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  <p:sldMasterId id="2147483698" r:id="rId2"/>
  </p:sldMasterIdLst>
  <p:notesMasterIdLst>
    <p:notesMasterId r:id="rId34"/>
  </p:notesMasterIdLst>
  <p:sldIdLst>
    <p:sldId id="368" r:id="rId3"/>
    <p:sldId id="372" r:id="rId4"/>
    <p:sldId id="363" r:id="rId5"/>
    <p:sldId id="364" r:id="rId6"/>
    <p:sldId id="365" r:id="rId7"/>
    <p:sldId id="366" r:id="rId8"/>
    <p:sldId id="367" r:id="rId9"/>
    <p:sldId id="358" r:id="rId10"/>
    <p:sldId id="371" r:id="rId11"/>
    <p:sldId id="342" r:id="rId12"/>
    <p:sldId id="361" r:id="rId13"/>
    <p:sldId id="369" r:id="rId14"/>
    <p:sldId id="359" r:id="rId15"/>
    <p:sldId id="360" r:id="rId16"/>
    <p:sldId id="373" r:id="rId17"/>
    <p:sldId id="272" r:id="rId18"/>
    <p:sldId id="376" r:id="rId19"/>
    <p:sldId id="377" r:id="rId20"/>
    <p:sldId id="378" r:id="rId21"/>
    <p:sldId id="379" r:id="rId22"/>
    <p:sldId id="380" r:id="rId23"/>
    <p:sldId id="381" r:id="rId24"/>
    <p:sldId id="382" r:id="rId25"/>
    <p:sldId id="383" r:id="rId26"/>
    <p:sldId id="384" r:id="rId27"/>
    <p:sldId id="385" r:id="rId28"/>
    <p:sldId id="386" r:id="rId29"/>
    <p:sldId id="387" r:id="rId30"/>
    <p:sldId id="388" r:id="rId31"/>
    <p:sldId id="375" r:id="rId32"/>
    <p:sldId id="351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38" d="100"/>
          <a:sy n="38" d="100"/>
        </p:scale>
        <p:origin x="101" y="2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CC9665-5BF4-4EEF-87ED-DD5661507691}" type="datetimeFigureOut">
              <a:rPr lang="en-US" smtClean="0"/>
              <a:t>11/16/2023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103F97-9706-4A2E-B3A3-A12341C36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069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03F97-9706-4A2E-B3A3-A12341C3697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8910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ga5787b2493_0_3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2" name="Google Shape;1532;ga5787b2493_0_3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356303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5" name="Google Shape;118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/>
              <a:t>Thiết kế : Hương Thảo –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990442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ga5787b2493_0_3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2" name="Google Shape;1532;ga5787b2493_0_3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328429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ga5787b2493_0_3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2" name="Google Shape;1532;ga5787b2493_0_3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dirty="0"/>
              <a:t>Thiết kế : Hương Thảo –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859466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ga5787b2493_0_3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2" name="Google Shape;1532;ga5787b2493_0_3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180617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D3F662-108A-4AF6-A30A-C58DAF0588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36278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5" name="Google Shape;118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69679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l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415600" y="484767"/>
            <a:ext cx="11360800" cy="136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718633" y="1700433"/>
            <a:ext cx="6335600" cy="50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466AB6-A916-4CCC-8CAD-93D346A8CE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605160" y="21343656"/>
            <a:ext cx="5350509" cy="53524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F12D748-0F91-4C38-9049-D8151CB7FF2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9925" y="-27437159"/>
            <a:ext cx="5350509" cy="53524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83C1BC5-1D24-4EF4-AD29-2BD225DE6E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2569" y="19912721"/>
            <a:ext cx="5350509" cy="53524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AC4969D-BF99-4F93-98DC-8054E620B3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10097" y="28283936"/>
            <a:ext cx="5350509" cy="53524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11E642-44EC-417F-B924-1499FA441F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489085" y="-985142"/>
            <a:ext cx="5350509" cy="53524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A8689B3-0EF9-471A-AE14-466C0A9D90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79096" y="-27437158"/>
            <a:ext cx="5350509" cy="53524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27D5075-5B98-4E18-AB28-BF8E78C7C0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04149" y="-16104443"/>
            <a:ext cx="5350509" cy="53524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F150DFC-8584-4E00-BF74-635B360913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3883" y="27875829"/>
            <a:ext cx="5350509" cy="53524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77C2992E-2474-43B2-AA7B-80B9F0D97AE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0312" y="120804"/>
            <a:ext cx="1407079" cy="1407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786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 text 4">
  <p:cSld name="Title and one column text 4">
    <p:bg>
      <p:bgPr>
        <a:solidFill>
          <a:schemeClr val="lt2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21"/>
          <p:cNvGrpSpPr/>
          <p:nvPr/>
        </p:nvGrpSpPr>
        <p:grpSpPr>
          <a:xfrm>
            <a:off x="-768491" y="5399773"/>
            <a:ext cx="1977756" cy="770409"/>
            <a:chOff x="651200" y="238075"/>
            <a:chExt cx="880725" cy="343075"/>
          </a:xfrm>
        </p:grpSpPr>
        <p:sp>
          <p:nvSpPr>
            <p:cNvPr id="429" name="Google Shape;429;p21"/>
            <p:cNvSpPr/>
            <p:nvPr/>
          </p:nvSpPr>
          <p:spPr>
            <a:xfrm>
              <a:off x="651200" y="238075"/>
              <a:ext cx="880725" cy="343075"/>
            </a:xfrm>
            <a:custGeom>
              <a:avLst/>
              <a:gdLst/>
              <a:ahLst/>
              <a:cxnLst/>
              <a:rect l="l" t="t" r="r" b="b"/>
              <a:pathLst>
                <a:path w="35229" h="13723" extrusionOk="0">
                  <a:moveTo>
                    <a:pt x="20065" y="1"/>
                  </a:moveTo>
                  <a:cubicBezTo>
                    <a:pt x="16539" y="1"/>
                    <a:pt x="13074" y="2061"/>
                    <a:pt x="14483" y="5935"/>
                  </a:cubicBezTo>
                  <a:cubicBezTo>
                    <a:pt x="13434" y="5038"/>
                    <a:pt x="12109" y="4625"/>
                    <a:pt x="10792" y="4625"/>
                  </a:cubicBezTo>
                  <a:cubicBezTo>
                    <a:pt x="8616" y="4625"/>
                    <a:pt x="6461" y="5751"/>
                    <a:pt x="5603" y="7679"/>
                  </a:cubicBezTo>
                  <a:cubicBezTo>
                    <a:pt x="5272" y="8432"/>
                    <a:pt x="5144" y="9259"/>
                    <a:pt x="5235" y="10076"/>
                  </a:cubicBezTo>
                  <a:cubicBezTo>
                    <a:pt x="4648" y="9764"/>
                    <a:pt x="3986" y="9590"/>
                    <a:pt x="3316" y="9580"/>
                  </a:cubicBezTo>
                  <a:cubicBezTo>
                    <a:pt x="1351" y="9580"/>
                    <a:pt x="1" y="11298"/>
                    <a:pt x="377" y="13722"/>
                  </a:cubicBezTo>
                  <a:lnTo>
                    <a:pt x="33952" y="13722"/>
                  </a:lnTo>
                  <a:cubicBezTo>
                    <a:pt x="35229" y="11390"/>
                    <a:pt x="34623" y="9305"/>
                    <a:pt x="33126" y="7982"/>
                  </a:cubicBezTo>
                  <a:cubicBezTo>
                    <a:pt x="32081" y="7073"/>
                    <a:pt x="30608" y="6529"/>
                    <a:pt x="29036" y="6529"/>
                  </a:cubicBezTo>
                  <a:cubicBezTo>
                    <a:pt x="27927" y="6529"/>
                    <a:pt x="26768" y="6800"/>
                    <a:pt x="25678" y="7404"/>
                  </a:cubicBezTo>
                  <a:cubicBezTo>
                    <a:pt x="27692" y="2368"/>
                    <a:pt x="23844" y="1"/>
                    <a:pt x="200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430" name="Google Shape;430;p21"/>
            <p:cNvSpPr/>
            <p:nvPr/>
          </p:nvSpPr>
          <p:spPr>
            <a:xfrm>
              <a:off x="1162500" y="272700"/>
              <a:ext cx="47550" cy="32700"/>
            </a:xfrm>
            <a:custGeom>
              <a:avLst/>
              <a:gdLst/>
              <a:ahLst/>
              <a:cxnLst/>
              <a:rect l="l" t="t" r="r" b="b"/>
              <a:pathLst>
                <a:path w="1902" h="1308" extrusionOk="0">
                  <a:moveTo>
                    <a:pt x="534" y="1"/>
                  </a:moveTo>
                  <a:cubicBezTo>
                    <a:pt x="503" y="1"/>
                    <a:pt x="472" y="2"/>
                    <a:pt x="441" y="4"/>
                  </a:cubicBezTo>
                  <a:cubicBezTo>
                    <a:pt x="294" y="4"/>
                    <a:pt x="157" y="31"/>
                    <a:pt x="10" y="68"/>
                  </a:cubicBezTo>
                  <a:cubicBezTo>
                    <a:pt x="0" y="151"/>
                    <a:pt x="19" y="242"/>
                    <a:pt x="46" y="316"/>
                  </a:cubicBezTo>
                  <a:cubicBezTo>
                    <a:pt x="175" y="316"/>
                    <a:pt x="294" y="334"/>
                    <a:pt x="414" y="353"/>
                  </a:cubicBezTo>
                  <a:cubicBezTo>
                    <a:pt x="616" y="399"/>
                    <a:pt x="818" y="472"/>
                    <a:pt x="992" y="582"/>
                  </a:cubicBezTo>
                  <a:cubicBezTo>
                    <a:pt x="1167" y="692"/>
                    <a:pt x="1323" y="830"/>
                    <a:pt x="1461" y="996"/>
                  </a:cubicBezTo>
                  <a:cubicBezTo>
                    <a:pt x="1534" y="1097"/>
                    <a:pt x="1598" y="1198"/>
                    <a:pt x="1663" y="1308"/>
                  </a:cubicBezTo>
                  <a:cubicBezTo>
                    <a:pt x="1745" y="1299"/>
                    <a:pt x="1828" y="1271"/>
                    <a:pt x="1901" y="1225"/>
                  </a:cubicBezTo>
                  <a:lnTo>
                    <a:pt x="1865" y="1115"/>
                  </a:lnTo>
                  <a:cubicBezTo>
                    <a:pt x="1846" y="1014"/>
                    <a:pt x="1810" y="913"/>
                    <a:pt x="1764" y="821"/>
                  </a:cubicBezTo>
                  <a:cubicBezTo>
                    <a:pt x="1653" y="564"/>
                    <a:pt x="1479" y="344"/>
                    <a:pt x="1240" y="187"/>
                  </a:cubicBezTo>
                  <a:cubicBezTo>
                    <a:pt x="1028" y="65"/>
                    <a:pt x="780" y="1"/>
                    <a:pt x="5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431" name="Google Shape;431;p21"/>
            <p:cNvSpPr/>
            <p:nvPr/>
          </p:nvSpPr>
          <p:spPr>
            <a:xfrm>
              <a:off x="1159050" y="301950"/>
              <a:ext cx="36525" cy="28700"/>
            </a:xfrm>
            <a:custGeom>
              <a:avLst/>
              <a:gdLst/>
              <a:ahLst/>
              <a:cxnLst/>
              <a:rect l="l" t="t" r="r" b="b"/>
              <a:pathLst>
                <a:path w="1461" h="1148" extrusionOk="0">
                  <a:moveTo>
                    <a:pt x="56" y="0"/>
                  </a:moveTo>
                  <a:cubicBezTo>
                    <a:pt x="19" y="73"/>
                    <a:pt x="1" y="156"/>
                    <a:pt x="1" y="239"/>
                  </a:cubicBezTo>
                  <a:lnTo>
                    <a:pt x="230" y="386"/>
                  </a:lnTo>
                  <a:cubicBezTo>
                    <a:pt x="304" y="422"/>
                    <a:pt x="368" y="478"/>
                    <a:pt x="423" y="533"/>
                  </a:cubicBezTo>
                  <a:cubicBezTo>
                    <a:pt x="487" y="588"/>
                    <a:pt x="552" y="643"/>
                    <a:pt x="616" y="689"/>
                  </a:cubicBezTo>
                  <a:cubicBezTo>
                    <a:pt x="846" y="872"/>
                    <a:pt x="1286" y="1148"/>
                    <a:pt x="1286" y="1148"/>
                  </a:cubicBezTo>
                  <a:cubicBezTo>
                    <a:pt x="1351" y="1102"/>
                    <a:pt x="1415" y="1038"/>
                    <a:pt x="1461" y="973"/>
                  </a:cubicBezTo>
                  <a:cubicBezTo>
                    <a:pt x="1305" y="726"/>
                    <a:pt x="1121" y="505"/>
                    <a:pt x="910" y="312"/>
                  </a:cubicBezTo>
                  <a:cubicBezTo>
                    <a:pt x="745" y="193"/>
                    <a:pt x="570" y="110"/>
                    <a:pt x="377" y="55"/>
                  </a:cubicBezTo>
                  <a:cubicBezTo>
                    <a:pt x="194" y="18"/>
                    <a:pt x="56" y="0"/>
                    <a:pt x="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432" name="Google Shape;432;p21"/>
            <p:cNvSpPr/>
            <p:nvPr/>
          </p:nvSpPr>
          <p:spPr>
            <a:xfrm>
              <a:off x="1319525" y="547600"/>
              <a:ext cx="54900" cy="11950"/>
            </a:xfrm>
            <a:custGeom>
              <a:avLst/>
              <a:gdLst/>
              <a:ahLst/>
              <a:cxnLst/>
              <a:rect l="l" t="t" r="r" b="b"/>
              <a:pathLst>
                <a:path w="2196" h="478" extrusionOk="0">
                  <a:moveTo>
                    <a:pt x="1103" y="0"/>
                  </a:moveTo>
                  <a:cubicBezTo>
                    <a:pt x="736" y="19"/>
                    <a:pt x="377" y="56"/>
                    <a:pt x="28" y="120"/>
                  </a:cubicBezTo>
                  <a:cubicBezTo>
                    <a:pt x="1" y="202"/>
                    <a:pt x="1" y="285"/>
                    <a:pt x="28" y="368"/>
                  </a:cubicBezTo>
                  <a:cubicBezTo>
                    <a:pt x="377" y="423"/>
                    <a:pt x="736" y="460"/>
                    <a:pt x="1103" y="478"/>
                  </a:cubicBezTo>
                  <a:cubicBezTo>
                    <a:pt x="1461" y="460"/>
                    <a:pt x="1819" y="423"/>
                    <a:pt x="2177" y="368"/>
                  </a:cubicBezTo>
                  <a:cubicBezTo>
                    <a:pt x="2196" y="285"/>
                    <a:pt x="2196" y="202"/>
                    <a:pt x="2177" y="120"/>
                  </a:cubicBezTo>
                  <a:cubicBezTo>
                    <a:pt x="1819" y="56"/>
                    <a:pt x="1461" y="19"/>
                    <a:pt x="11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433" name="Google Shape;433;p21"/>
            <p:cNvSpPr/>
            <p:nvPr/>
          </p:nvSpPr>
          <p:spPr>
            <a:xfrm>
              <a:off x="1333300" y="520500"/>
              <a:ext cx="27350" cy="11750"/>
            </a:xfrm>
            <a:custGeom>
              <a:avLst/>
              <a:gdLst/>
              <a:ahLst/>
              <a:cxnLst/>
              <a:rect l="l" t="t" r="r" b="b"/>
              <a:pathLst>
                <a:path w="1094" h="470" extrusionOk="0">
                  <a:moveTo>
                    <a:pt x="552" y="1"/>
                  </a:moveTo>
                  <a:cubicBezTo>
                    <a:pt x="368" y="10"/>
                    <a:pt x="185" y="56"/>
                    <a:pt x="10" y="111"/>
                  </a:cubicBezTo>
                  <a:cubicBezTo>
                    <a:pt x="1" y="194"/>
                    <a:pt x="1" y="276"/>
                    <a:pt x="10" y="359"/>
                  </a:cubicBezTo>
                  <a:cubicBezTo>
                    <a:pt x="185" y="414"/>
                    <a:pt x="368" y="460"/>
                    <a:pt x="552" y="469"/>
                  </a:cubicBezTo>
                  <a:cubicBezTo>
                    <a:pt x="736" y="460"/>
                    <a:pt x="910" y="414"/>
                    <a:pt x="1085" y="359"/>
                  </a:cubicBezTo>
                  <a:cubicBezTo>
                    <a:pt x="1094" y="276"/>
                    <a:pt x="1094" y="194"/>
                    <a:pt x="1085" y="111"/>
                  </a:cubicBezTo>
                  <a:cubicBezTo>
                    <a:pt x="910" y="56"/>
                    <a:pt x="736" y="10"/>
                    <a:pt x="5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sp>
        <p:nvSpPr>
          <p:cNvPr id="434" name="Google Shape;434;p21"/>
          <p:cNvSpPr/>
          <p:nvPr/>
        </p:nvSpPr>
        <p:spPr>
          <a:xfrm>
            <a:off x="-414900" y="1211318"/>
            <a:ext cx="1270533" cy="184433"/>
          </a:xfrm>
          <a:custGeom>
            <a:avLst/>
            <a:gdLst/>
            <a:ahLst/>
            <a:cxnLst/>
            <a:rect l="l" t="t" r="r" b="b"/>
            <a:pathLst>
              <a:path w="38116" h="5533" extrusionOk="0">
                <a:moveTo>
                  <a:pt x="17743" y="1"/>
                </a:moveTo>
                <a:cubicBezTo>
                  <a:pt x="17419" y="1"/>
                  <a:pt x="17060" y="219"/>
                  <a:pt x="16957" y="530"/>
                </a:cubicBezTo>
                <a:cubicBezTo>
                  <a:pt x="16373" y="2106"/>
                  <a:pt x="15060" y="3361"/>
                  <a:pt x="13454" y="3887"/>
                </a:cubicBezTo>
                <a:cubicBezTo>
                  <a:pt x="12930" y="4049"/>
                  <a:pt x="12392" y="4128"/>
                  <a:pt x="11858" y="4128"/>
                </a:cubicBezTo>
                <a:cubicBezTo>
                  <a:pt x="10665" y="4128"/>
                  <a:pt x="9489" y="3736"/>
                  <a:pt x="8522" y="3011"/>
                </a:cubicBezTo>
                <a:cubicBezTo>
                  <a:pt x="7734" y="2398"/>
                  <a:pt x="7092" y="1610"/>
                  <a:pt x="6683" y="705"/>
                </a:cubicBezTo>
                <a:cubicBezTo>
                  <a:pt x="6597" y="507"/>
                  <a:pt x="6416" y="420"/>
                  <a:pt x="6225" y="420"/>
                </a:cubicBezTo>
                <a:cubicBezTo>
                  <a:pt x="5966" y="420"/>
                  <a:pt x="5688" y="582"/>
                  <a:pt x="5604" y="851"/>
                </a:cubicBezTo>
                <a:cubicBezTo>
                  <a:pt x="4903" y="3128"/>
                  <a:pt x="2656" y="4820"/>
                  <a:pt x="292" y="5025"/>
                </a:cubicBezTo>
                <a:cubicBezTo>
                  <a:pt x="0" y="5054"/>
                  <a:pt x="0" y="5463"/>
                  <a:pt x="292" y="5521"/>
                </a:cubicBezTo>
                <a:cubicBezTo>
                  <a:pt x="414" y="5528"/>
                  <a:pt x="537" y="5532"/>
                  <a:pt x="658" y="5532"/>
                </a:cubicBezTo>
                <a:cubicBezTo>
                  <a:pt x="2933" y="5532"/>
                  <a:pt x="5019" y="4237"/>
                  <a:pt x="6178" y="2338"/>
                </a:cubicBezTo>
                <a:lnTo>
                  <a:pt x="6178" y="2338"/>
                </a:lnTo>
                <a:cubicBezTo>
                  <a:pt x="7476" y="4456"/>
                  <a:pt x="9705" y="5508"/>
                  <a:pt x="11932" y="5508"/>
                </a:cubicBezTo>
                <a:cubicBezTo>
                  <a:pt x="14172" y="5508"/>
                  <a:pt x="16412" y="4442"/>
                  <a:pt x="17700" y="2325"/>
                </a:cubicBezTo>
                <a:lnTo>
                  <a:pt x="17700" y="2325"/>
                </a:lnTo>
                <a:cubicBezTo>
                  <a:pt x="18915" y="4040"/>
                  <a:pt x="20851" y="4922"/>
                  <a:pt x="22791" y="4922"/>
                </a:cubicBezTo>
                <a:cubicBezTo>
                  <a:pt x="24452" y="4922"/>
                  <a:pt x="26115" y="4276"/>
                  <a:pt x="27331" y="2954"/>
                </a:cubicBezTo>
                <a:lnTo>
                  <a:pt x="27331" y="2954"/>
                </a:lnTo>
                <a:cubicBezTo>
                  <a:pt x="27588" y="3253"/>
                  <a:pt x="27912" y="3501"/>
                  <a:pt x="28251" y="3682"/>
                </a:cubicBezTo>
                <a:cubicBezTo>
                  <a:pt x="29214" y="4149"/>
                  <a:pt x="30236" y="4412"/>
                  <a:pt x="31286" y="4499"/>
                </a:cubicBezTo>
                <a:cubicBezTo>
                  <a:pt x="31674" y="4531"/>
                  <a:pt x="32065" y="4547"/>
                  <a:pt x="32458" y="4547"/>
                </a:cubicBezTo>
                <a:cubicBezTo>
                  <a:pt x="33159" y="4547"/>
                  <a:pt x="33863" y="4495"/>
                  <a:pt x="34555" y="4383"/>
                </a:cubicBezTo>
                <a:cubicBezTo>
                  <a:pt x="35635" y="4208"/>
                  <a:pt x="36832" y="3916"/>
                  <a:pt x="37707" y="3274"/>
                </a:cubicBezTo>
                <a:cubicBezTo>
                  <a:pt x="37999" y="3128"/>
                  <a:pt x="38116" y="2777"/>
                  <a:pt x="37999" y="2456"/>
                </a:cubicBezTo>
                <a:cubicBezTo>
                  <a:pt x="37903" y="2191"/>
                  <a:pt x="37666" y="2025"/>
                  <a:pt x="37406" y="2025"/>
                </a:cubicBezTo>
                <a:cubicBezTo>
                  <a:pt x="37352" y="2025"/>
                  <a:pt x="37296" y="2033"/>
                  <a:pt x="37240" y="2048"/>
                </a:cubicBezTo>
                <a:cubicBezTo>
                  <a:pt x="36335" y="2311"/>
                  <a:pt x="35489" y="2690"/>
                  <a:pt x="34555" y="2865"/>
                </a:cubicBezTo>
                <a:cubicBezTo>
                  <a:pt x="33877" y="2996"/>
                  <a:pt x="33198" y="3062"/>
                  <a:pt x="32520" y="3062"/>
                </a:cubicBezTo>
                <a:cubicBezTo>
                  <a:pt x="32293" y="3062"/>
                  <a:pt x="32067" y="3055"/>
                  <a:pt x="31841" y="3040"/>
                </a:cubicBezTo>
                <a:cubicBezTo>
                  <a:pt x="30965" y="3011"/>
                  <a:pt x="30090" y="2836"/>
                  <a:pt x="29273" y="2544"/>
                </a:cubicBezTo>
                <a:cubicBezTo>
                  <a:pt x="29010" y="2427"/>
                  <a:pt x="28777" y="2281"/>
                  <a:pt x="28543" y="2077"/>
                </a:cubicBezTo>
                <a:cubicBezTo>
                  <a:pt x="28339" y="1931"/>
                  <a:pt x="28222" y="1668"/>
                  <a:pt x="28280" y="1435"/>
                </a:cubicBezTo>
                <a:cubicBezTo>
                  <a:pt x="28317" y="980"/>
                  <a:pt x="27911" y="707"/>
                  <a:pt x="27515" y="707"/>
                </a:cubicBezTo>
                <a:cubicBezTo>
                  <a:pt x="27276" y="707"/>
                  <a:pt x="27041" y="807"/>
                  <a:pt x="26909" y="1026"/>
                </a:cubicBezTo>
                <a:cubicBezTo>
                  <a:pt x="25989" y="2662"/>
                  <a:pt x="24375" y="3453"/>
                  <a:pt x="22764" y="3453"/>
                </a:cubicBezTo>
                <a:cubicBezTo>
                  <a:pt x="20898" y="3453"/>
                  <a:pt x="19038" y="2392"/>
                  <a:pt x="18270" y="355"/>
                </a:cubicBezTo>
                <a:cubicBezTo>
                  <a:pt x="18175" y="105"/>
                  <a:pt x="17967" y="1"/>
                  <a:pt x="1774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435" name="Google Shape;435;p21"/>
          <p:cNvSpPr/>
          <p:nvPr/>
        </p:nvSpPr>
        <p:spPr>
          <a:xfrm>
            <a:off x="-925316" y="1643718"/>
            <a:ext cx="1270533" cy="184433"/>
          </a:xfrm>
          <a:custGeom>
            <a:avLst/>
            <a:gdLst/>
            <a:ahLst/>
            <a:cxnLst/>
            <a:rect l="l" t="t" r="r" b="b"/>
            <a:pathLst>
              <a:path w="38116" h="5533" extrusionOk="0">
                <a:moveTo>
                  <a:pt x="17743" y="1"/>
                </a:moveTo>
                <a:cubicBezTo>
                  <a:pt x="17419" y="1"/>
                  <a:pt x="17060" y="219"/>
                  <a:pt x="16957" y="530"/>
                </a:cubicBezTo>
                <a:cubicBezTo>
                  <a:pt x="16373" y="2106"/>
                  <a:pt x="15060" y="3361"/>
                  <a:pt x="13454" y="3887"/>
                </a:cubicBezTo>
                <a:cubicBezTo>
                  <a:pt x="12930" y="4049"/>
                  <a:pt x="12392" y="4128"/>
                  <a:pt x="11858" y="4128"/>
                </a:cubicBezTo>
                <a:cubicBezTo>
                  <a:pt x="10665" y="4128"/>
                  <a:pt x="9489" y="3736"/>
                  <a:pt x="8522" y="3011"/>
                </a:cubicBezTo>
                <a:cubicBezTo>
                  <a:pt x="7734" y="2398"/>
                  <a:pt x="7092" y="1610"/>
                  <a:pt x="6683" y="705"/>
                </a:cubicBezTo>
                <a:cubicBezTo>
                  <a:pt x="6597" y="507"/>
                  <a:pt x="6416" y="420"/>
                  <a:pt x="6225" y="420"/>
                </a:cubicBezTo>
                <a:cubicBezTo>
                  <a:pt x="5966" y="420"/>
                  <a:pt x="5688" y="582"/>
                  <a:pt x="5604" y="851"/>
                </a:cubicBezTo>
                <a:cubicBezTo>
                  <a:pt x="4903" y="3128"/>
                  <a:pt x="2656" y="4820"/>
                  <a:pt x="292" y="5025"/>
                </a:cubicBezTo>
                <a:cubicBezTo>
                  <a:pt x="0" y="5054"/>
                  <a:pt x="0" y="5463"/>
                  <a:pt x="292" y="5521"/>
                </a:cubicBezTo>
                <a:cubicBezTo>
                  <a:pt x="414" y="5528"/>
                  <a:pt x="537" y="5532"/>
                  <a:pt x="658" y="5532"/>
                </a:cubicBezTo>
                <a:cubicBezTo>
                  <a:pt x="2933" y="5532"/>
                  <a:pt x="5019" y="4237"/>
                  <a:pt x="6178" y="2338"/>
                </a:cubicBezTo>
                <a:lnTo>
                  <a:pt x="6178" y="2338"/>
                </a:lnTo>
                <a:cubicBezTo>
                  <a:pt x="7476" y="4456"/>
                  <a:pt x="9705" y="5508"/>
                  <a:pt x="11932" y="5508"/>
                </a:cubicBezTo>
                <a:cubicBezTo>
                  <a:pt x="14172" y="5508"/>
                  <a:pt x="16412" y="4442"/>
                  <a:pt x="17700" y="2325"/>
                </a:cubicBezTo>
                <a:lnTo>
                  <a:pt x="17700" y="2325"/>
                </a:lnTo>
                <a:cubicBezTo>
                  <a:pt x="18915" y="4040"/>
                  <a:pt x="20851" y="4922"/>
                  <a:pt x="22791" y="4922"/>
                </a:cubicBezTo>
                <a:cubicBezTo>
                  <a:pt x="24452" y="4922"/>
                  <a:pt x="26115" y="4276"/>
                  <a:pt x="27331" y="2954"/>
                </a:cubicBezTo>
                <a:lnTo>
                  <a:pt x="27331" y="2954"/>
                </a:lnTo>
                <a:cubicBezTo>
                  <a:pt x="27588" y="3253"/>
                  <a:pt x="27912" y="3501"/>
                  <a:pt x="28251" y="3682"/>
                </a:cubicBezTo>
                <a:cubicBezTo>
                  <a:pt x="29214" y="4149"/>
                  <a:pt x="30236" y="4412"/>
                  <a:pt x="31286" y="4499"/>
                </a:cubicBezTo>
                <a:cubicBezTo>
                  <a:pt x="31674" y="4531"/>
                  <a:pt x="32065" y="4547"/>
                  <a:pt x="32458" y="4547"/>
                </a:cubicBezTo>
                <a:cubicBezTo>
                  <a:pt x="33159" y="4547"/>
                  <a:pt x="33863" y="4495"/>
                  <a:pt x="34555" y="4383"/>
                </a:cubicBezTo>
                <a:cubicBezTo>
                  <a:pt x="35635" y="4208"/>
                  <a:pt x="36832" y="3916"/>
                  <a:pt x="37707" y="3274"/>
                </a:cubicBezTo>
                <a:cubicBezTo>
                  <a:pt x="37999" y="3128"/>
                  <a:pt x="38116" y="2777"/>
                  <a:pt x="37999" y="2456"/>
                </a:cubicBezTo>
                <a:cubicBezTo>
                  <a:pt x="37903" y="2191"/>
                  <a:pt x="37666" y="2025"/>
                  <a:pt x="37406" y="2025"/>
                </a:cubicBezTo>
                <a:cubicBezTo>
                  <a:pt x="37352" y="2025"/>
                  <a:pt x="37296" y="2033"/>
                  <a:pt x="37240" y="2048"/>
                </a:cubicBezTo>
                <a:cubicBezTo>
                  <a:pt x="36335" y="2311"/>
                  <a:pt x="35489" y="2690"/>
                  <a:pt x="34555" y="2865"/>
                </a:cubicBezTo>
                <a:cubicBezTo>
                  <a:pt x="33877" y="2996"/>
                  <a:pt x="33198" y="3062"/>
                  <a:pt x="32520" y="3062"/>
                </a:cubicBezTo>
                <a:cubicBezTo>
                  <a:pt x="32293" y="3062"/>
                  <a:pt x="32067" y="3055"/>
                  <a:pt x="31841" y="3040"/>
                </a:cubicBezTo>
                <a:cubicBezTo>
                  <a:pt x="30965" y="3011"/>
                  <a:pt x="30090" y="2836"/>
                  <a:pt x="29273" y="2544"/>
                </a:cubicBezTo>
                <a:cubicBezTo>
                  <a:pt x="29010" y="2427"/>
                  <a:pt x="28777" y="2281"/>
                  <a:pt x="28543" y="2077"/>
                </a:cubicBezTo>
                <a:cubicBezTo>
                  <a:pt x="28339" y="1931"/>
                  <a:pt x="28222" y="1668"/>
                  <a:pt x="28280" y="1435"/>
                </a:cubicBezTo>
                <a:cubicBezTo>
                  <a:pt x="28317" y="980"/>
                  <a:pt x="27911" y="707"/>
                  <a:pt x="27515" y="707"/>
                </a:cubicBezTo>
                <a:cubicBezTo>
                  <a:pt x="27276" y="707"/>
                  <a:pt x="27041" y="807"/>
                  <a:pt x="26909" y="1026"/>
                </a:cubicBezTo>
                <a:cubicBezTo>
                  <a:pt x="25989" y="2662"/>
                  <a:pt x="24375" y="3453"/>
                  <a:pt x="22764" y="3453"/>
                </a:cubicBezTo>
                <a:cubicBezTo>
                  <a:pt x="20898" y="3453"/>
                  <a:pt x="19038" y="2392"/>
                  <a:pt x="18270" y="355"/>
                </a:cubicBezTo>
                <a:cubicBezTo>
                  <a:pt x="18175" y="105"/>
                  <a:pt x="17967" y="1"/>
                  <a:pt x="1774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436" name="Google Shape;436;p21"/>
          <p:cNvSpPr/>
          <p:nvPr/>
        </p:nvSpPr>
        <p:spPr>
          <a:xfrm>
            <a:off x="11813234" y="5215318"/>
            <a:ext cx="1270533" cy="184433"/>
          </a:xfrm>
          <a:custGeom>
            <a:avLst/>
            <a:gdLst/>
            <a:ahLst/>
            <a:cxnLst/>
            <a:rect l="l" t="t" r="r" b="b"/>
            <a:pathLst>
              <a:path w="38116" h="5533" extrusionOk="0">
                <a:moveTo>
                  <a:pt x="17743" y="1"/>
                </a:moveTo>
                <a:cubicBezTo>
                  <a:pt x="17419" y="1"/>
                  <a:pt x="17060" y="219"/>
                  <a:pt x="16957" y="530"/>
                </a:cubicBezTo>
                <a:cubicBezTo>
                  <a:pt x="16373" y="2106"/>
                  <a:pt x="15060" y="3361"/>
                  <a:pt x="13454" y="3887"/>
                </a:cubicBezTo>
                <a:cubicBezTo>
                  <a:pt x="12930" y="4049"/>
                  <a:pt x="12392" y="4128"/>
                  <a:pt x="11858" y="4128"/>
                </a:cubicBezTo>
                <a:cubicBezTo>
                  <a:pt x="10665" y="4128"/>
                  <a:pt x="9489" y="3736"/>
                  <a:pt x="8522" y="3011"/>
                </a:cubicBezTo>
                <a:cubicBezTo>
                  <a:pt x="7734" y="2398"/>
                  <a:pt x="7092" y="1610"/>
                  <a:pt x="6683" y="705"/>
                </a:cubicBezTo>
                <a:cubicBezTo>
                  <a:pt x="6597" y="507"/>
                  <a:pt x="6416" y="420"/>
                  <a:pt x="6225" y="420"/>
                </a:cubicBezTo>
                <a:cubicBezTo>
                  <a:pt x="5966" y="420"/>
                  <a:pt x="5688" y="582"/>
                  <a:pt x="5604" y="851"/>
                </a:cubicBezTo>
                <a:cubicBezTo>
                  <a:pt x="4903" y="3128"/>
                  <a:pt x="2656" y="4820"/>
                  <a:pt x="292" y="5025"/>
                </a:cubicBezTo>
                <a:cubicBezTo>
                  <a:pt x="0" y="5054"/>
                  <a:pt x="0" y="5463"/>
                  <a:pt x="292" y="5521"/>
                </a:cubicBezTo>
                <a:cubicBezTo>
                  <a:pt x="414" y="5528"/>
                  <a:pt x="537" y="5532"/>
                  <a:pt x="658" y="5532"/>
                </a:cubicBezTo>
                <a:cubicBezTo>
                  <a:pt x="2933" y="5532"/>
                  <a:pt x="5019" y="4237"/>
                  <a:pt x="6178" y="2338"/>
                </a:cubicBezTo>
                <a:lnTo>
                  <a:pt x="6178" y="2338"/>
                </a:lnTo>
                <a:cubicBezTo>
                  <a:pt x="7476" y="4456"/>
                  <a:pt x="9705" y="5508"/>
                  <a:pt x="11932" y="5508"/>
                </a:cubicBezTo>
                <a:cubicBezTo>
                  <a:pt x="14172" y="5508"/>
                  <a:pt x="16412" y="4442"/>
                  <a:pt x="17700" y="2325"/>
                </a:cubicBezTo>
                <a:lnTo>
                  <a:pt x="17700" y="2325"/>
                </a:lnTo>
                <a:cubicBezTo>
                  <a:pt x="18915" y="4040"/>
                  <a:pt x="20851" y="4922"/>
                  <a:pt x="22791" y="4922"/>
                </a:cubicBezTo>
                <a:cubicBezTo>
                  <a:pt x="24452" y="4922"/>
                  <a:pt x="26115" y="4276"/>
                  <a:pt x="27331" y="2954"/>
                </a:cubicBezTo>
                <a:lnTo>
                  <a:pt x="27331" y="2954"/>
                </a:lnTo>
                <a:cubicBezTo>
                  <a:pt x="27588" y="3253"/>
                  <a:pt x="27912" y="3501"/>
                  <a:pt x="28251" y="3682"/>
                </a:cubicBezTo>
                <a:cubicBezTo>
                  <a:pt x="29214" y="4149"/>
                  <a:pt x="30236" y="4412"/>
                  <a:pt x="31286" y="4499"/>
                </a:cubicBezTo>
                <a:cubicBezTo>
                  <a:pt x="31674" y="4531"/>
                  <a:pt x="32065" y="4547"/>
                  <a:pt x="32458" y="4547"/>
                </a:cubicBezTo>
                <a:cubicBezTo>
                  <a:pt x="33159" y="4547"/>
                  <a:pt x="33863" y="4495"/>
                  <a:pt x="34555" y="4383"/>
                </a:cubicBezTo>
                <a:cubicBezTo>
                  <a:pt x="35635" y="4208"/>
                  <a:pt x="36832" y="3916"/>
                  <a:pt x="37707" y="3274"/>
                </a:cubicBezTo>
                <a:cubicBezTo>
                  <a:pt x="37999" y="3128"/>
                  <a:pt x="38116" y="2777"/>
                  <a:pt x="37999" y="2456"/>
                </a:cubicBezTo>
                <a:cubicBezTo>
                  <a:pt x="37903" y="2191"/>
                  <a:pt x="37666" y="2025"/>
                  <a:pt x="37406" y="2025"/>
                </a:cubicBezTo>
                <a:cubicBezTo>
                  <a:pt x="37352" y="2025"/>
                  <a:pt x="37296" y="2033"/>
                  <a:pt x="37240" y="2048"/>
                </a:cubicBezTo>
                <a:cubicBezTo>
                  <a:pt x="36335" y="2311"/>
                  <a:pt x="35489" y="2690"/>
                  <a:pt x="34555" y="2865"/>
                </a:cubicBezTo>
                <a:cubicBezTo>
                  <a:pt x="33877" y="2996"/>
                  <a:pt x="33198" y="3062"/>
                  <a:pt x="32520" y="3062"/>
                </a:cubicBezTo>
                <a:cubicBezTo>
                  <a:pt x="32293" y="3062"/>
                  <a:pt x="32067" y="3055"/>
                  <a:pt x="31841" y="3040"/>
                </a:cubicBezTo>
                <a:cubicBezTo>
                  <a:pt x="30965" y="3011"/>
                  <a:pt x="30090" y="2836"/>
                  <a:pt x="29273" y="2544"/>
                </a:cubicBezTo>
                <a:cubicBezTo>
                  <a:pt x="29010" y="2427"/>
                  <a:pt x="28777" y="2281"/>
                  <a:pt x="28543" y="2077"/>
                </a:cubicBezTo>
                <a:cubicBezTo>
                  <a:pt x="28339" y="1931"/>
                  <a:pt x="28222" y="1668"/>
                  <a:pt x="28280" y="1435"/>
                </a:cubicBezTo>
                <a:cubicBezTo>
                  <a:pt x="28317" y="980"/>
                  <a:pt x="27911" y="707"/>
                  <a:pt x="27515" y="707"/>
                </a:cubicBezTo>
                <a:cubicBezTo>
                  <a:pt x="27276" y="707"/>
                  <a:pt x="27041" y="807"/>
                  <a:pt x="26909" y="1026"/>
                </a:cubicBezTo>
                <a:cubicBezTo>
                  <a:pt x="25989" y="2662"/>
                  <a:pt x="24375" y="3453"/>
                  <a:pt x="22764" y="3453"/>
                </a:cubicBezTo>
                <a:cubicBezTo>
                  <a:pt x="20898" y="3453"/>
                  <a:pt x="19038" y="2392"/>
                  <a:pt x="18270" y="355"/>
                </a:cubicBezTo>
                <a:cubicBezTo>
                  <a:pt x="18175" y="105"/>
                  <a:pt x="17967" y="1"/>
                  <a:pt x="1774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grpSp>
        <p:nvGrpSpPr>
          <p:cNvPr id="437" name="Google Shape;437;p21"/>
          <p:cNvGrpSpPr/>
          <p:nvPr/>
        </p:nvGrpSpPr>
        <p:grpSpPr>
          <a:xfrm>
            <a:off x="11232009" y="1083873"/>
            <a:ext cx="1977756" cy="770409"/>
            <a:chOff x="651200" y="238075"/>
            <a:chExt cx="880725" cy="343075"/>
          </a:xfrm>
        </p:grpSpPr>
        <p:sp>
          <p:nvSpPr>
            <p:cNvPr id="438" name="Google Shape;438;p21"/>
            <p:cNvSpPr/>
            <p:nvPr/>
          </p:nvSpPr>
          <p:spPr>
            <a:xfrm>
              <a:off x="651200" y="238075"/>
              <a:ext cx="880725" cy="343075"/>
            </a:xfrm>
            <a:custGeom>
              <a:avLst/>
              <a:gdLst/>
              <a:ahLst/>
              <a:cxnLst/>
              <a:rect l="l" t="t" r="r" b="b"/>
              <a:pathLst>
                <a:path w="35229" h="13723" extrusionOk="0">
                  <a:moveTo>
                    <a:pt x="20065" y="1"/>
                  </a:moveTo>
                  <a:cubicBezTo>
                    <a:pt x="16539" y="1"/>
                    <a:pt x="13074" y="2061"/>
                    <a:pt x="14483" y="5935"/>
                  </a:cubicBezTo>
                  <a:cubicBezTo>
                    <a:pt x="13434" y="5038"/>
                    <a:pt x="12109" y="4625"/>
                    <a:pt x="10792" y="4625"/>
                  </a:cubicBezTo>
                  <a:cubicBezTo>
                    <a:pt x="8616" y="4625"/>
                    <a:pt x="6461" y="5751"/>
                    <a:pt x="5603" y="7679"/>
                  </a:cubicBezTo>
                  <a:cubicBezTo>
                    <a:pt x="5272" y="8432"/>
                    <a:pt x="5144" y="9259"/>
                    <a:pt x="5235" y="10076"/>
                  </a:cubicBezTo>
                  <a:cubicBezTo>
                    <a:pt x="4648" y="9764"/>
                    <a:pt x="3986" y="9590"/>
                    <a:pt x="3316" y="9580"/>
                  </a:cubicBezTo>
                  <a:cubicBezTo>
                    <a:pt x="1351" y="9580"/>
                    <a:pt x="1" y="11298"/>
                    <a:pt x="377" y="13722"/>
                  </a:cubicBezTo>
                  <a:lnTo>
                    <a:pt x="33952" y="13722"/>
                  </a:lnTo>
                  <a:cubicBezTo>
                    <a:pt x="35229" y="11390"/>
                    <a:pt x="34623" y="9305"/>
                    <a:pt x="33126" y="7982"/>
                  </a:cubicBezTo>
                  <a:cubicBezTo>
                    <a:pt x="32081" y="7073"/>
                    <a:pt x="30608" y="6529"/>
                    <a:pt x="29036" y="6529"/>
                  </a:cubicBezTo>
                  <a:cubicBezTo>
                    <a:pt x="27927" y="6529"/>
                    <a:pt x="26768" y="6800"/>
                    <a:pt x="25678" y="7404"/>
                  </a:cubicBezTo>
                  <a:cubicBezTo>
                    <a:pt x="27692" y="2368"/>
                    <a:pt x="23844" y="1"/>
                    <a:pt x="200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439" name="Google Shape;439;p21"/>
            <p:cNvSpPr/>
            <p:nvPr/>
          </p:nvSpPr>
          <p:spPr>
            <a:xfrm>
              <a:off x="1162500" y="272700"/>
              <a:ext cx="47550" cy="32700"/>
            </a:xfrm>
            <a:custGeom>
              <a:avLst/>
              <a:gdLst/>
              <a:ahLst/>
              <a:cxnLst/>
              <a:rect l="l" t="t" r="r" b="b"/>
              <a:pathLst>
                <a:path w="1902" h="1308" extrusionOk="0">
                  <a:moveTo>
                    <a:pt x="534" y="1"/>
                  </a:moveTo>
                  <a:cubicBezTo>
                    <a:pt x="503" y="1"/>
                    <a:pt x="472" y="2"/>
                    <a:pt x="441" y="4"/>
                  </a:cubicBezTo>
                  <a:cubicBezTo>
                    <a:pt x="294" y="4"/>
                    <a:pt x="157" y="31"/>
                    <a:pt x="10" y="68"/>
                  </a:cubicBezTo>
                  <a:cubicBezTo>
                    <a:pt x="0" y="151"/>
                    <a:pt x="19" y="242"/>
                    <a:pt x="46" y="316"/>
                  </a:cubicBezTo>
                  <a:cubicBezTo>
                    <a:pt x="175" y="316"/>
                    <a:pt x="294" y="334"/>
                    <a:pt x="414" y="353"/>
                  </a:cubicBezTo>
                  <a:cubicBezTo>
                    <a:pt x="616" y="399"/>
                    <a:pt x="818" y="472"/>
                    <a:pt x="992" y="582"/>
                  </a:cubicBezTo>
                  <a:cubicBezTo>
                    <a:pt x="1167" y="692"/>
                    <a:pt x="1323" y="830"/>
                    <a:pt x="1461" y="996"/>
                  </a:cubicBezTo>
                  <a:cubicBezTo>
                    <a:pt x="1534" y="1097"/>
                    <a:pt x="1598" y="1198"/>
                    <a:pt x="1663" y="1308"/>
                  </a:cubicBezTo>
                  <a:cubicBezTo>
                    <a:pt x="1745" y="1299"/>
                    <a:pt x="1828" y="1271"/>
                    <a:pt x="1901" y="1225"/>
                  </a:cubicBezTo>
                  <a:lnTo>
                    <a:pt x="1865" y="1115"/>
                  </a:lnTo>
                  <a:cubicBezTo>
                    <a:pt x="1846" y="1014"/>
                    <a:pt x="1810" y="913"/>
                    <a:pt x="1764" y="821"/>
                  </a:cubicBezTo>
                  <a:cubicBezTo>
                    <a:pt x="1653" y="564"/>
                    <a:pt x="1479" y="344"/>
                    <a:pt x="1240" y="187"/>
                  </a:cubicBezTo>
                  <a:cubicBezTo>
                    <a:pt x="1028" y="65"/>
                    <a:pt x="780" y="1"/>
                    <a:pt x="5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440" name="Google Shape;440;p21"/>
            <p:cNvSpPr/>
            <p:nvPr/>
          </p:nvSpPr>
          <p:spPr>
            <a:xfrm>
              <a:off x="1159050" y="301950"/>
              <a:ext cx="36525" cy="28700"/>
            </a:xfrm>
            <a:custGeom>
              <a:avLst/>
              <a:gdLst/>
              <a:ahLst/>
              <a:cxnLst/>
              <a:rect l="l" t="t" r="r" b="b"/>
              <a:pathLst>
                <a:path w="1461" h="1148" extrusionOk="0">
                  <a:moveTo>
                    <a:pt x="56" y="0"/>
                  </a:moveTo>
                  <a:cubicBezTo>
                    <a:pt x="19" y="73"/>
                    <a:pt x="1" y="156"/>
                    <a:pt x="1" y="239"/>
                  </a:cubicBezTo>
                  <a:lnTo>
                    <a:pt x="230" y="386"/>
                  </a:lnTo>
                  <a:cubicBezTo>
                    <a:pt x="304" y="422"/>
                    <a:pt x="368" y="478"/>
                    <a:pt x="423" y="533"/>
                  </a:cubicBezTo>
                  <a:cubicBezTo>
                    <a:pt x="487" y="588"/>
                    <a:pt x="552" y="643"/>
                    <a:pt x="616" y="689"/>
                  </a:cubicBezTo>
                  <a:cubicBezTo>
                    <a:pt x="846" y="872"/>
                    <a:pt x="1286" y="1148"/>
                    <a:pt x="1286" y="1148"/>
                  </a:cubicBezTo>
                  <a:cubicBezTo>
                    <a:pt x="1351" y="1102"/>
                    <a:pt x="1415" y="1038"/>
                    <a:pt x="1461" y="973"/>
                  </a:cubicBezTo>
                  <a:cubicBezTo>
                    <a:pt x="1305" y="726"/>
                    <a:pt x="1121" y="505"/>
                    <a:pt x="910" y="312"/>
                  </a:cubicBezTo>
                  <a:cubicBezTo>
                    <a:pt x="745" y="193"/>
                    <a:pt x="570" y="110"/>
                    <a:pt x="377" y="55"/>
                  </a:cubicBezTo>
                  <a:cubicBezTo>
                    <a:pt x="194" y="18"/>
                    <a:pt x="56" y="0"/>
                    <a:pt x="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441" name="Google Shape;441;p21"/>
            <p:cNvSpPr/>
            <p:nvPr/>
          </p:nvSpPr>
          <p:spPr>
            <a:xfrm>
              <a:off x="1319525" y="547600"/>
              <a:ext cx="54900" cy="11950"/>
            </a:xfrm>
            <a:custGeom>
              <a:avLst/>
              <a:gdLst/>
              <a:ahLst/>
              <a:cxnLst/>
              <a:rect l="l" t="t" r="r" b="b"/>
              <a:pathLst>
                <a:path w="2196" h="478" extrusionOk="0">
                  <a:moveTo>
                    <a:pt x="1103" y="0"/>
                  </a:moveTo>
                  <a:cubicBezTo>
                    <a:pt x="736" y="19"/>
                    <a:pt x="377" y="56"/>
                    <a:pt x="28" y="120"/>
                  </a:cubicBezTo>
                  <a:cubicBezTo>
                    <a:pt x="1" y="202"/>
                    <a:pt x="1" y="285"/>
                    <a:pt x="28" y="368"/>
                  </a:cubicBezTo>
                  <a:cubicBezTo>
                    <a:pt x="377" y="423"/>
                    <a:pt x="736" y="460"/>
                    <a:pt x="1103" y="478"/>
                  </a:cubicBezTo>
                  <a:cubicBezTo>
                    <a:pt x="1461" y="460"/>
                    <a:pt x="1819" y="423"/>
                    <a:pt x="2177" y="368"/>
                  </a:cubicBezTo>
                  <a:cubicBezTo>
                    <a:pt x="2196" y="285"/>
                    <a:pt x="2196" y="202"/>
                    <a:pt x="2177" y="120"/>
                  </a:cubicBezTo>
                  <a:cubicBezTo>
                    <a:pt x="1819" y="56"/>
                    <a:pt x="1461" y="19"/>
                    <a:pt x="11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442" name="Google Shape;442;p21"/>
            <p:cNvSpPr/>
            <p:nvPr/>
          </p:nvSpPr>
          <p:spPr>
            <a:xfrm>
              <a:off x="1333300" y="520500"/>
              <a:ext cx="27350" cy="11750"/>
            </a:xfrm>
            <a:custGeom>
              <a:avLst/>
              <a:gdLst/>
              <a:ahLst/>
              <a:cxnLst/>
              <a:rect l="l" t="t" r="r" b="b"/>
              <a:pathLst>
                <a:path w="1094" h="470" extrusionOk="0">
                  <a:moveTo>
                    <a:pt x="552" y="1"/>
                  </a:moveTo>
                  <a:cubicBezTo>
                    <a:pt x="368" y="10"/>
                    <a:pt x="185" y="56"/>
                    <a:pt x="10" y="111"/>
                  </a:cubicBezTo>
                  <a:cubicBezTo>
                    <a:pt x="1" y="194"/>
                    <a:pt x="1" y="276"/>
                    <a:pt x="10" y="359"/>
                  </a:cubicBezTo>
                  <a:cubicBezTo>
                    <a:pt x="185" y="414"/>
                    <a:pt x="368" y="460"/>
                    <a:pt x="552" y="469"/>
                  </a:cubicBezTo>
                  <a:cubicBezTo>
                    <a:pt x="736" y="460"/>
                    <a:pt x="910" y="414"/>
                    <a:pt x="1085" y="359"/>
                  </a:cubicBezTo>
                  <a:cubicBezTo>
                    <a:pt x="1094" y="276"/>
                    <a:pt x="1094" y="194"/>
                    <a:pt x="1085" y="111"/>
                  </a:cubicBezTo>
                  <a:cubicBezTo>
                    <a:pt x="910" y="56"/>
                    <a:pt x="736" y="10"/>
                    <a:pt x="5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443" name="Google Shape;443;p21"/>
          <p:cNvGrpSpPr/>
          <p:nvPr/>
        </p:nvGrpSpPr>
        <p:grpSpPr>
          <a:xfrm flipH="1">
            <a:off x="-1057858" y="6"/>
            <a:ext cx="1977756" cy="770409"/>
            <a:chOff x="651200" y="238075"/>
            <a:chExt cx="880725" cy="343075"/>
          </a:xfrm>
        </p:grpSpPr>
        <p:sp>
          <p:nvSpPr>
            <p:cNvPr id="444" name="Google Shape;444;p21"/>
            <p:cNvSpPr/>
            <p:nvPr/>
          </p:nvSpPr>
          <p:spPr>
            <a:xfrm>
              <a:off x="651200" y="238075"/>
              <a:ext cx="880725" cy="343075"/>
            </a:xfrm>
            <a:custGeom>
              <a:avLst/>
              <a:gdLst/>
              <a:ahLst/>
              <a:cxnLst/>
              <a:rect l="l" t="t" r="r" b="b"/>
              <a:pathLst>
                <a:path w="35229" h="13723" extrusionOk="0">
                  <a:moveTo>
                    <a:pt x="20065" y="1"/>
                  </a:moveTo>
                  <a:cubicBezTo>
                    <a:pt x="16539" y="1"/>
                    <a:pt x="13074" y="2061"/>
                    <a:pt x="14483" y="5935"/>
                  </a:cubicBezTo>
                  <a:cubicBezTo>
                    <a:pt x="13434" y="5038"/>
                    <a:pt x="12109" y="4625"/>
                    <a:pt x="10792" y="4625"/>
                  </a:cubicBezTo>
                  <a:cubicBezTo>
                    <a:pt x="8616" y="4625"/>
                    <a:pt x="6461" y="5751"/>
                    <a:pt x="5603" y="7679"/>
                  </a:cubicBezTo>
                  <a:cubicBezTo>
                    <a:pt x="5272" y="8432"/>
                    <a:pt x="5144" y="9259"/>
                    <a:pt x="5235" y="10076"/>
                  </a:cubicBezTo>
                  <a:cubicBezTo>
                    <a:pt x="4648" y="9764"/>
                    <a:pt x="3986" y="9590"/>
                    <a:pt x="3316" y="9580"/>
                  </a:cubicBezTo>
                  <a:cubicBezTo>
                    <a:pt x="1351" y="9580"/>
                    <a:pt x="1" y="11298"/>
                    <a:pt x="377" y="13722"/>
                  </a:cubicBezTo>
                  <a:lnTo>
                    <a:pt x="33952" y="13722"/>
                  </a:lnTo>
                  <a:cubicBezTo>
                    <a:pt x="35229" y="11390"/>
                    <a:pt x="34623" y="9305"/>
                    <a:pt x="33126" y="7982"/>
                  </a:cubicBezTo>
                  <a:cubicBezTo>
                    <a:pt x="32081" y="7073"/>
                    <a:pt x="30608" y="6529"/>
                    <a:pt x="29036" y="6529"/>
                  </a:cubicBezTo>
                  <a:cubicBezTo>
                    <a:pt x="27927" y="6529"/>
                    <a:pt x="26768" y="6800"/>
                    <a:pt x="25678" y="7404"/>
                  </a:cubicBezTo>
                  <a:cubicBezTo>
                    <a:pt x="27692" y="2368"/>
                    <a:pt x="23844" y="1"/>
                    <a:pt x="200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445" name="Google Shape;445;p21"/>
            <p:cNvSpPr/>
            <p:nvPr/>
          </p:nvSpPr>
          <p:spPr>
            <a:xfrm>
              <a:off x="1162500" y="272700"/>
              <a:ext cx="47550" cy="32700"/>
            </a:xfrm>
            <a:custGeom>
              <a:avLst/>
              <a:gdLst/>
              <a:ahLst/>
              <a:cxnLst/>
              <a:rect l="l" t="t" r="r" b="b"/>
              <a:pathLst>
                <a:path w="1902" h="1308" extrusionOk="0">
                  <a:moveTo>
                    <a:pt x="534" y="1"/>
                  </a:moveTo>
                  <a:cubicBezTo>
                    <a:pt x="503" y="1"/>
                    <a:pt x="472" y="2"/>
                    <a:pt x="441" y="4"/>
                  </a:cubicBezTo>
                  <a:cubicBezTo>
                    <a:pt x="294" y="4"/>
                    <a:pt x="157" y="31"/>
                    <a:pt x="10" y="68"/>
                  </a:cubicBezTo>
                  <a:cubicBezTo>
                    <a:pt x="0" y="151"/>
                    <a:pt x="19" y="242"/>
                    <a:pt x="46" y="316"/>
                  </a:cubicBezTo>
                  <a:cubicBezTo>
                    <a:pt x="175" y="316"/>
                    <a:pt x="294" y="334"/>
                    <a:pt x="414" y="353"/>
                  </a:cubicBezTo>
                  <a:cubicBezTo>
                    <a:pt x="616" y="399"/>
                    <a:pt x="818" y="472"/>
                    <a:pt x="992" y="582"/>
                  </a:cubicBezTo>
                  <a:cubicBezTo>
                    <a:pt x="1167" y="692"/>
                    <a:pt x="1323" y="830"/>
                    <a:pt x="1461" y="996"/>
                  </a:cubicBezTo>
                  <a:cubicBezTo>
                    <a:pt x="1534" y="1097"/>
                    <a:pt x="1598" y="1198"/>
                    <a:pt x="1663" y="1308"/>
                  </a:cubicBezTo>
                  <a:cubicBezTo>
                    <a:pt x="1745" y="1299"/>
                    <a:pt x="1828" y="1271"/>
                    <a:pt x="1901" y="1225"/>
                  </a:cubicBezTo>
                  <a:lnTo>
                    <a:pt x="1865" y="1115"/>
                  </a:lnTo>
                  <a:cubicBezTo>
                    <a:pt x="1846" y="1014"/>
                    <a:pt x="1810" y="913"/>
                    <a:pt x="1764" y="821"/>
                  </a:cubicBezTo>
                  <a:cubicBezTo>
                    <a:pt x="1653" y="564"/>
                    <a:pt x="1479" y="344"/>
                    <a:pt x="1240" y="187"/>
                  </a:cubicBezTo>
                  <a:cubicBezTo>
                    <a:pt x="1028" y="65"/>
                    <a:pt x="780" y="1"/>
                    <a:pt x="5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446" name="Google Shape;446;p21"/>
            <p:cNvSpPr/>
            <p:nvPr/>
          </p:nvSpPr>
          <p:spPr>
            <a:xfrm>
              <a:off x="1159050" y="301950"/>
              <a:ext cx="36525" cy="28700"/>
            </a:xfrm>
            <a:custGeom>
              <a:avLst/>
              <a:gdLst/>
              <a:ahLst/>
              <a:cxnLst/>
              <a:rect l="l" t="t" r="r" b="b"/>
              <a:pathLst>
                <a:path w="1461" h="1148" extrusionOk="0">
                  <a:moveTo>
                    <a:pt x="56" y="0"/>
                  </a:moveTo>
                  <a:cubicBezTo>
                    <a:pt x="19" y="73"/>
                    <a:pt x="1" y="156"/>
                    <a:pt x="1" y="239"/>
                  </a:cubicBezTo>
                  <a:lnTo>
                    <a:pt x="230" y="386"/>
                  </a:lnTo>
                  <a:cubicBezTo>
                    <a:pt x="304" y="422"/>
                    <a:pt x="368" y="478"/>
                    <a:pt x="423" y="533"/>
                  </a:cubicBezTo>
                  <a:cubicBezTo>
                    <a:pt x="487" y="588"/>
                    <a:pt x="552" y="643"/>
                    <a:pt x="616" y="689"/>
                  </a:cubicBezTo>
                  <a:cubicBezTo>
                    <a:pt x="846" y="872"/>
                    <a:pt x="1286" y="1148"/>
                    <a:pt x="1286" y="1148"/>
                  </a:cubicBezTo>
                  <a:cubicBezTo>
                    <a:pt x="1351" y="1102"/>
                    <a:pt x="1415" y="1038"/>
                    <a:pt x="1461" y="973"/>
                  </a:cubicBezTo>
                  <a:cubicBezTo>
                    <a:pt x="1305" y="726"/>
                    <a:pt x="1121" y="505"/>
                    <a:pt x="910" y="312"/>
                  </a:cubicBezTo>
                  <a:cubicBezTo>
                    <a:pt x="745" y="193"/>
                    <a:pt x="570" y="110"/>
                    <a:pt x="377" y="55"/>
                  </a:cubicBezTo>
                  <a:cubicBezTo>
                    <a:pt x="194" y="18"/>
                    <a:pt x="56" y="0"/>
                    <a:pt x="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447" name="Google Shape;447;p21"/>
            <p:cNvSpPr/>
            <p:nvPr/>
          </p:nvSpPr>
          <p:spPr>
            <a:xfrm>
              <a:off x="1319525" y="547600"/>
              <a:ext cx="54900" cy="11950"/>
            </a:xfrm>
            <a:custGeom>
              <a:avLst/>
              <a:gdLst/>
              <a:ahLst/>
              <a:cxnLst/>
              <a:rect l="l" t="t" r="r" b="b"/>
              <a:pathLst>
                <a:path w="2196" h="478" extrusionOk="0">
                  <a:moveTo>
                    <a:pt x="1103" y="0"/>
                  </a:moveTo>
                  <a:cubicBezTo>
                    <a:pt x="736" y="19"/>
                    <a:pt x="377" y="56"/>
                    <a:pt x="28" y="120"/>
                  </a:cubicBezTo>
                  <a:cubicBezTo>
                    <a:pt x="1" y="202"/>
                    <a:pt x="1" y="285"/>
                    <a:pt x="28" y="368"/>
                  </a:cubicBezTo>
                  <a:cubicBezTo>
                    <a:pt x="377" y="423"/>
                    <a:pt x="736" y="460"/>
                    <a:pt x="1103" y="478"/>
                  </a:cubicBezTo>
                  <a:cubicBezTo>
                    <a:pt x="1461" y="460"/>
                    <a:pt x="1819" y="423"/>
                    <a:pt x="2177" y="368"/>
                  </a:cubicBezTo>
                  <a:cubicBezTo>
                    <a:pt x="2196" y="285"/>
                    <a:pt x="2196" y="202"/>
                    <a:pt x="2177" y="120"/>
                  </a:cubicBezTo>
                  <a:cubicBezTo>
                    <a:pt x="1819" y="56"/>
                    <a:pt x="1461" y="19"/>
                    <a:pt x="11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448" name="Google Shape;448;p21"/>
            <p:cNvSpPr/>
            <p:nvPr/>
          </p:nvSpPr>
          <p:spPr>
            <a:xfrm>
              <a:off x="1333300" y="520500"/>
              <a:ext cx="27350" cy="11750"/>
            </a:xfrm>
            <a:custGeom>
              <a:avLst/>
              <a:gdLst/>
              <a:ahLst/>
              <a:cxnLst/>
              <a:rect l="l" t="t" r="r" b="b"/>
              <a:pathLst>
                <a:path w="1094" h="470" extrusionOk="0">
                  <a:moveTo>
                    <a:pt x="552" y="1"/>
                  </a:moveTo>
                  <a:cubicBezTo>
                    <a:pt x="368" y="10"/>
                    <a:pt x="185" y="56"/>
                    <a:pt x="10" y="111"/>
                  </a:cubicBezTo>
                  <a:cubicBezTo>
                    <a:pt x="1" y="194"/>
                    <a:pt x="1" y="276"/>
                    <a:pt x="10" y="359"/>
                  </a:cubicBezTo>
                  <a:cubicBezTo>
                    <a:pt x="185" y="414"/>
                    <a:pt x="368" y="460"/>
                    <a:pt x="552" y="469"/>
                  </a:cubicBezTo>
                  <a:cubicBezTo>
                    <a:pt x="736" y="460"/>
                    <a:pt x="910" y="414"/>
                    <a:pt x="1085" y="359"/>
                  </a:cubicBezTo>
                  <a:cubicBezTo>
                    <a:pt x="1094" y="276"/>
                    <a:pt x="1094" y="194"/>
                    <a:pt x="1085" y="111"/>
                  </a:cubicBezTo>
                  <a:cubicBezTo>
                    <a:pt x="910" y="56"/>
                    <a:pt x="736" y="10"/>
                    <a:pt x="5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449" name="Google Shape;449;p21"/>
          <p:cNvGrpSpPr/>
          <p:nvPr/>
        </p:nvGrpSpPr>
        <p:grpSpPr>
          <a:xfrm>
            <a:off x="9284761" y="3230457"/>
            <a:ext cx="1727468" cy="770440"/>
            <a:chOff x="8042384" y="2038616"/>
            <a:chExt cx="1720815" cy="767473"/>
          </a:xfrm>
        </p:grpSpPr>
        <p:sp>
          <p:nvSpPr>
            <p:cNvPr id="450" name="Google Shape;450;p21"/>
            <p:cNvSpPr/>
            <p:nvPr/>
          </p:nvSpPr>
          <p:spPr>
            <a:xfrm>
              <a:off x="8042384" y="2038616"/>
              <a:ext cx="1720815" cy="767473"/>
            </a:xfrm>
            <a:custGeom>
              <a:avLst/>
              <a:gdLst/>
              <a:ahLst/>
              <a:cxnLst/>
              <a:rect l="l" t="t" r="r" b="b"/>
              <a:pathLst>
                <a:path w="43310" h="19316" extrusionOk="0">
                  <a:moveTo>
                    <a:pt x="25615" y="0"/>
                  </a:moveTo>
                  <a:cubicBezTo>
                    <a:pt x="20922" y="0"/>
                    <a:pt x="16203" y="3639"/>
                    <a:pt x="16707" y="11601"/>
                  </a:cubicBezTo>
                  <a:cubicBezTo>
                    <a:pt x="14853" y="8904"/>
                    <a:pt x="12411" y="7768"/>
                    <a:pt x="10025" y="7768"/>
                  </a:cubicBezTo>
                  <a:cubicBezTo>
                    <a:pt x="4883" y="7768"/>
                    <a:pt x="0" y="13039"/>
                    <a:pt x="1819" y="19316"/>
                  </a:cubicBezTo>
                  <a:lnTo>
                    <a:pt x="43309" y="19316"/>
                  </a:lnTo>
                  <a:cubicBezTo>
                    <a:pt x="43309" y="15688"/>
                    <a:pt x="40582" y="11557"/>
                    <a:pt x="36902" y="11557"/>
                  </a:cubicBezTo>
                  <a:cubicBezTo>
                    <a:pt x="35985" y="11557"/>
                    <a:pt x="35010" y="11813"/>
                    <a:pt x="34003" y="12397"/>
                  </a:cubicBezTo>
                  <a:cubicBezTo>
                    <a:pt x="35952" y="4439"/>
                    <a:pt x="30799" y="0"/>
                    <a:pt x="256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451" name="Google Shape;451;p21"/>
            <p:cNvSpPr/>
            <p:nvPr/>
          </p:nvSpPr>
          <p:spPr>
            <a:xfrm>
              <a:off x="8825909" y="2181653"/>
              <a:ext cx="49348" cy="69413"/>
            </a:xfrm>
            <a:custGeom>
              <a:avLst/>
              <a:gdLst/>
              <a:ahLst/>
              <a:cxnLst/>
              <a:rect l="l" t="t" r="r" b="b"/>
              <a:pathLst>
                <a:path w="1242" h="1747" extrusionOk="0">
                  <a:moveTo>
                    <a:pt x="1136" y="0"/>
                  </a:moveTo>
                  <a:lnTo>
                    <a:pt x="1030" y="32"/>
                  </a:lnTo>
                  <a:cubicBezTo>
                    <a:pt x="934" y="64"/>
                    <a:pt x="849" y="107"/>
                    <a:pt x="775" y="149"/>
                  </a:cubicBezTo>
                  <a:cubicBezTo>
                    <a:pt x="552" y="266"/>
                    <a:pt x="372" y="436"/>
                    <a:pt x="234" y="637"/>
                  </a:cubicBezTo>
                  <a:cubicBezTo>
                    <a:pt x="106" y="849"/>
                    <a:pt x="22" y="1093"/>
                    <a:pt x="11" y="1337"/>
                  </a:cubicBezTo>
                  <a:cubicBezTo>
                    <a:pt x="0" y="1433"/>
                    <a:pt x="0" y="1529"/>
                    <a:pt x="11" y="1624"/>
                  </a:cubicBezTo>
                  <a:lnTo>
                    <a:pt x="22" y="1730"/>
                  </a:lnTo>
                  <a:cubicBezTo>
                    <a:pt x="64" y="1741"/>
                    <a:pt x="109" y="1746"/>
                    <a:pt x="154" y="1746"/>
                  </a:cubicBezTo>
                  <a:cubicBezTo>
                    <a:pt x="199" y="1746"/>
                    <a:pt x="244" y="1741"/>
                    <a:pt x="287" y="1730"/>
                  </a:cubicBezTo>
                  <a:cubicBezTo>
                    <a:pt x="287" y="1730"/>
                    <a:pt x="297" y="1698"/>
                    <a:pt x="319" y="1635"/>
                  </a:cubicBezTo>
                  <a:cubicBezTo>
                    <a:pt x="329" y="1560"/>
                    <a:pt x="351" y="1486"/>
                    <a:pt x="382" y="1422"/>
                  </a:cubicBezTo>
                  <a:cubicBezTo>
                    <a:pt x="457" y="1242"/>
                    <a:pt x="542" y="1072"/>
                    <a:pt x="648" y="913"/>
                  </a:cubicBezTo>
                  <a:cubicBezTo>
                    <a:pt x="754" y="754"/>
                    <a:pt x="870" y="605"/>
                    <a:pt x="998" y="457"/>
                  </a:cubicBezTo>
                  <a:cubicBezTo>
                    <a:pt x="1115" y="319"/>
                    <a:pt x="1242" y="234"/>
                    <a:pt x="1242" y="234"/>
                  </a:cubicBezTo>
                  <a:cubicBezTo>
                    <a:pt x="1221" y="149"/>
                    <a:pt x="1178" y="64"/>
                    <a:pt x="11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452" name="Google Shape;452;p21"/>
            <p:cNvSpPr/>
            <p:nvPr/>
          </p:nvSpPr>
          <p:spPr>
            <a:xfrm>
              <a:off x="8874383" y="2198500"/>
              <a:ext cx="47282" cy="47679"/>
            </a:xfrm>
            <a:custGeom>
              <a:avLst/>
              <a:gdLst/>
              <a:ahLst/>
              <a:cxnLst/>
              <a:rect l="l" t="t" r="r" b="b"/>
              <a:pathLst>
                <a:path w="1190" h="1200" extrusionOk="0">
                  <a:moveTo>
                    <a:pt x="1125" y="1"/>
                  </a:moveTo>
                  <a:lnTo>
                    <a:pt x="1041" y="12"/>
                  </a:lnTo>
                  <a:cubicBezTo>
                    <a:pt x="966" y="12"/>
                    <a:pt x="892" y="22"/>
                    <a:pt x="818" y="43"/>
                  </a:cubicBezTo>
                  <a:cubicBezTo>
                    <a:pt x="637" y="96"/>
                    <a:pt x="457" y="192"/>
                    <a:pt x="319" y="330"/>
                  </a:cubicBezTo>
                  <a:cubicBezTo>
                    <a:pt x="192" y="468"/>
                    <a:pt x="107" y="638"/>
                    <a:pt x="54" y="829"/>
                  </a:cubicBezTo>
                  <a:cubicBezTo>
                    <a:pt x="32" y="892"/>
                    <a:pt x="22" y="967"/>
                    <a:pt x="11" y="1030"/>
                  </a:cubicBezTo>
                  <a:lnTo>
                    <a:pt x="1" y="1115"/>
                  </a:lnTo>
                  <a:cubicBezTo>
                    <a:pt x="75" y="1158"/>
                    <a:pt x="160" y="1189"/>
                    <a:pt x="255" y="1200"/>
                  </a:cubicBezTo>
                  <a:cubicBezTo>
                    <a:pt x="298" y="1136"/>
                    <a:pt x="351" y="1062"/>
                    <a:pt x="404" y="998"/>
                  </a:cubicBezTo>
                  <a:cubicBezTo>
                    <a:pt x="499" y="892"/>
                    <a:pt x="595" y="786"/>
                    <a:pt x="690" y="691"/>
                  </a:cubicBezTo>
                  <a:cubicBezTo>
                    <a:pt x="786" y="585"/>
                    <a:pt x="881" y="489"/>
                    <a:pt x="987" y="404"/>
                  </a:cubicBezTo>
                  <a:cubicBezTo>
                    <a:pt x="1051" y="351"/>
                    <a:pt x="1115" y="309"/>
                    <a:pt x="1189" y="266"/>
                  </a:cubicBezTo>
                  <a:cubicBezTo>
                    <a:pt x="1178" y="171"/>
                    <a:pt x="1157" y="86"/>
                    <a:pt x="11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453" name="Google Shape;453;p21"/>
            <p:cNvSpPr/>
            <p:nvPr/>
          </p:nvSpPr>
          <p:spPr>
            <a:xfrm>
              <a:off x="8122644" y="2614658"/>
              <a:ext cx="66671" cy="60314"/>
            </a:xfrm>
            <a:custGeom>
              <a:avLst/>
              <a:gdLst/>
              <a:ahLst/>
              <a:cxnLst/>
              <a:rect l="l" t="t" r="r" b="b"/>
              <a:pathLst>
                <a:path w="1678" h="1518" extrusionOk="0">
                  <a:moveTo>
                    <a:pt x="202" y="0"/>
                  </a:moveTo>
                  <a:cubicBezTo>
                    <a:pt x="181" y="0"/>
                    <a:pt x="1" y="181"/>
                    <a:pt x="22" y="191"/>
                  </a:cubicBezTo>
                  <a:cubicBezTo>
                    <a:pt x="383" y="754"/>
                    <a:pt x="892" y="1210"/>
                    <a:pt x="1486" y="1518"/>
                  </a:cubicBezTo>
                  <a:cubicBezTo>
                    <a:pt x="1561" y="1475"/>
                    <a:pt x="1624" y="1411"/>
                    <a:pt x="1677" y="1327"/>
                  </a:cubicBezTo>
                  <a:cubicBezTo>
                    <a:pt x="1306" y="775"/>
                    <a:pt x="797" y="319"/>
                    <a:pt x="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454" name="Google Shape;454;p21"/>
            <p:cNvSpPr/>
            <p:nvPr/>
          </p:nvSpPr>
          <p:spPr>
            <a:xfrm>
              <a:off x="8146284" y="2574170"/>
              <a:ext cx="46805" cy="43030"/>
            </a:xfrm>
            <a:custGeom>
              <a:avLst/>
              <a:gdLst/>
              <a:ahLst/>
              <a:cxnLst/>
              <a:rect l="l" t="t" r="r" b="b"/>
              <a:pathLst>
                <a:path w="1178" h="1083" extrusionOk="0">
                  <a:moveTo>
                    <a:pt x="223" y="1"/>
                  </a:moveTo>
                  <a:cubicBezTo>
                    <a:pt x="138" y="43"/>
                    <a:pt x="64" y="85"/>
                    <a:pt x="0" y="149"/>
                  </a:cubicBezTo>
                  <a:cubicBezTo>
                    <a:pt x="74" y="393"/>
                    <a:pt x="202" y="605"/>
                    <a:pt x="371" y="796"/>
                  </a:cubicBezTo>
                  <a:cubicBezTo>
                    <a:pt x="509" y="902"/>
                    <a:pt x="658" y="987"/>
                    <a:pt x="828" y="1030"/>
                  </a:cubicBezTo>
                  <a:cubicBezTo>
                    <a:pt x="976" y="1072"/>
                    <a:pt x="1093" y="1083"/>
                    <a:pt x="1093" y="1083"/>
                  </a:cubicBezTo>
                  <a:cubicBezTo>
                    <a:pt x="1135" y="1009"/>
                    <a:pt x="1167" y="913"/>
                    <a:pt x="1178" y="828"/>
                  </a:cubicBezTo>
                  <a:cubicBezTo>
                    <a:pt x="1178" y="828"/>
                    <a:pt x="1104" y="754"/>
                    <a:pt x="1008" y="680"/>
                  </a:cubicBezTo>
                  <a:cubicBezTo>
                    <a:pt x="902" y="616"/>
                    <a:pt x="817" y="489"/>
                    <a:pt x="722" y="414"/>
                  </a:cubicBezTo>
                  <a:cubicBezTo>
                    <a:pt x="552" y="266"/>
                    <a:pt x="223" y="1"/>
                    <a:pt x="2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sp>
        <p:nvSpPr>
          <p:cNvPr id="455" name="Google Shape;455;p21"/>
          <p:cNvSpPr/>
          <p:nvPr/>
        </p:nvSpPr>
        <p:spPr>
          <a:xfrm>
            <a:off x="2067918" y="2232351"/>
            <a:ext cx="391100" cy="90500"/>
          </a:xfrm>
          <a:custGeom>
            <a:avLst/>
            <a:gdLst/>
            <a:ahLst/>
            <a:cxnLst/>
            <a:rect l="l" t="t" r="r" b="b"/>
            <a:pathLst>
              <a:path w="11733" h="2715" extrusionOk="0">
                <a:moveTo>
                  <a:pt x="5691" y="0"/>
                </a:moveTo>
                <a:lnTo>
                  <a:pt x="5283" y="409"/>
                </a:lnTo>
                <a:lnTo>
                  <a:pt x="4728" y="934"/>
                </a:lnTo>
                <a:cubicBezTo>
                  <a:pt x="4524" y="1080"/>
                  <a:pt x="4349" y="1255"/>
                  <a:pt x="4144" y="1372"/>
                </a:cubicBezTo>
                <a:cubicBezTo>
                  <a:pt x="3736" y="1634"/>
                  <a:pt x="3298" y="1780"/>
                  <a:pt x="2831" y="1868"/>
                </a:cubicBezTo>
                <a:cubicBezTo>
                  <a:pt x="2739" y="1879"/>
                  <a:pt x="2646" y="1885"/>
                  <a:pt x="2553" y="1885"/>
                </a:cubicBezTo>
                <a:cubicBezTo>
                  <a:pt x="1697" y="1885"/>
                  <a:pt x="789" y="1420"/>
                  <a:pt x="0" y="788"/>
                </a:cubicBezTo>
                <a:lnTo>
                  <a:pt x="0" y="788"/>
                </a:lnTo>
                <a:cubicBezTo>
                  <a:pt x="263" y="1284"/>
                  <a:pt x="642" y="1751"/>
                  <a:pt x="1109" y="2072"/>
                </a:cubicBezTo>
                <a:cubicBezTo>
                  <a:pt x="1605" y="2452"/>
                  <a:pt x="2218" y="2685"/>
                  <a:pt x="2831" y="2714"/>
                </a:cubicBezTo>
                <a:cubicBezTo>
                  <a:pt x="3473" y="2714"/>
                  <a:pt x="4115" y="2568"/>
                  <a:pt x="4670" y="2277"/>
                </a:cubicBezTo>
                <a:cubicBezTo>
                  <a:pt x="4932" y="2131"/>
                  <a:pt x="5195" y="1956"/>
                  <a:pt x="5429" y="1751"/>
                </a:cubicBezTo>
                <a:cubicBezTo>
                  <a:pt x="5521" y="1682"/>
                  <a:pt x="5610" y="1603"/>
                  <a:pt x="5697" y="1522"/>
                </a:cubicBezTo>
                <a:lnTo>
                  <a:pt x="5697" y="1522"/>
                </a:lnTo>
                <a:cubicBezTo>
                  <a:pt x="6054" y="1801"/>
                  <a:pt x="6442" y="2039"/>
                  <a:pt x="6859" y="2247"/>
                </a:cubicBezTo>
                <a:cubicBezTo>
                  <a:pt x="7442" y="2539"/>
                  <a:pt x="8084" y="2685"/>
                  <a:pt x="8726" y="2714"/>
                </a:cubicBezTo>
                <a:cubicBezTo>
                  <a:pt x="8902" y="2714"/>
                  <a:pt x="9048" y="2714"/>
                  <a:pt x="9223" y="2685"/>
                </a:cubicBezTo>
                <a:lnTo>
                  <a:pt x="9719" y="2568"/>
                </a:lnTo>
                <a:cubicBezTo>
                  <a:pt x="10011" y="2481"/>
                  <a:pt x="10302" y="2335"/>
                  <a:pt x="10565" y="2160"/>
                </a:cubicBezTo>
                <a:cubicBezTo>
                  <a:pt x="11061" y="1780"/>
                  <a:pt x="11470" y="1313"/>
                  <a:pt x="11733" y="759"/>
                </a:cubicBezTo>
                <a:lnTo>
                  <a:pt x="11733" y="759"/>
                </a:lnTo>
                <a:cubicBezTo>
                  <a:pt x="11324" y="1138"/>
                  <a:pt x="10828" y="1430"/>
                  <a:pt x="10302" y="1664"/>
                </a:cubicBezTo>
                <a:cubicBezTo>
                  <a:pt x="9980" y="1785"/>
                  <a:pt x="9630" y="1850"/>
                  <a:pt x="9271" y="1850"/>
                </a:cubicBezTo>
                <a:cubicBezTo>
                  <a:pt x="9110" y="1850"/>
                  <a:pt x="8947" y="1837"/>
                  <a:pt x="8785" y="1810"/>
                </a:cubicBezTo>
                <a:cubicBezTo>
                  <a:pt x="8289" y="1722"/>
                  <a:pt x="7793" y="1547"/>
                  <a:pt x="7355" y="1284"/>
                </a:cubicBezTo>
                <a:cubicBezTo>
                  <a:pt x="6888" y="1022"/>
                  <a:pt x="6479" y="730"/>
                  <a:pt x="6100" y="380"/>
                </a:cubicBezTo>
                <a:lnTo>
                  <a:pt x="5691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456" name="Google Shape;456;p21"/>
          <p:cNvSpPr/>
          <p:nvPr/>
        </p:nvSpPr>
        <p:spPr>
          <a:xfrm>
            <a:off x="8750285" y="4106851"/>
            <a:ext cx="391100" cy="90500"/>
          </a:xfrm>
          <a:custGeom>
            <a:avLst/>
            <a:gdLst/>
            <a:ahLst/>
            <a:cxnLst/>
            <a:rect l="l" t="t" r="r" b="b"/>
            <a:pathLst>
              <a:path w="11733" h="2715" extrusionOk="0">
                <a:moveTo>
                  <a:pt x="5691" y="0"/>
                </a:moveTo>
                <a:lnTo>
                  <a:pt x="5283" y="409"/>
                </a:lnTo>
                <a:lnTo>
                  <a:pt x="4728" y="934"/>
                </a:lnTo>
                <a:cubicBezTo>
                  <a:pt x="4524" y="1080"/>
                  <a:pt x="4349" y="1255"/>
                  <a:pt x="4144" y="1372"/>
                </a:cubicBezTo>
                <a:cubicBezTo>
                  <a:pt x="3736" y="1634"/>
                  <a:pt x="3298" y="1780"/>
                  <a:pt x="2831" y="1868"/>
                </a:cubicBezTo>
                <a:cubicBezTo>
                  <a:pt x="2739" y="1879"/>
                  <a:pt x="2646" y="1885"/>
                  <a:pt x="2553" y="1885"/>
                </a:cubicBezTo>
                <a:cubicBezTo>
                  <a:pt x="1697" y="1885"/>
                  <a:pt x="789" y="1420"/>
                  <a:pt x="0" y="788"/>
                </a:cubicBezTo>
                <a:lnTo>
                  <a:pt x="0" y="788"/>
                </a:lnTo>
                <a:cubicBezTo>
                  <a:pt x="263" y="1284"/>
                  <a:pt x="642" y="1751"/>
                  <a:pt x="1109" y="2072"/>
                </a:cubicBezTo>
                <a:cubicBezTo>
                  <a:pt x="1605" y="2452"/>
                  <a:pt x="2218" y="2685"/>
                  <a:pt x="2831" y="2714"/>
                </a:cubicBezTo>
                <a:cubicBezTo>
                  <a:pt x="3473" y="2714"/>
                  <a:pt x="4115" y="2568"/>
                  <a:pt x="4670" y="2277"/>
                </a:cubicBezTo>
                <a:cubicBezTo>
                  <a:pt x="4932" y="2131"/>
                  <a:pt x="5195" y="1956"/>
                  <a:pt x="5429" y="1751"/>
                </a:cubicBezTo>
                <a:cubicBezTo>
                  <a:pt x="5521" y="1682"/>
                  <a:pt x="5610" y="1603"/>
                  <a:pt x="5697" y="1522"/>
                </a:cubicBezTo>
                <a:lnTo>
                  <a:pt x="5697" y="1522"/>
                </a:lnTo>
                <a:cubicBezTo>
                  <a:pt x="6054" y="1801"/>
                  <a:pt x="6442" y="2039"/>
                  <a:pt x="6859" y="2247"/>
                </a:cubicBezTo>
                <a:cubicBezTo>
                  <a:pt x="7442" y="2539"/>
                  <a:pt x="8084" y="2685"/>
                  <a:pt x="8726" y="2714"/>
                </a:cubicBezTo>
                <a:cubicBezTo>
                  <a:pt x="8902" y="2714"/>
                  <a:pt x="9048" y="2714"/>
                  <a:pt x="9223" y="2685"/>
                </a:cubicBezTo>
                <a:lnTo>
                  <a:pt x="9719" y="2568"/>
                </a:lnTo>
                <a:cubicBezTo>
                  <a:pt x="10011" y="2481"/>
                  <a:pt x="10302" y="2335"/>
                  <a:pt x="10565" y="2160"/>
                </a:cubicBezTo>
                <a:cubicBezTo>
                  <a:pt x="11061" y="1780"/>
                  <a:pt x="11470" y="1313"/>
                  <a:pt x="11733" y="759"/>
                </a:cubicBezTo>
                <a:lnTo>
                  <a:pt x="11733" y="759"/>
                </a:lnTo>
                <a:cubicBezTo>
                  <a:pt x="11324" y="1138"/>
                  <a:pt x="10828" y="1430"/>
                  <a:pt x="10302" y="1664"/>
                </a:cubicBezTo>
                <a:cubicBezTo>
                  <a:pt x="9980" y="1785"/>
                  <a:pt x="9630" y="1850"/>
                  <a:pt x="9271" y="1850"/>
                </a:cubicBezTo>
                <a:cubicBezTo>
                  <a:pt x="9110" y="1850"/>
                  <a:pt x="8947" y="1837"/>
                  <a:pt x="8785" y="1810"/>
                </a:cubicBezTo>
                <a:cubicBezTo>
                  <a:pt x="8289" y="1722"/>
                  <a:pt x="7793" y="1547"/>
                  <a:pt x="7355" y="1284"/>
                </a:cubicBezTo>
                <a:cubicBezTo>
                  <a:pt x="6888" y="1022"/>
                  <a:pt x="6479" y="730"/>
                  <a:pt x="6100" y="380"/>
                </a:cubicBezTo>
                <a:lnTo>
                  <a:pt x="5691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457" name="Google Shape;457;p21"/>
          <p:cNvSpPr/>
          <p:nvPr/>
        </p:nvSpPr>
        <p:spPr>
          <a:xfrm>
            <a:off x="10901651" y="2232351"/>
            <a:ext cx="391100" cy="90500"/>
          </a:xfrm>
          <a:custGeom>
            <a:avLst/>
            <a:gdLst/>
            <a:ahLst/>
            <a:cxnLst/>
            <a:rect l="l" t="t" r="r" b="b"/>
            <a:pathLst>
              <a:path w="11733" h="2715" extrusionOk="0">
                <a:moveTo>
                  <a:pt x="5691" y="0"/>
                </a:moveTo>
                <a:lnTo>
                  <a:pt x="5283" y="409"/>
                </a:lnTo>
                <a:lnTo>
                  <a:pt x="4728" y="934"/>
                </a:lnTo>
                <a:cubicBezTo>
                  <a:pt x="4524" y="1080"/>
                  <a:pt x="4349" y="1255"/>
                  <a:pt x="4144" y="1372"/>
                </a:cubicBezTo>
                <a:cubicBezTo>
                  <a:pt x="3736" y="1634"/>
                  <a:pt x="3298" y="1780"/>
                  <a:pt x="2831" y="1868"/>
                </a:cubicBezTo>
                <a:cubicBezTo>
                  <a:pt x="2739" y="1879"/>
                  <a:pt x="2646" y="1885"/>
                  <a:pt x="2553" y="1885"/>
                </a:cubicBezTo>
                <a:cubicBezTo>
                  <a:pt x="1697" y="1885"/>
                  <a:pt x="789" y="1420"/>
                  <a:pt x="0" y="788"/>
                </a:cubicBezTo>
                <a:lnTo>
                  <a:pt x="0" y="788"/>
                </a:lnTo>
                <a:cubicBezTo>
                  <a:pt x="263" y="1284"/>
                  <a:pt x="642" y="1751"/>
                  <a:pt x="1109" y="2072"/>
                </a:cubicBezTo>
                <a:cubicBezTo>
                  <a:pt x="1605" y="2452"/>
                  <a:pt x="2218" y="2685"/>
                  <a:pt x="2831" y="2714"/>
                </a:cubicBezTo>
                <a:cubicBezTo>
                  <a:pt x="3473" y="2714"/>
                  <a:pt x="4115" y="2568"/>
                  <a:pt x="4670" y="2277"/>
                </a:cubicBezTo>
                <a:cubicBezTo>
                  <a:pt x="4932" y="2131"/>
                  <a:pt x="5195" y="1956"/>
                  <a:pt x="5429" y="1751"/>
                </a:cubicBezTo>
                <a:cubicBezTo>
                  <a:pt x="5521" y="1682"/>
                  <a:pt x="5610" y="1603"/>
                  <a:pt x="5697" y="1522"/>
                </a:cubicBezTo>
                <a:lnTo>
                  <a:pt x="5697" y="1522"/>
                </a:lnTo>
                <a:cubicBezTo>
                  <a:pt x="6054" y="1801"/>
                  <a:pt x="6442" y="2039"/>
                  <a:pt x="6859" y="2247"/>
                </a:cubicBezTo>
                <a:cubicBezTo>
                  <a:pt x="7442" y="2539"/>
                  <a:pt x="8084" y="2685"/>
                  <a:pt x="8726" y="2714"/>
                </a:cubicBezTo>
                <a:cubicBezTo>
                  <a:pt x="8902" y="2714"/>
                  <a:pt x="9048" y="2714"/>
                  <a:pt x="9223" y="2685"/>
                </a:cubicBezTo>
                <a:lnTo>
                  <a:pt x="9719" y="2568"/>
                </a:lnTo>
                <a:cubicBezTo>
                  <a:pt x="10011" y="2481"/>
                  <a:pt x="10302" y="2335"/>
                  <a:pt x="10565" y="2160"/>
                </a:cubicBezTo>
                <a:cubicBezTo>
                  <a:pt x="11061" y="1780"/>
                  <a:pt x="11470" y="1313"/>
                  <a:pt x="11733" y="759"/>
                </a:cubicBezTo>
                <a:lnTo>
                  <a:pt x="11733" y="759"/>
                </a:lnTo>
                <a:cubicBezTo>
                  <a:pt x="11324" y="1138"/>
                  <a:pt x="10828" y="1430"/>
                  <a:pt x="10302" y="1664"/>
                </a:cubicBezTo>
                <a:cubicBezTo>
                  <a:pt x="9980" y="1785"/>
                  <a:pt x="9630" y="1850"/>
                  <a:pt x="9271" y="1850"/>
                </a:cubicBezTo>
                <a:cubicBezTo>
                  <a:pt x="9110" y="1850"/>
                  <a:pt x="8947" y="1837"/>
                  <a:pt x="8785" y="1810"/>
                </a:cubicBezTo>
                <a:cubicBezTo>
                  <a:pt x="8289" y="1722"/>
                  <a:pt x="7793" y="1547"/>
                  <a:pt x="7355" y="1284"/>
                </a:cubicBezTo>
                <a:cubicBezTo>
                  <a:pt x="6888" y="1022"/>
                  <a:pt x="6479" y="730"/>
                  <a:pt x="6100" y="380"/>
                </a:cubicBezTo>
                <a:lnTo>
                  <a:pt x="5691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458" name="Google Shape;458;p21"/>
          <p:cNvSpPr txBox="1">
            <a:spLocks noGrp="1"/>
          </p:cNvSpPr>
          <p:nvPr>
            <p:ph type="subTitle" idx="1"/>
          </p:nvPr>
        </p:nvSpPr>
        <p:spPr>
          <a:xfrm flipH="1">
            <a:off x="1618867" y="3134500"/>
            <a:ext cx="4093600" cy="18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9pPr>
          </a:lstStyle>
          <a:p>
            <a:endParaRPr/>
          </a:p>
        </p:txBody>
      </p:sp>
      <p:sp>
        <p:nvSpPr>
          <p:cNvPr id="459" name="Google Shape;459;p21"/>
          <p:cNvSpPr txBox="1">
            <a:spLocks noGrp="1"/>
          </p:cNvSpPr>
          <p:nvPr>
            <p:ph type="title"/>
          </p:nvPr>
        </p:nvSpPr>
        <p:spPr>
          <a:xfrm>
            <a:off x="1618867" y="2505900"/>
            <a:ext cx="4613600" cy="70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3733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3733">
                <a:solidFill>
                  <a:schemeClr val="l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3733">
                <a:solidFill>
                  <a:schemeClr val="l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3733">
                <a:solidFill>
                  <a:schemeClr val="l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3733">
                <a:solidFill>
                  <a:schemeClr val="l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3733">
                <a:solidFill>
                  <a:schemeClr val="l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3733">
                <a:solidFill>
                  <a:schemeClr val="l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3733">
                <a:solidFill>
                  <a:schemeClr val="l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3733">
                <a:solidFill>
                  <a:schemeClr val="l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9pPr>
          </a:lstStyle>
          <a:p>
            <a:endParaRPr/>
          </a:p>
        </p:txBody>
      </p:sp>
      <p:sp>
        <p:nvSpPr>
          <p:cNvPr id="460" name="Google Shape;460;p21"/>
          <p:cNvSpPr txBox="1">
            <a:spLocks noGrp="1"/>
          </p:cNvSpPr>
          <p:nvPr>
            <p:ph type="title" idx="2"/>
          </p:nvPr>
        </p:nvSpPr>
        <p:spPr>
          <a:xfrm>
            <a:off x="990267" y="575197"/>
            <a:ext cx="102116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59055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2">
  <p:cSld name="Quote 2">
    <p:bg>
      <p:bgPr>
        <a:solidFill>
          <a:schemeClr val="lt2"/>
        </a:solidFill>
        <a:effectLst/>
      </p:bgPr>
    </p:bg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23"/>
          <p:cNvGrpSpPr/>
          <p:nvPr/>
        </p:nvGrpSpPr>
        <p:grpSpPr>
          <a:xfrm>
            <a:off x="-2318349" y="532827"/>
            <a:ext cx="15390752" cy="7017501"/>
            <a:chOff x="-1738762" y="399620"/>
            <a:chExt cx="11543064" cy="5263126"/>
          </a:xfrm>
        </p:grpSpPr>
        <p:sp>
          <p:nvSpPr>
            <p:cNvPr id="487" name="Google Shape;487;p23"/>
            <p:cNvSpPr/>
            <p:nvPr/>
          </p:nvSpPr>
          <p:spPr>
            <a:xfrm>
              <a:off x="550550" y="1933300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grpSp>
          <p:nvGrpSpPr>
            <p:cNvPr id="488" name="Google Shape;488;p23"/>
            <p:cNvGrpSpPr/>
            <p:nvPr/>
          </p:nvGrpSpPr>
          <p:grpSpPr>
            <a:xfrm>
              <a:off x="1672685" y="656014"/>
              <a:ext cx="1465418" cy="485611"/>
              <a:chOff x="456975" y="1603100"/>
              <a:chExt cx="1111175" cy="368250"/>
            </a:xfrm>
          </p:grpSpPr>
          <p:sp>
            <p:nvSpPr>
              <p:cNvPr id="489" name="Google Shape;489;p23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490" name="Google Shape;490;p23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491" name="Google Shape;491;p23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492" name="Google Shape;492;p23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493" name="Google Shape;493;p23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sp>
          <p:nvSpPr>
            <p:cNvPr id="494" name="Google Shape;494;p23"/>
            <p:cNvSpPr/>
            <p:nvPr/>
          </p:nvSpPr>
          <p:spPr>
            <a:xfrm>
              <a:off x="-1738762" y="2746444"/>
              <a:ext cx="5341209" cy="2397066"/>
            </a:xfrm>
            <a:custGeom>
              <a:avLst/>
              <a:gdLst/>
              <a:ahLst/>
              <a:cxnLst/>
              <a:rect l="l" t="t" r="r" b="b"/>
              <a:pathLst>
                <a:path w="33185" h="14893" extrusionOk="0">
                  <a:moveTo>
                    <a:pt x="17914" y="0"/>
                  </a:moveTo>
                  <a:cubicBezTo>
                    <a:pt x="13508" y="0"/>
                    <a:pt x="9446" y="2824"/>
                    <a:pt x="10410" y="8850"/>
                  </a:cubicBezTo>
                  <a:cubicBezTo>
                    <a:pt x="9248" y="7251"/>
                    <a:pt x="7906" y="6596"/>
                    <a:pt x="6600" y="6596"/>
                  </a:cubicBezTo>
                  <a:cubicBezTo>
                    <a:pt x="3177" y="6596"/>
                    <a:pt x="1" y="11091"/>
                    <a:pt x="951" y="14893"/>
                  </a:cubicBezTo>
                  <a:lnTo>
                    <a:pt x="32763" y="14893"/>
                  </a:lnTo>
                  <a:cubicBezTo>
                    <a:pt x="33185" y="12398"/>
                    <a:pt x="31458" y="10888"/>
                    <a:pt x="29152" y="10888"/>
                  </a:cubicBezTo>
                  <a:cubicBezTo>
                    <a:pt x="28546" y="10888"/>
                    <a:pt x="27901" y="10992"/>
                    <a:pt x="27244" y="11210"/>
                  </a:cubicBezTo>
                  <a:cubicBezTo>
                    <a:pt x="28811" y="3946"/>
                    <a:pt x="23122" y="0"/>
                    <a:pt x="1791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grpSp>
          <p:nvGrpSpPr>
            <p:cNvPr id="495" name="Google Shape;495;p23"/>
            <p:cNvGrpSpPr/>
            <p:nvPr/>
          </p:nvGrpSpPr>
          <p:grpSpPr>
            <a:xfrm rot="-6785158">
              <a:off x="502561" y="4201388"/>
              <a:ext cx="97452" cy="198903"/>
              <a:chOff x="8800202" y="3370171"/>
              <a:chExt cx="52288" cy="106721"/>
            </a:xfrm>
          </p:grpSpPr>
          <p:sp>
            <p:nvSpPr>
              <p:cNvPr id="496" name="Google Shape;496;p23"/>
              <p:cNvSpPr/>
              <p:nvPr/>
            </p:nvSpPr>
            <p:spPr>
              <a:xfrm>
                <a:off x="8816214" y="3445226"/>
                <a:ext cx="32064" cy="31667"/>
              </a:xfrm>
              <a:custGeom>
                <a:avLst/>
                <a:gdLst/>
                <a:ahLst/>
                <a:cxnLst/>
                <a:rect l="l" t="t" r="r" b="b"/>
                <a:pathLst>
                  <a:path w="807" h="797" extrusionOk="0">
                    <a:moveTo>
                      <a:pt x="658" y="0"/>
                    </a:moveTo>
                    <a:cubicBezTo>
                      <a:pt x="361" y="117"/>
                      <a:pt x="117" y="361"/>
                      <a:pt x="0" y="658"/>
                    </a:cubicBezTo>
                    <a:cubicBezTo>
                      <a:pt x="43" y="711"/>
                      <a:pt x="85" y="754"/>
                      <a:pt x="138" y="796"/>
                    </a:cubicBezTo>
                    <a:cubicBezTo>
                      <a:pt x="287" y="722"/>
                      <a:pt x="414" y="637"/>
                      <a:pt x="541" y="531"/>
                    </a:cubicBezTo>
                    <a:cubicBezTo>
                      <a:pt x="648" y="414"/>
                      <a:pt x="732" y="276"/>
                      <a:pt x="807" y="138"/>
                    </a:cubicBezTo>
                    <a:cubicBezTo>
                      <a:pt x="764" y="85"/>
                      <a:pt x="711" y="32"/>
                      <a:pt x="6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497" name="Google Shape;497;p23"/>
              <p:cNvSpPr/>
              <p:nvPr/>
            </p:nvSpPr>
            <p:spPr>
              <a:xfrm>
                <a:off x="8803142" y="3400924"/>
                <a:ext cx="49348" cy="44739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126" extrusionOk="0">
                    <a:moveTo>
                      <a:pt x="1096" y="0"/>
                    </a:moveTo>
                    <a:cubicBezTo>
                      <a:pt x="1095" y="0"/>
                      <a:pt x="1094" y="1"/>
                      <a:pt x="1093" y="1"/>
                    </a:cubicBezTo>
                    <a:cubicBezTo>
                      <a:pt x="881" y="118"/>
                      <a:pt x="679" y="266"/>
                      <a:pt x="488" y="415"/>
                    </a:cubicBezTo>
                    <a:cubicBezTo>
                      <a:pt x="308" y="595"/>
                      <a:pt x="149" y="786"/>
                      <a:pt x="0" y="988"/>
                    </a:cubicBezTo>
                    <a:cubicBezTo>
                      <a:pt x="32" y="1041"/>
                      <a:pt x="85" y="1094"/>
                      <a:pt x="138" y="1126"/>
                    </a:cubicBezTo>
                    <a:cubicBezTo>
                      <a:pt x="351" y="1009"/>
                      <a:pt x="552" y="861"/>
                      <a:pt x="743" y="712"/>
                    </a:cubicBezTo>
                    <a:cubicBezTo>
                      <a:pt x="924" y="532"/>
                      <a:pt x="1093" y="341"/>
                      <a:pt x="1242" y="139"/>
                    </a:cubicBezTo>
                    <a:cubicBezTo>
                      <a:pt x="1242" y="129"/>
                      <a:pt x="1124" y="0"/>
                      <a:pt x="10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498" name="Google Shape;498;p23"/>
              <p:cNvSpPr/>
              <p:nvPr/>
            </p:nvSpPr>
            <p:spPr>
              <a:xfrm>
                <a:off x="8800202" y="3370171"/>
                <a:ext cx="35004" cy="32501"/>
              </a:xfrm>
              <a:custGeom>
                <a:avLst/>
                <a:gdLst/>
                <a:ahLst/>
                <a:cxnLst/>
                <a:rect l="l" t="t" r="r" b="b"/>
                <a:pathLst>
                  <a:path w="881" h="818" extrusionOk="0">
                    <a:moveTo>
                      <a:pt x="722" y="0"/>
                    </a:moveTo>
                    <a:cubicBezTo>
                      <a:pt x="722" y="0"/>
                      <a:pt x="467" y="202"/>
                      <a:pt x="340" y="319"/>
                    </a:cubicBezTo>
                    <a:cubicBezTo>
                      <a:pt x="276" y="361"/>
                      <a:pt x="202" y="457"/>
                      <a:pt x="127" y="520"/>
                    </a:cubicBezTo>
                    <a:lnTo>
                      <a:pt x="0" y="626"/>
                    </a:lnTo>
                    <a:cubicBezTo>
                      <a:pt x="11" y="690"/>
                      <a:pt x="32" y="754"/>
                      <a:pt x="64" y="817"/>
                    </a:cubicBezTo>
                    <a:cubicBezTo>
                      <a:pt x="64" y="817"/>
                      <a:pt x="149" y="807"/>
                      <a:pt x="265" y="775"/>
                    </a:cubicBezTo>
                    <a:cubicBezTo>
                      <a:pt x="382" y="743"/>
                      <a:pt x="499" y="680"/>
                      <a:pt x="605" y="605"/>
                    </a:cubicBezTo>
                    <a:cubicBezTo>
                      <a:pt x="722" y="457"/>
                      <a:pt x="817" y="298"/>
                      <a:pt x="881" y="117"/>
                    </a:cubicBezTo>
                    <a:cubicBezTo>
                      <a:pt x="828" y="75"/>
                      <a:pt x="775" y="32"/>
                      <a:pt x="7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grpSp>
          <p:nvGrpSpPr>
            <p:cNvPr id="499" name="Google Shape;499;p23"/>
            <p:cNvGrpSpPr/>
            <p:nvPr/>
          </p:nvGrpSpPr>
          <p:grpSpPr>
            <a:xfrm rot="-6785158">
              <a:off x="7238111" y="383988"/>
              <a:ext cx="97452" cy="198903"/>
              <a:chOff x="8800202" y="3370171"/>
              <a:chExt cx="52288" cy="106721"/>
            </a:xfrm>
          </p:grpSpPr>
          <p:sp>
            <p:nvSpPr>
              <p:cNvPr id="500" name="Google Shape;500;p23"/>
              <p:cNvSpPr/>
              <p:nvPr/>
            </p:nvSpPr>
            <p:spPr>
              <a:xfrm>
                <a:off x="8816214" y="3445226"/>
                <a:ext cx="32064" cy="31667"/>
              </a:xfrm>
              <a:custGeom>
                <a:avLst/>
                <a:gdLst/>
                <a:ahLst/>
                <a:cxnLst/>
                <a:rect l="l" t="t" r="r" b="b"/>
                <a:pathLst>
                  <a:path w="807" h="797" extrusionOk="0">
                    <a:moveTo>
                      <a:pt x="658" y="0"/>
                    </a:moveTo>
                    <a:cubicBezTo>
                      <a:pt x="361" y="117"/>
                      <a:pt x="117" y="361"/>
                      <a:pt x="0" y="658"/>
                    </a:cubicBezTo>
                    <a:cubicBezTo>
                      <a:pt x="43" y="711"/>
                      <a:pt x="85" y="754"/>
                      <a:pt x="138" y="796"/>
                    </a:cubicBezTo>
                    <a:cubicBezTo>
                      <a:pt x="287" y="722"/>
                      <a:pt x="414" y="637"/>
                      <a:pt x="541" y="531"/>
                    </a:cubicBezTo>
                    <a:cubicBezTo>
                      <a:pt x="648" y="414"/>
                      <a:pt x="732" y="276"/>
                      <a:pt x="807" y="138"/>
                    </a:cubicBezTo>
                    <a:cubicBezTo>
                      <a:pt x="764" y="85"/>
                      <a:pt x="711" y="32"/>
                      <a:pt x="6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501" name="Google Shape;501;p23"/>
              <p:cNvSpPr/>
              <p:nvPr/>
            </p:nvSpPr>
            <p:spPr>
              <a:xfrm>
                <a:off x="8803142" y="3400924"/>
                <a:ext cx="49348" cy="44739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126" extrusionOk="0">
                    <a:moveTo>
                      <a:pt x="1096" y="0"/>
                    </a:moveTo>
                    <a:cubicBezTo>
                      <a:pt x="1095" y="0"/>
                      <a:pt x="1094" y="1"/>
                      <a:pt x="1093" y="1"/>
                    </a:cubicBezTo>
                    <a:cubicBezTo>
                      <a:pt x="881" y="118"/>
                      <a:pt x="679" y="266"/>
                      <a:pt x="488" y="415"/>
                    </a:cubicBezTo>
                    <a:cubicBezTo>
                      <a:pt x="308" y="595"/>
                      <a:pt x="149" y="786"/>
                      <a:pt x="0" y="988"/>
                    </a:cubicBezTo>
                    <a:cubicBezTo>
                      <a:pt x="32" y="1041"/>
                      <a:pt x="85" y="1094"/>
                      <a:pt x="138" y="1126"/>
                    </a:cubicBezTo>
                    <a:cubicBezTo>
                      <a:pt x="351" y="1009"/>
                      <a:pt x="552" y="861"/>
                      <a:pt x="743" y="712"/>
                    </a:cubicBezTo>
                    <a:cubicBezTo>
                      <a:pt x="924" y="532"/>
                      <a:pt x="1093" y="341"/>
                      <a:pt x="1242" y="139"/>
                    </a:cubicBezTo>
                    <a:cubicBezTo>
                      <a:pt x="1242" y="129"/>
                      <a:pt x="1124" y="0"/>
                      <a:pt x="10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502" name="Google Shape;502;p23"/>
              <p:cNvSpPr/>
              <p:nvPr/>
            </p:nvSpPr>
            <p:spPr>
              <a:xfrm>
                <a:off x="8800202" y="3370171"/>
                <a:ext cx="35004" cy="32501"/>
              </a:xfrm>
              <a:custGeom>
                <a:avLst/>
                <a:gdLst/>
                <a:ahLst/>
                <a:cxnLst/>
                <a:rect l="l" t="t" r="r" b="b"/>
                <a:pathLst>
                  <a:path w="881" h="818" extrusionOk="0">
                    <a:moveTo>
                      <a:pt x="722" y="0"/>
                    </a:moveTo>
                    <a:cubicBezTo>
                      <a:pt x="722" y="0"/>
                      <a:pt x="467" y="202"/>
                      <a:pt x="340" y="319"/>
                    </a:cubicBezTo>
                    <a:cubicBezTo>
                      <a:pt x="276" y="361"/>
                      <a:pt x="202" y="457"/>
                      <a:pt x="127" y="520"/>
                    </a:cubicBezTo>
                    <a:lnTo>
                      <a:pt x="0" y="626"/>
                    </a:lnTo>
                    <a:cubicBezTo>
                      <a:pt x="11" y="690"/>
                      <a:pt x="32" y="754"/>
                      <a:pt x="64" y="817"/>
                    </a:cubicBezTo>
                    <a:cubicBezTo>
                      <a:pt x="64" y="817"/>
                      <a:pt x="149" y="807"/>
                      <a:pt x="265" y="775"/>
                    </a:cubicBezTo>
                    <a:cubicBezTo>
                      <a:pt x="382" y="743"/>
                      <a:pt x="499" y="680"/>
                      <a:pt x="605" y="605"/>
                    </a:cubicBezTo>
                    <a:cubicBezTo>
                      <a:pt x="722" y="457"/>
                      <a:pt x="817" y="298"/>
                      <a:pt x="881" y="117"/>
                    </a:cubicBezTo>
                    <a:cubicBezTo>
                      <a:pt x="828" y="75"/>
                      <a:pt x="775" y="32"/>
                      <a:pt x="7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sp>
          <p:nvSpPr>
            <p:cNvPr id="503" name="Google Shape;503;p23"/>
            <p:cNvSpPr/>
            <p:nvPr/>
          </p:nvSpPr>
          <p:spPr>
            <a:xfrm>
              <a:off x="7091773" y="539500"/>
              <a:ext cx="839056" cy="194150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504" name="Google Shape;504;p23"/>
            <p:cNvSpPr/>
            <p:nvPr/>
          </p:nvSpPr>
          <p:spPr>
            <a:xfrm>
              <a:off x="8558913" y="1073750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grpSp>
          <p:nvGrpSpPr>
            <p:cNvPr id="505" name="Google Shape;505;p23"/>
            <p:cNvGrpSpPr/>
            <p:nvPr/>
          </p:nvGrpSpPr>
          <p:grpSpPr>
            <a:xfrm>
              <a:off x="6899690" y="3889455"/>
              <a:ext cx="2904611" cy="962569"/>
              <a:chOff x="456975" y="1603100"/>
              <a:chExt cx="1111175" cy="368250"/>
            </a:xfrm>
          </p:grpSpPr>
          <p:sp>
            <p:nvSpPr>
              <p:cNvPr id="506" name="Google Shape;506;p23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507" name="Google Shape;507;p23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508" name="Google Shape;508;p23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509" name="Google Shape;509;p23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510" name="Google Shape;510;p23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sp>
          <p:nvSpPr>
            <p:cNvPr id="511" name="Google Shape;511;p23"/>
            <p:cNvSpPr/>
            <p:nvPr/>
          </p:nvSpPr>
          <p:spPr>
            <a:xfrm>
              <a:off x="4239775" y="4032675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grpSp>
          <p:nvGrpSpPr>
            <p:cNvPr id="512" name="Google Shape;512;p23"/>
            <p:cNvGrpSpPr/>
            <p:nvPr/>
          </p:nvGrpSpPr>
          <p:grpSpPr>
            <a:xfrm>
              <a:off x="3933085" y="4806086"/>
              <a:ext cx="2585038" cy="856660"/>
              <a:chOff x="456975" y="1603100"/>
              <a:chExt cx="1111175" cy="368250"/>
            </a:xfrm>
          </p:grpSpPr>
          <p:sp>
            <p:nvSpPr>
              <p:cNvPr id="513" name="Google Shape;513;p23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514" name="Google Shape;514;p23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515" name="Google Shape;515;p23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516" name="Google Shape;516;p23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517" name="Google Shape;517;p23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</p:grpSp>
      <p:sp>
        <p:nvSpPr>
          <p:cNvPr id="518" name="Google Shape;518;p23"/>
          <p:cNvSpPr txBox="1">
            <a:spLocks noGrp="1"/>
          </p:cNvSpPr>
          <p:nvPr>
            <p:ph type="ctrTitle"/>
          </p:nvPr>
        </p:nvSpPr>
        <p:spPr>
          <a:xfrm>
            <a:off x="6517833" y="4291500"/>
            <a:ext cx="3961200" cy="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26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867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867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867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867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867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867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867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867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519" name="Google Shape;519;p23"/>
          <p:cNvSpPr txBox="1">
            <a:spLocks noGrp="1"/>
          </p:cNvSpPr>
          <p:nvPr>
            <p:ph type="subTitle" idx="1"/>
          </p:nvPr>
        </p:nvSpPr>
        <p:spPr>
          <a:xfrm>
            <a:off x="4905467" y="1796099"/>
            <a:ext cx="5573600" cy="243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608913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idea">
  <p:cSld name="Main idea">
    <p:bg>
      <p:bgPr>
        <a:solidFill>
          <a:schemeClr val="lt2"/>
        </a:solidFill>
        <a:effectLst/>
      </p:bgPr>
    </p:bg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25"/>
          <p:cNvSpPr txBox="1">
            <a:spLocks noGrp="1"/>
          </p:cNvSpPr>
          <p:nvPr>
            <p:ph type="title"/>
          </p:nvPr>
        </p:nvSpPr>
        <p:spPr>
          <a:xfrm>
            <a:off x="1850800" y="1285867"/>
            <a:ext cx="8490400" cy="408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933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538" name="Google Shape;538;p25"/>
          <p:cNvSpPr/>
          <p:nvPr/>
        </p:nvSpPr>
        <p:spPr>
          <a:xfrm>
            <a:off x="651668" y="4212800"/>
            <a:ext cx="511633" cy="127200"/>
          </a:xfrm>
          <a:custGeom>
            <a:avLst/>
            <a:gdLst/>
            <a:ahLst/>
            <a:cxnLst/>
            <a:rect l="l" t="t" r="r" b="b"/>
            <a:pathLst>
              <a:path w="15349" h="3816" extrusionOk="0">
                <a:moveTo>
                  <a:pt x="4434" y="0"/>
                </a:moveTo>
                <a:cubicBezTo>
                  <a:pt x="3044" y="0"/>
                  <a:pt x="1443" y="567"/>
                  <a:pt x="1" y="1267"/>
                </a:cubicBezTo>
                <a:cubicBezTo>
                  <a:pt x="564" y="1149"/>
                  <a:pt x="1144" y="1092"/>
                  <a:pt x="1726" y="1092"/>
                </a:cubicBezTo>
                <a:cubicBezTo>
                  <a:pt x="3680" y="1092"/>
                  <a:pt x="5674" y="1736"/>
                  <a:pt x="7252" y="2910"/>
                </a:cubicBezTo>
                <a:cubicBezTo>
                  <a:pt x="7229" y="3348"/>
                  <a:pt x="7465" y="3815"/>
                  <a:pt x="7705" y="3815"/>
                </a:cubicBezTo>
                <a:cubicBezTo>
                  <a:pt x="7843" y="3815"/>
                  <a:pt x="7982" y="3660"/>
                  <a:pt x="8073" y="3255"/>
                </a:cubicBezTo>
                <a:cubicBezTo>
                  <a:pt x="8085" y="3136"/>
                  <a:pt x="8085" y="3029"/>
                  <a:pt x="8073" y="2922"/>
                </a:cubicBezTo>
                <a:cubicBezTo>
                  <a:pt x="9651" y="1739"/>
                  <a:pt x="11654" y="1092"/>
                  <a:pt x="13617" y="1092"/>
                </a:cubicBezTo>
                <a:cubicBezTo>
                  <a:pt x="14201" y="1092"/>
                  <a:pt x="14783" y="1150"/>
                  <a:pt x="15348" y="1267"/>
                </a:cubicBezTo>
                <a:cubicBezTo>
                  <a:pt x="13902" y="568"/>
                  <a:pt x="12300" y="2"/>
                  <a:pt x="10910" y="2"/>
                </a:cubicBezTo>
                <a:cubicBezTo>
                  <a:pt x="9485" y="2"/>
                  <a:pt x="8283" y="597"/>
                  <a:pt x="7704" y="2255"/>
                </a:cubicBezTo>
                <a:cubicBezTo>
                  <a:pt x="7692" y="2243"/>
                  <a:pt x="7692" y="2231"/>
                  <a:pt x="7669" y="2220"/>
                </a:cubicBezTo>
                <a:lnTo>
                  <a:pt x="7633" y="2243"/>
                </a:lnTo>
                <a:cubicBezTo>
                  <a:pt x="7055" y="593"/>
                  <a:pt x="5855" y="0"/>
                  <a:pt x="443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539" name="Google Shape;539;p25"/>
          <p:cNvSpPr/>
          <p:nvPr/>
        </p:nvSpPr>
        <p:spPr>
          <a:xfrm>
            <a:off x="8542101" y="6108034"/>
            <a:ext cx="2222609" cy="749980"/>
          </a:xfrm>
          <a:custGeom>
            <a:avLst/>
            <a:gdLst/>
            <a:ahLst/>
            <a:cxnLst/>
            <a:rect l="l" t="t" r="r" b="b"/>
            <a:pathLst>
              <a:path w="28545" h="9632" extrusionOk="0">
                <a:moveTo>
                  <a:pt x="12458" y="0"/>
                </a:moveTo>
                <a:cubicBezTo>
                  <a:pt x="9664" y="0"/>
                  <a:pt x="6437" y="2714"/>
                  <a:pt x="6804" y="7024"/>
                </a:cubicBezTo>
                <a:cubicBezTo>
                  <a:pt x="6197" y="5810"/>
                  <a:pt x="5198" y="5303"/>
                  <a:pt x="4167" y="5303"/>
                </a:cubicBezTo>
                <a:cubicBezTo>
                  <a:pt x="2146" y="5303"/>
                  <a:pt x="1" y="7251"/>
                  <a:pt x="434" y="9632"/>
                </a:cubicBezTo>
                <a:lnTo>
                  <a:pt x="28545" y="9632"/>
                </a:lnTo>
                <a:cubicBezTo>
                  <a:pt x="28545" y="9632"/>
                  <a:pt x="27865" y="6762"/>
                  <a:pt x="25302" y="6762"/>
                </a:cubicBezTo>
                <a:cubicBezTo>
                  <a:pt x="24542" y="6762"/>
                  <a:pt x="23618" y="7014"/>
                  <a:pt x="22496" y="7667"/>
                </a:cubicBezTo>
                <a:cubicBezTo>
                  <a:pt x="22388" y="5553"/>
                  <a:pt x="20634" y="3913"/>
                  <a:pt x="18882" y="3913"/>
                </a:cubicBezTo>
                <a:cubicBezTo>
                  <a:pt x="17931" y="3913"/>
                  <a:pt x="16980" y="4396"/>
                  <a:pt x="16293" y="5548"/>
                </a:cubicBezTo>
                <a:cubicBezTo>
                  <a:pt x="16576" y="1670"/>
                  <a:pt x="14650" y="0"/>
                  <a:pt x="1245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grpSp>
        <p:nvGrpSpPr>
          <p:cNvPr id="540" name="Google Shape;540;p25"/>
          <p:cNvGrpSpPr/>
          <p:nvPr/>
        </p:nvGrpSpPr>
        <p:grpSpPr>
          <a:xfrm>
            <a:off x="390333" y="395167"/>
            <a:ext cx="424267" cy="346900"/>
            <a:chOff x="1077100" y="1940775"/>
            <a:chExt cx="318200" cy="260175"/>
          </a:xfrm>
        </p:grpSpPr>
        <p:sp>
          <p:nvSpPr>
            <p:cNvPr id="541" name="Google Shape;541;p25"/>
            <p:cNvSpPr/>
            <p:nvPr/>
          </p:nvSpPr>
          <p:spPr>
            <a:xfrm>
              <a:off x="1077100" y="2108050"/>
              <a:ext cx="77400" cy="92900"/>
            </a:xfrm>
            <a:custGeom>
              <a:avLst/>
              <a:gdLst/>
              <a:ahLst/>
              <a:cxnLst/>
              <a:rect l="l" t="t" r="r" b="b"/>
              <a:pathLst>
                <a:path w="3096" h="3716" extrusionOk="0">
                  <a:moveTo>
                    <a:pt x="487" y="1"/>
                  </a:moveTo>
                  <a:cubicBezTo>
                    <a:pt x="441" y="1"/>
                    <a:pt x="1" y="430"/>
                    <a:pt x="24" y="477"/>
                  </a:cubicBezTo>
                  <a:cubicBezTo>
                    <a:pt x="24" y="477"/>
                    <a:pt x="596" y="1620"/>
                    <a:pt x="1108" y="2216"/>
                  </a:cubicBezTo>
                  <a:cubicBezTo>
                    <a:pt x="1572" y="2859"/>
                    <a:pt x="2536" y="3716"/>
                    <a:pt x="2536" y="3716"/>
                  </a:cubicBezTo>
                  <a:cubicBezTo>
                    <a:pt x="2751" y="3633"/>
                    <a:pt x="2929" y="3502"/>
                    <a:pt x="3096" y="3347"/>
                  </a:cubicBezTo>
                  <a:cubicBezTo>
                    <a:pt x="3096" y="3347"/>
                    <a:pt x="2620" y="2121"/>
                    <a:pt x="2131" y="1430"/>
                  </a:cubicBezTo>
                  <a:cubicBezTo>
                    <a:pt x="1572" y="787"/>
                    <a:pt x="488" y="1"/>
                    <a:pt x="488" y="1"/>
                  </a:cubicBezTo>
                  <a:cubicBezTo>
                    <a:pt x="488" y="1"/>
                    <a:pt x="487" y="1"/>
                    <a:pt x="4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542" name="Google Shape;542;p25"/>
            <p:cNvSpPr/>
            <p:nvPr/>
          </p:nvSpPr>
          <p:spPr>
            <a:xfrm>
              <a:off x="1085225" y="1980400"/>
              <a:ext cx="151425" cy="193525"/>
            </a:xfrm>
            <a:custGeom>
              <a:avLst/>
              <a:gdLst/>
              <a:ahLst/>
              <a:cxnLst/>
              <a:rect l="l" t="t" r="r" b="b"/>
              <a:pathLst>
                <a:path w="6057" h="7741" extrusionOk="0">
                  <a:moveTo>
                    <a:pt x="572" y="1"/>
                  </a:moveTo>
                  <a:cubicBezTo>
                    <a:pt x="439" y="1"/>
                    <a:pt x="0" y="259"/>
                    <a:pt x="32" y="345"/>
                  </a:cubicBezTo>
                  <a:lnTo>
                    <a:pt x="747" y="1821"/>
                  </a:lnTo>
                  <a:cubicBezTo>
                    <a:pt x="1211" y="2714"/>
                    <a:pt x="1735" y="3571"/>
                    <a:pt x="2307" y="4405"/>
                  </a:cubicBezTo>
                  <a:cubicBezTo>
                    <a:pt x="2890" y="5107"/>
                    <a:pt x="3628" y="6012"/>
                    <a:pt x="4342" y="6631"/>
                  </a:cubicBezTo>
                  <a:lnTo>
                    <a:pt x="5569" y="7738"/>
                  </a:lnTo>
                  <a:cubicBezTo>
                    <a:pt x="5573" y="7740"/>
                    <a:pt x="5578" y="7741"/>
                    <a:pt x="5583" y="7741"/>
                  </a:cubicBezTo>
                  <a:cubicBezTo>
                    <a:pt x="5697" y="7741"/>
                    <a:pt x="6056" y="7376"/>
                    <a:pt x="6045" y="7262"/>
                  </a:cubicBezTo>
                  <a:cubicBezTo>
                    <a:pt x="6045" y="7262"/>
                    <a:pt x="5628" y="6703"/>
                    <a:pt x="5069" y="5976"/>
                  </a:cubicBezTo>
                  <a:cubicBezTo>
                    <a:pt x="4485" y="5286"/>
                    <a:pt x="3902" y="4298"/>
                    <a:pt x="3342" y="3631"/>
                  </a:cubicBezTo>
                  <a:lnTo>
                    <a:pt x="604" y="11"/>
                  </a:lnTo>
                  <a:cubicBezTo>
                    <a:pt x="598" y="4"/>
                    <a:pt x="587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543" name="Google Shape;543;p25"/>
            <p:cNvSpPr/>
            <p:nvPr/>
          </p:nvSpPr>
          <p:spPr>
            <a:xfrm>
              <a:off x="1233075" y="2028225"/>
              <a:ext cx="76800" cy="91775"/>
            </a:xfrm>
            <a:custGeom>
              <a:avLst/>
              <a:gdLst/>
              <a:ahLst/>
              <a:cxnLst/>
              <a:rect l="l" t="t" r="r" b="b"/>
              <a:pathLst>
                <a:path w="3072" h="3671" extrusionOk="0">
                  <a:moveTo>
                    <a:pt x="628" y="1"/>
                  </a:moveTo>
                  <a:cubicBezTo>
                    <a:pt x="529" y="1"/>
                    <a:pt x="0" y="126"/>
                    <a:pt x="0" y="170"/>
                  </a:cubicBezTo>
                  <a:lnTo>
                    <a:pt x="24" y="408"/>
                  </a:lnTo>
                  <a:cubicBezTo>
                    <a:pt x="36" y="611"/>
                    <a:pt x="72" y="813"/>
                    <a:pt x="131" y="1003"/>
                  </a:cubicBezTo>
                  <a:cubicBezTo>
                    <a:pt x="262" y="1504"/>
                    <a:pt x="488" y="1980"/>
                    <a:pt x="798" y="2385"/>
                  </a:cubicBezTo>
                  <a:cubicBezTo>
                    <a:pt x="1131" y="2766"/>
                    <a:pt x="1536" y="3075"/>
                    <a:pt x="1977" y="3313"/>
                  </a:cubicBezTo>
                  <a:cubicBezTo>
                    <a:pt x="2203" y="3456"/>
                    <a:pt x="2453" y="3575"/>
                    <a:pt x="2703" y="3670"/>
                  </a:cubicBezTo>
                  <a:cubicBezTo>
                    <a:pt x="2762" y="3659"/>
                    <a:pt x="3072" y="3194"/>
                    <a:pt x="3072" y="3111"/>
                  </a:cubicBezTo>
                  <a:cubicBezTo>
                    <a:pt x="3072" y="3111"/>
                    <a:pt x="2870" y="2861"/>
                    <a:pt x="2596" y="2551"/>
                  </a:cubicBezTo>
                  <a:cubicBezTo>
                    <a:pt x="2322" y="2254"/>
                    <a:pt x="2036" y="1849"/>
                    <a:pt x="1798" y="1563"/>
                  </a:cubicBezTo>
                  <a:cubicBezTo>
                    <a:pt x="1572" y="1265"/>
                    <a:pt x="1226" y="932"/>
                    <a:pt x="1024" y="599"/>
                  </a:cubicBezTo>
                  <a:cubicBezTo>
                    <a:pt x="917" y="468"/>
                    <a:pt x="834" y="325"/>
                    <a:pt x="750" y="182"/>
                  </a:cubicBezTo>
                  <a:lnTo>
                    <a:pt x="643" y="3"/>
                  </a:lnTo>
                  <a:cubicBezTo>
                    <a:pt x="641" y="2"/>
                    <a:pt x="636" y="1"/>
                    <a:pt x="6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544" name="Google Shape;544;p25"/>
            <p:cNvSpPr/>
            <p:nvPr/>
          </p:nvSpPr>
          <p:spPr>
            <a:xfrm>
              <a:off x="1328325" y="1940775"/>
              <a:ext cx="66975" cy="75925"/>
            </a:xfrm>
            <a:custGeom>
              <a:avLst/>
              <a:gdLst/>
              <a:ahLst/>
              <a:cxnLst/>
              <a:rect l="l" t="t" r="r" b="b"/>
              <a:pathLst>
                <a:path w="2679" h="3037" extrusionOk="0">
                  <a:moveTo>
                    <a:pt x="476" y="1"/>
                  </a:moveTo>
                  <a:cubicBezTo>
                    <a:pt x="298" y="132"/>
                    <a:pt x="131" y="299"/>
                    <a:pt x="0" y="477"/>
                  </a:cubicBezTo>
                  <a:cubicBezTo>
                    <a:pt x="0" y="477"/>
                    <a:pt x="429" y="1442"/>
                    <a:pt x="834" y="1930"/>
                  </a:cubicBezTo>
                  <a:cubicBezTo>
                    <a:pt x="1286" y="2454"/>
                    <a:pt x="2191" y="3037"/>
                    <a:pt x="2191" y="3037"/>
                  </a:cubicBezTo>
                  <a:cubicBezTo>
                    <a:pt x="2381" y="2906"/>
                    <a:pt x="2536" y="2751"/>
                    <a:pt x="2679" y="2573"/>
                  </a:cubicBezTo>
                  <a:cubicBezTo>
                    <a:pt x="2679" y="2573"/>
                    <a:pt x="2250" y="1596"/>
                    <a:pt x="1846" y="1120"/>
                  </a:cubicBezTo>
                  <a:cubicBezTo>
                    <a:pt x="1393" y="596"/>
                    <a:pt x="476" y="1"/>
                    <a:pt x="4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545" name="Google Shape;545;p25"/>
          <p:cNvGrpSpPr/>
          <p:nvPr/>
        </p:nvGrpSpPr>
        <p:grpSpPr>
          <a:xfrm>
            <a:off x="10764716" y="1083144"/>
            <a:ext cx="1220725" cy="548136"/>
            <a:chOff x="3672600" y="1165825"/>
            <a:chExt cx="557375" cy="250275"/>
          </a:xfrm>
        </p:grpSpPr>
        <p:sp>
          <p:nvSpPr>
            <p:cNvPr id="546" name="Google Shape;546;p25"/>
            <p:cNvSpPr/>
            <p:nvPr/>
          </p:nvSpPr>
          <p:spPr>
            <a:xfrm>
              <a:off x="3672600" y="1165825"/>
              <a:ext cx="557375" cy="250275"/>
            </a:xfrm>
            <a:custGeom>
              <a:avLst/>
              <a:gdLst/>
              <a:ahLst/>
              <a:cxnLst/>
              <a:rect l="l" t="t" r="r" b="b"/>
              <a:pathLst>
                <a:path w="22295" h="10011" extrusionOk="0">
                  <a:moveTo>
                    <a:pt x="12039" y="1"/>
                  </a:moveTo>
                  <a:cubicBezTo>
                    <a:pt x="9081" y="1"/>
                    <a:pt x="6352" y="1896"/>
                    <a:pt x="6996" y="5939"/>
                  </a:cubicBezTo>
                  <a:cubicBezTo>
                    <a:pt x="6214" y="4867"/>
                    <a:pt x="5312" y="4428"/>
                    <a:pt x="4435" y="4428"/>
                  </a:cubicBezTo>
                  <a:cubicBezTo>
                    <a:pt x="2134" y="4428"/>
                    <a:pt x="0" y="7450"/>
                    <a:pt x="638" y="10011"/>
                  </a:cubicBezTo>
                  <a:lnTo>
                    <a:pt x="22022" y="10011"/>
                  </a:lnTo>
                  <a:cubicBezTo>
                    <a:pt x="22295" y="8334"/>
                    <a:pt x="21138" y="7313"/>
                    <a:pt x="19593" y="7313"/>
                  </a:cubicBezTo>
                  <a:cubicBezTo>
                    <a:pt x="19185" y="7313"/>
                    <a:pt x="18750" y="7385"/>
                    <a:pt x="18307" y="7534"/>
                  </a:cubicBezTo>
                  <a:cubicBezTo>
                    <a:pt x="19359" y="2651"/>
                    <a:pt x="15538" y="1"/>
                    <a:pt x="120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547" name="Google Shape;547;p25"/>
            <p:cNvSpPr/>
            <p:nvPr/>
          </p:nvSpPr>
          <p:spPr>
            <a:xfrm>
              <a:off x="4015975" y="1195825"/>
              <a:ext cx="8350" cy="16000"/>
            </a:xfrm>
            <a:custGeom>
              <a:avLst/>
              <a:gdLst/>
              <a:ahLst/>
              <a:cxnLst/>
              <a:rect l="l" t="t" r="r" b="b"/>
              <a:pathLst>
                <a:path w="334" h="640" extrusionOk="0">
                  <a:moveTo>
                    <a:pt x="36" y="0"/>
                  </a:moveTo>
                  <a:cubicBezTo>
                    <a:pt x="24" y="48"/>
                    <a:pt x="12" y="83"/>
                    <a:pt x="12" y="131"/>
                  </a:cubicBezTo>
                  <a:cubicBezTo>
                    <a:pt x="0" y="202"/>
                    <a:pt x="0" y="274"/>
                    <a:pt x="12" y="345"/>
                  </a:cubicBezTo>
                  <a:cubicBezTo>
                    <a:pt x="24" y="417"/>
                    <a:pt x="48" y="476"/>
                    <a:pt x="72" y="536"/>
                  </a:cubicBezTo>
                  <a:lnTo>
                    <a:pt x="119" y="631"/>
                  </a:lnTo>
                  <a:cubicBezTo>
                    <a:pt x="149" y="637"/>
                    <a:pt x="179" y="640"/>
                    <a:pt x="208" y="640"/>
                  </a:cubicBezTo>
                  <a:cubicBezTo>
                    <a:pt x="238" y="640"/>
                    <a:pt x="268" y="637"/>
                    <a:pt x="298" y="631"/>
                  </a:cubicBezTo>
                  <a:cubicBezTo>
                    <a:pt x="298" y="631"/>
                    <a:pt x="310" y="583"/>
                    <a:pt x="322" y="512"/>
                  </a:cubicBezTo>
                  <a:cubicBezTo>
                    <a:pt x="334" y="441"/>
                    <a:pt x="334" y="357"/>
                    <a:pt x="322" y="286"/>
                  </a:cubicBezTo>
                  <a:cubicBezTo>
                    <a:pt x="310" y="226"/>
                    <a:pt x="286" y="155"/>
                    <a:pt x="250" y="95"/>
                  </a:cubicBezTo>
                  <a:lnTo>
                    <a:pt x="20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548" name="Google Shape;548;p25"/>
            <p:cNvSpPr/>
            <p:nvPr/>
          </p:nvSpPr>
          <p:spPr>
            <a:xfrm>
              <a:off x="4032925" y="1191050"/>
              <a:ext cx="10750" cy="32475"/>
            </a:xfrm>
            <a:custGeom>
              <a:avLst/>
              <a:gdLst/>
              <a:ahLst/>
              <a:cxnLst/>
              <a:rect l="l" t="t" r="r" b="b"/>
              <a:pathLst>
                <a:path w="430" h="1299" extrusionOk="0">
                  <a:moveTo>
                    <a:pt x="156" y="1"/>
                  </a:moveTo>
                  <a:cubicBezTo>
                    <a:pt x="108" y="1"/>
                    <a:pt x="48" y="12"/>
                    <a:pt x="1" y="36"/>
                  </a:cubicBezTo>
                  <a:cubicBezTo>
                    <a:pt x="1" y="251"/>
                    <a:pt x="25" y="465"/>
                    <a:pt x="60" y="679"/>
                  </a:cubicBezTo>
                  <a:cubicBezTo>
                    <a:pt x="108" y="893"/>
                    <a:pt x="179" y="1096"/>
                    <a:pt x="275" y="1298"/>
                  </a:cubicBezTo>
                  <a:cubicBezTo>
                    <a:pt x="322" y="1298"/>
                    <a:pt x="382" y="1286"/>
                    <a:pt x="429" y="1263"/>
                  </a:cubicBezTo>
                  <a:cubicBezTo>
                    <a:pt x="429" y="1048"/>
                    <a:pt x="406" y="834"/>
                    <a:pt x="370" y="620"/>
                  </a:cubicBezTo>
                  <a:cubicBezTo>
                    <a:pt x="310" y="405"/>
                    <a:pt x="239" y="203"/>
                    <a:pt x="1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549" name="Google Shape;549;p25"/>
            <p:cNvSpPr/>
            <p:nvPr/>
          </p:nvSpPr>
          <p:spPr>
            <a:xfrm>
              <a:off x="4051375" y="1202725"/>
              <a:ext cx="8075" cy="25175"/>
            </a:xfrm>
            <a:custGeom>
              <a:avLst/>
              <a:gdLst/>
              <a:ahLst/>
              <a:cxnLst/>
              <a:rect l="l" t="t" r="r" b="b"/>
              <a:pathLst>
                <a:path w="323" h="1007" extrusionOk="0">
                  <a:moveTo>
                    <a:pt x="163" y="1"/>
                  </a:moveTo>
                  <a:cubicBezTo>
                    <a:pt x="135" y="1"/>
                    <a:pt x="108" y="4"/>
                    <a:pt x="84" y="10"/>
                  </a:cubicBezTo>
                  <a:cubicBezTo>
                    <a:pt x="37" y="165"/>
                    <a:pt x="13" y="331"/>
                    <a:pt x="1" y="498"/>
                  </a:cubicBezTo>
                  <a:cubicBezTo>
                    <a:pt x="13" y="665"/>
                    <a:pt x="37" y="831"/>
                    <a:pt x="84" y="998"/>
                  </a:cubicBezTo>
                  <a:cubicBezTo>
                    <a:pt x="108" y="1004"/>
                    <a:pt x="135" y="1007"/>
                    <a:pt x="163" y="1007"/>
                  </a:cubicBezTo>
                  <a:cubicBezTo>
                    <a:pt x="191" y="1007"/>
                    <a:pt x="221" y="1004"/>
                    <a:pt x="251" y="998"/>
                  </a:cubicBezTo>
                  <a:cubicBezTo>
                    <a:pt x="287" y="831"/>
                    <a:pt x="311" y="665"/>
                    <a:pt x="322" y="498"/>
                  </a:cubicBezTo>
                  <a:cubicBezTo>
                    <a:pt x="311" y="331"/>
                    <a:pt x="287" y="165"/>
                    <a:pt x="251" y="10"/>
                  </a:cubicBezTo>
                  <a:cubicBezTo>
                    <a:pt x="221" y="4"/>
                    <a:pt x="191" y="1"/>
                    <a:pt x="1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550" name="Google Shape;550;p25"/>
            <p:cNvSpPr/>
            <p:nvPr/>
          </p:nvSpPr>
          <p:spPr>
            <a:xfrm>
              <a:off x="3788250" y="1389000"/>
              <a:ext cx="18500" cy="16975"/>
            </a:xfrm>
            <a:custGeom>
              <a:avLst/>
              <a:gdLst/>
              <a:ahLst/>
              <a:cxnLst/>
              <a:rect l="l" t="t" r="r" b="b"/>
              <a:pathLst>
                <a:path w="740" h="679" extrusionOk="0">
                  <a:moveTo>
                    <a:pt x="120" y="0"/>
                  </a:moveTo>
                  <a:cubicBezTo>
                    <a:pt x="72" y="36"/>
                    <a:pt x="37" y="83"/>
                    <a:pt x="1" y="119"/>
                  </a:cubicBezTo>
                  <a:cubicBezTo>
                    <a:pt x="72" y="250"/>
                    <a:pt x="156" y="369"/>
                    <a:pt x="263" y="464"/>
                  </a:cubicBezTo>
                  <a:cubicBezTo>
                    <a:pt x="382" y="548"/>
                    <a:pt x="513" y="619"/>
                    <a:pt x="644" y="679"/>
                  </a:cubicBezTo>
                  <a:cubicBezTo>
                    <a:pt x="691" y="631"/>
                    <a:pt x="715" y="584"/>
                    <a:pt x="739" y="536"/>
                  </a:cubicBezTo>
                  <a:cubicBezTo>
                    <a:pt x="656" y="429"/>
                    <a:pt x="572" y="322"/>
                    <a:pt x="465" y="226"/>
                  </a:cubicBezTo>
                  <a:cubicBezTo>
                    <a:pt x="358" y="143"/>
                    <a:pt x="239" y="72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551" name="Google Shape;551;p25"/>
            <p:cNvSpPr/>
            <p:nvPr/>
          </p:nvSpPr>
          <p:spPr>
            <a:xfrm>
              <a:off x="3801650" y="1378250"/>
              <a:ext cx="28300" cy="29525"/>
            </a:xfrm>
            <a:custGeom>
              <a:avLst/>
              <a:gdLst/>
              <a:ahLst/>
              <a:cxnLst/>
              <a:rect l="l" t="t" r="r" b="b"/>
              <a:pathLst>
                <a:path w="1132" h="1181" extrusionOk="0">
                  <a:moveTo>
                    <a:pt x="149" y="0"/>
                  </a:moveTo>
                  <a:cubicBezTo>
                    <a:pt x="115" y="0"/>
                    <a:pt x="1" y="74"/>
                    <a:pt x="1" y="85"/>
                  </a:cubicBezTo>
                  <a:lnTo>
                    <a:pt x="132" y="323"/>
                  </a:lnTo>
                  <a:cubicBezTo>
                    <a:pt x="215" y="466"/>
                    <a:pt x="310" y="609"/>
                    <a:pt x="429" y="728"/>
                  </a:cubicBezTo>
                  <a:cubicBezTo>
                    <a:pt x="608" y="894"/>
                    <a:pt x="810" y="1037"/>
                    <a:pt x="1013" y="1180"/>
                  </a:cubicBezTo>
                  <a:cubicBezTo>
                    <a:pt x="1060" y="1156"/>
                    <a:pt x="1108" y="1121"/>
                    <a:pt x="1132" y="1061"/>
                  </a:cubicBezTo>
                  <a:cubicBezTo>
                    <a:pt x="989" y="871"/>
                    <a:pt x="822" y="680"/>
                    <a:pt x="655" y="502"/>
                  </a:cubicBezTo>
                  <a:cubicBezTo>
                    <a:pt x="572" y="394"/>
                    <a:pt x="417" y="287"/>
                    <a:pt x="322" y="180"/>
                  </a:cubicBezTo>
                  <a:lnTo>
                    <a:pt x="155" y="2"/>
                  </a:lnTo>
                  <a:cubicBezTo>
                    <a:pt x="154" y="1"/>
                    <a:pt x="152" y="0"/>
                    <a:pt x="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552" name="Google Shape;552;p25"/>
            <p:cNvSpPr/>
            <p:nvPr/>
          </p:nvSpPr>
          <p:spPr>
            <a:xfrm>
              <a:off x="3829625" y="1386900"/>
              <a:ext cx="16400" cy="16400"/>
            </a:xfrm>
            <a:custGeom>
              <a:avLst/>
              <a:gdLst/>
              <a:ahLst/>
              <a:cxnLst/>
              <a:rect l="l" t="t" r="r" b="b"/>
              <a:pathLst>
                <a:path w="656" h="656" extrusionOk="0">
                  <a:moveTo>
                    <a:pt x="108" y="1"/>
                  </a:moveTo>
                  <a:cubicBezTo>
                    <a:pt x="72" y="37"/>
                    <a:pt x="37" y="72"/>
                    <a:pt x="1" y="120"/>
                  </a:cubicBezTo>
                  <a:cubicBezTo>
                    <a:pt x="60" y="227"/>
                    <a:pt x="132" y="346"/>
                    <a:pt x="215" y="441"/>
                  </a:cubicBezTo>
                  <a:cubicBezTo>
                    <a:pt x="310" y="525"/>
                    <a:pt x="418" y="596"/>
                    <a:pt x="537" y="656"/>
                  </a:cubicBezTo>
                  <a:cubicBezTo>
                    <a:pt x="584" y="620"/>
                    <a:pt x="620" y="584"/>
                    <a:pt x="656" y="537"/>
                  </a:cubicBezTo>
                  <a:cubicBezTo>
                    <a:pt x="596" y="418"/>
                    <a:pt x="525" y="310"/>
                    <a:pt x="441" y="215"/>
                  </a:cubicBezTo>
                  <a:cubicBezTo>
                    <a:pt x="334" y="132"/>
                    <a:pt x="227" y="60"/>
                    <a:pt x="1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553" name="Google Shape;553;p25"/>
          <p:cNvGrpSpPr/>
          <p:nvPr/>
        </p:nvGrpSpPr>
        <p:grpSpPr>
          <a:xfrm>
            <a:off x="202917" y="4339985"/>
            <a:ext cx="2318575" cy="902511"/>
            <a:chOff x="1204900" y="1919475"/>
            <a:chExt cx="591775" cy="230350"/>
          </a:xfrm>
        </p:grpSpPr>
        <p:sp>
          <p:nvSpPr>
            <p:cNvPr id="554" name="Google Shape;554;p25"/>
            <p:cNvSpPr/>
            <p:nvPr/>
          </p:nvSpPr>
          <p:spPr>
            <a:xfrm>
              <a:off x="1204900" y="1919475"/>
              <a:ext cx="591775" cy="230350"/>
            </a:xfrm>
            <a:custGeom>
              <a:avLst/>
              <a:gdLst/>
              <a:ahLst/>
              <a:cxnLst/>
              <a:rect l="l" t="t" r="r" b="b"/>
              <a:pathLst>
                <a:path w="23671" h="9214" extrusionOk="0">
                  <a:moveTo>
                    <a:pt x="13477" y="0"/>
                  </a:moveTo>
                  <a:cubicBezTo>
                    <a:pt x="11108" y="0"/>
                    <a:pt x="8780" y="1383"/>
                    <a:pt x="9728" y="3987"/>
                  </a:cubicBezTo>
                  <a:cubicBezTo>
                    <a:pt x="9024" y="3386"/>
                    <a:pt x="8136" y="3109"/>
                    <a:pt x="7252" y="3109"/>
                  </a:cubicBezTo>
                  <a:cubicBezTo>
                    <a:pt x="5790" y="3109"/>
                    <a:pt x="4342" y="3867"/>
                    <a:pt x="3763" y="5165"/>
                  </a:cubicBezTo>
                  <a:cubicBezTo>
                    <a:pt x="3537" y="5665"/>
                    <a:pt x="3453" y="6213"/>
                    <a:pt x="3513" y="6761"/>
                  </a:cubicBezTo>
                  <a:cubicBezTo>
                    <a:pt x="3120" y="6558"/>
                    <a:pt x="2679" y="6439"/>
                    <a:pt x="2227" y="6427"/>
                  </a:cubicBezTo>
                  <a:cubicBezTo>
                    <a:pt x="905" y="6427"/>
                    <a:pt x="1" y="7582"/>
                    <a:pt x="251" y="9213"/>
                  </a:cubicBezTo>
                  <a:lnTo>
                    <a:pt x="22801" y="9213"/>
                  </a:lnTo>
                  <a:cubicBezTo>
                    <a:pt x="23670" y="7642"/>
                    <a:pt x="23265" y="6249"/>
                    <a:pt x="22253" y="5368"/>
                  </a:cubicBezTo>
                  <a:cubicBezTo>
                    <a:pt x="21553" y="4752"/>
                    <a:pt x="20561" y="4387"/>
                    <a:pt x="19501" y="4387"/>
                  </a:cubicBezTo>
                  <a:cubicBezTo>
                    <a:pt x="18759" y="4387"/>
                    <a:pt x="17983" y="4566"/>
                    <a:pt x="17253" y="4963"/>
                  </a:cubicBezTo>
                  <a:cubicBezTo>
                    <a:pt x="18601" y="1588"/>
                    <a:pt x="16016" y="0"/>
                    <a:pt x="134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555" name="Google Shape;555;p25"/>
            <p:cNvSpPr/>
            <p:nvPr/>
          </p:nvSpPr>
          <p:spPr>
            <a:xfrm>
              <a:off x="1548400" y="1942575"/>
              <a:ext cx="31875" cy="21800"/>
            </a:xfrm>
            <a:custGeom>
              <a:avLst/>
              <a:gdLst/>
              <a:ahLst/>
              <a:cxnLst/>
              <a:rect l="l" t="t" r="r" b="b"/>
              <a:pathLst>
                <a:path w="1275" h="872" extrusionOk="0">
                  <a:moveTo>
                    <a:pt x="364" y="1"/>
                  </a:moveTo>
                  <a:cubicBezTo>
                    <a:pt x="342" y="1"/>
                    <a:pt x="320" y="1"/>
                    <a:pt x="298" y="3"/>
                  </a:cubicBezTo>
                  <a:cubicBezTo>
                    <a:pt x="203" y="3"/>
                    <a:pt x="96" y="15"/>
                    <a:pt x="12" y="50"/>
                  </a:cubicBezTo>
                  <a:cubicBezTo>
                    <a:pt x="0" y="98"/>
                    <a:pt x="12" y="158"/>
                    <a:pt x="36" y="205"/>
                  </a:cubicBezTo>
                  <a:cubicBezTo>
                    <a:pt x="119" y="217"/>
                    <a:pt x="203" y="217"/>
                    <a:pt x="274" y="241"/>
                  </a:cubicBezTo>
                  <a:cubicBezTo>
                    <a:pt x="417" y="265"/>
                    <a:pt x="548" y="324"/>
                    <a:pt x="667" y="396"/>
                  </a:cubicBezTo>
                  <a:cubicBezTo>
                    <a:pt x="786" y="467"/>
                    <a:pt x="893" y="562"/>
                    <a:pt x="977" y="669"/>
                  </a:cubicBezTo>
                  <a:cubicBezTo>
                    <a:pt x="1024" y="741"/>
                    <a:pt x="1072" y="800"/>
                    <a:pt x="1120" y="872"/>
                  </a:cubicBezTo>
                  <a:cubicBezTo>
                    <a:pt x="1179" y="872"/>
                    <a:pt x="1227" y="860"/>
                    <a:pt x="1274" y="824"/>
                  </a:cubicBezTo>
                  <a:cubicBezTo>
                    <a:pt x="1274" y="824"/>
                    <a:pt x="1262" y="789"/>
                    <a:pt x="1250" y="741"/>
                  </a:cubicBezTo>
                  <a:cubicBezTo>
                    <a:pt x="1239" y="681"/>
                    <a:pt x="1215" y="610"/>
                    <a:pt x="1191" y="550"/>
                  </a:cubicBezTo>
                  <a:cubicBezTo>
                    <a:pt x="1108" y="372"/>
                    <a:pt x="989" y="229"/>
                    <a:pt x="834" y="122"/>
                  </a:cubicBezTo>
                  <a:cubicBezTo>
                    <a:pt x="688" y="38"/>
                    <a:pt x="523" y="1"/>
                    <a:pt x="3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556" name="Google Shape;556;p25"/>
            <p:cNvSpPr/>
            <p:nvPr/>
          </p:nvSpPr>
          <p:spPr>
            <a:xfrm>
              <a:off x="1546025" y="1962275"/>
              <a:ext cx="24425" cy="19375"/>
            </a:xfrm>
            <a:custGeom>
              <a:avLst/>
              <a:gdLst/>
              <a:ahLst/>
              <a:cxnLst/>
              <a:rect l="l" t="t" r="r" b="b"/>
              <a:pathLst>
                <a:path w="977" h="775" extrusionOk="0">
                  <a:moveTo>
                    <a:pt x="48" y="1"/>
                  </a:moveTo>
                  <a:cubicBezTo>
                    <a:pt x="24" y="48"/>
                    <a:pt x="0" y="96"/>
                    <a:pt x="0" y="155"/>
                  </a:cubicBezTo>
                  <a:lnTo>
                    <a:pt x="155" y="262"/>
                  </a:lnTo>
                  <a:cubicBezTo>
                    <a:pt x="202" y="286"/>
                    <a:pt x="250" y="322"/>
                    <a:pt x="286" y="358"/>
                  </a:cubicBezTo>
                  <a:cubicBezTo>
                    <a:pt x="333" y="393"/>
                    <a:pt x="381" y="429"/>
                    <a:pt x="417" y="465"/>
                  </a:cubicBezTo>
                  <a:cubicBezTo>
                    <a:pt x="572" y="584"/>
                    <a:pt x="869" y="774"/>
                    <a:pt x="869" y="774"/>
                  </a:cubicBezTo>
                  <a:cubicBezTo>
                    <a:pt x="905" y="739"/>
                    <a:pt x="953" y="703"/>
                    <a:pt x="976" y="655"/>
                  </a:cubicBezTo>
                  <a:cubicBezTo>
                    <a:pt x="881" y="489"/>
                    <a:pt x="750" y="334"/>
                    <a:pt x="607" y="203"/>
                  </a:cubicBezTo>
                  <a:cubicBezTo>
                    <a:pt x="500" y="132"/>
                    <a:pt x="381" y="72"/>
                    <a:pt x="250" y="36"/>
                  </a:cubicBezTo>
                  <a:cubicBezTo>
                    <a:pt x="131" y="12"/>
                    <a:pt x="48" y="1"/>
                    <a:pt x="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557" name="Google Shape;557;p25"/>
            <p:cNvSpPr/>
            <p:nvPr/>
          </p:nvSpPr>
          <p:spPr>
            <a:xfrm>
              <a:off x="1653775" y="2127250"/>
              <a:ext cx="36925" cy="8200"/>
            </a:xfrm>
            <a:custGeom>
              <a:avLst/>
              <a:gdLst/>
              <a:ahLst/>
              <a:cxnLst/>
              <a:rect l="l" t="t" r="r" b="b"/>
              <a:pathLst>
                <a:path w="1477" h="328" extrusionOk="0">
                  <a:moveTo>
                    <a:pt x="744" y="1"/>
                  </a:moveTo>
                  <a:cubicBezTo>
                    <a:pt x="503" y="1"/>
                    <a:pt x="262" y="27"/>
                    <a:pt x="24" y="81"/>
                  </a:cubicBezTo>
                  <a:cubicBezTo>
                    <a:pt x="0" y="140"/>
                    <a:pt x="0" y="188"/>
                    <a:pt x="24" y="248"/>
                  </a:cubicBezTo>
                  <a:cubicBezTo>
                    <a:pt x="262" y="301"/>
                    <a:pt x="503" y="328"/>
                    <a:pt x="744" y="328"/>
                  </a:cubicBezTo>
                  <a:cubicBezTo>
                    <a:pt x="985" y="328"/>
                    <a:pt x="1226" y="301"/>
                    <a:pt x="1465" y="248"/>
                  </a:cubicBezTo>
                  <a:cubicBezTo>
                    <a:pt x="1477" y="188"/>
                    <a:pt x="1477" y="140"/>
                    <a:pt x="1465" y="81"/>
                  </a:cubicBezTo>
                  <a:cubicBezTo>
                    <a:pt x="1226" y="27"/>
                    <a:pt x="985" y="1"/>
                    <a:pt x="7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558" name="Google Shape;558;p25"/>
            <p:cNvSpPr/>
            <p:nvPr/>
          </p:nvSpPr>
          <p:spPr>
            <a:xfrm>
              <a:off x="1663000" y="2109025"/>
              <a:ext cx="18475" cy="8050"/>
            </a:xfrm>
            <a:custGeom>
              <a:avLst/>
              <a:gdLst/>
              <a:ahLst/>
              <a:cxnLst/>
              <a:rect l="l" t="t" r="r" b="b"/>
              <a:pathLst>
                <a:path w="739" h="322" extrusionOk="0">
                  <a:moveTo>
                    <a:pt x="369" y="0"/>
                  </a:moveTo>
                  <a:cubicBezTo>
                    <a:pt x="250" y="12"/>
                    <a:pt x="131" y="36"/>
                    <a:pt x="12" y="84"/>
                  </a:cubicBezTo>
                  <a:cubicBezTo>
                    <a:pt x="0" y="131"/>
                    <a:pt x="0" y="191"/>
                    <a:pt x="12" y="238"/>
                  </a:cubicBezTo>
                  <a:cubicBezTo>
                    <a:pt x="131" y="286"/>
                    <a:pt x="250" y="310"/>
                    <a:pt x="369" y="322"/>
                  </a:cubicBezTo>
                  <a:cubicBezTo>
                    <a:pt x="500" y="310"/>
                    <a:pt x="619" y="286"/>
                    <a:pt x="738" y="238"/>
                  </a:cubicBezTo>
                  <a:cubicBezTo>
                    <a:pt x="738" y="191"/>
                    <a:pt x="738" y="131"/>
                    <a:pt x="738" y="84"/>
                  </a:cubicBezTo>
                  <a:cubicBezTo>
                    <a:pt x="619" y="36"/>
                    <a:pt x="500" y="12"/>
                    <a:pt x="3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sp>
        <p:nvSpPr>
          <p:cNvPr id="559" name="Google Shape;559;p25"/>
          <p:cNvSpPr/>
          <p:nvPr/>
        </p:nvSpPr>
        <p:spPr>
          <a:xfrm>
            <a:off x="2990367" y="6158318"/>
            <a:ext cx="1270533" cy="184433"/>
          </a:xfrm>
          <a:custGeom>
            <a:avLst/>
            <a:gdLst/>
            <a:ahLst/>
            <a:cxnLst/>
            <a:rect l="l" t="t" r="r" b="b"/>
            <a:pathLst>
              <a:path w="38116" h="5533" extrusionOk="0">
                <a:moveTo>
                  <a:pt x="17743" y="1"/>
                </a:moveTo>
                <a:cubicBezTo>
                  <a:pt x="17419" y="1"/>
                  <a:pt x="17060" y="219"/>
                  <a:pt x="16957" y="530"/>
                </a:cubicBezTo>
                <a:cubicBezTo>
                  <a:pt x="16373" y="2106"/>
                  <a:pt x="15060" y="3361"/>
                  <a:pt x="13454" y="3887"/>
                </a:cubicBezTo>
                <a:cubicBezTo>
                  <a:pt x="12930" y="4049"/>
                  <a:pt x="12392" y="4128"/>
                  <a:pt x="11858" y="4128"/>
                </a:cubicBezTo>
                <a:cubicBezTo>
                  <a:pt x="10665" y="4128"/>
                  <a:pt x="9489" y="3736"/>
                  <a:pt x="8522" y="3011"/>
                </a:cubicBezTo>
                <a:cubicBezTo>
                  <a:pt x="7734" y="2398"/>
                  <a:pt x="7092" y="1610"/>
                  <a:pt x="6683" y="705"/>
                </a:cubicBezTo>
                <a:cubicBezTo>
                  <a:pt x="6597" y="507"/>
                  <a:pt x="6416" y="420"/>
                  <a:pt x="6225" y="420"/>
                </a:cubicBezTo>
                <a:cubicBezTo>
                  <a:pt x="5966" y="420"/>
                  <a:pt x="5688" y="582"/>
                  <a:pt x="5604" y="851"/>
                </a:cubicBezTo>
                <a:cubicBezTo>
                  <a:pt x="4903" y="3128"/>
                  <a:pt x="2656" y="4820"/>
                  <a:pt x="292" y="5025"/>
                </a:cubicBezTo>
                <a:cubicBezTo>
                  <a:pt x="0" y="5054"/>
                  <a:pt x="0" y="5463"/>
                  <a:pt x="292" y="5521"/>
                </a:cubicBezTo>
                <a:cubicBezTo>
                  <a:pt x="414" y="5528"/>
                  <a:pt x="537" y="5532"/>
                  <a:pt x="658" y="5532"/>
                </a:cubicBezTo>
                <a:cubicBezTo>
                  <a:pt x="2933" y="5532"/>
                  <a:pt x="5019" y="4237"/>
                  <a:pt x="6178" y="2338"/>
                </a:cubicBezTo>
                <a:lnTo>
                  <a:pt x="6178" y="2338"/>
                </a:lnTo>
                <a:cubicBezTo>
                  <a:pt x="7476" y="4456"/>
                  <a:pt x="9705" y="5508"/>
                  <a:pt x="11932" y="5508"/>
                </a:cubicBezTo>
                <a:cubicBezTo>
                  <a:pt x="14172" y="5508"/>
                  <a:pt x="16412" y="4442"/>
                  <a:pt x="17700" y="2325"/>
                </a:cubicBezTo>
                <a:lnTo>
                  <a:pt x="17700" y="2325"/>
                </a:lnTo>
                <a:cubicBezTo>
                  <a:pt x="18915" y="4040"/>
                  <a:pt x="20851" y="4922"/>
                  <a:pt x="22791" y="4922"/>
                </a:cubicBezTo>
                <a:cubicBezTo>
                  <a:pt x="24452" y="4922"/>
                  <a:pt x="26115" y="4276"/>
                  <a:pt x="27331" y="2954"/>
                </a:cubicBezTo>
                <a:lnTo>
                  <a:pt x="27331" y="2954"/>
                </a:lnTo>
                <a:cubicBezTo>
                  <a:pt x="27588" y="3253"/>
                  <a:pt x="27912" y="3501"/>
                  <a:pt x="28251" y="3682"/>
                </a:cubicBezTo>
                <a:cubicBezTo>
                  <a:pt x="29214" y="4149"/>
                  <a:pt x="30236" y="4412"/>
                  <a:pt x="31286" y="4499"/>
                </a:cubicBezTo>
                <a:cubicBezTo>
                  <a:pt x="31674" y="4531"/>
                  <a:pt x="32065" y="4547"/>
                  <a:pt x="32458" y="4547"/>
                </a:cubicBezTo>
                <a:cubicBezTo>
                  <a:pt x="33159" y="4547"/>
                  <a:pt x="33863" y="4495"/>
                  <a:pt x="34555" y="4383"/>
                </a:cubicBezTo>
                <a:cubicBezTo>
                  <a:pt x="35635" y="4208"/>
                  <a:pt x="36832" y="3916"/>
                  <a:pt x="37707" y="3274"/>
                </a:cubicBezTo>
                <a:cubicBezTo>
                  <a:pt x="37999" y="3128"/>
                  <a:pt x="38116" y="2777"/>
                  <a:pt x="37999" y="2456"/>
                </a:cubicBezTo>
                <a:cubicBezTo>
                  <a:pt x="37903" y="2191"/>
                  <a:pt x="37666" y="2025"/>
                  <a:pt x="37406" y="2025"/>
                </a:cubicBezTo>
                <a:cubicBezTo>
                  <a:pt x="37352" y="2025"/>
                  <a:pt x="37296" y="2033"/>
                  <a:pt x="37240" y="2048"/>
                </a:cubicBezTo>
                <a:cubicBezTo>
                  <a:pt x="36335" y="2311"/>
                  <a:pt x="35489" y="2690"/>
                  <a:pt x="34555" y="2865"/>
                </a:cubicBezTo>
                <a:cubicBezTo>
                  <a:pt x="33877" y="2996"/>
                  <a:pt x="33198" y="3062"/>
                  <a:pt x="32520" y="3062"/>
                </a:cubicBezTo>
                <a:cubicBezTo>
                  <a:pt x="32293" y="3062"/>
                  <a:pt x="32067" y="3055"/>
                  <a:pt x="31841" y="3040"/>
                </a:cubicBezTo>
                <a:cubicBezTo>
                  <a:pt x="30965" y="3011"/>
                  <a:pt x="30090" y="2836"/>
                  <a:pt x="29273" y="2544"/>
                </a:cubicBezTo>
                <a:cubicBezTo>
                  <a:pt x="29010" y="2427"/>
                  <a:pt x="28777" y="2281"/>
                  <a:pt x="28543" y="2077"/>
                </a:cubicBezTo>
                <a:cubicBezTo>
                  <a:pt x="28339" y="1931"/>
                  <a:pt x="28222" y="1668"/>
                  <a:pt x="28280" y="1435"/>
                </a:cubicBezTo>
                <a:cubicBezTo>
                  <a:pt x="28317" y="980"/>
                  <a:pt x="27911" y="707"/>
                  <a:pt x="27515" y="707"/>
                </a:cubicBezTo>
                <a:cubicBezTo>
                  <a:pt x="27276" y="707"/>
                  <a:pt x="27041" y="807"/>
                  <a:pt x="26909" y="1026"/>
                </a:cubicBezTo>
                <a:cubicBezTo>
                  <a:pt x="25989" y="2662"/>
                  <a:pt x="24375" y="3453"/>
                  <a:pt x="22764" y="3453"/>
                </a:cubicBezTo>
                <a:cubicBezTo>
                  <a:pt x="20898" y="3453"/>
                  <a:pt x="19038" y="2392"/>
                  <a:pt x="18270" y="355"/>
                </a:cubicBezTo>
                <a:cubicBezTo>
                  <a:pt x="18175" y="105"/>
                  <a:pt x="17967" y="1"/>
                  <a:pt x="1774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560" name="Google Shape;560;p25"/>
          <p:cNvSpPr/>
          <p:nvPr/>
        </p:nvSpPr>
        <p:spPr>
          <a:xfrm>
            <a:off x="3978651" y="6563634"/>
            <a:ext cx="391100" cy="90500"/>
          </a:xfrm>
          <a:custGeom>
            <a:avLst/>
            <a:gdLst/>
            <a:ahLst/>
            <a:cxnLst/>
            <a:rect l="l" t="t" r="r" b="b"/>
            <a:pathLst>
              <a:path w="11733" h="2715" extrusionOk="0">
                <a:moveTo>
                  <a:pt x="5691" y="0"/>
                </a:moveTo>
                <a:lnTo>
                  <a:pt x="5283" y="409"/>
                </a:lnTo>
                <a:lnTo>
                  <a:pt x="4728" y="934"/>
                </a:lnTo>
                <a:cubicBezTo>
                  <a:pt x="4524" y="1080"/>
                  <a:pt x="4349" y="1255"/>
                  <a:pt x="4144" y="1372"/>
                </a:cubicBezTo>
                <a:cubicBezTo>
                  <a:pt x="3736" y="1634"/>
                  <a:pt x="3298" y="1780"/>
                  <a:pt x="2831" y="1868"/>
                </a:cubicBezTo>
                <a:cubicBezTo>
                  <a:pt x="2739" y="1879"/>
                  <a:pt x="2646" y="1885"/>
                  <a:pt x="2553" y="1885"/>
                </a:cubicBezTo>
                <a:cubicBezTo>
                  <a:pt x="1697" y="1885"/>
                  <a:pt x="789" y="1420"/>
                  <a:pt x="0" y="788"/>
                </a:cubicBezTo>
                <a:lnTo>
                  <a:pt x="0" y="788"/>
                </a:lnTo>
                <a:cubicBezTo>
                  <a:pt x="263" y="1284"/>
                  <a:pt x="642" y="1751"/>
                  <a:pt x="1109" y="2072"/>
                </a:cubicBezTo>
                <a:cubicBezTo>
                  <a:pt x="1605" y="2452"/>
                  <a:pt x="2218" y="2685"/>
                  <a:pt x="2831" y="2714"/>
                </a:cubicBezTo>
                <a:cubicBezTo>
                  <a:pt x="3473" y="2714"/>
                  <a:pt x="4115" y="2568"/>
                  <a:pt x="4670" y="2277"/>
                </a:cubicBezTo>
                <a:cubicBezTo>
                  <a:pt x="4932" y="2131"/>
                  <a:pt x="5195" y="1956"/>
                  <a:pt x="5429" y="1751"/>
                </a:cubicBezTo>
                <a:cubicBezTo>
                  <a:pt x="5521" y="1682"/>
                  <a:pt x="5610" y="1603"/>
                  <a:pt x="5697" y="1522"/>
                </a:cubicBezTo>
                <a:lnTo>
                  <a:pt x="5697" y="1522"/>
                </a:lnTo>
                <a:cubicBezTo>
                  <a:pt x="6054" y="1801"/>
                  <a:pt x="6442" y="2039"/>
                  <a:pt x="6859" y="2247"/>
                </a:cubicBezTo>
                <a:cubicBezTo>
                  <a:pt x="7442" y="2539"/>
                  <a:pt x="8084" y="2685"/>
                  <a:pt x="8726" y="2714"/>
                </a:cubicBezTo>
                <a:cubicBezTo>
                  <a:pt x="8902" y="2714"/>
                  <a:pt x="9048" y="2714"/>
                  <a:pt x="9223" y="2685"/>
                </a:cubicBezTo>
                <a:lnTo>
                  <a:pt x="9719" y="2568"/>
                </a:lnTo>
                <a:cubicBezTo>
                  <a:pt x="10011" y="2481"/>
                  <a:pt x="10302" y="2335"/>
                  <a:pt x="10565" y="2160"/>
                </a:cubicBezTo>
                <a:cubicBezTo>
                  <a:pt x="11061" y="1780"/>
                  <a:pt x="11470" y="1313"/>
                  <a:pt x="11733" y="759"/>
                </a:cubicBezTo>
                <a:lnTo>
                  <a:pt x="11733" y="759"/>
                </a:lnTo>
                <a:cubicBezTo>
                  <a:pt x="11324" y="1138"/>
                  <a:pt x="10828" y="1430"/>
                  <a:pt x="10302" y="1664"/>
                </a:cubicBezTo>
                <a:cubicBezTo>
                  <a:pt x="9980" y="1785"/>
                  <a:pt x="9630" y="1850"/>
                  <a:pt x="9271" y="1850"/>
                </a:cubicBezTo>
                <a:cubicBezTo>
                  <a:pt x="9110" y="1850"/>
                  <a:pt x="8947" y="1837"/>
                  <a:pt x="8785" y="1810"/>
                </a:cubicBezTo>
                <a:cubicBezTo>
                  <a:pt x="8289" y="1722"/>
                  <a:pt x="7793" y="1547"/>
                  <a:pt x="7355" y="1284"/>
                </a:cubicBezTo>
                <a:cubicBezTo>
                  <a:pt x="6888" y="1022"/>
                  <a:pt x="6479" y="730"/>
                  <a:pt x="6100" y="380"/>
                </a:cubicBezTo>
                <a:lnTo>
                  <a:pt x="5691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561" name="Google Shape;561;p25"/>
          <p:cNvSpPr/>
          <p:nvPr/>
        </p:nvSpPr>
        <p:spPr>
          <a:xfrm>
            <a:off x="11081667" y="3716985"/>
            <a:ext cx="1270533" cy="184433"/>
          </a:xfrm>
          <a:custGeom>
            <a:avLst/>
            <a:gdLst/>
            <a:ahLst/>
            <a:cxnLst/>
            <a:rect l="l" t="t" r="r" b="b"/>
            <a:pathLst>
              <a:path w="38116" h="5533" extrusionOk="0">
                <a:moveTo>
                  <a:pt x="17743" y="1"/>
                </a:moveTo>
                <a:cubicBezTo>
                  <a:pt x="17419" y="1"/>
                  <a:pt x="17060" y="219"/>
                  <a:pt x="16957" y="530"/>
                </a:cubicBezTo>
                <a:cubicBezTo>
                  <a:pt x="16373" y="2106"/>
                  <a:pt x="15060" y="3361"/>
                  <a:pt x="13454" y="3887"/>
                </a:cubicBezTo>
                <a:cubicBezTo>
                  <a:pt x="12930" y="4049"/>
                  <a:pt x="12392" y="4128"/>
                  <a:pt x="11858" y="4128"/>
                </a:cubicBezTo>
                <a:cubicBezTo>
                  <a:pt x="10665" y="4128"/>
                  <a:pt x="9489" y="3736"/>
                  <a:pt x="8522" y="3011"/>
                </a:cubicBezTo>
                <a:cubicBezTo>
                  <a:pt x="7734" y="2398"/>
                  <a:pt x="7092" y="1610"/>
                  <a:pt x="6683" y="705"/>
                </a:cubicBezTo>
                <a:cubicBezTo>
                  <a:pt x="6597" y="507"/>
                  <a:pt x="6416" y="420"/>
                  <a:pt x="6225" y="420"/>
                </a:cubicBezTo>
                <a:cubicBezTo>
                  <a:pt x="5966" y="420"/>
                  <a:pt x="5688" y="582"/>
                  <a:pt x="5604" y="851"/>
                </a:cubicBezTo>
                <a:cubicBezTo>
                  <a:pt x="4903" y="3128"/>
                  <a:pt x="2656" y="4820"/>
                  <a:pt x="292" y="5025"/>
                </a:cubicBezTo>
                <a:cubicBezTo>
                  <a:pt x="0" y="5054"/>
                  <a:pt x="0" y="5463"/>
                  <a:pt x="292" y="5521"/>
                </a:cubicBezTo>
                <a:cubicBezTo>
                  <a:pt x="414" y="5528"/>
                  <a:pt x="537" y="5532"/>
                  <a:pt x="658" y="5532"/>
                </a:cubicBezTo>
                <a:cubicBezTo>
                  <a:pt x="2933" y="5532"/>
                  <a:pt x="5019" y="4237"/>
                  <a:pt x="6178" y="2338"/>
                </a:cubicBezTo>
                <a:lnTo>
                  <a:pt x="6178" y="2338"/>
                </a:lnTo>
                <a:cubicBezTo>
                  <a:pt x="7476" y="4456"/>
                  <a:pt x="9705" y="5508"/>
                  <a:pt x="11932" y="5508"/>
                </a:cubicBezTo>
                <a:cubicBezTo>
                  <a:pt x="14172" y="5508"/>
                  <a:pt x="16412" y="4442"/>
                  <a:pt x="17700" y="2325"/>
                </a:cubicBezTo>
                <a:lnTo>
                  <a:pt x="17700" y="2325"/>
                </a:lnTo>
                <a:cubicBezTo>
                  <a:pt x="18915" y="4040"/>
                  <a:pt x="20851" y="4922"/>
                  <a:pt x="22791" y="4922"/>
                </a:cubicBezTo>
                <a:cubicBezTo>
                  <a:pt x="24452" y="4922"/>
                  <a:pt x="26115" y="4276"/>
                  <a:pt x="27331" y="2954"/>
                </a:cubicBezTo>
                <a:lnTo>
                  <a:pt x="27331" y="2954"/>
                </a:lnTo>
                <a:cubicBezTo>
                  <a:pt x="27588" y="3253"/>
                  <a:pt x="27912" y="3501"/>
                  <a:pt x="28251" y="3682"/>
                </a:cubicBezTo>
                <a:cubicBezTo>
                  <a:pt x="29214" y="4149"/>
                  <a:pt x="30236" y="4412"/>
                  <a:pt x="31286" y="4499"/>
                </a:cubicBezTo>
                <a:cubicBezTo>
                  <a:pt x="31674" y="4531"/>
                  <a:pt x="32065" y="4547"/>
                  <a:pt x="32458" y="4547"/>
                </a:cubicBezTo>
                <a:cubicBezTo>
                  <a:pt x="33159" y="4547"/>
                  <a:pt x="33863" y="4495"/>
                  <a:pt x="34555" y="4383"/>
                </a:cubicBezTo>
                <a:cubicBezTo>
                  <a:pt x="35635" y="4208"/>
                  <a:pt x="36832" y="3916"/>
                  <a:pt x="37707" y="3274"/>
                </a:cubicBezTo>
                <a:cubicBezTo>
                  <a:pt x="37999" y="3128"/>
                  <a:pt x="38116" y="2777"/>
                  <a:pt x="37999" y="2456"/>
                </a:cubicBezTo>
                <a:cubicBezTo>
                  <a:pt x="37903" y="2191"/>
                  <a:pt x="37666" y="2025"/>
                  <a:pt x="37406" y="2025"/>
                </a:cubicBezTo>
                <a:cubicBezTo>
                  <a:pt x="37352" y="2025"/>
                  <a:pt x="37296" y="2033"/>
                  <a:pt x="37240" y="2048"/>
                </a:cubicBezTo>
                <a:cubicBezTo>
                  <a:pt x="36335" y="2311"/>
                  <a:pt x="35489" y="2690"/>
                  <a:pt x="34555" y="2865"/>
                </a:cubicBezTo>
                <a:cubicBezTo>
                  <a:pt x="33877" y="2996"/>
                  <a:pt x="33198" y="3062"/>
                  <a:pt x="32520" y="3062"/>
                </a:cubicBezTo>
                <a:cubicBezTo>
                  <a:pt x="32293" y="3062"/>
                  <a:pt x="32067" y="3055"/>
                  <a:pt x="31841" y="3040"/>
                </a:cubicBezTo>
                <a:cubicBezTo>
                  <a:pt x="30965" y="3011"/>
                  <a:pt x="30090" y="2836"/>
                  <a:pt x="29273" y="2544"/>
                </a:cubicBezTo>
                <a:cubicBezTo>
                  <a:pt x="29010" y="2427"/>
                  <a:pt x="28777" y="2281"/>
                  <a:pt x="28543" y="2077"/>
                </a:cubicBezTo>
                <a:cubicBezTo>
                  <a:pt x="28339" y="1931"/>
                  <a:pt x="28222" y="1668"/>
                  <a:pt x="28280" y="1435"/>
                </a:cubicBezTo>
                <a:cubicBezTo>
                  <a:pt x="28317" y="980"/>
                  <a:pt x="27911" y="707"/>
                  <a:pt x="27515" y="707"/>
                </a:cubicBezTo>
                <a:cubicBezTo>
                  <a:pt x="27276" y="707"/>
                  <a:pt x="27041" y="807"/>
                  <a:pt x="26909" y="1026"/>
                </a:cubicBezTo>
                <a:cubicBezTo>
                  <a:pt x="25989" y="2662"/>
                  <a:pt x="24375" y="3453"/>
                  <a:pt x="22764" y="3453"/>
                </a:cubicBezTo>
                <a:cubicBezTo>
                  <a:pt x="20898" y="3453"/>
                  <a:pt x="19038" y="2392"/>
                  <a:pt x="18270" y="355"/>
                </a:cubicBezTo>
                <a:cubicBezTo>
                  <a:pt x="18175" y="105"/>
                  <a:pt x="17967" y="1"/>
                  <a:pt x="1774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562" name="Google Shape;562;p25"/>
          <p:cNvSpPr/>
          <p:nvPr/>
        </p:nvSpPr>
        <p:spPr>
          <a:xfrm>
            <a:off x="12069951" y="4122301"/>
            <a:ext cx="391100" cy="90500"/>
          </a:xfrm>
          <a:custGeom>
            <a:avLst/>
            <a:gdLst/>
            <a:ahLst/>
            <a:cxnLst/>
            <a:rect l="l" t="t" r="r" b="b"/>
            <a:pathLst>
              <a:path w="11733" h="2715" extrusionOk="0">
                <a:moveTo>
                  <a:pt x="5691" y="0"/>
                </a:moveTo>
                <a:lnTo>
                  <a:pt x="5283" y="409"/>
                </a:lnTo>
                <a:lnTo>
                  <a:pt x="4728" y="934"/>
                </a:lnTo>
                <a:cubicBezTo>
                  <a:pt x="4524" y="1080"/>
                  <a:pt x="4349" y="1255"/>
                  <a:pt x="4144" y="1372"/>
                </a:cubicBezTo>
                <a:cubicBezTo>
                  <a:pt x="3736" y="1634"/>
                  <a:pt x="3298" y="1780"/>
                  <a:pt x="2831" y="1868"/>
                </a:cubicBezTo>
                <a:cubicBezTo>
                  <a:pt x="2739" y="1879"/>
                  <a:pt x="2646" y="1885"/>
                  <a:pt x="2553" y="1885"/>
                </a:cubicBezTo>
                <a:cubicBezTo>
                  <a:pt x="1697" y="1885"/>
                  <a:pt x="789" y="1420"/>
                  <a:pt x="0" y="788"/>
                </a:cubicBezTo>
                <a:lnTo>
                  <a:pt x="0" y="788"/>
                </a:lnTo>
                <a:cubicBezTo>
                  <a:pt x="263" y="1284"/>
                  <a:pt x="642" y="1751"/>
                  <a:pt x="1109" y="2072"/>
                </a:cubicBezTo>
                <a:cubicBezTo>
                  <a:pt x="1605" y="2452"/>
                  <a:pt x="2218" y="2685"/>
                  <a:pt x="2831" y="2714"/>
                </a:cubicBezTo>
                <a:cubicBezTo>
                  <a:pt x="3473" y="2714"/>
                  <a:pt x="4115" y="2568"/>
                  <a:pt x="4670" y="2277"/>
                </a:cubicBezTo>
                <a:cubicBezTo>
                  <a:pt x="4932" y="2131"/>
                  <a:pt x="5195" y="1956"/>
                  <a:pt x="5429" y="1751"/>
                </a:cubicBezTo>
                <a:cubicBezTo>
                  <a:pt x="5521" y="1682"/>
                  <a:pt x="5610" y="1603"/>
                  <a:pt x="5697" y="1522"/>
                </a:cubicBezTo>
                <a:lnTo>
                  <a:pt x="5697" y="1522"/>
                </a:lnTo>
                <a:cubicBezTo>
                  <a:pt x="6054" y="1801"/>
                  <a:pt x="6442" y="2039"/>
                  <a:pt x="6859" y="2247"/>
                </a:cubicBezTo>
                <a:cubicBezTo>
                  <a:pt x="7442" y="2539"/>
                  <a:pt x="8084" y="2685"/>
                  <a:pt x="8726" y="2714"/>
                </a:cubicBezTo>
                <a:cubicBezTo>
                  <a:pt x="8902" y="2714"/>
                  <a:pt x="9048" y="2714"/>
                  <a:pt x="9223" y="2685"/>
                </a:cubicBezTo>
                <a:lnTo>
                  <a:pt x="9719" y="2568"/>
                </a:lnTo>
                <a:cubicBezTo>
                  <a:pt x="10011" y="2481"/>
                  <a:pt x="10302" y="2335"/>
                  <a:pt x="10565" y="2160"/>
                </a:cubicBezTo>
                <a:cubicBezTo>
                  <a:pt x="11061" y="1780"/>
                  <a:pt x="11470" y="1313"/>
                  <a:pt x="11733" y="759"/>
                </a:cubicBezTo>
                <a:lnTo>
                  <a:pt x="11733" y="759"/>
                </a:lnTo>
                <a:cubicBezTo>
                  <a:pt x="11324" y="1138"/>
                  <a:pt x="10828" y="1430"/>
                  <a:pt x="10302" y="1664"/>
                </a:cubicBezTo>
                <a:cubicBezTo>
                  <a:pt x="9980" y="1785"/>
                  <a:pt x="9630" y="1850"/>
                  <a:pt x="9271" y="1850"/>
                </a:cubicBezTo>
                <a:cubicBezTo>
                  <a:pt x="9110" y="1850"/>
                  <a:pt x="8947" y="1837"/>
                  <a:pt x="8785" y="1810"/>
                </a:cubicBezTo>
                <a:cubicBezTo>
                  <a:pt x="8289" y="1722"/>
                  <a:pt x="7793" y="1547"/>
                  <a:pt x="7355" y="1284"/>
                </a:cubicBezTo>
                <a:cubicBezTo>
                  <a:pt x="6888" y="1022"/>
                  <a:pt x="6479" y="730"/>
                  <a:pt x="6100" y="380"/>
                </a:cubicBezTo>
                <a:lnTo>
                  <a:pt x="5691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</p:spTree>
    <p:extLst>
      <p:ext uri="{BB962C8B-B14F-4D97-AF65-F5344CB8AC3E}">
        <p14:creationId xmlns:p14="http://schemas.microsoft.com/office/powerpoint/2010/main" val="24290077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bg>
      <p:bgPr>
        <a:solidFill>
          <a:schemeClr val="lt2"/>
        </a:solidFill>
        <a:effectLst/>
      </p:bgPr>
    </p:bg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4" name="Google Shape;564;p26"/>
          <p:cNvGrpSpPr/>
          <p:nvPr/>
        </p:nvGrpSpPr>
        <p:grpSpPr>
          <a:xfrm>
            <a:off x="-763955" y="1974833"/>
            <a:ext cx="12432905" cy="4506651"/>
            <a:chOff x="-572967" y="1481125"/>
            <a:chExt cx="9324679" cy="3379988"/>
          </a:xfrm>
        </p:grpSpPr>
        <p:grpSp>
          <p:nvGrpSpPr>
            <p:cNvPr id="565" name="Google Shape;565;p26"/>
            <p:cNvGrpSpPr/>
            <p:nvPr/>
          </p:nvGrpSpPr>
          <p:grpSpPr>
            <a:xfrm>
              <a:off x="-572967" y="4039827"/>
              <a:ext cx="1700876" cy="563680"/>
              <a:chOff x="456975" y="1603100"/>
              <a:chExt cx="1111175" cy="368250"/>
            </a:xfrm>
          </p:grpSpPr>
          <p:sp>
            <p:nvSpPr>
              <p:cNvPr id="566" name="Google Shape;566;p26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567" name="Google Shape;567;p26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568" name="Google Shape;568;p26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569" name="Google Shape;569;p26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570" name="Google Shape;570;p26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sp>
          <p:nvSpPr>
            <p:cNvPr id="571" name="Google Shape;571;p26"/>
            <p:cNvSpPr/>
            <p:nvPr/>
          </p:nvSpPr>
          <p:spPr>
            <a:xfrm>
              <a:off x="8458388" y="1481125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572" name="Google Shape;572;p26"/>
            <p:cNvSpPr/>
            <p:nvPr/>
          </p:nvSpPr>
          <p:spPr>
            <a:xfrm>
              <a:off x="5116700" y="4722788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573" name="Google Shape;573;p26"/>
            <p:cNvSpPr/>
            <p:nvPr/>
          </p:nvSpPr>
          <p:spPr>
            <a:xfrm>
              <a:off x="5172113" y="4419913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574" name="Google Shape;574;p26"/>
            <p:cNvSpPr/>
            <p:nvPr/>
          </p:nvSpPr>
          <p:spPr>
            <a:xfrm>
              <a:off x="3611413" y="4352050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grpSp>
          <p:nvGrpSpPr>
            <p:cNvPr id="575" name="Google Shape;575;p26"/>
            <p:cNvGrpSpPr/>
            <p:nvPr/>
          </p:nvGrpSpPr>
          <p:grpSpPr>
            <a:xfrm>
              <a:off x="7369491" y="4268474"/>
              <a:ext cx="1288247" cy="574373"/>
              <a:chOff x="7624716" y="2969549"/>
              <a:chExt cx="1288247" cy="574373"/>
            </a:xfrm>
          </p:grpSpPr>
          <p:sp>
            <p:nvSpPr>
              <p:cNvPr id="576" name="Google Shape;576;p26"/>
              <p:cNvSpPr/>
              <p:nvPr/>
            </p:nvSpPr>
            <p:spPr>
              <a:xfrm>
                <a:off x="7624716" y="2969549"/>
                <a:ext cx="1288247" cy="574373"/>
              </a:xfrm>
              <a:custGeom>
                <a:avLst/>
                <a:gdLst/>
                <a:ahLst/>
                <a:cxnLst/>
                <a:rect l="l" t="t" r="r" b="b"/>
                <a:pathLst>
                  <a:path w="32423" h="14456" extrusionOk="0">
                    <a:moveTo>
                      <a:pt x="13248" y="0"/>
                    </a:moveTo>
                    <a:cubicBezTo>
                      <a:pt x="9366" y="0"/>
                      <a:pt x="5508" y="3323"/>
                      <a:pt x="6973" y="9277"/>
                    </a:cubicBezTo>
                    <a:cubicBezTo>
                      <a:pt x="6217" y="8839"/>
                      <a:pt x="5486" y="8647"/>
                      <a:pt x="4800" y="8647"/>
                    </a:cubicBezTo>
                    <a:cubicBezTo>
                      <a:pt x="2042" y="8647"/>
                      <a:pt x="1" y="11745"/>
                      <a:pt x="1" y="14455"/>
                    </a:cubicBezTo>
                    <a:lnTo>
                      <a:pt x="31060" y="14455"/>
                    </a:lnTo>
                    <a:cubicBezTo>
                      <a:pt x="32423" y="9759"/>
                      <a:pt x="28766" y="5815"/>
                      <a:pt x="24917" y="5815"/>
                    </a:cubicBezTo>
                    <a:cubicBezTo>
                      <a:pt x="23131" y="5815"/>
                      <a:pt x="21304" y="6665"/>
                      <a:pt x="19918" y="8683"/>
                    </a:cubicBezTo>
                    <a:cubicBezTo>
                      <a:pt x="20296" y="2723"/>
                      <a:pt x="16763" y="0"/>
                      <a:pt x="132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577" name="Google Shape;577;p26"/>
              <p:cNvSpPr/>
              <p:nvPr/>
            </p:nvSpPr>
            <p:spPr>
              <a:xfrm>
                <a:off x="8289600" y="3075873"/>
                <a:ext cx="37150" cy="52526"/>
              </a:xfrm>
              <a:custGeom>
                <a:avLst/>
                <a:gdLst/>
                <a:ahLst/>
                <a:cxnLst/>
                <a:rect l="l" t="t" r="r" b="b"/>
                <a:pathLst>
                  <a:path w="935" h="1322" extrusionOk="0">
                    <a:moveTo>
                      <a:pt x="86" y="1"/>
                    </a:moveTo>
                    <a:cubicBezTo>
                      <a:pt x="43" y="54"/>
                      <a:pt x="11" y="118"/>
                      <a:pt x="1" y="192"/>
                    </a:cubicBezTo>
                    <a:cubicBezTo>
                      <a:pt x="1" y="192"/>
                      <a:pt x="86" y="255"/>
                      <a:pt x="181" y="362"/>
                    </a:cubicBezTo>
                    <a:cubicBezTo>
                      <a:pt x="277" y="468"/>
                      <a:pt x="362" y="584"/>
                      <a:pt x="436" y="701"/>
                    </a:cubicBezTo>
                    <a:cubicBezTo>
                      <a:pt x="521" y="818"/>
                      <a:pt x="584" y="945"/>
                      <a:pt x="638" y="1073"/>
                    </a:cubicBezTo>
                    <a:cubicBezTo>
                      <a:pt x="659" y="1126"/>
                      <a:pt x="680" y="1189"/>
                      <a:pt x="691" y="1242"/>
                    </a:cubicBezTo>
                    <a:lnTo>
                      <a:pt x="712" y="1306"/>
                    </a:lnTo>
                    <a:cubicBezTo>
                      <a:pt x="744" y="1317"/>
                      <a:pt x="778" y="1322"/>
                      <a:pt x="813" y="1322"/>
                    </a:cubicBezTo>
                    <a:cubicBezTo>
                      <a:pt x="847" y="1322"/>
                      <a:pt x="882" y="1317"/>
                      <a:pt x="913" y="1306"/>
                    </a:cubicBezTo>
                    <a:cubicBezTo>
                      <a:pt x="913" y="1306"/>
                      <a:pt x="913" y="1274"/>
                      <a:pt x="924" y="1232"/>
                    </a:cubicBezTo>
                    <a:cubicBezTo>
                      <a:pt x="935" y="1157"/>
                      <a:pt x="935" y="1083"/>
                      <a:pt x="924" y="1019"/>
                    </a:cubicBezTo>
                    <a:cubicBezTo>
                      <a:pt x="913" y="828"/>
                      <a:pt x="860" y="648"/>
                      <a:pt x="765" y="489"/>
                    </a:cubicBezTo>
                    <a:cubicBezTo>
                      <a:pt x="659" y="330"/>
                      <a:pt x="510" y="213"/>
                      <a:pt x="351" y="118"/>
                    </a:cubicBezTo>
                    <a:cubicBezTo>
                      <a:pt x="298" y="86"/>
                      <a:pt x="234" y="54"/>
                      <a:pt x="160" y="33"/>
                    </a:cubicBezTo>
                    <a:lnTo>
                      <a:pt x="8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578" name="Google Shape;578;p26"/>
              <p:cNvSpPr/>
              <p:nvPr/>
            </p:nvSpPr>
            <p:spPr>
              <a:xfrm>
                <a:off x="8254635" y="3089382"/>
                <a:ext cx="35441" cy="35441"/>
              </a:xfrm>
              <a:custGeom>
                <a:avLst/>
                <a:gdLst/>
                <a:ahLst/>
                <a:cxnLst/>
                <a:rect l="l" t="t" r="r" b="b"/>
                <a:pathLst>
                  <a:path w="892" h="892" extrusionOk="0">
                    <a:moveTo>
                      <a:pt x="53" y="0"/>
                    </a:moveTo>
                    <a:cubicBezTo>
                      <a:pt x="32" y="53"/>
                      <a:pt x="11" y="117"/>
                      <a:pt x="0" y="191"/>
                    </a:cubicBezTo>
                    <a:cubicBezTo>
                      <a:pt x="53" y="223"/>
                      <a:pt x="106" y="255"/>
                      <a:pt x="159" y="297"/>
                    </a:cubicBezTo>
                    <a:cubicBezTo>
                      <a:pt x="234" y="361"/>
                      <a:pt x="308" y="425"/>
                      <a:pt x="372" y="510"/>
                    </a:cubicBezTo>
                    <a:cubicBezTo>
                      <a:pt x="456" y="584"/>
                      <a:pt x="520" y="658"/>
                      <a:pt x="594" y="743"/>
                    </a:cubicBezTo>
                    <a:cubicBezTo>
                      <a:pt x="637" y="786"/>
                      <a:pt x="669" y="839"/>
                      <a:pt x="700" y="892"/>
                    </a:cubicBezTo>
                    <a:cubicBezTo>
                      <a:pt x="775" y="881"/>
                      <a:pt x="838" y="860"/>
                      <a:pt x="891" y="828"/>
                    </a:cubicBezTo>
                    <a:cubicBezTo>
                      <a:pt x="891" y="828"/>
                      <a:pt x="891" y="807"/>
                      <a:pt x="891" y="764"/>
                    </a:cubicBezTo>
                    <a:cubicBezTo>
                      <a:pt x="881" y="711"/>
                      <a:pt x="870" y="658"/>
                      <a:pt x="849" y="616"/>
                    </a:cubicBezTo>
                    <a:cubicBezTo>
                      <a:pt x="817" y="478"/>
                      <a:pt x="754" y="351"/>
                      <a:pt x="658" y="244"/>
                    </a:cubicBezTo>
                    <a:cubicBezTo>
                      <a:pt x="552" y="138"/>
                      <a:pt x="425" y="64"/>
                      <a:pt x="276" y="32"/>
                    </a:cubicBezTo>
                    <a:cubicBezTo>
                      <a:pt x="223" y="11"/>
                      <a:pt x="170" y="0"/>
                      <a:pt x="1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579" name="Google Shape;579;p26"/>
              <p:cNvSpPr/>
              <p:nvPr/>
            </p:nvSpPr>
            <p:spPr>
              <a:xfrm>
                <a:off x="8816214" y="3445226"/>
                <a:ext cx="32064" cy="31667"/>
              </a:xfrm>
              <a:custGeom>
                <a:avLst/>
                <a:gdLst/>
                <a:ahLst/>
                <a:cxnLst/>
                <a:rect l="l" t="t" r="r" b="b"/>
                <a:pathLst>
                  <a:path w="807" h="797" extrusionOk="0">
                    <a:moveTo>
                      <a:pt x="658" y="0"/>
                    </a:moveTo>
                    <a:cubicBezTo>
                      <a:pt x="361" y="117"/>
                      <a:pt x="117" y="361"/>
                      <a:pt x="0" y="658"/>
                    </a:cubicBezTo>
                    <a:cubicBezTo>
                      <a:pt x="43" y="711"/>
                      <a:pt x="85" y="754"/>
                      <a:pt x="138" y="796"/>
                    </a:cubicBezTo>
                    <a:cubicBezTo>
                      <a:pt x="287" y="722"/>
                      <a:pt x="414" y="637"/>
                      <a:pt x="541" y="531"/>
                    </a:cubicBezTo>
                    <a:cubicBezTo>
                      <a:pt x="648" y="414"/>
                      <a:pt x="732" y="276"/>
                      <a:pt x="807" y="138"/>
                    </a:cubicBezTo>
                    <a:cubicBezTo>
                      <a:pt x="764" y="85"/>
                      <a:pt x="711" y="32"/>
                      <a:pt x="6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580" name="Google Shape;580;p26"/>
              <p:cNvSpPr/>
              <p:nvPr/>
            </p:nvSpPr>
            <p:spPr>
              <a:xfrm>
                <a:off x="8803142" y="3400924"/>
                <a:ext cx="49348" cy="44739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126" extrusionOk="0">
                    <a:moveTo>
                      <a:pt x="1096" y="0"/>
                    </a:moveTo>
                    <a:cubicBezTo>
                      <a:pt x="1095" y="0"/>
                      <a:pt x="1094" y="1"/>
                      <a:pt x="1093" y="1"/>
                    </a:cubicBezTo>
                    <a:cubicBezTo>
                      <a:pt x="881" y="118"/>
                      <a:pt x="679" y="266"/>
                      <a:pt x="488" y="415"/>
                    </a:cubicBezTo>
                    <a:cubicBezTo>
                      <a:pt x="308" y="595"/>
                      <a:pt x="149" y="786"/>
                      <a:pt x="0" y="988"/>
                    </a:cubicBezTo>
                    <a:cubicBezTo>
                      <a:pt x="32" y="1041"/>
                      <a:pt x="85" y="1094"/>
                      <a:pt x="138" y="1126"/>
                    </a:cubicBezTo>
                    <a:cubicBezTo>
                      <a:pt x="351" y="1009"/>
                      <a:pt x="552" y="861"/>
                      <a:pt x="743" y="712"/>
                    </a:cubicBezTo>
                    <a:cubicBezTo>
                      <a:pt x="924" y="532"/>
                      <a:pt x="1093" y="341"/>
                      <a:pt x="1242" y="139"/>
                    </a:cubicBezTo>
                    <a:cubicBezTo>
                      <a:pt x="1242" y="129"/>
                      <a:pt x="1124" y="0"/>
                      <a:pt x="10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581" name="Google Shape;581;p26"/>
              <p:cNvSpPr/>
              <p:nvPr/>
            </p:nvSpPr>
            <p:spPr>
              <a:xfrm>
                <a:off x="8800202" y="3370171"/>
                <a:ext cx="35004" cy="32501"/>
              </a:xfrm>
              <a:custGeom>
                <a:avLst/>
                <a:gdLst/>
                <a:ahLst/>
                <a:cxnLst/>
                <a:rect l="l" t="t" r="r" b="b"/>
                <a:pathLst>
                  <a:path w="881" h="818" extrusionOk="0">
                    <a:moveTo>
                      <a:pt x="722" y="0"/>
                    </a:moveTo>
                    <a:cubicBezTo>
                      <a:pt x="722" y="0"/>
                      <a:pt x="467" y="202"/>
                      <a:pt x="340" y="319"/>
                    </a:cubicBezTo>
                    <a:cubicBezTo>
                      <a:pt x="276" y="361"/>
                      <a:pt x="202" y="457"/>
                      <a:pt x="127" y="520"/>
                    </a:cubicBezTo>
                    <a:lnTo>
                      <a:pt x="0" y="626"/>
                    </a:lnTo>
                    <a:cubicBezTo>
                      <a:pt x="11" y="690"/>
                      <a:pt x="32" y="754"/>
                      <a:pt x="64" y="817"/>
                    </a:cubicBezTo>
                    <a:cubicBezTo>
                      <a:pt x="64" y="817"/>
                      <a:pt x="149" y="807"/>
                      <a:pt x="265" y="775"/>
                    </a:cubicBezTo>
                    <a:cubicBezTo>
                      <a:pt x="382" y="743"/>
                      <a:pt x="499" y="680"/>
                      <a:pt x="605" y="605"/>
                    </a:cubicBezTo>
                    <a:cubicBezTo>
                      <a:pt x="722" y="457"/>
                      <a:pt x="817" y="298"/>
                      <a:pt x="881" y="117"/>
                    </a:cubicBezTo>
                    <a:cubicBezTo>
                      <a:pt x="828" y="75"/>
                      <a:pt x="775" y="32"/>
                      <a:pt x="7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sp>
          <p:nvSpPr>
            <p:cNvPr id="582" name="Google Shape;582;p26"/>
            <p:cNvSpPr/>
            <p:nvPr/>
          </p:nvSpPr>
          <p:spPr>
            <a:xfrm>
              <a:off x="158025" y="1577613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583" name="Google Shape;583;p26"/>
            <p:cNvSpPr/>
            <p:nvPr/>
          </p:nvSpPr>
          <p:spPr>
            <a:xfrm>
              <a:off x="899238" y="1881600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sp>
        <p:nvSpPr>
          <p:cNvPr id="584" name="Google Shape;584;p26"/>
          <p:cNvSpPr txBox="1">
            <a:spLocks noGrp="1"/>
          </p:cNvSpPr>
          <p:nvPr>
            <p:ph type="title"/>
          </p:nvPr>
        </p:nvSpPr>
        <p:spPr>
          <a:xfrm>
            <a:off x="990267" y="575197"/>
            <a:ext cx="102116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585" name="Google Shape;585;p26"/>
          <p:cNvSpPr txBox="1">
            <a:spLocks noGrp="1"/>
          </p:cNvSpPr>
          <p:nvPr>
            <p:ph type="ctrTitle" idx="2"/>
          </p:nvPr>
        </p:nvSpPr>
        <p:spPr>
          <a:xfrm>
            <a:off x="1717967" y="3098715"/>
            <a:ext cx="4012400" cy="4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667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86" name="Google Shape;586;p26"/>
          <p:cNvSpPr txBox="1">
            <a:spLocks noGrp="1"/>
          </p:cNvSpPr>
          <p:nvPr>
            <p:ph type="subTitle" idx="1"/>
          </p:nvPr>
        </p:nvSpPr>
        <p:spPr>
          <a:xfrm>
            <a:off x="1938600" y="3618824"/>
            <a:ext cx="3571600" cy="15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587" name="Google Shape;587;p26"/>
          <p:cNvSpPr txBox="1">
            <a:spLocks noGrp="1"/>
          </p:cNvSpPr>
          <p:nvPr>
            <p:ph type="ctrTitle" idx="3"/>
          </p:nvPr>
        </p:nvSpPr>
        <p:spPr>
          <a:xfrm>
            <a:off x="6441567" y="3098715"/>
            <a:ext cx="4012400" cy="4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667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88" name="Google Shape;588;p26"/>
          <p:cNvSpPr txBox="1">
            <a:spLocks noGrp="1"/>
          </p:cNvSpPr>
          <p:nvPr>
            <p:ph type="subTitle" idx="4"/>
          </p:nvPr>
        </p:nvSpPr>
        <p:spPr>
          <a:xfrm>
            <a:off x="6662067" y="3618824"/>
            <a:ext cx="3571600" cy="15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844529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Title and two columns 3">
    <p:bg>
      <p:bgPr>
        <a:solidFill>
          <a:schemeClr val="lt2"/>
        </a:solidFill>
        <a:effectLst/>
      </p:bgPr>
    </p:bg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0" name="Google Shape;590;p27"/>
          <p:cNvGrpSpPr/>
          <p:nvPr/>
        </p:nvGrpSpPr>
        <p:grpSpPr>
          <a:xfrm>
            <a:off x="-230155" y="1609836"/>
            <a:ext cx="13577201" cy="5248173"/>
            <a:chOff x="-172617" y="1207377"/>
            <a:chExt cx="10182901" cy="3936130"/>
          </a:xfrm>
        </p:grpSpPr>
        <p:grpSp>
          <p:nvGrpSpPr>
            <p:cNvPr id="591" name="Google Shape;591;p27"/>
            <p:cNvGrpSpPr/>
            <p:nvPr/>
          </p:nvGrpSpPr>
          <p:grpSpPr>
            <a:xfrm>
              <a:off x="-172617" y="4579827"/>
              <a:ext cx="1700876" cy="563680"/>
              <a:chOff x="456975" y="1603100"/>
              <a:chExt cx="1111175" cy="368250"/>
            </a:xfrm>
          </p:grpSpPr>
          <p:sp>
            <p:nvSpPr>
              <p:cNvPr id="592" name="Google Shape;592;p27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593" name="Google Shape;593;p27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594" name="Google Shape;594;p27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595" name="Google Shape;595;p27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596" name="Google Shape;596;p27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sp>
          <p:nvSpPr>
            <p:cNvPr id="597" name="Google Shape;597;p27"/>
            <p:cNvSpPr/>
            <p:nvPr/>
          </p:nvSpPr>
          <p:spPr>
            <a:xfrm>
              <a:off x="685450" y="3721888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598" name="Google Shape;598;p27"/>
            <p:cNvSpPr/>
            <p:nvPr/>
          </p:nvSpPr>
          <p:spPr>
            <a:xfrm>
              <a:off x="1604963" y="4154775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599" name="Google Shape;599;p27"/>
            <p:cNvSpPr/>
            <p:nvPr/>
          </p:nvSpPr>
          <p:spPr>
            <a:xfrm>
              <a:off x="3620288" y="3654025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grpSp>
          <p:nvGrpSpPr>
            <p:cNvPr id="600" name="Google Shape;600;p27"/>
            <p:cNvGrpSpPr/>
            <p:nvPr/>
          </p:nvGrpSpPr>
          <p:grpSpPr>
            <a:xfrm>
              <a:off x="8309408" y="1207377"/>
              <a:ext cx="1700876" cy="563680"/>
              <a:chOff x="456975" y="1603100"/>
              <a:chExt cx="1111175" cy="368250"/>
            </a:xfrm>
          </p:grpSpPr>
          <p:sp>
            <p:nvSpPr>
              <p:cNvPr id="601" name="Google Shape;601;p27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02" name="Google Shape;602;p27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03" name="Google Shape;603;p27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04" name="Google Shape;604;p27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05" name="Google Shape;605;p27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</p:grpSp>
      <p:sp>
        <p:nvSpPr>
          <p:cNvPr id="606" name="Google Shape;606;p27"/>
          <p:cNvSpPr txBox="1">
            <a:spLocks noGrp="1"/>
          </p:cNvSpPr>
          <p:nvPr>
            <p:ph type="title"/>
          </p:nvPr>
        </p:nvSpPr>
        <p:spPr>
          <a:xfrm>
            <a:off x="990267" y="575197"/>
            <a:ext cx="102116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07" name="Google Shape;607;p27"/>
          <p:cNvSpPr txBox="1">
            <a:spLocks noGrp="1"/>
          </p:cNvSpPr>
          <p:nvPr>
            <p:ph type="ctrTitle" idx="2"/>
          </p:nvPr>
        </p:nvSpPr>
        <p:spPr>
          <a:xfrm>
            <a:off x="7159133" y="1952617"/>
            <a:ext cx="2992400" cy="4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667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08" name="Google Shape;608;p27"/>
          <p:cNvSpPr txBox="1">
            <a:spLocks noGrp="1"/>
          </p:cNvSpPr>
          <p:nvPr>
            <p:ph type="subTitle" idx="1"/>
          </p:nvPr>
        </p:nvSpPr>
        <p:spPr>
          <a:xfrm>
            <a:off x="7159133" y="2467732"/>
            <a:ext cx="3589600" cy="112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609" name="Google Shape;609;p27"/>
          <p:cNvSpPr txBox="1">
            <a:spLocks noGrp="1"/>
          </p:cNvSpPr>
          <p:nvPr>
            <p:ph type="ctrTitle" idx="3"/>
          </p:nvPr>
        </p:nvSpPr>
        <p:spPr>
          <a:xfrm>
            <a:off x="7159133" y="4149284"/>
            <a:ext cx="2992400" cy="4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667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10" name="Google Shape;610;p27"/>
          <p:cNvSpPr txBox="1">
            <a:spLocks noGrp="1"/>
          </p:cNvSpPr>
          <p:nvPr>
            <p:ph type="subTitle" idx="4"/>
          </p:nvPr>
        </p:nvSpPr>
        <p:spPr>
          <a:xfrm>
            <a:off x="7159133" y="4664399"/>
            <a:ext cx="3589600" cy="112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611" name="Google Shape;611;p27"/>
          <p:cNvSpPr txBox="1">
            <a:spLocks noGrp="1"/>
          </p:cNvSpPr>
          <p:nvPr>
            <p:ph type="title" idx="5" hasCustomPrompt="1"/>
          </p:nvPr>
        </p:nvSpPr>
        <p:spPr>
          <a:xfrm>
            <a:off x="6239788" y="1810112"/>
            <a:ext cx="9028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333" b="0">
                <a:solidFill>
                  <a:schemeClr val="lt2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612" name="Google Shape;612;p27"/>
          <p:cNvSpPr txBox="1">
            <a:spLocks noGrp="1"/>
          </p:cNvSpPr>
          <p:nvPr>
            <p:ph type="title" idx="6" hasCustomPrompt="1"/>
          </p:nvPr>
        </p:nvSpPr>
        <p:spPr>
          <a:xfrm>
            <a:off x="6239788" y="4015843"/>
            <a:ext cx="9028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333" b="0">
                <a:solidFill>
                  <a:schemeClr val="lt2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1519977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4">
  <p:cSld name="Title and two columns 4">
    <p:bg>
      <p:bgPr>
        <a:solidFill>
          <a:schemeClr val="lt2"/>
        </a:solidFill>
        <a:effectLst/>
      </p:bgPr>
    </p:bg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" name="Google Shape;614;p28"/>
          <p:cNvGrpSpPr/>
          <p:nvPr/>
        </p:nvGrpSpPr>
        <p:grpSpPr>
          <a:xfrm>
            <a:off x="-230155" y="1609836"/>
            <a:ext cx="13577201" cy="5248173"/>
            <a:chOff x="-172617" y="1207377"/>
            <a:chExt cx="10182901" cy="3936130"/>
          </a:xfrm>
        </p:grpSpPr>
        <p:grpSp>
          <p:nvGrpSpPr>
            <p:cNvPr id="615" name="Google Shape;615;p28"/>
            <p:cNvGrpSpPr/>
            <p:nvPr/>
          </p:nvGrpSpPr>
          <p:grpSpPr>
            <a:xfrm>
              <a:off x="-172617" y="4579827"/>
              <a:ext cx="1700876" cy="563680"/>
              <a:chOff x="456975" y="1603100"/>
              <a:chExt cx="1111175" cy="368250"/>
            </a:xfrm>
          </p:grpSpPr>
          <p:sp>
            <p:nvSpPr>
              <p:cNvPr id="616" name="Google Shape;616;p28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17" name="Google Shape;617;p28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18" name="Google Shape;618;p28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19" name="Google Shape;619;p28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20" name="Google Shape;620;p28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sp>
          <p:nvSpPr>
            <p:cNvPr id="621" name="Google Shape;621;p28"/>
            <p:cNvSpPr/>
            <p:nvPr/>
          </p:nvSpPr>
          <p:spPr>
            <a:xfrm>
              <a:off x="472288" y="1611225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22" name="Google Shape;622;p28"/>
            <p:cNvSpPr/>
            <p:nvPr/>
          </p:nvSpPr>
          <p:spPr>
            <a:xfrm>
              <a:off x="400313" y="1953775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23" name="Google Shape;623;p28"/>
            <p:cNvSpPr/>
            <p:nvPr/>
          </p:nvSpPr>
          <p:spPr>
            <a:xfrm>
              <a:off x="3620288" y="3654025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grpSp>
          <p:nvGrpSpPr>
            <p:cNvPr id="624" name="Google Shape;624;p28"/>
            <p:cNvGrpSpPr/>
            <p:nvPr/>
          </p:nvGrpSpPr>
          <p:grpSpPr>
            <a:xfrm>
              <a:off x="8309408" y="1207377"/>
              <a:ext cx="1700876" cy="563680"/>
              <a:chOff x="456975" y="1603100"/>
              <a:chExt cx="1111175" cy="368250"/>
            </a:xfrm>
          </p:grpSpPr>
          <p:sp>
            <p:nvSpPr>
              <p:cNvPr id="625" name="Google Shape;625;p28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26" name="Google Shape;626;p28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27" name="Google Shape;627;p28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28" name="Google Shape;628;p28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29" name="Google Shape;629;p28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</p:grpSp>
      <p:sp>
        <p:nvSpPr>
          <p:cNvPr id="630" name="Google Shape;630;p28"/>
          <p:cNvSpPr txBox="1">
            <a:spLocks noGrp="1"/>
          </p:cNvSpPr>
          <p:nvPr>
            <p:ph type="title"/>
          </p:nvPr>
        </p:nvSpPr>
        <p:spPr>
          <a:xfrm>
            <a:off x="990267" y="575197"/>
            <a:ext cx="102116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31" name="Google Shape;631;p28"/>
          <p:cNvSpPr txBox="1">
            <a:spLocks noGrp="1"/>
          </p:cNvSpPr>
          <p:nvPr>
            <p:ph type="ctrTitle" idx="2"/>
          </p:nvPr>
        </p:nvSpPr>
        <p:spPr>
          <a:xfrm>
            <a:off x="6194739" y="2155833"/>
            <a:ext cx="4826400" cy="4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667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32" name="Google Shape;632;p28"/>
          <p:cNvSpPr txBox="1">
            <a:spLocks noGrp="1"/>
          </p:cNvSpPr>
          <p:nvPr>
            <p:ph type="subTitle" idx="1"/>
          </p:nvPr>
        </p:nvSpPr>
        <p:spPr>
          <a:xfrm>
            <a:off x="6194733" y="2670933"/>
            <a:ext cx="4218400" cy="112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633" name="Google Shape;633;p28"/>
          <p:cNvSpPr txBox="1">
            <a:spLocks noGrp="1"/>
          </p:cNvSpPr>
          <p:nvPr>
            <p:ph type="ctrTitle" idx="3"/>
          </p:nvPr>
        </p:nvSpPr>
        <p:spPr>
          <a:xfrm>
            <a:off x="1171011" y="4047701"/>
            <a:ext cx="4826400" cy="4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667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34" name="Google Shape;634;p28"/>
          <p:cNvSpPr txBox="1">
            <a:spLocks noGrp="1"/>
          </p:cNvSpPr>
          <p:nvPr>
            <p:ph type="subTitle" idx="4"/>
          </p:nvPr>
        </p:nvSpPr>
        <p:spPr>
          <a:xfrm>
            <a:off x="1779035" y="4562800"/>
            <a:ext cx="4218400" cy="112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27274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bg>
      <p:bgPr>
        <a:solidFill>
          <a:schemeClr val="lt2"/>
        </a:solidFill>
        <a:effectLst/>
      </p:bgPr>
    </p:bg>
    <p:spTree>
      <p:nvGrpSpPr>
        <p:cNvPr id="1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6" name="Google Shape;636;p29"/>
          <p:cNvGrpSpPr/>
          <p:nvPr/>
        </p:nvGrpSpPr>
        <p:grpSpPr>
          <a:xfrm>
            <a:off x="-230144" y="1266070"/>
            <a:ext cx="12853389" cy="5591877"/>
            <a:chOff x="-172608" y="949552"/>
            <a:chExt cx="9640042" cy="4193908"/>
          </a:xfrm>
        </p:grpSpPr>
        <p:grpSp>
          <p:nvGrpSpPr>
            <p:cNvPr id="637" name="Google Shape;637;p29"/>
            <p:cNvGrpSpPr/>
            <p:nvPr/>
          </p:nvGrpSpPr>
          <p:grpSpPr>
            <a:xfrm>
              <a:off x="-172608" y="4402467"/>
              <a:ext cx="2236017" cy="740993"/>
              <a:chOff x="456975" y="1603100"/>
              <a:chExt cx="1111175" cy="368250"/>
            </a:xfrm>
          </p:grpSpPr>
          <p:sp>
            <p:nvSpPr>
              <p:cNvPr id="638" name="Google Shape;638;p29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39" name="Google Shape;639;p29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40" name="Google Shape;640;p29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41" name="Google Shape;641;p29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42" name="Google Shape;642;p29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sp>
          <p:nvSpPr>
            <p:cNvPr id="643" name="Google Shape;643;p29"/>
            <p:cNvSpPr/>
            <p:nvPr/>
          </p:nvSpPr>
          <p:spPr>
            <a:xfrm>
              <a:off x="6337875" y="4222638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44" name="Google Shape;644;p29"/>
            <p:cNvSpPr/>
            <p:nvPr/>
          </p:nvSpPr>
          <p:spPr>
            <a:xfrm>
              <a:off x="6081113" y="4614550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45" name="Google Shape;645;p29"/>
            <p:cNvSpPr/>
            <p:nvPr/>
          </p:nvSpPr>
          <p:spPr>
            <a:xfrm>
              <a:off x="458938" y="1122975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grpSp>
          <p:nvGrpSpPr>
            <p:cNvPr id="646" name="Google Shape;646;p29"/>
            <p:cNvGrpSpPr/>
            <p:nvPr/>
          </p:nvGrpSpPr>
          <p:grpSpPr>
            <a:xfrm>
              <a:off x="7766558" y="949552"/>
              <a:ext cx="1700876" cy="563680"/>
              <a:chOff x="456975" y="1603100"/>
              <a:chExt cx="1111175" cy="368250"/>
            </a:xfrm>
          </p:grpSpPr>
          <p:sp>
            <p:nvSpPr>
              <p:cNvPr id="647" name="Google Shape;647;p29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48" name="Google Shape;648;p29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49" name="Google Shape;649;p29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50" name="Google Shape;650;p29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51" name="Google Shape;651;p29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sp>
          <p:nvSpPr>
            <p:cNvPr id="652" name="Google Shape;652;p29"/>
            <p:cNvSpPr/>
            <p:nvPr/>
          </p:nvSpPr>
          <p:spPr>
            <a:xfrm>
              <a:off x="1075675" y="1374900"/>
              <a:ext cx="556363" cy="138320"/>
            </a:xfrm>
            <a:custGeom>
              <a:avLst/>
              <a:gdLst/>
              <a:ahLst/>
              <a:cxnLst/>
              <a:rect l="l" t="t" r="r" b="b"/>
              <a:pathLst>
                <a:path w="15349" h="3816" extrusionOk="0">
                  <a:moveTo>
                    <a:pt x="4434" y="0"/>
                  </a:moveTo>
                  <a:cubicBezTo>
                    <a:pt x="3044" y="0"/>
                    <a:pt x="1443" y="567"/>
                    <a:pt x="1" y="1267"/>
                  </a:cubicBezTo>
                  <a:cubicBezTo>
                    <a:pt x="564" y="1149"/>
                    <a:pt x="1144" y="1092"/>
                    <a:pt x="1726" y="1092"/>
                  </a:cubicBezTo>
                  <a:cubicBezTo>
                    <a:pt x="3680" y="1092"/>
                    <a:pt x="5674" y="1736"/>
                    <a:pt x="7252" y="2910"/>
                  </a:cubicBezTo>
                  <a:cubicBezTo>
                    <a:pt x="7229" y="3348"/>
                    <a:pt x="7465" y="3815"/>
                    <a:pt x="7705" y="3815"/>
                  </a:cubicBezTo>
                  <a:cubicBezTo>
                    <a:pt x="7843" y="3815"/>
                    <a:pt x="7982" y="3660"/>
                    <a:pt x="8073" y="3255"/>
                  </a:cubicBezTo>
                  <a:cubicBezTo>
                    <a:pt x="8085" y="3136"/>
                    <a:pt x="8085" y="3029"/>
                    <a:pt x="8073" y="2922"/>
                  </a:cubicBezTo>
                  <a:cubicBezTo>
                    <a:pt x="9651" y="1739"/>
                    <a:pt x="11654" y="1092"/>
                    <a:pt x="13617" y="1092"/>
                  </a:cubicBezTo>
                  <a:cubicBezTo>
                    <a:pt x="14201" y="1092"/>
                    <a:pt x="14783" y="1150"/>
                    <a:pt x="15348" y="1267"/>
                  </a:cubicBezTo>
                  <a:cubicBezTo>
                    <a:pt x="13902" y="568"/>
                    <a:pt x="12300" y="2"/>
                    <a:pt x="10910" y="2"/>
                  </a:cubicBezTo>
                  <a:cubicBezTo>
                    <a:pt x="9485" y="2"/>
                    <a:pt x="8283" y="597"/>
                    <a:pt x="7704" y="2255"/>
                  </a:cubicBezTo>
                  <a:cubicBezTo>
                    <a:pt x="7692" y="2243"/>
                    <a:pt x="7692" y="2231"/>
                    <a:pt x="7669" y="2220"/>
                  </a:cubicBezTo>
                  <a:lnTo>
                    <a:pt x="7633" y="2243"/>
                  </a:lnTo>
                  <a:cubicBezTo>
                    <a:pt x="7055" y="593"/>
                    <a:pt x="5855" y="0"/>
                    <a:pt x="44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grpSp>
          <p:nvGrpSpPr>
            <p:cNvPr id="653" name="Google Shape;653;p29"/>
            <p:cNvGrpSpPr/>
            <p:nvPr/>
          </p:nvGrpSpPr>
          <p:grpSpPr>
            <a:xfrm>
              <a:off x="7176625" y="4339456"/>
              <a:ext cx="1178904" cy="529357"/>
              <a:chOff x="3672600" y="1165825"/>
              <a:chExt cx="557375" cy="250275"/>
            </a:xfrm>
          </p:grpSpPr>
          <p:sp>
            <p:nvSpPr>
              <p:cNvPr id="654" name="Google Shape;654;p29"/>
              <p:cNvSpPr/>
              <p:nvPr/>
            </p:nvSpPr>
            <p:spPr>
              <a:xfrm>
                <a:off x="3672600" y="1165825"/>
                <a:ext cx="557375" cy="250275"/>
              </a:xfrm>
              <a:custGeom>
                <a:avLst/>
                <a:gdLst/>
                <a:ahLst/>
                <a:cxnLst/>
                <a:rect l="l" t="t" r="r" b="b"/>
                <a:pathLst>
                  <a:path w="22295" h="10011" extrusionOk="0">
                    <a:moveTo>
                      <a:pt x="12039" y="1"/>
                    </a:moveTo>
                    <a:cubicBezTo>
                      <a:pt x="9081" y="1"/>
                      <a:pt x="6352" y="1896"/>
                      <a:pt x="6996" y="5939"/>
                    </a:cubicBezTo>
                    <a:cubicBezTo>
                      <a:pt x="6214" y="4867"/>
                      <a:pt x="5312" y="4428"/>
                      <a:pt x="4435" y="4428"/>
                    </a:cubicBezTo>
                    <a:cubicBezTo>
                      <a:pt x="2134" y="4428"/>
                      <a:pt x="0" y="7450"/>
                      <a:pt x="638" y="10011"/>
                    </a:cubicBezTo>
                    <a:lnTo>
                      <a:pt x="22022" y="10011"/>
                    </a:lnTo>
                    <a:cubicBezTo>
                      <a:pt x="22295" y="8334"/>
                      <a:pt x="21138" y="7313"/>
                      <a:pt x="19593" y="7313"/>
                    </a:cubicBezTo>
                    <a:cubicBezTo>
                      <a:pt x="19185" y="7313"/>
                      <a:pt x="18750" y="7385"/>
                      <a:pt x="18307" y="7534"/>
                    </a:cubicBezTo>
                    <a:cubicBezTo>
                      <a:pt x="19359" y="2651"/>
                      <a:pt x="15538" y="1"/>
                      <a:pt x="1203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55" name="Google Shape;655;p29"/>
              <p:cNvSpPr/>
              <p:nvPr/>
            </p:nvSpPr>
            <p:spPr>
              <a:xfrm>
                <a:off x="4015975" y="1195825"/>
                <a:ext cx="8350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334" h="640" extrusionOk="0">
                    <a:moveTo>
                      <a:pt x="36" y="0"/>
                    </a:moveTo>
                    <a:cubicBezTo>
                      <a:pt x="24" y="48"/>
                      <a:pt x="12" y="83"/>
                      <a:pt x="12" y="131"/>
                    </a:cubicBezTo>
                    <a:cubicBezTo>
                      <a:pt x="0" y="202"/>
                      <a:pt x="0" y="274"/>
                      <a:pt x="12" y="345"/>
                    </a:cubicBezTo>
                    <a:cubicBezTo>
                      <a:pt x="24" y="417"/>
                      <a:pt x="48" y="476"/>
                      <a:pt x="72" y="536"/>
                    </a:cubicBezTo>
                    <a:lnTo>
                      <a:pt x="119" y="631"/>
                    </a:lnTo>
                    <a:cubicBezTo>
                      <a:pt x="149" y="637"/>
                      <a:pt x="179" y="640"/>
                      <a:pt x="208" y="640"/>
                    </a:cubicBezTo>
                    <a:cubicBezTo>
                      <a:pt x="238" y="640"/>
                      <a:pt x="268" y="637"/>
                      <a:pt x="298" y="631"/>
                    </a:cubicBezTo>
                    <a:cubicBezTo>
                      <a:pt x="298" y="631"/>
                      <a:pt x="310" y="583"/>
                      <a:pt x="322" y="512"/>
                    </a:cubicBezTo>
                    <a:cubicBezTo>
                      <a:pt x="334" y="441"/>
                      <a:pt x="334" y="357"/>
                      <a:pt x="322" y="286"/>
                    </a:cubicBezTo>
                    <a:cubicBezTo>
                      <a:pt x="310" y="226"/>
                      <a:pt x="286" y="155"/>
                      <a:pt x="250" y="95"/>
                    </a:cubicBezTo>
                    <a:lnTo>
                      <a:pt x="20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56" name="Google Shape;656;p29"/>
              <p:cNvSpPr/>
              <p:nvPr/>
            </p:nvSpPr>
            <p:spPr>
              <a:xfrm>
                <a:off x="4032925" y="1191050"/>
                <a:ext cx="10750" cy="32475"/>
              </a:xfrm>
              <a:custGeom>
                <a:avLst/>
                <a:gdLst/>
                <a:ahLst/>
                <a:cxnLst/>
                <a:rect l="l" t="t" r="r" b="b"/>
                <a:pathLst>
                  <a:path w="430" h="1299" extrusionOk="0">
                    <a:moveTo>
                      <a:pt x="156" y="1"/>
                    </a:moveTo>
                    <a:cubicBezTo>
                      <a:pt x="108" y="1"/>
                      <a:pt x="48" y="12"/>
                      <a:pt x="1" y="36"/>
                    </a:cubicBezTo>
                    <a:cubicBezTo>
                      <a:pt x="1" y="251"/>
                      <a:pt x="25" y="465"/>
                      <a:pt x="60" y="679"/>
                    </a:cubicBezTo>
                    <a:cubicBezTo>
                      <a:pt x="108" y="893"/>
                      <a:pt x="179" y="1096"/>
                      <a:pt x="275" y="1298"/>
                    </a:cubicBezTo>
                    <a:cubicBezTo>
                      <a:pt x="322" y="1298"/>
                      <a:pt x="382" y="1286"/>
                      <a:pt x="429" y="1263"/>
                    </a:cubicBezTo>
                    <a:cubicBezTo>
                      <a:pt x="429" y="1048"/>
                      <a:pt x="406" y="834"/>
                      <a:pt x="370" y="620"/>
                    </a:cubicBezTo>
                    <a:cubicBezTo>
                      <a:pt x="310" y="405"/>
                      <a:pt x="239" y="203"/>
                      <a:pt x="15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57" name="Google Shape;657;p29"/>
              <p:cNvSpPr/>
              <p:nvPr/>
            </p:nvSpPr>
            <p:spPr>
              <a:xfrm>
                <a:off x="4051375" y="1202725"/>
                <a:ext cx="8075" cy="25175"/>
              </a:xfrm>
              <a:custGeom>
                <a:avLst/>
                <a:gdLst/>
                <a:ahLst/>
                <a:cxnLst/>
                <a:rect l="l" t="t" r="r" b="b"/>
                <a:pathLst>
                  <a:path w="323" h="1007" extrusionOk="0">
                    <a:moveTo>
                      <a:pt x="163" y="1"/>
                    </a:moveTo>
                    <a:cubicBezTo>
                      <a:pt x="135" y="1"/>
                      <a:pt x="108" y="4"/>
                      <a:pt x="84" y="10"/>
                    </a:cubicBezTo>
                    <a:cubicBezTo>
                      <a:pt x="37" y="165"/>
                      <a:pt x="13" y="331"/>
                      <a:pt x="1" y="498"/>
                    </a:cubicBezTo>
                    <a:cubicBezTo>
                      <a:pt x="13" y="665"/>
                      <a:pt x="37" y="831"/>
                      <a:pt x="84" y="998"/>
                    </a:cubicBezTo>
                    <a:cubicBezTo>
                      <a:pt x="108" y="1004"/>
                      <a:pt x="135" y="1007"/>
                      <a:pt x="163" y="1007"/>
                    </a:cubicBezTo>
                    <a:cubicBezTo>
                      <a:pt x="191" y="1007"/>
                      <a:pt x="221" y="1004"/>
                      <a:pt x="251" y="998"/>
                    </a:cubicBezTo>
                    <a:cubicBezTo>
                      <a:pt x="287" y="831"/>
                      <a:pt x="311" y="665"/>
                      <a:pt x="322" y="498"/>
                    </a:cubicBezTo>
                    <a:cubicBezTo>
                      <a:pt x="311" y="331"/>
                      <a:pt x="287" y="165"/>
                      <a:pt x="251" y="10"/>
                    </a:cubicBezTo>
                    <a:cubicBezTo>
                      <a:pt x="221" y="4"/>
                      <a:pt x="191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58" name="Google Shape;658;p29"/>
              <p:cNvSpPr/>
              <p:nvPr/>
            </p:nvSpPr>
            <p:spPr>
              <a:xfrm>
                <a:off x="3788250" y="1389000"/>
                <a:ext cx="18500" cy="1697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679" extrusionOk="0">
                    <a:moveTo>
                      <a:pt x="120" y="0"/>
                    </a:moveTo>
                    <a:cubicBezTo>
                      <a:pt x="72" y="36"/>
                      <a:pt x="37" y="83"/>
                      <a:pt x="1" y="119"/>
                    </a:cubicBezTo>
                    <a:cubicBezTo>
                      <a:pt x="72" y="250"/>
                      <a:pt x="156" y="369"/>
                      <a:pt x="263" y="464"/>
                    </a:cubicBezTo>
                    <a:cubicBezTo>
                      <a:pt x="382" y="548"/>
                      <a:pt x="513" y="619"/>
                      <a:pt x="644" y="679"/>
                    </a:cubicBezTo>
                    <a:cubicBezTo>
                      <a:pt x="691" y="631"/>
                      <a:pt x="715" y="584"/>
                      <a:pt x="739" y="536"/>
                    </a:cubicBezTo>
                    <a:cubicBezTo>
                      <a:pt x="656" y="429"/>
                      <a:pt x="572" y="322"/>
                      <a:pt x="465" y="226"/>
                    </a:cubicBezTo>
                    <a:cubicBezTo>
                      <a:pt x="358" y="143"/>
                      <a:pt x="239" y="72"/>
                      <a:pt x="12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59" name="Google Shape;659;p29"/>
              <p:cNvSpPr/>
              <p:nvPr/>
            </p:nvSpPr>
            <p:spPr>
              <a:xfrm>
                <a:off x="3801650" y="1378250"/>
                <a:ext cx="28300" cy="29525"/>
              </a:xfrm>
              <a:custGeom>
                <a:avLst/>
                <a:gdLst/>
                <a:ahLst/>
                <a:cxnLst/>
                <a:rect l="l" t="t" r="r" b="b"/>
                <a:pathLst>
                  <a:path w="1132" h="1181" extrusionOk="0">
                    <a:moveTo>
                      <a:pt x="149" y="0"/>
                    </a:moveTo>
                    <a:cubicBezTo>
                      <a:pt x="115" y="0"/>
                      <a:pt x="1" y="74"/>
                      <a:pt x="1" y="85"/>
                    </a:cubicBezTo>
                    <a:lnTo>
                      <a:pt x="132" y="323"/>
                    </a:lnTo>
                    <a:cubicBezTo>
                      <a:pt x="215" y="466"/>
                      <a:pt x="310" y="609"/>
                      <a:pt x="429" y="728"/>
                    </a:cubicBezTo>
                    <a:cubicBezTo>
                      <a:pt x="608" y="894"/>
                      <a:pt x="810" y="1037"/>
                      <a:pt x="1013" y="1180"/>
                    </a:cubicBezTo>
                    <a:cubicBezTo>
                      <a:pt x="1060" y="1156"/>
                      <a:pt x="1108" y="1121"/>
                      <a:pt x="1132" y="1061"/>
                    </a:cubicBezTo>
                    <a:cubicBezTo>
                      <a:pt x="989" y="871"/>
                      <a:pt x="822" y="680"/>
                      <a:pt x="655" y="502"/>
                    </a:cubicBezTo>
                    <a:cubicBezTo>
                      <a:pt x="572" y="394"/>
                      <a:pt x="417" y="287"/>
                      <a:pt x="322" y="180"/>
                    </a:cubicBezTo>
                    <a:lnTo>
                      <a:pt x="155" y="2"/>
                    </a:lnTo>
                    <a:cubicBezTo>
                      <a:pt x="154" y="1"/>
                      <a:pt x="152" y="0"/>
                      <a:pt x="14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60" name="Google Shape;660;p29"/>
              <p:cNvSpPr/>
              <p:nvPr/>
            </p:nvSpPr>
            <p:spPr>
              <a:xfrm>
                <a:off x="3829625" y="1386900"/>
                <a:ext cx="16400" cy="16400"/>
              </a:xfrm>
              <a:custGeom>
                <a:avLst/>
                <a:gdLst/>
                <a:ahLst/>
                <a:cxnLst/>
                <a:rect l="l" t="t" r="r" b="b"/>
                <a:pathLst>
                  <a:path w="656" h="656" extrusionOk="0">
                    <a:moveTo>
                      <a:pt x="108" y="1"/>
                    </a:moveTo>
                    <a:cubicBezTo>
                      <a:pt x="72" y="37"/>
                      <a:pt x="37" y="72"/>
                      <a:pt x="1" y="120"/>
                    </a:cubicBezTo>
                    <a:cubicBezTo>
                      <a:pt x="60" y="227"/>
                      <a:pt x="132" y="346"/>
                      <a:pt x="215" y="441"/>
                    </a:cubicBezTo>
                    <a:cubicBezTo>
                      <a:pt x="310" y="525"/>
                      <a:pt x="418" y="596"/>
                      <a:pt x="537" y="656"/>
                    </a:cubicBezTo>
                    <a:cubicBezTo>
                      <a:pt x="584" y="620"/>
                      <a:pt x="620" y="584"/>
                      <a:pt x="656" y="537"/>
                    </a:cubicBezTo>
                    <a:cubicBezTo>
                      <a:pt x="596" y="418"/>
                      <a:pt x="525" y="310"/>
                      <a:pt x="441" y="215"/>
                    </a:cubicBezTo>
                    <a:cubicBezTo>
                      <a:pt x="334" y="132"/>
                      <a:pt x="227" y="60"/>
                      <a:pt x="10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sp>
          <p:nvSpPr>
            <p:cNvPr id="661" name="Google Shape;661;p29"/>
            <p:cNvSpPr/>
            <p:nvPr/>
          </p:nvSpPr>
          <p:spPr>
            <a:xfrm>
              <a:off x="8204600" y="4339454"/>
              <a:ext cx="451990" cy="112372"/>
            </a:xfrm>
            <a:custGeom>
              <a:avLst/>
              <a:gdLst/>
              <a:ahLst/>
              <a:cxnLst/>
              <a:rect l="l" t="t" r="r" b="b"/>
              <a:pathLst>
                <a:path w="15349" h="3816" extrusionOk="0">
                  <a:moveTo>
                    <a:pt x="4434" y="0"/>
                  </a:moveTo>
                  <a:cubicBezTo>
                    <a:pt x="3044" y="0"/>
                    <a:pt x="1443" y="567"/>
                    <a:pt x="1" y="1267"/>
                  </a:cubicBezTo>
                  <a:cubicBezTo>
                    <a:pt x="564" y="1149"/>
                    <a:pt x="1144" y="1092"/>
                    <a:pt x="1726" y="1092"/>
                  </a:cubicBezTo>
                  <a:cubicBezTo>
                    <a:pt x="3680" y="1092"/>
                    <a:pt x="5674" y="1736"/>
                    <a:pt x="7252" y="2910"/>
                  </a:cubicBezTo>
                  <a:cubicBezTo>
                    <a:pt x="7229" y="3348"/>
                    <a:pt x="7465" y="3815"/>
                    <a:pt x="7705" y="3815"/>
                  </a:cubicBezTo>
                  <a:cubicBezTo>
                    <a:pt x="7843" y="3815"/>
                    <a:pt x="7982" y="3660"/>
                    <a:pt x="8073" y="3255"/>
                  </a:cubicBezTo>
                  <a:cubicBezTo>
                    <a:pt x="8085" y="3136"/>
                    <a:pt x="8085" y="3029"/>
                    <a:pt x="8073" y="2922"/>
                  </a:cubicBezTo>
                  <a:cubicBezTo>
                    <a:pt x="9651" y="1739"/>
                    <a:pt x="11654" y="1092"/>
                    <a:pt x="13617" y="1092"/>
                  </a:cubicBezTo>
                  <a:cubicBezTo>
                    <a:pt x="14201" y="1092"/>
                    <a:pt x="14783" y="1150"/>
                    <a:pt x="15348" y="1267"/>
                  </a:cubicBezTo>
                  <a:cubicBezTo>
                    <a:pt x="13902" y="568"/>
                    <a:pt x="12300" y="2"/>
                    <a:pt x="10910" y="2"/>
                  </a:cubicBezTo>
                  <a:cubicBezTo>
                    <a:pt x="9485" y="2"/>
                    <a:pt x="8283" y="597"/>
                    <a:pt x="7704" y="2255"/>
                  </a:cubicBezTo>
                  <a:cubicBezTo>
                    <a:pt x="7692" y="2243"/>
                    <a:pt x="7692" y="2231"/>
                    <a:pt x="7669" y="2220"/>
                  </a:cubicBezTo>
                  <a:lnTo>
                    <a:pt x="7633" y="2243"/>
                  </a:lnTo>
                  <a:cubicBezTo>
                    <a:pt x="7055" y="593"/>
                    <a:pt x="5855" y="0"/>
                    <a:pt x="44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sp>
        <p:nvSpPr>
          <p:cNvPr id="662" name="Google Shape;662;p29"/>
          <p:cNvSpPr txBox="1">
            <a:spLocks noGrp="1"/>
          </p:cNvSpPr>
          <p:nvPr>
            <p:ph type="title"/>
          </p:nvPr>
        </p:nvSpPr>
        <p:spPr>
          <a:xfrm>
            <a:off x="990267" y="575197"/>
            <a:ext cx="102116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63" name="Google Shape;663;p29"/>
          <p:cNvSpPr txBox="1">
            <a:spLocks noGrp="1"/>
          </p:cNvSpPr>
          <p:nvPr>
            <p:ph type="ctrTitle" idx="2"/>
          </p:nvPr>
        </p:nvSpPr>
        <p:spPr>
          <a:xfrm>
            <a:off x="1002967" y="3337767"/>
            <a:ext cx="3080800" cy="4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667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64" name="Google Shape;664;p29"/>
          <p:cNvSpPr txBox="1">
            <a:spLocks noGrp="1"/>
          </p:cNvSpPr>
          <p:nvPr>
            <p:ph type="subTitle" idx="1"/>
          </p:nvPr>
        </p:nvSpPr>
        <p:spPr>
          <a:xfrm>
            <a:off x="1003043" y="3785695"/>
            <a:ext cx="3080800" cy="15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665" name="Google Shape;665;p29"/>
          <p:cNvSpPr txBox="1">
            <a:spLocks noGrp="1"/>
          </p:cNvSpPr>
          <p:nvPr>
            <p:ph type="ctrTitle" idx="3"/>
          </p:nvPr>
        </p:nvSpPr>
        <p:spPr>
          <a:xfrm>
            <a:off x="4555607" y="3337767"/>
            <a:ext cx="3080800" cy="4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667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66" name="Google Shape;666;p29"/>
          <p:cNvSpPr txBox="1">
            <a:spLocks noGrp="1"/>
          </p:cNvSpPr>
          <p:nvPr>
            <p:ph type="subTitle" idx="4"/>
          </p:nvPr>
        </p:nvSpPr>
        <p:spPr>
          <a:xfrm>
            <a:off x="4555677" y="3785695"/>
            <a:ext cx="3080800" cy="15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667" name="Google Shape;667;p29"/>
          <p:cNvSpPr txBox="1">
            <a:spLocks noGrp="1"/>
          </p:cNvSpPr>
          <p:nvPr>
            <p:ph type="ctrTitle" idx="5"/>
          </p:nvPr>
        </p:nvSpPr>
        <p:spPr>
          <a:xfrm>
            <a:off x="8108155" y="3337767"/>
            <a:ext cx="3080800" cy="4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667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68" name="Google Shape;668;p29"/>
          <p:cNvSpPr txBox="1">
            <a:spLocks noGrp="1"/>
          </p:cNvSpPr>
          <p:nvPr>
            <p:ph type="subTitle" idx="6"/>
          </p:nvPr>
        </p:nvSpPr>
        <p:spPr>
          <a:xfrm>
            <a:off x="8108236" y="3785695"/>
            <a:ext cx="3080800" cy="15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547162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bg>
      <p:bgPr>
        <a:solidFill>
          <a:schemeClr val="lt2"/>
        </a:solidFill>
        <a:effectLst/>
      </p:bgPr>
    </p:bg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0" name="Google Shape;670;p30"/>
          <p:cNvGrpSpPr/>
          <p:nvPr/>
        </p:nvGrpSpPr>
        <p:grpSpPr>
          <a:xfrm>
            <a:off x="-551733" y="524170"/>
            <a:ext cx="13817345" cy="6591881"/>
            <a:chOff x="-413800" y="393127"/>
            <a:chExt cx="10363009" cy="4943911"/>
          </a:xfrm>
        </p:grpSpPr>
        <p:grpSp>
          <p:nvGrpSpPr>
            <p:cNvPr id="671" name="Google Shape;671;p30"/>
            <p:cNvGrpSpPr/>
            <p:nvPr/>
          </p:nvGrpSpPr>
          <p:grpSpPr>
            <a:xfrm>
              <a:off x="-172608" y="4402467"/>
              <a:ext cx="2236017" cy="740993"/>
              <a:chOff x="456975" y="1603100"/>
              <a:chExt cx="1111175" cy="368250"/>
            </a:xfrm>
          </p:grpSpPr>
          <p:sp>
            <p:nvSpPr>
              <p:cNvPr id="672" name="Google Shape;672;p30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73" name="Google Shape;673;p30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74" name="Google Shape;674;p30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75" name="Google Shape;675;p30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76" name="Google Shape;676;p30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sp>
          <p:nvSpPr>
            <p:cNvPr id="677" name="Google Shape;677;p30"/>
            <p:cNvSpPr/>
            <p:nvPr/>
          </p:nvSpPr>
          <p:spPr>
            <a:xfrm>
              <a:off x="-413800" y="4326463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78" name="Google Shape;678;p30"/>
            <p:cNvSpPr/>
            <p:nvPr/>
          </p:nvSpPr>
          <p:spPr>
            <a:xfrm>
              <a:off x="8747863" y="4933475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79" name="Google Shape;679;p30"/>
            <p:cNvSpPr/>
            <p:nvPr/>
          </p:nvSpPr>
          <p:spPr>
            <a:xfrm>
              <a:off x="458938" y="1122975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grpSp>
          <p:nvGrpSpPr>
            <p:cNvPr id="680" name="Google Shape;680;p30"/>
            <p:cNvGrpSpPr/>
            <p:nvPr/>
          </p:nvGrpSpPr>
          <p:grpSpPr>
            <a:xfrm>
              <a:off x="8248333" y="393127"/>
              <a:ext cx="1700876" cy="563680"/>
              <a:chOff x="456975" y="1603100"/>
              <a:chExt cx="1111175" cy="368250"/>
            </a:xfrm>
          </p:grpSpPr>
          <p:sp>
            <p:nvSpPr>
              <p:cNvPr id="681" name="Google Shape;681;p30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82" name="Google Shape;682;p30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83" name="Google Shape;683;p30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84" name="Google Shape;684;p30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85" name="Google Shape;685;p30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sp>
          <p:nvSpPr>
            <p:cNvPr id="686" name="Google Shape;686;p30"/>
            <p:cNvSpPr/>
            <p:nvPr/>
          </p:nvSpPr>
          <p:spPr>
            <a:xfrm>
              <a:off x="1023363" y="1162225"/>
              <a:ext cx="556363" cy="138320"/>
            </a:xfrm>
            <a:custGeom>
              <a:avLst/>
              <a:gdLst/>
              <a:ahLst/>
              <a:cxnLst/>
              <a:rect l="l" t="t" r="r" b="b"/>
              <a:pathLst>
                <a:path w="15349" h="3816" extrusionOk="0">
                  <a:moveTo>
                    <a:pt x="4434" y="0"/>
                  </a:moveTo>
                  <a:cubicBezTo>
                    <a:pt x="3044" y="0"/>
                    <a:pt x="1443" y="567"/>
                    <a:pt x="1" y="1267"/>
                  </a:cubicBezTo>
                  <a:cubicBezTo>
                    <a:pt x="564" y="1149"/>
                    <a:pt x="1144" y="1092"/>
                    <a:pt x="1726" y="1092"/>
                  </a:cubicBezTo>
                  <a:cubicBezTo>
                    <a:pt x="3680" y="1092"/>
                    <a:pt x="5674" y="1736"/>
                    <a:pt x="7252" y="2910"/>
                  </a:cubicBezTo>
                  <a:cubicBezTo>
                    <a:pt x="7229" y="3348"/>
                    <a:pt x="7465" y="3815"/>
                    <a:pt x="7705" y="3815"/>
                  </a:cubicBezTo>
                  <a:cubicBezTo>
                    <a:pt x="7843" y="3815"/>
                    <a:pt x="7982" y="3660"/>
                    <a:pt x="8073" y="3255"/>
                  </a:cubicBezTo>
                  <a:cubicBezTo>
                    <a:pt x="8085" y="3136"/>
                    <a:pt x="8085" y="3029"/>
                    <a:pt x="8073" y="2922"/>
                  </a:cubicBezTo>
                  <a:cubicBezTo>
                    <a:pt x="9651" y="1739"/>
                    <a:pt x="11654" y="1092"/>
                    <a:pt x="13617" y="1092"/>
                  </a:cubicBezTo>
                  <a:cubicBezTo>
                    <a:pt x="14201" y="1092"/>
                    <a:pt x="14783" y="1150"/>
                    <a:pt x="15348" y="1267"/>
                  </a:cubicBezTo>
                  <a:cubicBezTo>
                    <a:pt x="13902" y="568"/>
                    <a:pt x="12300" y="2"/>
                    <a:pt x="10910" y="2"/>
                  </a:cubicBezTo>
                  <a:cubicBezTo>
                    <a:pt x="9485" y="2"/>
                    <a:pt x="8283" y="597"/>
                    <a:pt x="7704" y="2255"/>
                  </a:cubicBezTo>
                  <a:cubicBezTo>
                    <a:pt x="7692" y="2243"/>
                    <a:pt x="7692" y="2231"/>
                    <a:pt x="7669" y="2220"/>
                  </a:cubicBezTo>
                  <a:lnTo>
                    <a:pt x="7633" y="2243"/>
                  </a:lnTo>
                  <a:cubicBezTo>
                    <a:pt x="7055" y="593"/>
                    <a:pt x="5855" y="0"/>
                    <a:pt x="44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grpSp>
          <p:nvGrpSpPr>
            <p:cNvPr id="687" name="Google Shape;687;p30"/>
            <p:cNvGrpSpPr/>
            <p:nvPr/>
          </p:nvGrpSpPr>
          <p:grpSpPr>
            <a:xfrm>
              <a:off x="7251600" y="4807681"/>
              <a:ext cx="1178904" cy="529357"/>
              <a:chOff x="3672600" y="1165825"/>
              <a:chExt cx="557375" cy="250275"/>
            </a:xfrm>
          </p:grpSpPr>
          <p:sp>
            <p:nvSpPr>
              <p:cNvPr id="688" name="Google Shape;688;p30"/>
              <p:cNvSpPr/>
              <p:nvPr/>
            </p:nvSpPr>
            <p:spPr>
              <a:xfrm>
                <a:off x="3672600" y="1165825"/>
                <a:ext cx="557375" cy="250275"/>
              </a:xfrm>
              <a:custGeom>
                <a:avLst/>
                <a:gdLst/>
                <a:ahLst/>
                <a:cxnLst/>
                <a:rect l="l" t="t" r="r" b="b"/>
                <a:pathLst>
                  <a:path w="22295" h="10011" extrusionOk="0">
                    <a:moveTo>
                      <a:pt x="12039" y="1"/>
                    </a:moveTo>
                    <a:cubicBezTo>
                      <a:pt x="9081" y="1"/>
                      <a:pt x="6352" y="1896"/>
                      <a:pt x="6996" y="5939"/>
                    </a:cubicBezTo>
                    <a:cubicBezTo>
                      <a:pt x="6214" y="4867"/>
                      <a:pt x="5312" y="4428"/>
                      <a:pt x="4435" y="4428"/>
                    </a:cubicBezTo>
                    <a:cubicBezTo>
                      <a:pt x="2134" y="4428"/>
                      <a:pt x="0" y="7450"/>
                      <a:pt x="638" y="10011"/>
                    </a:cubicBezTo>
                    <a:lnTo>
                      <a:pt x="22022" y="10011"/>
                    </a:lnTo>
                    <a:cubicBezTo>
                      <a:pt x="22295" y="8334"/>
                      <a:pt x="21138" y="7313"/>
                      <a:pt x="19593" y="7313"/>
                    </a:cubicBezTo>
                    <a:cubicBezTo>
                      <a:pt x="19185" y="7313"/>
                      <a:pt x="18750" y="7385"/>
                      <a:pt x="18307" y="7534"/>
                    </a:cubicBezTo>
                    <a:cubicBezTo>
                      <a:pt x="19359" y="2651"/>
                      <a:pt x="15538" y="1"/>
                      <a:pt x="1203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89" name="Google Shape;689;p30"/>
              <p:cNvSpPr/>
              <p:nvPr/>
            </p:nvSpPr>
            <p:spPr>
              <a:xfrm>
                <a:off x="4015975" y="1195825"/>
                <a:ext cx="8350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334" h="640" extrusionOk="0">
                    <a:moveTo>
                      <a:pt x="36" y="0"/>
                    </a:moveTo>
                    <a:cubicBezTo>
                      <a:pt x="24" y="48"/>
                      <a:pt x="12" y="83"/>
                      <a:pt x="12" y="131"/>
                    </a:cubicBezTo>
                    <a:cubicBezTo>
                      <a:pt x="0" y="202"/>
                      <a:pt x="0" y="274"/>
                      <a:pt x="12" y="345"/>
                    </a:cubicBezTo>
                    <a:cubicBezTo>
                      <a:pt x="24" y="417"/>
                      <a:pt x="48" y="476"/>
                      <a:pt x="72" y="536"/>
                    </a:cubicBezTo>
                    <a:lnTo>
                      <a:pt x="119" y="631"/>
                    </a:lnTo>
                    <a:cubicBezTo>
                      <a:pt x="149" y="637"/>
                      <a:pt x="179" y="640"/>
                      <a:pt x="208" y="640"/>
                    </a:cubicBezTo>
                    <a:cubicBezTo>
                      <a:pt x="238" y="640"/>
                      <a:pt x="268" y="637"/>
                      <a:pt x="298" y="631"/>
                    </a:cubicBezTo>
                    <a:cubicBezTo>
                      <a:pt x="298" y="631"/>
                      <a:pt x="310" y="583"/>
                      <a:pt x="322" y="512"/>
                    </a:cubicBezTo>
                    <a:cubicBezTo>
                      <a:pt x="334" y="441"/>
                      <a:pt x="334" y="357"/>
                      <a:pt x="322" y="286"/>
                    </a:cubicBezTo>
                    <a:cubicBezTo>
                      <a:pt x="310" y="226"/>
                      <a:pt x="286" y="155"/>
                      <a:pt x="250" y="95"/>
                    </a:cubicBezTo>
                    <a:lnTo>
                      <a:pt x="20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90" name="Google Shape;690;p30"/>
              <p:cNvSpPr/>
              <p:nvPr/>
            </p:nvSpPr>
            <p:spPr>
              <a:xfrm>
                <a:off x="4032925" y="1191050"/>
                <a:ext cx="10750" cy="32475"/>
              </a:xfrm>
              <a:custGeom>
                <a:avLst/>
                <a:gdLst/>
                <a:ahLst/>
                <a:cxnLst/>
                <a:rect l="l" t="t" r="r" b="b"/>
                <a:pathLst>
                  <a:path w="430" h="1299" extrusionOk="0">
                    <a:moveTo>
                      <a:pt x="156" y="1"/>
                    </a:moveTo>
                    <a:cubicBezTo>
                      <a:pt x="108" y="1"/>
                      <a:pt x="48" y="12"/>
                      <a:pt x="1" y="36"/>
                    </a:cubicBezTo>
                    <a:cubicBezTo>
                      <a:pt x="1" y="251"/>
                      <a:pt x="25" y="465"/>
                      <a:pt x="60" y="679"/>
                    </a:cubicBezTo>
                    <a:cubicBezTo>
                      <a:pt x="108" y="893"/>
                      <a:pt x="179" y="1096"/>
                      <a:pt x="275" y="1298"/>
                    </a:cubicBezTo>
                    <a:cubicBezTo>
                      <a:pt x="322" y="1298"/>
                      <a:pt x="382" y="1286"/>
                      <a:pt x="429" y="1263"/>
                    </a:cubicBezTo>
                    <a:cubicBezTo>
                      <a:pt x="429" y="1048"/>
                      <a:pt x="406" y="834"/>
                      <a:pt x="370" y="620"/>
                    </a:cubicBezTo>
                    <a:cubicBezTo>
                      <a:pt x="310" y="405"/>
                      <a:pt x="239" y="203"/>
                      <a:pt x="15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91" name="Google Shape;691;p30"/>
              <p:cNvSpPr/>
              <p:nvPr/>
            </p:nvSpPr>
            <p:spPr>
              <a:xfrm>
                <a:off x="4051375" y="1202725"/>
                <a:ext cx="8075" cy="25175"/>
              </a:xfrm>
              <a:custGeom>
                <a:avLst/>
                <a:gdLst/>
                <a:ahLst/>
                <a:cxnLst/>
                <a:rect l="l" t="t" r="r" b="b"/>
                <a:pathLst>
                  <a:path w="323" h="1007" extrusionOk="0">
                    <a:moveTo>
                      <a:pt x="163" y="1"/>
                    </a:moveTo>
                    <a:cubicBezTo>
                      <a:pt x="135" y="1"/>
                      <a:pt x="108" y="4"/>
                      <a:pt x="84" y="10"/>
                    </a:cubicBezTo>
                    <a:cubicBezTo>
                      <a:pt x="37" y="165"/>
                      <a:pt x="13" y="331"/>
                      <a:pt x="1" y="498"/>
                    </a:cubicBezTo>
                    <a:cubicBezTo>
                      <a:pt x="13" y="665"/>
                      <a:pt x="37" y="831"/>
                      <a:pt x="84" y="998"/>
                    </a:cubicBezTo>
                    <a:cubicBezTo>
                      <a:pt x="108" y="1004"/>
                      <a:pt x="135" y="1007"/>
                      <a:pt x="163" y="1007"/>
                    </a:cubicBezTo>
                    <a:cubicBezTo>
                      <a:pt x="191" y="1007"/>
                      <a:pt x="221" y="1004"/>
                      <a:pt x="251" y="998"/>
                    </a:cubicBezTo>
                    <a:cubicBezTo>
                      <a:pt x="287" y="831"/>
                      <a:pt x="311" y="665"/>
                      <a:pt x="322" y="498"/>
                    </a:cubicBezTo>
                    <a:cubicBezTo>
                      <a:pt x="311" y="331"/>
                      <a:pt x="287" y="165"/>
                      <a:pt x="251" y="10"/>
                    </a:cubicBezTo>
                    <a:cubicBezTo>
                      <a:pt x="221" y="4"/>
                      <a:pt x="191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92" name="Google Shape;692;p30"/>
              <p:cNvSpPr/>
              <p:nvPr/>
            </p:nvSpPr>
            <p:spPr>
              <a:xfrm>
                <a:off x="3788250" y="1389000"/>
                <a:ext cx="18500" cy="1697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679" extrusionOk="0">
                    <a:moveTo>
                      <a:pt x="120" y="0"/>
                    </a:moveTo>
                    <a:cubicBezTo>
                      <a:pt x="72" y="36"/>
                      <a:pt x="37" y="83"/>
                      <a:pt x="1" y="119"/>
                    </a:cubicBezTo>
                    <a:cubicBezTo>
                      <a:pt x="72" y="250"/>
                      <a:pt x="156" y="369"/>
                      <a:pt x="263" y="464"/>
                    </a:cubicBezTo>
                    <a:cubicBezTo>
                      <a:pt x="382" y="548"/>
                      <a:pt x="513" y="619"/>
                      <a:pt x="644" y="679"/>
                    </a:cubicBezTo>
                    <a:cubicBezTo>
                      <a:pt x="691" y="631"/>
                      <a:pt x="715" y="584"/>
                      <a:pt x="739" y="536"/>
                    </a:cubicBezTo>
                    <a:cubicBezTo>
                      <a:pt x="656" y="429"/>
                      <a:pt x="572" y="322"/>
                      <a:pt x="465" y="226"/>
                    </a:cubicBezTo>
                    <a:cubicBezTo>
                      <a:pt x="358" y="143"/>
                      <a:pt x="239" y="72"/>
                      <a:pt x="12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93" name="Google Shape;693;p30"/>
              <p:cNvSpPr/>
              <p:nvPr/>
            </p:nvSpPr>
            <p:spPr>
              <a:xfrm>
                <a:off x="3801650" y="1378250"/>
                <a:ext cx="28300" cy="29525"/>
              </a:xfrm>
              <a:custGeom>
                <a:avLst/>
                <a:gdLst/>
                <a:ahLst/>
                <a:cxnLst/>
                <a:rect l="l" t="t" r="r" b="b"/>
                <a:pathLst>
                  <a:path w="1132" h="1181" extrusionOk="0">
                    <a:moveTo>
                      <a:pt x="149" y="0"/>
                    </a:moveTo>
                    <a:cubicBezTo>
                      <a:pt x="115" y="0"/>
                      <a:pt x="1" y="74"/>
                      <a:pt x="1" y="85"/>
                    </a:cubicBezTo>
                    <a:lnTo>
                      <a:pt x="132" y="323"/>
                    </a:lnTo>
                    <a:cubicBezTo>
                      <a:pt x="215" y="466"/>
                      <a:pt x="310" y="609"/>
                      <a:pt x="429" y="728"/>
                    </a:cubicBezTo>
                    <a:cubicBezTo>
                      <a:pt x="608" y="894"/>
                      <a:pt x="810" y="1037"/>
                      <a:pt x="1013" y="1180"/>
                    </a:cubicBezTo>
                    <a:cubicBezTo>
                      <a:pt x="1060" y="1156"/>
                      <a:pt x="1108" y="1121"/>
                      <a:pt x="1132" y="1061"/>
                    </a:cubicBezTo>
                    <a:cubicBezTo>
                      <a:pt x="989" y="871"/>
                      <a:pt x="822" y="680"/>
                      <a:pt x="655" y="502"/>
                    </a:cubicBezTo>
                    <a:cubicBezTo>
                      <a:pt x="572" y="394"/>
                      <a:pt x="417" y="287"/>
                      <a:pt x="322" y="180"/>
                    </a:cubicBezTo>
                    <a:lnTo>
                      <a:pt x="155" y="2"/>
                    </a:lnTo>
                    <a:cubicBezTo>
                      <a:pt x="154" y="1"/>
                      <a:pt x="152" y="0"/>
                      <a:pt x="14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94" name="Google Shape;694;p30"/>
              <p:cNvSpPr/>
              <p:nvPr/>
            </p:nvSpPr>
            <p:spPr>
              <a:xfrm>
                <a:off x="3829625" y="1386900"/>
                <a:ext cx="16400" cy="16400"/>
              </a:xfrm>
              <a:custGeom>
                <a:avLst/>
                <a:gdLst/>
                <a:ahLst/>
                <a:cxnLst/>
                <a:rect l="l" t="t" r="r" b="b"/>
                <a:pathLst>
                  <a:path w="656" h="656" extrusionOk="0">
                    <a:moveTo>
                      <a:pt x="108" y="1"/>
                    </a:moveTo>
                    <a:cubicBezTo>
                      <a:pt x="72" y="37"/>
                      <a:pt x="37" y="72"/>
                      <a:pt x="1" y="120"/>
                    </a:cubicBezTo>
                    <a:cubicBezTo>
                      <a:pt x="60" y="227"/>
                      <a:pt x="132" y="346"/>
                      <a:pt x="215" y="441"/>
                    </a:cubicBezTo>
                    <a:cubicBezTo>
                      <a:pt x="310" y="525"/>
                      <a:pt x="418" y="596"/>
                      <a:pt x="537" y="656"/>
                    </a:cubicBezTo>
                    <a:cubicBezTo>
                      <a:pt x="584" y="620"/>
                      <a:pt x="620" y="584"/>
                      <a:pt x="656" y="537"/>
                    </a:cubicBezTo>
                    <a:cubicBezTo>
                      <a:pt x="596" y="418"/>
                      <a:pt x="525" y="310"/>
                      <a:pt x="441" y="215"/>
                    </a:cubicBezTo>
                    <a:cubicBezTo>
                      <a:pt x="334" y="132"/>
                      <a:pt x="227" y="60"/>
                      <a:pt x="10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sp>
          <p:nvSpPr>
            <p:cNvPr id="695" name="Google Shape;695;p30"/>
            <p:cNvSpPr/>
            <p:nvPr/>
          </p:nvSpPr>
          <p:spPr>
            <a:xfrm>
              <a:off x="1023375" y="4068029"/>
              <a:ext cx="451990" cy="112372"/>
            </a:xfrm>
            <a:custGeom>
              <a:avLst/>
              <a:gdLst/>
              <a:ahLst/>
              <a:cxnLst/>
              <a:rect l="l" t="t" r="r" b="b"/>
              <a:pathLst>
                <a:path w="15349" h="3816" extrusionOk="0">
                  <a:moveTo>
                    <a:pt x="4434" y="0"/>
                  </a:moveTo>
                  <a:cubicBezTo>
                    <a:pt x="3044" y="0"/>
                    <a:pt x="1443" y="567"/>
                    <a:pt x="1" y="1267"/>
                  </a:cubicBezTo>
                  <a:cubicBezTo>
                    <a:pt x="564" y="1149"/>
                    <a:pt x="1144" y="1092"/>
                    <a:pt x="1726" y="1092"/>
                  </a:cubicBezTo>
                  <a:cubicBezTo>
                    <a:pt x="3680" y="1092"/>
                    <a:pt x="5674" y="1736"/>
                    <a:pt x="7252" y="2910"/>
                  </a:cubicBezTo>
                  <a:cubicBezTo>
                    <a:pt x="7229" y="3348"/>
                    <a:pt x="7465" y="3815"/>
                    <a:pt x="7705" y="3815"/>
                  </a:cubicBezTo>
                  <a:cubicBezTo>
                    <a:pt x="7843" y="3815"/>
                    <a:pt x="7982" y="3660"/>
                    <a:pt x="8073" y="3255"/>
                  </a:cubicBezTo>
                  <a:cubicBezTo>
                    <a:pt x="8085" y="3136"/>
                    <a:pt x="8085" y="3029"/>
                    <a:pt x="8073" y="2922"/>
                  </a:cubicBezTo>
                  <a:cubicBezTo>
                    <a:pt x="9651" y="1739"/>
                    <a:pt x="11654" y="1092"/>
                    <a:pt x="13617" y="1092"/>
                  </a:cubicBezTo>
                  <a:cubicBezTo>
                    <a:pt x="14201" y="1092"/>
                    <a:pt x="14783" y="1150"/>
                    <a:pt x="15348" y="1267"/>
                  </a:cubicBezTo>
                  <a:cubicBezTo>
                    <a:pt x="13902" y="568"/>
                    <a:pt x="12300" y="2"/>
                    <a:pt x="10910" y="2"/>
                  </a:cubicBezTo>
                  <a:cubicBezTo>
                    <a:pt x="9485" y="2"/>
                    <a:pt x="8283" y="597"/>
                    <a:pt x="7704" y="2255"/>
                  </a:cubicBezTo>
                  <a:cubicBezTo>
                    <a:pt x="7692" y="2243"/>
                    <a:pt x="7692" y="2231"/>
                    <a:pt x="7669" y="2220"/>
                  </a:cubicBezTo>
                  <a:lnTo>
                    <a:pt x="7633" y="2243"/>
                  </a:lnTo>
                  <a:cubicBezTo>
                    <a:pt x="7055" y="593"/>
                    <a:pt x="5855" y="0"/>
                    <a:pt x="44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sp>
        <p:nvSpPr>
          <p:cNvPr id="696" name="Google Shape;696;p30"/>
          <p:cNvSpPr txBox="1">
            <a:spLocks noGrp="1"/>
          </p:cNvSpPr>
          <p:nvPr>
            <p:ph type="title"/>
          </p:nvPr>
        </p:nvSpPr>
        <p:spPr>
          <a:xfrm>
            <a:off x="990267" y="575197"/>
            <a:ext cx="102116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97" name="Google Shape;697;p30"/>
          <p:cNvSpPr txBox="1">
            <a:spLocks noGrp="1"/>
          </p:cNvSpPr>
          <p:nvPr>
            <p:ph type="ctrTitle" idx="2"/>
          </p:nvPr>
        </p:nvSpPr>
        <p:spPr>
          <a:xfrm>
            <a:off x="6841467" y="1712552"/>
            <a:ext cx="4399200" cy="4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667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98" name="Google Shape;698;p30"/>
          <p:cNvSpPr txBox="1">
            <a:spLocks noGrp="1"/>
          </p:cNvSpPr>
          <p:nvPr>
            <p:ph type="subTitle" idx="1"/>
          </p:nvPr>
        </p:nvSpPr>
        <p:spPr>
          <a:xfrm>
            <a:off x="6841587" y="2160484"/>
            <a:ext cx="4399200" cy="8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699" name="Google Shape;699;p30"/>
          <p:cNvSpPr txBox="1">
            <a:spLocks noGrp="1"/>
          </p:cNvSpPr>
          <p:nvPr>
            <p:ph type="ctrTitle" idx="3"/>
          </p:nvPr>
        </p:nvSpPr>
        <p:spPr>
          <a:xfrm>
            <a:off x="6841467" y="3238885"/>
            <a:ext cx="4399200" cy="4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667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00" name="Google Shape;700;p30"/>
          <p:cNvSpPr txBox="1">
            <a:spLocks noGrp="1"/>
          </p:cNvSpPr>
          <p:nvPr>
            <p:ph type="subTitle" idx="4"/>
          </p:nvPr>
        </p:nvSpPr>
        <p:spPr>
          <a:xfrm>
            <a:off x="6841587" y="3686817"/>
            <a:ext cx="4399200" cy="8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701" name="Google Shape;701;p30"/>
          <p:cNvSpPr txBox="1">
            <a:spLocks noGrp="1"/>
          </p:cNvSpPr>
          <p:nvPr>
            <p:ph type="ctrTitle" idx="5"/>
          </p:nvPr>
        </p:nvSpPr>
        <p:spPr>
          <a:xfrm>
            <a:off x="6841467" y="4765219"/>
            <a:ext cx="4399200" cy="4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667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02" name="Google Shape;702;p30"/>
          <p:cNvSpPr txBox="1">
            <a:spLocks noGrp="1"/>
          </p:cNvSpPr>
          <p:nvPr>
            <p:ph type="subTitle" idx="6"/>
          </p:nvPr>
        </p:nvSpPr>
        <p:spPr>
          <a:xfrm>
            <a:off x="6841587" y="5213152"/>
            <a:ext cx="4399200" cy="8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324832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2">
  <p:cSld name="Title and four columns 2">
    <p:bg>
      <p:bgPr>
        <a:solidFill>
          <a:schemeClr val="lt2"/>
        </a:solidFill>
        <a:effectLst/>
      </p:bgPr>
    </p:bg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2" name="Google Shape;732;p32"/>
          <p:cNvGrpSpPr/>
          <p:nvPr/>
        </p:nvGrpSpPr>
        <p:grpSpPr>
          <a:xfrm>
            <a:off x="-788883" y="3192850"/>
            <a:ext cx="13560717" cy="3692713"/>
            <a:chOff x="-591662" y="2394638"/>
            <a:chExt cx="10170538" cy="2769535"/>
          </a:xfrm>
        </p:grpSpPr>
        <p:grpSp>
          <p:nvGrpSpPr>
            <p:cNvPr id="733" name="Google Shape;733;p32"/>
            <p:cNvGrpSpPr/>
            <p:nvPr/>
          </p:nvGrpSpPr>
          <p:grpSpPr>
            <a:xfrm>
              <a:off x="258931" y="4586354"/>
              <a:ext cx="1483317" cy="577807"/>
              <a:chOff x="651200" y="238075"/>
              <a:chExt cx="880725" cy="343075"/>
            </a:xfrm>
          </p:grpSpPr>
          <p:sp>
            <p:nvSpPr>
              <p:cNvPr id="734" name="Google Shape;734;p32"/>
              <p:cNvSpPr/>
              <p:nvPr/>
            </p:nvSpPr>
            <p:spPr>
              <a:xfrm>
                <a:off x="651200" y="238075"/>
                <a:ext cx="880725" cy="343075"/>
              </a:xfrm>
              <a:custGeom>
                <a:avLst/>
                <a:gdLst/>
                <a:ahLst/>
                <a:cxnLst/>
                <a:rect l="l" t="t" r="r" b="b"/>
                <a:pathLst>
                  <a:path w="35229" h="13723" extrusionOk="0">
                    <a:moveTo>
                      <a:pt x="20065" y="1"/>
                    </a:moveTo>
                    <a:cubicBezTo>
                      <a:pt x="16539" y="1"/>
                      <a:pt x="13074" y="2061"/>
                      <a:pt x="14483" y="5935"/>
                    </a:cubicBezTo>
                    <a:cubicBezTo>
                      <a:pt x="13434" y="5038"/>
                      <a:pt x="12109" y="4625"/>
                      <a:pt x="10792" y="4625"/>
                    </a:cubicBezTo>
                    <a:cubicBezTo>
                      <a:pt x="8616" y="4625"/>
                      <a:pt x="6461" y="5751"/>
                      <a:pt x="5603" y="7679"/>
                    </a:cubicBezTo>
                    <a:cubicBezTo>
                      <a:pt x="5272" y="8432"/>
                      <a:pt x="5144" y="9259"/>
                      <a:pt x="5235" y="10076"/>
                    </a:cubicBezTo>
                    <a:cubicBezTo>
                      <a:pt x="4648" y="9764"/>
                      <a:pt x="3986" y="9590"/>
                      <a:pt x="3316" y="9580"/>
                    </a:cubicBezTo>
                    <a:cubicBezTo>
                      <a:pt x="1351" y="9580"/>
                      <a:pt x="1" y="11298"/>
                      <a:pt x="377" y="13722"/>
                    </a:cubicBezTo>
                    <a:lnTo>
                      <a:pt x="33952" y="13722"/>
                    </a:lnTo>
                    <a:cubicBezTo>
                      <a:pt x="35229" y="11390"/>
                      <a:pt x="34623" y="9305"/>
                      <a:pt x="33126" y="7982"/>
                    </a:cubicBezTo>
                    <a:cubicBezTo>
                      <a:pt x="32081" y="7073"/>
                      <a:pt x="30608" y="6529"/>
                      <a:pt x="29036" y="6529"/>
                    </a:cubicBezTo>
                    <a:cubicBezTo>
                      <a:pt x="27927" y="6529"/>
                      <a:pt x="26768" y="6800"/>
                      <a:pt x="25678" y="7404"/>
                    </a:cubicBezTo>
                    <a:cubicBezTo>
                      <a:pt x="27692" y="2368"/>
                      <a:pt x="23844" y="1"/>
                      <a:pt x="2006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735" name="Google Shape;735;p32"/>
              <p:cNvSpPr/>
              <p:nvPr/>
            </p:nvSpPr>
            <p:spPr>
              <a:xfrm>
                <a:off x="1162500" y="272700"/>
                <a:ext cx="47550" cy="32700"/>
              </a:xfrm>
              <a:custGeom>
                <a:avLst/>
                <a:gdLst/>
                <a:ahLst/>
                <a:cxnLst/>
                <a:rect l="l" t="t" r="r" b="b"/>
                <a:pathLst>
                  <a:path w="1902" h="1308" extrusionOk="0">
                    <a:moveTo>
                      <a:pt x="534" y="1"/>
                    </a:moveTo>
                    <a:cubicBezTo>
                      <a:pt x="503" y="1"/>
                      <a:pt x="472" y="2"/>
                      <a:pt x="441" y="4"/>
                    </a:cubicBezTo>
                    <a:cubicBezTo>
                      <a:pt x="294" y="4"/>
                      <a:pt x="157" y="31"/>
                      <a:pt x="10" y="68"/>
                    </a:cubicBezTo>
                    <a:cubicBezTo>
                      <a:pt x="0" y="151"/>
                      <a:pt x="19" y="242"/>
                      <a:pt x="46" y="316"/>
                    </a:cubicBezTo>
                    <a:cubicBezTo>
                      <a:pt x="175" y="316"/>
                      <a:pt x="294" y="334"/>
                      <a:pt x="414" y="353"/>
                    </a:cubicBezTo>
                    <a:cubicBezTo>
                      <a:pt x="616" y="399"/>
                      <a:pt x="818" y="472"/>
                      <a:pt x="992" y="582"/>
                    </a:cubicBezTo>
                    <a:cubicBezTo>
                      <a:pt x="1167" y="692"/>
                      <a:pt x="1323" y="830"/>
                      <a:pt x="1461" y="996"/>
                    </a:cubicBezTo>
                    <a:cubicBezTo>
                      <a:pt x="1534" y="1097"/>
                      <a:pt x="1598" y="1198"/>
                      <a:pt x="1663" y="1308"/>
                    </a:cubicBezTo>
                    <a:cubicBezTo>
                      <a:pt x="1745" y="1299"/>
                      <a:pt x="1828" y="1271"/>
                      <a:pt x="1901" y="1225"/>
                    </a:cubicBezTo>
                    <a:lnTo>
                      <a:pt x="1865" y="1115"/>
                    </a:lnTo>
                    <a:cubicBezTo>
                      <a:pt x="1846" y="1014"/>
                      <a:pt x="1810" y="913"/>
                      <a:pt x="1764" y="821"/>
                    </a:cubicBezTo>
                    <a:cubicBezTo>
                      <a:pt x="1653" y="564"/>
                      <a:pt x="1479" y="344"/>
                      <a:pt x="1240" y="187"/>
                    </a:cubicBezTo>
                    <a:cubicBezTo>
                      <a:pt x="1028" y="65"/>
                      <a:pt x="780" y="1"/>
                      <a:pt x="53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736" name="Google Shape;736;p32"/>
              <p:cNvSpPr/>
              <p:nvPr/>
            </p:nvSpPr>
            <p:spPr>
              <a:xfrm>
                <a:off x="1159050" y="301950"/>
                <a:ext cx="36525" cy="28700"/>
              </a:xfrm>
              <a:custGeom>
                <a:avLst/>
                <a:gdLst/>
                <a:ahLst/>
                <a:cxnLst/>
                <a:rect l="l" t="t" r="r" b="b"/>
                <a:pathLst>
                  <a:path w="1461" h="1148" extrusionOk="0">
                    <a:moveTo>
                      <a:pt x="56" y="0"/>
                    </a:moveTo>
                    <a:cubicBezTo>
                      <a:pt x="19" y="73"/>
                      <a:pt x="1" y="156"/>
                      <a:pt x="1" y="239"/>
                    </a:cubicBezTo>
                    <a:lnTo>
                      <a:pt x="230" y="386"/>
                    </a:lnTo>
                    <a:cubicBezTo>
                      <a:pt x="304" y="422"/>
                      <a:pt x="368" y="478"/>
                      <a:pt x="423" y="533"/>
                    </a:cubicBezTo>
                    <a:cubicBezTo>
                      <a:pt x="487" y="588"/>
                      <a:pt x="552" y="643"/>
                      <a:pt x="616" y="689"/>
                    </a:cubicBezTo>
                    <a:cubicBezTo>
                      <a:pt x="846" y="872"/>
                      <a:pt x="1286" y="1148"/>
                      <a:pt x="1286" y="1148"/>
                    </a:cubicBezTo>
                    <a:cubicBezTo>
                      <a:pt x="1351" y="1102"/>
                      <a:pt x="1415" y="1038"/>
                      <a:pt x="1461" y="973"/>
                    </a:cubicBezTo>
                    <a:cubicBezTo>
                      <a:pt x="1305" y="726"/>
                      <a:pt x="1121" y="505"/>
                      <a:pt x="910" y="312"/>
                    </a:cubicBezTo>
                    <a:cubicBezTo>
                      <a:pt x="745" y="193"/>
                      <a:pt x="570" y="110"/>
                      <a:pt x="377" y="55"/>
                    </a:cubicBezTo>
                    <a:cubicBezTo>
                      <a:pt x="194" y="18"/>
                      <a:pt x="56" y="0"/>
                      <a:pt x="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737" name="Google Shape;737;p32"/>
              <p:cNvSpPr/>
              <p:nvPr/>
            </p:nvSpPr>
            <p:spPr>
              <a:xfrm>
                <a:off x="1319525" y="547600"/>
                <a:ext cx="54900" cy="11950"/>
              </a:xfrm>
              <a:custGeom>
                <a:avLst/>
                <a:gdLst/>
                <a:ahLst/>
                <a:cxnLst/>
                <a:rect l="l" t="t" r="r" b="b"/>
                <a:pathLst>
                  <a:path w="2196" h="478" extrusionOk="0">
                    <a:moveTo>
                      <a:pt x="1103" y="0"/>
                    </a:moveTo>
                    <a:cubicBezTo>
                      <a:pt x="736" y="19"/>
                      <a:pt x="377" y="56"/>
                      <a:pt x="28" y="120"/>
                    </a:cubicBezTo>
                    <a:cubicBezTo>
                      <a:pt x="1" y="202"/>
                      <a:pt x="1" y="285"/>
                      <a:pt x="28" y="368"/>
                    </a:cubicBezTo>
                    <a:cubicBezTo>
                      <a:pt x="377" y="423"/>
                      <a:pt x="736" y="460"/>
                      <a:pt x="1103" y="478"/>
                    </a:cubicBezTo>
                    <a:cubicBezTo>
                      <a:pt x="1461" y="460"/>
                      <a:pt x="1819" y="423"/>
                      <a:pt x="2177" y="368"/>
                    </a:cubicBezTo>
                    <a:cubicBezTo>
                      <a:pt x="2196" y="285"/>
                      <a:pt x="2196" y="202"/>
                      <a:pt x="2177" y="120"/>
                    </a:cubicBezTo>
                    <a:cubicBezTo>
                      <a:pt x="1819" y="56"/>
                      <a:pt x="1461" y="19"/>
                      <a:pt x="11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738" name="Google Shape;738;p32"/>
              <p:cNvSpPr/>
              <p:nvPr/>
            </p:nvSpPr>
            <p:spPr>
              <a:xfrm>
                <a:off x="1333300" y="520500"/>
                <a:ext cx="27350" cy="11750"/>
              </a:xfrm>
              <a:custGeom>
                <a:avLst/>
                <a:gdLst/>
                <a:ahLst/>
                <a:cxnLst/>
                <a:rect l="l" t="t" r="r" b="b"/>
                <a:pathLst>
                  <a:path w="1094" h="470" extrusionOk="0">
                    <a:moveTo>
                      <a:pt x="552" y="1"/>
                    </a:moveTo>
                    <a:cubicBezTo>
                      <a:pt x="368" y="10"/>
                      <a:pt x="185" y="56"/>
                      <a:pt x="10" y="111"/>
                    </a:cubicBezTo>
                    <a:cubicBezTo>
                      <a:pt x="1" y="194"/>
                      <a:pt x="1" y="276"/>
                      <a:pt x="10" y="359"/>
                    </a:cubicBezTo>
                    <a:cubicBezTo>
                      <a:pt x="185" y="414"/>
                      <a:pt x="368" y="460"/>
                      <a:pt x="552" y="469"/>
                    </a:cubicBezTo>
                    <a:cubicBezTo>
                      <a:pt x="736" y="460"/>
                      <a:pt x="910" y="414"/>
                      <a:pt x="1085" y="359"/>
                    </a:cubicBezTo>
                    <a:cubicBezTo>
                      <a:pt x="1094" y="276"/>
                      <a:pt x="1094" y="194"/>
                      <a:pt x="1085" y="111"/>
                    </a:cubicBezTo>
                    <a:cubicBezTo>
                      <a:pt x="910" y="56"/>
                      <a:pt x="736" y="10"/>
                      <a:pt x="55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sp>
          <p:nvSpPr>
            <p:cNvPr id="739" name="Google Shape;739;p32"/>
            <p:cNvSpPr/>
            <p:nvPr/>
          </p:nvSpPr>
          <p:spPr>
            <a:xfrm>
              <a:off x="-210200" y="2394638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40" name="Google Shape;740;p32"/>
            <p:cNvSpPr/>
            <p:nvPr/>
          </p:nvSpPr>
          <p:spPr>
            <a:xfrm>
              <a:off x="314263" y="3188350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41" name="Google Shape;741;p32"/>
            <p:cNvSpPr/>
            <p:nvPr/>
          </p:nvSpPr>
          <p:spPr>
            <a:xfrm>
              <a:off x="-591662" y="2829038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42" name="Google Shape;742;p32"/>
            <p:cNvSpPr/>
            <p:nvPr/>
          </p:nvSpPr>
          <p:spPr>
            <a:xfrm>
              <a:off x="8625975" y="3003263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43" name="Google Shape;743;p32"/>
            <p:cNvSpPr/>
            <p:nvPr/>
          </p:nvSpPr>
          <p:spPr>
            <a:xfrm>
              <a:off x="8218763" y="2502575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grpSp>
          <p:nvGrpSpPr>
            <p:cNvPr id="744" name="Google Shape;744;p32"/>
            <p:cNvGrpSpPr/>
            <p:nvPr/>
          </p:nvGrpSpPr>
          <p:grpSpPr>
            <a:xfrm>
              <a:off x="7607305" y="4493358"/>
              <a:ext cx="1722082" cy="670815"/>
              <a:chOff x="651200" y="238075"/>
              <a:chExt cx="880725" cy="343075"/>
            </a:xfrm>
          </p:grpSpPr>
          <p:sp>
            <p:nvSpPr>
              <p:cNvPr id="745" name="Google Shape;745;p32"/>
              <p:cNvSpPr/>
              <p:nvPr/>
            </p:nvSpPr>
            <p:spPr>
              <a:xfrm>
                <a:off x="651200" y="238075"/>
                <a:ext cx="880725" cy="343075"/>
              </a:xfrm>
              <a:custGeom>
                <a:avLst/>
                <a:gdLst/>
                <a:ahLst/>
                <a:cxnLst/>
                <a:rect l="l" t="t" r="r" b="b"/>
                <a:pathLst>
                  <a:path w="35229" h="13723" extrusionOk="0">
                    <a:moveTo>
                      <a:pt x="20065" y="1"/>
                    </a:moveTo>
                    <a:cubicBezTo>
                      <a:pt x="16539" y="1"/>
                      <a:pt x="13074" y="2061"/>
                      <a:pt x="14483" y="5935"/>
                    </a:cubicBezTo>
                    <a:cubicBezTo>
                      <a:pt x="13434" y="5038"/>
                      <a:pt x="12109" y="4625"/>
                      <a:pt x="10792" y="4625"/>
                    </a:cubicBezTo>
                    <a:cubicBezTo>
                      <a:pt x="8616" y="4625"/>
                      <a:pt x="6461" y="5751"/>
                      <a:pt x="5603" y="7679"/>
                    </a:cubicBezTo>
                    <a:cubicBezTo>
                      <a:pt x="5272" y="8432"/>
                      <a:pt x="5144" y="9259"/>
                      <a:pt x="5235" y="10076"/>
                    </a:cubicBezTo>
                    <a:cubicBezTo>
                      <a:pt x="4648" y="9764"/>
                      <a:pt x="3986" y="9590"/>
                      <a:pt x="3316" y="9580"/>
                    </a:cubicBezTo>
                    <a:cubicBezTo>
                      <a:pt x="1351" y="9580"/>
                      <a:pt x="1" y="11298"/>
                      <a:pt x="377" y="13722"/>
                    </a:cubicBezTo>
                    <a:lnTo>
                      <a:pt x="33952" y="13722"/>
                    </a:lnTo>
                    <a:cubicBezTo>
                      <a:pt x="35229" y="11390"/>
                      <a:pt x="34623" y="9305"/>
                      <a:pt x="33126" y="7982"/>
                    </a:cubicBezTo>
                    <a:cubicBezTo>
                      <a:pt x="32081" y="7073"/>
                      <a:pt x="30608" y="6529"/>
                      <a:pt x="29036" y="6529"/>
                    </a:cubicBezTo>
                    <a:cubicBezTo>
                      <a:pt x="27927" y="6529"/>
                      <a:pt x="26768" y="6800"/>
                      <a:pt x="25678" y="7404"/>
                    </a:cubicBezTo>
                    <a:cubicBezTo>
                      <a:pt x="27692" y="2368"/>
                      <a:pt x="23844" y="1"/>
                      <a:pt x="2006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746" name="Google Shape;746;p32"/>
              <p:cNvSpPr/>
              <p:nvPr/>
            </p:nvSpPr>
            <p:spPr>
              <a:xfrm>
                <a:off x="1162500" y="272700"/>
                <a:ext cx="47550" cy="32700"/>
              </a:xfrm>
              <a:custGeom>
                <a:avLst/>
                <a:gdLst/>
                <a:ahLst/>
                <a:cxnLst/>
                <a:rect l="l" t="t" r="r" b="b"/>
                <a:pathLst>
                  <a:path w="1902" h="1308" extrusionOk="0">
                    <a:moveTo>
                      <a:pt x="534" y="1"/>
                    </a:moveTo>
                    <a:cubicBezTo>
                      <a:pt x="503" y="1"/>
                      <a:pt x="472" y="2"/>
                      <a:pt x="441" y="4"/>
                    </a:cubicBezTo>
                    <a:cubicBezTo>
                      <a:pt x="294" y="4"/>
                      <a:pt x="157" y="31"/>
                      <a:pt x="10" y="68"/>
                    </a:cubicBezTo>
                    <a:cubicBezTo>
                      <a:pt x="0" y="151"/>
                      <a:pt x="19" y="242"/>
                      <a:pt x="46" y="316"/>
                    </a:cubicBezTo>
                    <a:cubicBezTo>
                      <a:pt x="175" y="316"/>
                      <a:pt x="294" y="334"/>
                      <a:pt x="414" y="353"/>
                    </a:cubicBezTo>
                    <a:cubicBezTo>
                      <a:pt x="616" y="399"/>
                      <a:pt x="818" y="472"/>
                      <a:pt x="992" y="582"/>
                    </a:cubicBezTo>
                    <a:cubicBezTo>
                      <a:pt x="1167" y="692"/>
                      <a:pt x="1323" y="830"/>
                      <a:pt x="1461" y="996"/>
                    </a:cubicBezTo>
                    <a:cubicBezTo>
                      <a:pt x="1534" y="1097"/>
                      <a:pt x="1598" y="1198"/>
                      <a:pt x="1663" y="1308"/>
                    </a:cubicBezTo>
                    <a:cubicBezTo>
                      <a:pt x="1745" y="1299"/>
                      <a:pt x="1828" y="1271"/>
                      <a:pt x="1901" y="1225"/>
                    </a:cubicBezTo>
                    <a:lnTo>
                      <a:pt x="1865" y="1115"/>
                    </a:lnTo>
                    <a:cubicBezTo>
                      <a:pt x="1846" y="1014"/>
                      <a:pt x="1810" y="913"/>
                      <a:pt x="1764" y="821"/>
                    </a:cubicBezTo>
                    <a:cubicBezTo>
                      <a:pt x="1653" y="564"/>
                      <a:pt x="1479" y="344"/>
                      <a:pt x="1240" y="187"/>
                    </a:cubicBezTo>
                    <a:cubicBezTo>
                      <a:pt x="1028" y="65"/>
                      <a:pt x="780" y="1"/>
                      <a:pt x="53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747" name="Google Shape;747;p32"/>
              <p:cNvSpPr/>
              <p:nvPr/>
            </p:nvSpPr>
            <p:spPr>
              <a:xfrm>
                <a:off x="1159050" y="301950"/>
                <a:ext cx="36525" cy="28700"/>
              </a:xfrm>
              <a:custGeom>
                <a:avLst/>
                <a:gdLst/>
                <a:ahLst/>
                <a:cxnLst/>
                <a:rect l="l" t="t" r="r" b="b"/>
                <a:pathLst>
                  <a:path w="1461" h="1148" extrusionOk="0">
                    <a:moveTo>
                      <a:pt x="56" y="0"/>
                    </a:moveTo>
                    <a:cubicBezTo>
                      <a:pt x="19" y="73"/>
                      <a:pt x="1" y="156"/>
                      <a:pt x="1" y="239"/>
                    </a:cubicBezTo>
                    <a:lnTo>
                      <a:pt x="230" y="386"/>
                    </a:lnTo>
                    <a:cubicBezTo>
                      <a:pt x="304" y="422"/>
                      <a:pt x="368" y="478"/>
                      <a:pt x="423" y="533"/>
                    </a:cubicBezTo>
                    <a:cubicBezTo>
                      <a:pt x="487" y="588"/>
                      <a:pt x="552" y="643"/>
                      <a:pt x="616" y="689"/>
                    </a:cubicBezTo>
                    <a:cubicBezTo>
                      <a:pt x="846" y="872"/>
                      <a:pt x="1286" y="1148"/>
                      <a:pt x="1286" y="1148"/>
                    </a:cubicBezTo>
                    <a:cubicBezTo>
                      <a:pt x="1351" y="1102"/>
                      <a:pt x="1415" y="1038"/>
                      <a:pt x="1461" y="973"/>
                    </a:cubicBezTo>
                    <a:cubicBezTo>
                      <a:pt x="1305" y="726"/>
                      <a:pt x="1121" y="505"/>
                      <a:pt x="910" y="312"/>
                    </a:cubicBezTo>
                    <a:cubicBezTo>
                      <a:pt x="745" y="193"/>
                      <a:pt x="570" y="110"/>
                      <a:pt x="377" y="55"/>
                    </a:cubicBezTo>
                    <a:cubicBezTo>
                      <a:pt x="194" y="18"/>
                      <a:pt x="56" y="0"/>
                      <a:pt x="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748" name="Google Shape;748;p32"/>
              <p:cNvSpPr/>
              <p:nvPr/>
            </p:nvSpPr>
            <p:spPr>
              <a:xfrm>
                <a:off x="1319525" y="547600"/>
                <a:ext cx="54900" cy="11950"/>
              </a:xfrm>
              <a:custGeom>
                <a:avLst/>
                <a:gdLst/>
                <a:ahLst/>
                <a:cxnLst/>
                <a:rect l="l" t="t" r="r" b="b"/>
                <a:pathLst>
                  <a:path w="2196" h="478" extrusionOk="0">
                    <a:moveTo>
                      <a:pt x="1103" y="0"/>
                    </a:moveTo>
                    <a:cubicBezTo>
                      <a:pt x="736" y="19"/>
                      <a:pt x="377" y="56"/>
                      <a:pt x="28" y="120"/>
                    </a:cubicBezTo>
                    <a:cubicBezTo>
                      <a:pt x="1" y="202"/>
                      <a:pt x="1" y="285"/>
                      <a:pt x="28" y="368"/>
                    </a:cubicBezTo>
                    <a:cubicBezTo>
                      <a:pt x="377" y="423"/>
                      <a:pt x="736" y="460"/>
                      <a:pt x="1103" y="478"/>
                    </a:cubicBezTo>
                    <a:cubicBezTo>
                      <a:pt x="1461" y="460"/>
                      <a:pt x="1819" y="423"/>
                      <a:pt x="2177" y="368"/>
                    </a:cubicBezTo>
                    <a:cubicBezTo>
                      <a:pt x="2196" y="285"/>
                      <a:pt x="2196" y="202"/>
                      <a:pt x="2177" y="120"/>
                    </a:cubicBezTo>
                    <a:cubicBezTo>
                      <a:pt x="1819" y="56"/>
                      <a:pt x="1461" y="19"/>
                      <a:pt x="11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749" name="Google Shape;749;p32"/>
              <p:cNvSpPr/>
              <p:nvPr/>
            </p:nvSpPr>
            <p:spPr>
              <a:xfrm>
                <a:off x="1333300" y="520500"/>
                <a:ext cx="27350" cy="11750"/>
              </a:xfrm>
              <a:custGeom>
                <a:avLst/>
                <a:gdLst/>
                <a:ahLst/>
                <a:cxnLst/>
                <a:rect l="l" t="t" r="r" b="b"/>
                <a:pathLst>
                  <a:path w="1094" h="470" extrusionOk="0">
                    <a:moveTo>
                      <a:pt x="552" y="1"/>
                    </a:moveTo>
                    <a:cubicBezTo>
                      <a:pt x="368" y="10"/>
                      <a:pt x="185" y="56"/>
                      <a:pt x="10" y="111"/>
                    </a:cubicBezTo>
                    <a:cubicBezTo>
                      <a:pt x="1" y="194"/>
                      <a:pt x="1" y="276"/>
                      <a:pt x="10" y="359"/>
                    </a:cubicBezTo>
                    <a:cubicBezTo>
                      <a:pt x="185" y="414"/>
                      <a:pt x="368" y="460"/>
                      <a:pt x="552" y="469"/>
                    </a:cubicBezTo>
                    <a:cubicBezTo>
                      <a:pt x="736" y="460"/>
                      <a:pt x="910" y="414"/>
                      <a:pt x="1085" y="359"/>
                    </a:cubicBezTo>
                    <a:cubicBezTo>
                      <a:pt x="1094" y="276"/>
                      <a:pt x="1094" y="194"/>
                      <a:pt x="1085" y="111"/>
                    </a:cubicBezTo>
                    <a:cubicBezTo>
                      <a:pt x="910" y="56"/>
                      <a:pt x="736" y="10"/>
                      <a:pt x="55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</p:grpSp>
      <p:sp>
        <p:nvSpPr>
          <p:cNvPr id="750" name="Google Shape;750;p32"/>
          <p:cNvSpPr txBox="1">
            <a:spLocks noGrp="1"/>
          </p:cNvSpPr>
          <p:nvPr>
            <p:ph type="title"/>
          </p:nvPr>
        </p:nvSpPr>
        <p:spPr>
          <a:xfrm>
            <a:off x="990267" y="575197"/>
            <a:ext cx="102116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51" name="Google Shape;751;p32"/>
          <p:cNvSpPr txBox="1">
            <a:spLocks noGrp="1"/>
          </p:cNvSpPr>
          <p:nvPr>
            <p:ph type="ctrTitle" idx="2"/>
          </p:nvPr>
        </p:nvSpPr>
        <p:spPr>
          <a:xfrm>
            <a:off x="6976333" y="2519967"/>
            <a:ext cx="2902800" cy="60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667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52" name="Google Shape;752;p32"/>
          <p:cNvSpPr txBox="1">
            <a:spLocks noGrp="1"/>
          </p:cNvSpPr>
          <p:nvPr>
            <p:ph type="subTitle" idx="1"/>
          </p:nvPr>
        </p:nvSpPr>
        <p:spPr>
          <a:xfrm>
            <a:off x="6976333" y="3049657"/>
            <a:ext cx="2902800" cy="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753" name="Google Shape;753;p32"/>
          <p:cNvSpPr txBox="1">
            <a:spLocks noGrp="1"/>
          </p:cNvSpPr>
          <p:nvPr>
            <p:ph type="ctrTitle" idx="3"/>
          </p:nvPr>
        </p:nvSpPr>
        <p:spPr>
          <a:xfrm>
            <a:off x="6940933" y="4853233"/>
            <a:ext cx="2973600" cy="60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667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54" name="Google Shape;754;p32"/>
          <p:cNvSpPr txBox="1">
            <a:spLocks noGrp="1"/>
          </p:cNvSpPr>
          <p:nvPr>
            <p:ph type="subTitle" idx="4"/>
          </p:nvPr>
        </p:nvSpPr>
        <p:spPr>
          <a:xfrm>
            <a:off x="6940933" y="5344724"/>
            <a:ext cx="2973600" cy="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755" name="Google Shape;755;p32"/>
          <p:cNvSpPr txBox="1">
            <a:spLocks noGrp="1"/>
          </p:cNvSpPr>
          <p:nvPr>
            <p:ph type="ctrTitle" idx="5"/>
          </p:nvPr>
        </p:nvSpPr>
        <p:spPr>
          <a:xfrm>
            <a:off x="2283684" y="2519967"/>
            <a:ext cx="2902800" cy="60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667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56" name="Google Shape;756;p32"/>
          <p:cNvSpPr txBox="1">
            <a:spLocks noGrp="1"/>
          </p:cNvSpPr>
          <p:nvPr>
            <p:ph type="subTitle" idx="6"/>
          </p:nvPr>
        </p:nvSpPr>
        <p:spPr>
          <a:xfrm>
            <a:off x="2277615" y="3049657"/>
            <a:ext cx="2902800" cy="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757" name="Google Shape;757;p32"/>
          <p:cNvSpPr txBox="1">
            <a:spLocks noGrp="1"/>
          </p:cNvSpPr>
          <p:nvPr>
            <p:ph type="ctrTitle" idx="7"/>
          </p:nvPr>
        </p:nvSpPr>
        <p:spPr>
          <a:xfrm>
            <a:off x="2283683" y="4746067"/>
            <a:ext cx="2902800" cy="7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667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58" name="Google Shape;758;p32"/>
          <p:cNvSpPr txBox="1">
            <a:spLocks noGrp="1"/>
          </p:cNvSpPr>
          <p:nvPr>
            <p:ph type="subTitle" idx="8"/>
          </p:nvPr>
        </p:nvSpPr>
        <p:spPr>
          <a:xfrm>
            <a:off x="2277599" y="5344721"/>
            <a:ext cx="2902800" cy="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39333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bg>
      <p:bgPr>
        <a:solidFill>
          <a:schemeClr val="lt2"/>
        </a:solidFill>
        <a:effectLst/>
      </p:bgPr>
    </p:bg>
    <p:spTree>
      <p:nvGrpSpPr>
        <p:cNvPr id="1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9" name="Google Shape;839;p36"/>
          <p:cNvGrpSpPr/>
          <p:nvPr/>
        </p:nvGrpSpPr>
        <p:grpSpPr>
          <a:xfrm flipH="1">
            <a:off x="-165583" y="575184"/>
            <a:ext cx="12743280" cy="5650933"/>
            <a:chOff x="233788" y="539988"/>
            <a:chExt cx="9557460" cy="4238200"/>
          </a:xfrm>
        </p:grpSpPr>
        <p:grpSp>
          <p:nvGrpSpPr>
            <p:cNvPr id="840" name="Google Shape;840;p36"/>
            <p:cNvGrpSpPr/>
            <p:nvPr/>
          </p:nvGrpSpPr>
          <p:grpSpPr>
            <a:xfrm>
              <a:off x="294595" y="1046418"/>
              <a:ext cx="1295601" cy="577830"/>
              <a:chOff x="8042384" y="2038616"/>
              <a:chExt cx="1720815" cy="767473"/>
            </a:xfrm>
          </p:grpSpPr>
          <p:sp>
            <p:nvSpPr>
              <p:cNvPr id="841" name="Google Shape;841;p36"/>
              <p:cNvSpPr/>
              <p:nvPr/>
            </p:nvSpPr>
            <p:spPr>
              <a:xfrm>
                <a:off x="8042384" y="2038616"/>
                <a:ext cx="1720815" cy="767473"/>
              </a:xfrm>
              <a:custGeom>
                <a:avLst/>
                <a:gdLst/>
                <a:ahLst/>
                <a:cxnLst/>
                <a:rect l="l" t="t" r="r" b="b"/>
                <a:pathLst>
                  <a:path w="43310" h="19316" extrusionOk="0">
                    <a:moveTo>
                      <a:pt x="25615" y="0"/>
                    </a:moveTo>
                    <a:cubicBezTo>
                      <a:pt x="20922" y="0"/>
                      <a:pt x="16203" y="3639"/>
                      <a:pt x="16707" y="11601"/>
                    </a:cubicBezTo>
                    <a:cubicBezTo>
                      <a:pt x="14853" y="8904"/>
                      <a:pt x="12411" y="7768"/>
                      <a:pt x="10025" y="7768"/>
                    </a:cubicBezTo>
                    <a:cubicBezTo>
                      <a:pt x="4883" y="7768"/>
                      <a:pt x="0" y="13039"/>
                      <a:pt x="1819" y="19316"/>
                    </a:cubicBezTo>
                    <a:lnTo>
                      <a:pt x="43309" y="19316"/>
                    </a:lnTo>
                    <a:cubicBezTo>
                      <a:pt x="43309" y="15688"/>
                      <a:pt x="40582" y="11557"/>
                      <a:pt x="36902" y="11557"/>
                    </a:cubicBezTo>
                    <a:cubicBezTo>
                      <a:pt x="35985" y="11557"/>
                      <a:pt x="35010" y="11813"/>
                      <a:pt x="34003" y="12397"/>
                    </a:cubicBezTo>
                    <a:cubicBezTo>
                      <a:pt x="35952" y="4439"/>
                      <a:pt x="30799" y="0"/>
                      <a:pt x="2561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842" name="Google Shape;842;p36"/>
              <p:cNvSpPr/>
              <p:nvPr/>
            </p:nvSpPr>
            <p:spPr>
              <a:xfrm>
                <a:off x="8825909" y="2181653"/>
                <a:ext cx="49348" cy="69413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747" extrusionOk="0">
                    <a:moveTo>
                      <a:pt x="1136" y="0"/>
                    </a:moveTo>
                    <a:lnTo>
                      <a:pt x="1030" y="32"/>
                    </a:lnTo>
                    <a:cubicBezTo>
                      <a:pt x="934" y="64"/>
                      <a:pt x="849" y="107"/>
                      <a:pt x="775" y="149"/>
                    </a:cubicBezTo>
                    <a:cubicBezTo>
                      <a:pt x="552" y="266"/>
                      <a:pt x="372" y="436"/>
                      <a:pt x="234" y="637"/>
                    </a:cubicBezTo>
                    <a:cubicBezTo>
                      <a:pt x="106" y="849"/>
                      <a:pt x="22" y="1093"/>
                      <a:pt x="11" y="1337"/>
                    </a:cubicBezTo>
                    <a:cubicBezTo>
                      <a:pt x="0" y="1433"/>
                      <a:pt x="0" y="1529"/>
                      <a:pt x="11" y="1624"/>
                    </a:cubicBezTo>
                    <a:lnTo>
                      <a:pt x="22" y="1730"/>
                    </a:lnTo>
                    <a:cubicBezTo>
                      <a:pt x="64" y="1741"/>
                      <a:pt x="109" y="1746"/>
                      <a:pt x="154" y="1746"/>
                    </a:cubicBezTo>
                    <a:cubicBezTo>
                      <a:pt x="199" y="1746"/>
                      <a:pt x="244" y="1741"/>
                      <a:pt x="287" y="1730"/>
                    </a:cubicBezTo>
                    <a:cubicBezTo>
                      <a:pt x="287" y="1730"/>
                      <a:pt x="297" y="1698"/>
                      <a:pt x="319" y="1635"/>
                    </a:cubicBezTo>
                    <a:cubicBezTo>
                      <a:pt x="329" y="1560"/>
                      <a:pt x="351" y="1486"/>
                      <a:pt x="382" y="1422"/>
                    </a:cubicBezTo>
                    <a:cubicBezTo>
                      <a:pt x="457" y="1242"/>
                      <a:pt x="542" y="1072"/>
                      <a:pt x="648" y="913"/>
                    </a:cubicBezTo>
                    <a:cubicBezTo>
                      <a:pt x="754" y="754"/>
                      <a:pt x="870" y="605"/>
                      <a:pt x="998" y="457"/>
                    </a:cubicBezTo>
                    <a:cubicBezTo>
                      <a:pt x="1115" y="319"/>
                      <a:pt x="1242" y="234"/>
                      <a:pt x="1242" y="234"/>
                    </a:cubicBezTo>
                    <a:cubicBezTo>
                      <a:pt x="1221" y="149"/>
                      <a:pt x="1178" y="64"/>
                      <a:pt x="113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843" name="Google Shape;843;p36"/>
              <p:cNvSpPr/>
              <p:nvPr/>
            </p:nvSpPr>
            <p:spPr>
              <a:xfrm>
                <a:off x="8874383" y="2198500"/>
                <a:ext cx="47282" cy="47679"/>
              </a:xfrm>
              <a:custGeom>
                <a:avLst/>
                <a:gdLst/>
                <a:ahLst/>
                <a:cxnLst/>
                <a:rect l="l" t="t" r="r" b="b"/>
                <a:pathLst>
                  <a:path w="1190" h="1200" extrusionOk="0">
                    <a:moveTo>
                      <a:pt x="1125" y="1"/>
                    </a:moveTo>
                    <a:lnTo>
                      <a:pt x="1041" y="12"/>
                    </a:lnTo>
                    <a:cubicBezTo>
                      <a:pt x="966" y="12"/>
                      <a:pt x="892" y="22"/>
                      <a:pt x="818" y="43"/>
                    </a:cubicBezTo>
                    <a:cubicBezTo>
                      <a:pt x="637" y="96"/>
                      <a:pt x="457" y="192"/>
                      <a:pt x="319" y="330"/>
                    </a:cubicBezTo>
                    <a:cubicBezTo>
                      <a:pt x="192" y="468"/>
                      <a:pt x="107" y="638"/>
                      <a:pt x="54" y="829"/>
                    </a:cubicBezTo>
                    <a:cubicBezTo>
                      <a:pt x="32" y="892"/>
                      <a:pt x="22" y="967"/>
                      <a:pt x="11" y="1030"/>
                    </a:cubicBezTo>
                    <a:lnTo>
                      <a:pt x="1" y="1115"/>
                    </a:lnTo>
                    <a:cubicBezTo>
                      <a:pt x="75" y="1158"/>
                      <a:pt x="160" y="1189"/>
                      <a:pt x="255" y="1200"/>
                    </a:cubicBezTo>
                    <a:cubicBezTo>
                      <a:pt x="298" y="1136"/>
                      <a:pt x="351" y="1062"/>
                      <a:pt x="404" y="998"/>
                    </a:cubicBezTo>
                    <a:cubicBezTo>
                      <a:pt x="499" y="892"/>
                      <a:pt x="595" y="786"/>
                      <a:pt x="690" y="691"/>
                    </a:cubicBezTo>
                    <a:cubicBezTo>
                      <a:pt x="786" y="585"/>
                      <a:pt x="881" y="489"/>
                      <a:pt x="987" y="404"/>
                    </a:cubicBezTo>
                    <a:cubicBezTo>
                      <a:pt x="1051" y="351"/>
                      <a:pt x="1115" y="309"/>
                      <a:pt x="1189" y="266"/>
                    </a:cubicBezTo>
                    <a:cubicBezTo>
                      <a:pt x="1178" y="171"/>
                      <a:pt x="1157" y="86"/>
                      <a:pt x="112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844" name="Google Shape;844;p36"/>
              <p:cNvSpPr/>
              <p:nvPr/>
            </p:nvSpPr>
            <p:spPr>
              <a:xfrm>
                <a:off x="8122644" y="2614658"/>
                <a:ext cx="66671" cy="60314"/>
              </a:xfrm>
              <a:custGeom>
                <a:avLst/>
                <a:gdLst/>
                <a:ahLst/>
                <a:cxnLst/>
                <a:rect l="l" t="t" r="r" b="b"/>
                <a:pathLst>
                  <a:path w="1678" h="1518" extrusionOk="0">
                    <a:moveTo>
                      <a:pt x="202" y="0"/>
                    </a:moveTo>
                    <a:cubicBezTo>
                      <a:pt x="181" y="0"/>
                      <a:pt x="1" y="181"/>
                      <a:pt x="22" y="191"/>
                    </a:cubicBezTo>
                    <a:cubicBezTo>
                      <a:pt x="383" y="754"/>
                      <a:pt x="892" y="1210"/>
                      <a:pt x="1486" y="1518"/>
                    </a:cubicBezTo>
                    <a:cubicBezTo>
                      <a:pt x="1561" y="1475"/>
                      <a:pt x="1624" y="1411"/>
                      <a:pt x="1677" y="1327"/>
                    </a:cubicBezTo>
                    <a:cubicBezTo>
                      <a:pt x="1306" y="775"/>
                      <a:pt x="797" y="319"/>
                      <a:pt x="20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845" name="Google Shape;845;p36"/>
              <p:cNvSpPr/>
              <p:nvPr/>
            </p:nvSpPr>
            <p:spPr>
              <a:xfrm>
                <a:off x="8146284" y="2574170"/>
                <a:ext cx="46805" cy="43030"/>
              </a:xfrm>
              <a:custGeom>
                <a:avLst/>
                <a:gdLst/>
                <a:ahLst/>
                <a:cxnLst/>
                <a:rect l="l" t="t" r="r" b="b"/>
                <a:pathLst>
                  <a:path w="1178" h="1083" extrusionOk="0">
                    <a:moveTo>
                      <a:pt x="223" y="1"/>
                    </a:moveTo>
                    <a:cubicBezTo>
                      <a:pt x="138" y="43"/>
                      <a:pt x="64" y="85"/>
                      <a:pt x="0" y="149"/>
                    </a:cubicBezTo>
                    <a:cubicBezTo>
                      <a:pt x="74" y="393"/>
                      <a:pt x="202" y="605"/>
                      <a:pt x="371" y="796"/>
                    </a:cubicBezTo>
                    <a:cubicBezTo>
                      <a:pt x="509" y="902"/>
                      <a:pt x="658" y="987"/>
                      <a:pt x="828" y="1030"/>
                    </a:cubicBezTo>
                    <a:cubicBezTo>
                      <a:pt x="976" y="1072"/>
                      <a:pt x="1093" y="1083"/>
                      <a:pt x="1093" y="1083"/>
                    </a:cubicBezTo>
                    <a:cubicBezTo>
                      <a:pt x="1135" y="1009"/>
                      <a:pt x="1167" y="913"/>
                      <a:pt x="1178" y="828"/>
                    </a:cubicBezTo>
                    <a:cubicBezTo>
                      <a:pt x="1178" y="828"/>
                      <a:pt x="1104" y="754"/>
                      <a:pt x="1008" y="680"/>
                    </a:cubicBezTo>
                    <a:cubicBezTo>
                      <a:pt x="902" y="616"/>
                      <a:pt x="817" y="489"/>
                      <a:pt x="722" y="414"/>
                    </a:cubicBezTo>
                    <a:cubicBezTo>
                      <a:pt x="552" y="266"/>
                      <a:pt x="223" y="1"/>
                      <a:pt x="22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sp>
          <p:nvSpPr>
            <p:cNvPr id="846" name="Google Shape;846;p36"/>
            <p:cNvSpPr/>
            <p:nvPr/>
          </p:nvSpPr>
          <p:spPr>
            <a:xfrm>
              <a:off x="7580850" y="4286088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47" name="Google Shape;847;p36"/>
            <p:cNvSpPr/>
            <p:nvPr/>
          </p:nvSpPr>
          <p:spPr>
            <a:xfrm>
              <a:off x="8307913" y="4590088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grpSp>
          <p:nvGrpSpPr>
            <p:cNvPr id="848" name="Google Shape;848;p36"/>
            <p:cNvGrpSpPr/>
            <p:nvPr/>
          </p:nvGrpSpPr>
          <p:grpSpPr>
            <a:xfrm>
              <a:off x="8307931" y="1709991"/>
              <a:ext cx="1483317" cy="577807"/>
              <a:chOff x="651200" y="238075"/>
              <a:chExt cx="880725" cy="343075"/>
            </a:xfrm>
          </p:grpSpPr>
          <p:sp>
            <p:nvSpPr>
              <p:cNvPr id="849" name="Google Shape;849;p36"/>
              <p:cNvSpPr/>
              <p:nvPr/>
            </p:nvSpPr>
            <p:spPr>
              <a:xfrm>
                <a:off x="651200" y="238075"/>
                <a:ext cx="880725" cy="343075"/>
              </a:xfrm>
              <a:custGeom>
                <a:avLst/>
                <a:gdLst/>
                <a:ahLst/>
                <a:cxnLst/>
                <a:rect l="l" t="t" r="r" b="b"/>
                <a:pathLst>
                  <a:path w="35229" h="13723" extrusionOk="0">
                    <a:moveTo>
                      <a:pt x="20065" y="1"/>
                    </a:moveTo>
                    <a:cubicBezTo>
                      <a:pt x="16539" y="1"/>
                      <a:pt x="13074" y="2061"/>
                      <a:pt x="14483" y="5935"/>
                    </a:cubicBezTo>
                    <a:cubicBezTo>
                      <a:pt x="13434" y="5038"/>
                      <a:pt x="12109" y="4625"/>
                      <a:pt x="10792" y="4625"/>
                    </a:cubicBezTo>
                    <a:cubicBezTo>
                      <a:pt x="8616" y="4625"/>
                      <a:pt x="6461" y="5751"/>
                      <a:pt x="5603" y="7679"/>
                    </a:cubicBezTo>
                    <a:cubicBezTo>
                      <a:pt x="5272" y="8432"/>
                      <a:pt x="5144" y="9259"/>
                      <a:pt x="5235" y="10076"/>
                    </a:cubicBezTo>
                    <a:cubicBezTo>
                      <a:pt x="4648" y="9764"/>
                      <a:pt x="3986" y="9590"/>
                      <a:pt x="3316" y="9580"/>
                    </a:cubicBezTo>
                    <a:cubicBezTo>
                      <a:pt x="1351" y="9580"/>
                      <a:pt x="1" y="11298"/>
                      <a:pt x="377" y="13722"/>
                    </a:cubicBezTo>
                    <a:lnTo>
                      <a:pt x="33952" y="13722"/>
                    </a:lnTo>
                    <a:cubicBezTo>
                      <a:pt x="35229" y="11390"/>
                      <a:pt x="34623" y="9305"/>
                      <a:pt x="33126" y="7982"/>
                    </a:cubicBezTo>
                    <a:cubicBezTo>
                      <a:pt x="32081" y="7073"/>
                      <a:pt x="30608" y="6529"/>
                      <a:pt x="29036" y="6529"/>
                    </a:cubicBezTo>
                    <a:cubicBezTo>
                      <a:pt x="27927" y="6529"/>
                      <a:pt x="26768" y="6800"/>
                      <a:pt x="25678" y="7404"/>
                    </a:cubicBezTo>
                    <a:cubicBezTo>
                      <a:pt x="27692" y="2368"/>
                      <a:pt x="23844" y="1"/>
                      <a:pt x="2006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850" name="Google Shape;850;p36"/>
              <p:cNvSpPr/>
              <p:nvPr/>
            </p:nvSpPr>
            <p:spPr>
              <a:xfrm>
                <a:off x="1162500" y="272700"/>
                <a:ext cx="47550" cy="32700"/>
              </a:xfrm>
              <a:custGeom>
                <a:avLst/>
                <a:gdLst/>
                <a:ahLst/>
                <a:cxnLst/>
                <a:rect l="l" t="t" r="r" b="b"/>
                <a:pathLst>
                  <a:path w="1902" h="1308" extrusionOk="0">
                    <a:moveTo>
                      <a:pt x="534" y="1"/>
                    </a:moveTo>
                    <a:cubicBezTo>
                      <a:pt x="503" y="1"/>
                      <a:pt x="472" y="2"/>
                      <a:pt x="441" y="4"/>
                    </a:cubicBezTo>
                    <a:cubicBezTo>
                      <a:pt x="294" y="4"/>
                      <a:pt x="157" y="31"/>
                      <a:pt x="10" y="68"/>
                    </a:cubicBezTo>
                    <a:cubicBezTo>
                      <a:pt x="0" y="151"/>
                      <a:pt x="19" y="242"/>
                      <a:pt x="46" y="316"/>
                    </a:cubicBezTo>
                    <a:cubicBezTo>
                      <a:pt x="175" y="316"/>
                      <a:pt x="294" y="334"/>
                      <a:pt x="414" y="353"/>
                    </a:cubicBezTo>
                    <a:cubicBezTo>
                      <a:pt x="616" y="399"/>
                      <a:pt x="818" y="472"/>
                      <a:pt x="992" y="582"/>
                    </a:cubicBezTo>
                    <a:cubicBezTo>
                      <a:pt x="1167" y="692"/>
                      <a:pt x="1323" y="830"/>
                      <a:pt x="1461" y="996"/>
                    </a:cubicBezTo>
                    <a:cubicBezTo>
                      <a:pt x="1534" y="1097"/>
                      <a:pt x="1598" y="1198"/>
                      <a:pt x="1663" y="1308"/>
                    </a:cubicBezTo>
                    <a:cubicBezTo>
                      <a:pt x="1745" y="1299"/>
                      <a:pt x="1828" y="1271"/>
                      <a:pt x="1901" y="1225"/>
                    </a:cubicBezTo>
                    <a:lnTo>
                      <a:pt x="1865" y="1115"/>
                    </a:lnTo>
                    <a:cubicBezTo>
                      <a:pt x="1846" y="1014"/>
                      <a:pt x="1810" y="913"/>
                      <a:pt x="1764" y="821"/>
                    </a:cubicBezTo>
                    <a:cubicBezTo>
                      <a:pt x="1653" y="564"/>
                      <a:pt x="1479" y="344"/>
                      <a:pt x="1240" y="187"/>
                    </a:cubicBezTo>
                    <a:cubicBezTo>
                      <a:pt x="1028" y="65"/>
                      <a:pt x="780" y="1"/>
                      <a:pt x="53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851" name="Google Shape;851;p36"/>
              <p:cNvSpPr/>
              <p:nvPr/>
            </p:nvSpPr>
            <p:spPr>
              <a:xfrm>
                <a:off x="1159050" y="301950"/>
                <a:ext cx="36525" cy="28700"/>
              </a:xfrm>
              <a:custGeom>
                <a:avLst/>
                <a:gdLst/>
                <a:ahLst/>
                <a:cxnLst/>
                <a:rect l="l" t="t" r="r" b="b"/>
                <a:pathLst>
                  <a:path w="1461" h="1148" extrusionOk="0">
                    <a:moveTo>
                      <a:pt x="56" y="0"/>
                    </a:moveTo>
                    <a:cubicBezTo>
                      <a:pt x="19" y="73"/>
                      <a:pt x="1" y="156"/>
                      <a:pt x="1" y="239"/>
                    </a:cubicBezTo>
                    <a:lnTo>
                      <a:pt x="230" y="386"/>
                    </a:lnTo>
                    <a:cubicBezTo>
                      <a:pt x="304" y="422"/>
                      <a:pt x="368" y="478"/>
                      <a:pt x="423" y="533"/>
                    </a:cubicBezTo>
                    <a:cubicBezTo>
                      <a:pt x="487" y="588"/>
                      <a:pt x="552" y="643"/>
                      <a:pt x="616" y="689"/>
                    </a:cubicBezTo>
                    <a:cubicBezTo>
                      <a:pt x="846" y="872"/>
                      <a:pt x="1286" y="1148"/>
                      <a:pt x="1286" y="1148"/>
                    </a:cubicBezTo>
                    <a:cubicBezTo>
                      <a:pt x="1351" y="1102"/>
                      <a:pt x="1415" y="1038"/>
                      <a:pt x="1461" y="973"/>
                    </a:cubicBezTo>
                    <a:cubicBezTo>
                      <a:pt x="1305" y="726"/>
                      <a:pt x="1121" y="505"/>
                      <a:pt x="910" y="312"/>
                    </a:cubicBezTo>
                    <a:cubicBezTo>
                      <a:pt x="745" y="193"/>
                      <a:pt x="570" y="110"/>
                      <a:pt x="377" y="55"/>
                    </a:cubicBezTo>
                    <a:cubicBezTo>
                      <a:pt x="194" y="18"/>
                      <a:pt x="56" y="0"/>
                      <a:pt x="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852" name="Google Shape;852;p36"/>
              <p:cNvSpPr/>
              <p:nvPr/>
            </p:nvSpPr>
            <p:spPr>
              <a:xfrm>
                <a:off x="1319525" y="547600"/>
                <a:ext cx="54900" cy="11950"/>
              </a:xfrm>
              <a:custGeom>
                <a:avLst/>
                <a:gdLst/>
                <a:ahLst/>
                <a:cxnLst/>
                <a:rect l="l" t="t" r="r" b="b"/>
                <a:pathLst>
                  <a:path w="2196" h="478" extrusionOk="0">
                    <a:moveTo>
                      <a:pt x="1103" y="0"/>
                    </a:moveTo>
                    <a:cubicBezTo>
                      <a:pt x="736" y="19"/>
                      <a:pt x="377" y="56"/>
                      <a:pt x="28" y="120"/>
                    </a:cubicBezTo>
                    <a:cubicBezTo>
                      <a:pt x="1" y="202"/>
                      <a:pt x="1" y="285"/>
                      <a:pt x="28" y="368"/>
                    </a:cubicBezTo>
                    <a:cubicBezTo>
                      <a:pt x="377" y="423"/>
                      <a:pt x="736" y="460"/>
                      <a:pt x="1103" y="478"/>
                    </a:cubicBezTo>
                    <a:cubicBezTo>
                      <a:pt x="1461" y="460"/>
                      <a:pt x="1819" y="423"/>
                      <a:pt x="2177" y="368"/>
                    </a:cubicBezTo>
                    <a:cubicBezTo>
                      <a:pt x="2196" y="285"/>
                      <a:pt x="2196" y="202"/>
                      <a:pt x="2177" y="120"/>
                    </a:cubicBezTo>
                    <a:cubicBezTo>
                      <a:pt x="1819" y="56"/>
                      <a:pt x="1461" y="19"/>
                      <a:pt x="11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853" name="Google Shape;853;p36"/>
              <p:cNvSpPr/>
              <p:nvPr/>
            </p:nvSpPr>
            <p:spPr>
              <a:xfrm>
                <a:off x="1333300" y="520500"/>
                <a:ext cx="27350" cy="11750"/>
              </a:xfrm>
              <a:custGeom>
                <a:avLst/>
                <a:gdLst/>
                <a:ahLst/>
                <a:cxnLst/>
                <a:rect l="l" t="t" r="r" b="b"/>
                <a:pathLst>
                  <a:path w="1094" h="470" extrusionOk="0">
                    <a:moveTo>
                      <a:pt x="552" y="1"/>
                    </a:moveTo>
                    <a:cubicBezTo>
                      <a:pt x="368" y="10"/>
                      <a:pt x="185" y="56"/>
                      <a:pt x="10" y="111"/>
                    </a:cubicBezTo>
                    <a:cubicBezTo>
                      <a:pt x="1" y="194"/>
                      <a:pt x="1" y="276"/>
                      <a:pt x="10" y="359"/>
                    </a:cubicBezTo>
                    <a:cubicBezTo>
                      <a:pt x="185" y="414"/>
                      <a:pt x="368" y="460"/>
                      <a:pt x="552" y="469"/>
                    </a:cubicBezTo>
                    <a:cubicBezTo>
                      <a:pt x="736" y="460"/>
                      <a:pt x="910" y="414"/>
                      <a:pt x="1085" y="359"/>
                    </a:cubicBezTo>
                    <a:cubicBezTo>
                      <a:pt x="1094" y="276"/>
                      <a:pt x="1094" y="194"/>
                      <a:pt x="1085" y="111"/>
                    </a:cubicBezTo>
                    <a:cubicBezTo>
                      <a:pt x="910" y="56"/>
                      <a:pt x="736" y="10"/>
                      <a:pt x="55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sp>
          <p:nvSpPr>
            <p:cNvPr id="854" name="Google Shape;854;p36"/>
            <p:cNvSpPr/>
            <p:nvPr/>
          </p:nvSpPr>
          <p:spPr>
            <a:xfrm>
              <a:off x="5104625" y="1859388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55" name="Google Shape;855;p36"/>
            <p:cNvSpPr/>
            <p:nvPr/>
          </p:nvSpPr>
          <p:spPr>
            <a:xfrm>
              <a:off x="503200" y="539988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56" name="Google Shape;856;p36"/>
            <p:cNvSpPr/>
            <p:nvPr/>
          </p:nvSpPr>
          <p:spPr>
            <a:xfrm>
              <a:off x="1254188" y="843988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57" name="Google Shape;857;p36"/>
            <p:cNvSpPr/>
            <p:nvPr/>
          </p:nvSpPr>
          <p:spPr>
            <a:xfrm>
              <a:off x="233788" y="3887088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58" name="Google Shape;858;p36"/>
            <p:cNvSpPr/>
            <p:nvPr/>
          </p:nvSpPr>
          <p:spPr>
            <a:xfrm>
              <a:off x="2329588" y="4710313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sp>
        <p:nvSpPr>
          <p:cNvPr id="859" name="Google Shape;859;p36"/>
          <p:cNvSpPr txBox="1">
            <a:spLocks noGrp="1"/>
          </p:cNvSpPr>
          <p:nvPr>
            <p:ph type="title"/>
          </p:nvPr>
        </p:nvSpPr>
        <p:spPr>
          <a:xfrm>
            <a:off x="990267" y="575197"/>
            <a:ext cx="102116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860" name="Google Shape;860;p36"/>
          <p:cNvSpPr txBox="1">
            <a:spLocks noGrp="1"/>
          </p:cNvSpPr>
          <p:nvPr>
            <p:ph type="subTitle" idx="1"/>
          </p:nvPr>
        </p:nvSpPr>
        <p:spPr>
          <a:xfrm>
            <a:off x="1360833" y="2940533"/>
            <a:ext cx="2620400" cy="165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64572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chemeClr val="lt2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oogle Shape;43;p4"/>
          <p:cNvGrpSpPr/>
          <p:nvPr/>
        </p:nvGrpSpPr>
        <p:grpSpPr>
          <a:xfrm>
            <a:off x="-611555" y="613421"/>
            <a:ext cx="13499801" cy="6542524"/>
            <a:chOff x="-458667" y="460065"/>
            <a:chExt cx="10124851" cy="4906893"/>
          </a:xfrm>
        </p:grpSpPr>
        <p:grpSp>
          <p:nvGrpSpPr>
            <p:cNvPr id="44" name="Google Shape;44;p4"/>
            <p:cNvGrpSpPr/>
            <p:nvPr/>
          </p:nvGrpSpPr>
          <p:grpSpPr>
            <a:xfrm>
              <a:off x="-458667" y="4803277"/>
              <a:ext cx="1700876" cy="563680"/>
              <a:chOff x="456975" y="1603100"/>
              <a:chExt cx="1111175" cy="368250"/>
            </a:xfrm>
          </p:grpSpPr>
          <p:sp>
            <p:nvSpPr>
              <p:cNvPr id="45" name="Google Shape;45;p4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46" name="Google Shape;46;p4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47" name="Google Shape;47;p4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48" name="Google Shape;48;p4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49" name="Google Shape;49;p4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grpSp>
          <p:nvGrpSpPr>
            <p:cNvPr id="50" name="Google Shape;50;p4"/>
            <p:cNvGrpSpPr/>
            <p:nvPr/>
          </p:nvGrpSpPr>
          <p:grpSpPr>
            <a:xfrm>
              <a:off x="7965308" y="460065"/>
              <a:ext cx="1700876" cy="563680"/>
              <a:chOff x="456975" y="1603100"/>
              <a:chExt cx="1111175" cy="368250"/>
            </a:xfrm>
          </p:grpSpPr>
          <p:sp>
            <p:nvSpPr>
              <p:cNvPr id="51" name="Google Shape;51;p4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52" name="Google Shape;52;p4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53" name="Google Shape;53;p4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54" name="Google Shape;54;p4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55" name="Google Shape;55;p4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</p:grpSp>
      <p:sp>
        <p:nvSpPr>
          <p:cNvPr id="56" name="Google Shape;56;p4"/>
          <p:cNvSpPr txBox="1">
            <a:spLocks noGrp="1"/>
          </p:cNvSpPr>
          <p:nvPr>
            <p:ph type="title"/>
          </p:nvPr>
        </p:nvSpPr>
        <p:spPr>
          <a:xfrm>
            <a:off x="990267" y="575197"/>
            <a:ext cx="102116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4"/>
          <p:cNvSpPr txBox="1">
            <a:spLocks noGrp="1"/>
          </p:cNvSpPr>
          <p:nvPr>
            <p:ph type="body" idx="1"/>
          </p:nvPr>
        </p:nvSpPr>
        <p:spPr>
          <a:xfrm>
            <a:off x="1126533" y="1400533"/>
            <a:ext cx="9938800" cy="48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Livvic"/>
              <a:buAutoNum type="arabicPeriod"/>
              <a:defRPr sz="160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604265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2">
  <p:cSld name="Numbers and text 2">
    <p:bg>
      <p:bgPr>
        <a:solidFill>
          <a:schemeClr val="lt2"/>
        </a:solid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8" name="Google Shape;978;p40"/>
          <p:cNvGrpSpPr/>
          <p:nvPr/>
        </p:nvGrpSpPr>
        <p:grpSpPr>
          <a:xfrm>
            <a:off x="69595" y="344041"/>
            <a:ext cx="2783037" cy="922420"/>
            <a:chOff x="223350" y="3354150"/>
            <a:chExt cx="1111200" cy="368300"/>
          </a:xfrm>
        </p:grpSpPr>
        <p:sp>
          <p:nvSpPr>
            <p:cNvPr id="979" name="Google Shape;979;p40"/>
            <p:cNvSpPr/>
            <p:nvPr/>
          </p:nvSpPr>
          <p:spPr>
            <a:xfrm>
              <a:off x="223350" y="3354150"/>
              <a:ext cx="1111200" cy="368300"/>
            </a:xfrm>
            <a:custGeom>
              <a:avLst/>
              <a:gdLst/>
              <a:ahLst/>
              <a:cxnLst/>
              <a:rect l="l" t="t" r="r" b="b"/>
              <a:pathLst>
                <a:path w="44448" h="14732" extrusionOk="0">
                  <a:moveTo>
                    <a:pt x="19404" y="1"/>
                  </a:moveTo>
                  <a:cubicBezTo>
                    <a:pt x="15057" y="1"/>
                    <a:pt x="10037" y="4145"/>
                    <a:pt x="10608" y="10721"/>
                  </a:cubicBezTo>
                  <a:cubicBezTo>
                    <a:pt x="9663" y="8870"/>
                    <a:pt x="8110" y="8098"/>
                    <a:pt x="6505" y="8098"/>
                  </a:cubicBezTo>
                  <a:cubicBezTo>
                    <a:pt x="3352" y="8098"/>
                    <a:pt x="1" y="11079"/>
                    <a:pt x="676" y="14721"/>
                  </a:cubicBezTo>
                  <a:lnTo>
                    <a:pt x="676" y="14732"/>
                  </a:lnTo>
                  <a:lnTo>
                    <a:pt x="44447" y="14732"/>
                  </a:lnTo>
                  <a:cubicBezTo>
                    <a:pt x="44447" y="14732"/>
                    <a:pt x="43386" y="10348"/>
                    <a:pt x="39397" y="10348"/>
                  </a:cubicBezTo>
                  <a:cubicBezTo>
                    <a:pt x="38216" y="10348"/>
                    <a:pt x="36778" y="10732"/>
                    <a:pt x="35035" y="11729"/>
                  </a:cubicBezTo>
                  <a:cubicBezTo>
                    <a:pt x="34870" y="8489"/>
                    <a:pt x="32137" y="5986"/>
                    <a:pt x="29405" y="5986"/>
                  </a:cubicBezTo>
                  <a:cubicBezTo>
                    <a:pt x="27922" y="5986"/>
                    <a:pt x="26440" y="6723"/>
                    <a:pt x="25368" y="8482"/>
                  </a:cubicBezTo>
                  <a:cubicBezTo>
                    <a:pt x="25811" y="2552"/>
                    <a:pt x="22815" y="1"/>
                    <a:pt x="194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80" name="Google Shape;980;p40"/>
            <p:cNvSpPr/>
            <p:nvPr/>
          </p:nvSpPr>
          <p:spPr>
            <a:xfrm>
              <a:off x="563350" y="3419225"/>
              <a:ext cx="37425" cy="41075"/>
            </a:xfrm>
            <a:custGeom>
              <a:avLst/>
              <a:gdLst/>
              <a:ahLst/>
              <a:cxnLst/>
              <a:rect l="l" t="t" r="r" b="b"/>
              <a:pathLst>
                <a:path w="1497" h="1643" extrusionOk="0">
                  <a:moveTo>
                    <a:pt x="1390" y="0"/>
                  </a:moveTo>
                  <a:lnTo>
                    <a:pt x="1284" y="21"/>
                  </a:lnTo>
                  <a:cubicBezTo>
                    <a:pt x="1189" y="53"/>
                    <a:pt x="1104" y="74"/>
                    <a:pt x="1019" y="117"/>
                  </a:cubicBezTo>
                  <a:cubicBezTo>
                    <a:pt x="786" y="212"/>
                    <a:pt x="573" y="350"/>
                    <a:pt x="393" y="531"/>
                  </a:cubicBezTo>
                  <a:cubicBezTo>
                    <a:pt x="128" y="828"/>
                    <a:pt x="0" y="1231"/>
                    <a:pt x="53" y="1634"/>
                  </a:cubicBezTo>
                  <a:cubicBezTo>
                    <a:pt x="96" y="1640"/>
                    <a:pt x="138" y="1642"/>
                    <a:pt x="181" y="1642"/>
                  </a:cubicBezTo>
                  <a:cubicBezTo>
                    <a:pt x="223" y="1642"/>
                    <a:pt x="266" y="1640"/>
                    <a:pt x="308" y="1634"/>
                  </a:cubicBezTo>
                  <a:cubicBezTo>
                    <a:pt x="329" y="1518"/>
                    <a:pt x="372" y="1422"/>
                    <a:pt x="414" y="1316"/>
                  </a:cubicBezTo>
                  <a:cubicBezTo>
                    <a:pt x="510" y="1146"/>
                    <a:pt x="626" y="987"/>
                    <a:pt x="764" y="849"/>
                  </a:cubicBezTo>
                  <a:cubicBezTo>
                    <a:pt x="902" y="701"/>
                    <a:pt x="1051" y="563"/>
                    <a:pt x="1210" y="435"/>
                  </a:cubicBezTo>
                  <a:cubicBezTo>
                    <a:pt x="1274" y="382"/>
                    <a:pt x="1337" y="329"/>
                    <a:pt x="1412" y="287"/>
                  </a:cubicBezTo>
                  <a:lnTo>
                    <a:pt x="1497" y="223"/>
                  </a:lnTo>
                  <a:cubicBezTo>
                    <a:pt x="1475" y="138"/>
                    <a:pt x="1444" y="64"/>
                    <a:pt x="139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81" name="Google Shape;981;p40"/>
            <p:cNvSpPr/>
            <p:nvPr/>
          </p:nvSpPr>
          <p:spPr>
            <a:xfrm>
              <a:off x="589075" y="3443625"/>
              <a:ext cx="25750" cy="23825"/>
            </a:xfrm>
            <a:custGeom>
              <a:avLst/>
              <a:gdLst/>
              <a:ahLst/>
              <a:cxnLst/>
              <a:rect l="l" t="t" r="r" b="b"/>
              <a:pathLst>
                <a:path w="1030" h="953" extrusionOk="0">
                  <a:moveTo>
                    <a:pt x="956" y="0"/>
                  </a:moveTo>
                  <a:cubicBezTo>
                    <a:pt x="871" y="0"/>
                    <a:pt x="786" y="11"/>
                    <a:pt x="701" y="32"/>
                  </a:cubicBezTo>
                  <a:cubicBezTo>
                    <a:pt x="552" y="64"/>
                    <a:pt x="404" y="128"/>
                    <a:pt x="277" y="223"/>
                  </a:cubicBezTo>
                  <a:cubicBezTo>
                    <a:pt x="149" y="340"/>
                    <a:pt x="54" y="489"/>
                    <a:pt x="22" y="658"/>
                  </a:cubicBezTo>
                  <a:cubicBezTo>
                    <a:pt x="1" y="754"/>
                    <a:pt x="1" y="849"/>
                    <a:pt x="22" y="945"/>
                  </a:cubicBezTo>
                  <a:cubicBezTo>
                    <a:pt x="64" y="950"/>
                    <a:pt x="107" y="953"/>
                    <a:pt x="149" y="953"/>
                  </a:cubicBezTo>
                  <a:cubicBezTo>
                    <a:pt x="192" y="953"/>
                    <a:pt x="234" y="950"/>
                    <a:pt x="277" y="945"/>
                  </a:cubicBezTo>
                  <a:cubicBezTo>
                    <a:pt x="298" y="892"/>
                    <a:pt x="330" y="839"/>
                    <a:pt x="372" y="796"/>
                  </a:cubicBezTo>
                  <a:cubicBezTo>
                    <a:pt x="436" y="722"/>
                    <a:pt x="521" y="648"/>
                    <a:pt x="595" y="595"/>
                  </a:cubicBezTo>
                  <a:cubicBezTo>
                    <a:pt x="669" y="531"/>
                    <a:pt x="775" y="446"/>
                    <a:pt x="860" y="361"/>
                  </a:cubicBezTo>
                  <a:cubicBezTo>
                    <a:pt x="956" y="287"/>
                    <a:pt x="1030" y="234"/>
                    <a:pt x="1030" y="234"/>
                  </a:cubicBezTo>
                  <a:cubicBezTo>
                    <a:pt x="1019" y="149"/>
                    <a:pt x="988" y="64"/>
                    <a:pt x="9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82" name="Google Shape;982;p40"/>
            <p:cNvSpPr/>
            <p:nvPr/>
          </p:nvSpPr>
          <p:spPr>
            <a:xfrm>
              <a:off x="913525" y="3683600"/>
              <a:ext cx="61025" cy="12125"/>
            </a:xfrm>
            <a:custGeom>
              <a:avLst/>
              <a:gdLst/>
              <a:ahLst/>
              <a:cxnLst/>
              <a:rect l="l" t="t" r="r" b="b"/>
              <a:pathLst>
                <a:path w="2441" h="485" extrusionOk="0">
                  <a:moveTo>
                    <a:pt x="956" y="1"/>
                  </a:moveTo>
                  <a:cubicBezTo>
                    <a:pt x="648" y="1"/>
                    <a:pt x="340" y="15"/>
                    <a:pt x="32" y="47"/>
                  </a:cubicBezTo>
                  <a:cubicBezTo>
                    <a:pt x="0" y="132"/>
                    <a:pt x="0" y="217"/>
                    <a:pt x="32" y="302"/>
                  </a:cubicBezTo>
                  <a:cubicBezTo>
                    <a:pt x="414" y="387"/>
                    <a:pt x="807" y="450"/>
                    <a:pt x="1199" y="482"/>
                  </a:cubicBezTo>
                  <a:cubicBezTo>
                    <a:pt x="1271" y="484"/>
                    <a:pt x="1342" y="485"/>
                    <a:pt x="1414" y="485"/>
                  </a:cubicBezTo>
                  <a:cubicBezTo>
                    <a:pt x="1749" y="485"/>
                    <a:pt x="2088" y="466"/>
                    <a:pt x="2420" y="440"/>
                  </a:cubicBezTo>
                  <a:cubicBezTo>
                    <a:pt x="2441" y="355"/>
                    <a:pt x="2441" y="270"/>
                    <a:pt x="2420" y="185"/>
                  </a:cubicBezTo>
                  <a:cubicBezTo>
                    <a:pt x="2027" y="100"/>
                    <a:pt x="1634" y="36"/>
                    <a:pt x="1242" y="5"/>
                  </a:cubicBezTo>
                  <a:cubicBezTo>
                    <a:pt x="1147" y="2"/>
                    <a:pt x="1051" y="1"/>
                    <a:pt x="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83" name="Google Shape;983;p40"/>
            <p:cNvSpPr/>
            <p:nvPr/>
          </p:nvSpPr>
          <p:spPr>
            <a:xfrm>
              <a:off x="920150" y="3656800"/>
              <a:ext cx="40075" cy="12325"/>
            </a:xfrm>
            <a:custGeom>
              <a:avLst/>
              <a:gdLst/>
              <a:ahLst/>
              <a:cxnLst/>
              <a:rect l="l" t="t" r="r" b="b"/>
              <a:pathLst>
                <a:path w="1603" h="493" extrusionOk="0">
                  <a:moveTo>
                    <a:pt x="669" y="0"/>
                  </a:moveTo>
                  <a:cubicBezTo>
                    <a:pt x="557" y="0"/>
                    <a:pt x="439" y="5"/>
                    <a:pt x="340" y="5"/>
                  </a:cubicBezTo>
                  <a:lnTo>
                    <a:pt x="75" y="5"/>
                  </a:lnTo>
                  <a:cubicBezTo>
                    <a:pt x="43" y="79"/>
                    <a:pt x="11" y="164"/>
                    <a:pt x="0" y="249"/>
                  </a:cubicBezTo>
                  <a:cubicBezTo>
                    <a:pt x="0" y="249"/>
                    <a:pt x="117" y="302"/>
                    <a:pt x="276" y="366"/>
                  </a:cubicBezTo>
                  <a:cubicBezTo>
                    <a:pt x="436" y="429"/>
                    <a:pt x="616" y="472"/>
                    <a:pt x="796" y="493"/>
                  </a:cubicBezTo>
                  <a:cubicBezTo>
                    <a:pt x="1062" y="482"/>
                    <a:pt x="1327" y="450"/>
                    <a:pt x="1592" y="387"/>
                  </a:cubicBezTo>
                  <a:cubicBezTo>
                    <a:pt x="1603" y="302"/>
                    <a:pt x="1603" y="217"/>
                    <a:pt x="1592" y="143"/>
                  </a:cubicBezTo>
                  <a:cubicBezTo>
                    <a:pt x="1338" y="79"/>
                    <a:pt x="1083" y="37"/>
                    <a:pt x="828" y="5"/>
                  </a:cubicBezTo>
                  <a:cubicBezTo>
                    <a:pt x="779" y="1"/>
                    <a:pt x="724" y="0"/>
                    <a:pt x="6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984" name="Google Shape;984;p40"/>
          <p:cNvGrpSpPr/>
          <p:nvPr/>
        </p:nvGrpSpPr>
        <p:grpSpPr>
          <a:xfrm>
            <a:off x="10346218" y="1976882"/>
            <a:ext cx="2565500" cy="1143845"/>
            <a:chOff x="7624716" y="2969549"/>
            <a:chExt cx="1288247" cy="574373"/>
          </a:xfrm>
        </p:grpSpPr>
        <p:sp>
          <p:nvSpPr>
            <p:cNvPr id="985" name="Google Shape;985;p40"/>
            <p:cNvSpPr/>
            <p:nvPr/>
          </p:nvSpPr>
          <p:spPr>
            <a:xfrm>
              <a:off x="7624716" y="2969549"/>
              <a:ext cx="1288247" cy="574373"/>
            </a:xfrm>
            <a:custGeom>
              <a:avLst/>
              <a:gdLst/>
              <a:ahLst/>
              <a:cxnLst/>
              <a:rect l="l" t="t" r="r" b="b"/>
              <a:pathLst>
                <a:path w="32423" h="14456" extrusionOk="0">
                  <a:moveTo>
                    <a:pt x="13248" y="0"/>
                  </a:moveTo>
                  <a:cubicBezTo>
                    <a:pt x="9366" y="0"/>
                    <a:pt x="5508" y="3323"/>
                    <a:pt x="6973" y="9277"/>
                  </a:cubicBezTo>
                  <a:cubicBezTo>
                    <a:pt x="6217" y="8839"/>
                    <a:pt x="5486" y="8647"/>
                    <a:pt x="4800" y="8647"/>
                  </a:cubicBezTo>
                  <a:cubicBezTo>
                    <a:pt x="2042" y="8647"/>
                    <a:pt x="1" y="11745"/>
                    <a:pt x="1" y="14455"/>
                  </a:cubicBezTo>
                  <a:lnTo>
                    <a:pt x="31060" y="14455"/>
                  </a:lnTo>
                  <a:cubicBezTo>
                    <a:pt x="32423" y="9759"/>
                    <a:pt x="28766" y="5815"/>
                    <a:pt x="24917" y="5815"/>
                  </a:cubicBezTo>
                  <a:cubicBezTo>
                    <a:pt x="23131" y="5815"/>
                    <a:pt x="21304" y="6665"/>
                    <a:pt x="19918" y="8683"/>
                  </a:cubicBezTo>
                  <a:cubicBezTo>
                    <a:pt x="20296" y="2723"/>
                    <a:pt x="16763" y="0"/>
                    <a:pt x="132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86" name="Google Shape;986;p40"/>
            <p:cNvSpPr/>
            <p:nvPr/>
          </p:nvSpPr>
          <p:spPr>
            <a:xfrm>
              <a:off x="8289600" y="3075873"/>
              <a:ext cx="37150" cy="52526"/>
            </a:xfrm>
            <a:custGeom>
              <a:avLst/>
              <a:gdLst/>
              <a:ahLst/>
              <a:cxnLst/>
              <a:rect l="l" t="t" r="r" b="b"/>
              <a:pathLst>
                <a:path w="935" h="1322" extrusionOk="0">
                  <a:moveTo>
                    <a:pt x="86" y="1"/>
                  </a:moveTo>
                  <a:cubicBezTo>
                    <a:pt x="43" y="54"/>
                    <a:pt x="11" y="118"/>
                    <a:pt x="1" y="192"/>
                  </a:cubicBezTo>
                  <a:cubicBezTo>
                    <a:pt x="1" y="192"/>
                    <a:pt x="86" y="255"/>
                    <a:pt x="181" y="362"/>
                  </a:cubicBezTo>
                  <a:cubicBezTo>
                    <a:pt x="277" y="468"/>
                    <a:pt x="362" y="584"/>
                    <a:pt x="436" y="701"/>
                  </a:cubicBezTo>
                  <a:cubicBezTo>
                    <a:pt x="521" y="818"/>
                    <a:pt x="584" y="945"/>
                    <a:pt x="638" y="1073"/>
                  </a:cubicBezTo>
                  <a:cubicBezTo>
                    <a:pt x="659" y="1126"/>
                    <a:pt x="680" y="1189"/>
                    <a:pt x="691" y="1242"/>
                  </a:cubicBezTo>
                  <a:lnTo>
                    <a:pt x="712" y="1306"/>
                  </a:lnTo>
                  <a:cubicBezTo>
                    <a:pt x="744" y="1317"/>
                    <a:pt x="778" y="1322"/>
                    <a:pt x="813" y="1322"/>
                  </a:cubicBezTo>
                  <a:cubicBezTo>
                    <a:pt x="847" y="1322"/>
                    <a:pt x="882" y="1317"/>
                    <a:pt x="913" y="1306"/>
                  </a:cubicBezTo>
                  <a:cubicBezTo>
                    <a:pt x="913" y="1306"/>
                    <a:pt x="913" y="1274"/>
                    <a:pt x="924" y="1232"/>
                  </a:cubicBezTo>
                  <a:cubicBezTo>
                    <a:pt x="935" y="1157"/>
                    <a:pt x="935" y="1083"/>
                    <a:pt x="924" y="1019"/>
                  </a:cubicBezTo>
                  <a:cubicBezTo>
                    <a:pt x="913" y="828"/>
                    <a:pt x="860" y="648"/>
                    <a:pt x="765" y="489"/>
                  </a:cubicBezTo>
                  <a:cubicBezTo>
                    <a:pt x="659" y="330"/>
                    <a:pt x="510" y="213"/>
                    <a:pt x="351" y="118"/>
                  </a:cubicBezTo>
                  <a:cubicBezTo>
                    <a:pt x="298" y="86"/>
                    <a:pt x="234" y="54"/>
                    <a:pt x="160" y="33"/>
                  </a:cubicBezTo>
                  <a:lnTo>
                    <a:pt x="8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87" name="Google Shape;987;p40"/>
            <p:cNvSpPr/>
            <p:nvPr/>
          </p:nvSpPr>
          <p:spPr>
            <a:xfrm>
              <a:off x="8254635" y="3089382"/>
              <a:ext cx="35441" cy="35441"/>
            </a:xfrm>
            <a:custGeom>
              <a:avLst/>
              <a:gdLst/>
              <a:ahLst/>
              <a:cxnLst/>
              <a:rect l="l" t="t" r="r" b="b"/>
              <a:pathLst>
                <a:path w="892" h="892" extrusionOk="0">
                  <a:moveTo>
                    <a:pt x="53" y="0"/>
                  </a:moveTo>
                  <a:cubicBezTo>
                    <a:pt x="32" y="53"/>
                    <a:pt x="11" y="117"/>
                    <a:pt x="0" y="191"/>
                  </a:cubicBezTo>
                  <a:cubicBezTo>
                    <a:pt x="53" y="223"/>
                    <a:pt x="106" y="255"/>
                    <a:pt x="159" y="297"/>
                  </a:cubicBezTo>
                  <a:cubicBezTo>
                    <a:pt x="234" y="361"/>
                    <a:pt x="308" y="425"/>
                    <a:pt x="372" y="510"/>
                  </a:cubicBezTo>
                  <a:cubicBezTo>
                    <a:pt x="456" y="584"/>
                    <a:pt x="520" y="658"/>
                    <a:pt x="594" y="743"/>
                  </a:cubicBezTo>
                  <a:cubicBezTo>
                    <a:pt x="637" y="786"/>
                    <a:pt x="669" y="839"/>
                    <a:pt x="700" y="892"/>
                  </a:cubicBezTo>
                  <a:cubicBezTo>
                    <a:pt x="775" y="881"/>
                    <a:pt x="838" y="860"/>
                    <a:pt x="891" y="828"/>
                  </a:cubicBezTo>
                  <a:cubicBezTo>
                    <a:pt x="891" y="828"/>
                    <a:pt x="891" y="807"/>
                    <a:pt x="891" y="764"/>
                  </a:cubicBezTo>
                  <a:cubicBezTo>
                    <a:pt x="881" y="711"/>
                    <a:pt x="870" y="658"/>
                    <a:pt x="849" y="616"/>
                  </a:cubicBezTo>
                  <a:cubicBezTo>
                    <a:pt x="817" y="478"/>
                    <a:pt x="754" y="351"/>
                    <a:pt x="658" y="244"/>
                  </a:cubicBezTo>
                  <a:cubicBezTo>
                    <a:pt x="552" y="138"/>
                    <a:pt x="425" y="64"/>
                    <a:pt x="276" y="32"/>
                  </a:cubicBezTo>
                  <a:cubicBezTo>
                    <a:pt x="223" y="11"/>
                    <a:pt x="170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88" name="Google Shape;988;p40"/>
            <p:cNvSpPr/>
            <p:nvPr/>
          </p:nvSpPr>
          <p:spPr>
            <a:xfrm>
              <a:off x="8816214" y="3445226"/>
              <a:ext cx="32064" cy="31667"/>
            </a:xfrm>
            <a:custGeom>
              <a:avLst/>
              <a:gdLst/>
              <a:ahLst/>
              <a:cxnLst/>
              <a:rect l="l" t="t" r="r" b="b"/>
              <a:pathLst>
                <a:path w="807" h="797" extrusionOk="0">
                  <a:moveTo>
                    <a:pt x="658" y="0"/>
                  </a:moveTo>
                  <a:cubicBezTo>
                    <a:pt x="361" y="117"/>
                    <a:pt x="117" y="361"/>
                    <a:pt x="0" y="658"/>
                  </a:cubicBezTo>
                  <a:cubicBezTo>
                    <a:pt x="43" y="711"/>
                    <a:pt x="85" y="754"/>
                    <a:pt x="138" y="796"/>
                  </a:cubicBezTo>
                  <a:cubicBezTo>
                    <a:pt x="287" y="722"/>
                    <a:pt x="414" y="637"/>
                    <a:pt x="541" y="531"/>
                  </a:cubicBezTo>
                  <a:cubicBezTo>
                    <a:pt x="648" y="414"/>
                    <a:pt x="732" y="276"/>
                    <a:pt x="807" y="138"/>
                  </a:cubicBezTo>
                  <a:cubicBezTo>
                    <a:pt x="764" y="85"/>
                    <a:pt x="711" y="32"/>
                    <a:pt x="6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89" name="Google Shape;989;p40"/>
            <p:cNvSpPr/>
            <p:nvPr/>
          </p:nvSpPr>
          <p:spPr>
            <a:xfrm>
              <a:off x="8803142" y="3400924"/>
              <a:ext cx="49348" cy="44739"/>
            </a:xfrm>
            <a:custGeom>
              <a:avLst/>
              <a:gdLst/>
              <a:ahLst/>
              <a:cxnLst/>
              <a:rect l="l" t="t" r="r" b="b"/>
              <a:pathLst>
                <a:path w="1242" h="1126" extrusionOk="0">
                  <a:moveTo>
                    <a:pt x="1096" y="0"/>
                  </a:moveTo>
                  <a:cubicBezTo>
                    <a:pt x="1095" y="0"/>
                    <a:pt x="1094" y="1"/>
                    <a:pt x="1093" y="1"/>
                  </a:cubicBezTo>
                  <a:cubicBezTo>
                    <a:pt x="881" y="118"/>
                    <a:pt x="679" y="266"/>
                    <a:pt x="488" y="415"/>
                  </a:cubicBezTo>
                  <a:cubicBezTo>
                    <a:pt x="308" y="595"/>
                    <a:pt x="149" y="786"/>
                    <a:pt x="0" y="988"/>
                  </a:cubicBezTo>
                  <a:cubicBezTo>
                    <a:pt x="32" y="1041"/>
                    <a:pt x="85" y="1094"/>
                    <a:pt x="138" y="1126"/>
                  </a:cubicBezTo>
                  <a:cubicBezTo>
                    <a:pt x="351" y="1009"/>
                    <a:pt x="552" y="861"/>
                    <a:pt x="743" y="712"/>
                  </a:cubicBezTo>
                  <a:cubicBezTo>
                    <a:pt x="924" y="532"/>
                    <a:pt x="1093" y="341"/>
                    <a:pt x="1242" y="139"/>
                  </a:cubicBezTo>
                  <a:cubicBezTo>
                    <a:pt x="1242" y="129"/>
                    <a:pt x="1124" y="0"/>
                    <a:pt x="1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90" name="Google Shape;990;p40"/>
            <p:cNvSpPr/>
            <p:nvPr/>
          </p:nvSpPr>
          <p:spPr>
            <a:xfrm>
              <a:off x="8800202" y="3370171"/>
              <a:ext cx="35004" cy="32501"/>
            </a:xfrm>
            <a:custGeom>
              <a:avLst/>
              <a:gdLst/>
              <a:ahLst/>
              <a:cxnLst/>
              <a:rect l="l" t="t" r="r" b="b"/>
              <a:pathLst>
                <a:path w="881" h="818" extrusionOk="0">
                  <a:moveTo>
                    <a:pt x="722" y="0"/>
                  </a:moveTo>
                  <a:cubicBezTo>
                    <a:pt x="722" y="0"/>
                    <a:pt x="467" y="202"/>
                    <a:pt x="340" y="319"/>
                  </a:cubicBezTo>
                  <a:cubicBezTo>
                    <a:pt x="276" y="361"/>
                    <a:pt x="202" y="457"/>
                    <a:pt x="127" y="520"/>
                  </a:cubicBezTo>
                  <a:lnTo>
                    <a:pt x="0" y="626"/>
                  </a:lnTo>
                  <a:cubicBezTo>
                    <a:pt x="11" y="690"/>
                    <a:pt x="32" y="754"/>
                    <a:pt x="64" y="817"/>
                  </a:cubicBezTo>
                  <a:cubicBezTo>
                    <a:pt x="64" y="817"/>
                    <a:pt x="149" y="807"/>
                    <a:pt x="265" y="775"/>
                  </a:cubicBezTo>
                  <a:cubicBezTo>
                    <a:pt x="382" y="743"/>
                    <a:pt x="499" y="680"/>
                    <a:pt x="605" y="605"/>
                  </a:cubicBezTo>
                  <a:cubicBezTo>
                    <a:pt x="722" y="457"/>
                    <a:pt x="817" y="298"/>
                    <a:pt x="881" y="117"/>
                  </a:cubicBezTo>
                  <a:cubicBezTo>
                    <a:pt x="828" y="75"/>
                    <a:pt x="775" y="32"/>
                    <a:pt x="7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991" name="Google Shape;991;p40"/>
          <p:cNvGrpSpPr/>
          <p:nvPr/>
        </p:nvGrpSpPr>
        <p:grpSpPr>
          <a:xfrm flipH="1">
            <a:off x="1845977" y="6138016"/>
            <a:ext cx="1759401" cy="784517"/>
            <a:chOff x="7624716" y="2969549"/>
            <a:chExt cx="1288247" cy="574373"/>
          </a:xfrm>
        </p:grpSpPr>
        <p:sp>
          <p:nvSpPr>
            <p:cNvPr id="992" name="Google Shape;992;p40"/>
            <p:cNvSpPr/>
            <p:nvPr/>
          </p:nvSpPr>
          <p:spPr>
            <a:xfrm>
              <a:off x="7624716" y="2969549"/>
              <a:ext cx="1288247" cy="574373"/>
            </a:xfrm>
            <a:custGeom>
              <a:avLst/>
              <a:gdLst/>
              <a:ahLst/>
              <a:cxnLst/>
              <a:rect l="l" t="t" r="r" b="b"/>
              <a:pathLst>
                <a:path w="32423" h="14456" extrusionOk="0">
                  <a:moveTo>
                    <a:pt x="13248" y="0"/>
                  </a:moveTo>
                  <a:cubicBezTo>
                    <a:pt x="9366" y="0"/>
                    <a:pt x="5508" y="3323"/>
                    <a:pt x="6973" y="9277"/>
                  </a:cubicBezTo>
                  <a:cubicBezTo>
                    <a:pt x="6217" y="8839"/>
                    <a:pt x="5486" y="8647"/>
                    <a:pt x="4800" y="8647"/>
                  </a:cubicBezTo>
                  <a:cubicBezTo>
                    <a:pt x="2042" y="8647"/>
                    <a:pt x="1" y="11745"/>
                    <a:pt x="1" y="14455"/>
                  </a:cubicBezTo>
                  <a:lnTo>
                    <a:pt x="31060" y="14455"/>
                  </a:lnTo>
                  <a:cubicBezTo>
                    <a:pt x="32423" y="9759"/>
                    <a:pt x="28766" y="5815"/>
                    <a:pt x="24917" y="5815"/>
                  </a:cubicBezTo>
                  <a:cubicBezTo>
                    <a:pt x="23131" y="5815"/>
                    <a:pt x="21304" y="6665"/>
                    <a:pt x="19918" y="8683"/>
                  </a:cubicBezTo>
                  <a:cubicBezTo>
                    <a:pt x="20296" y="2723"/>
                    <a:pt x="16763" y="0"/>
                    <a:pt x="132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93" name="Google Shape;993;p40"/>
            <p:cNvSpPr/>
            <p:nvPr/>
          </p:nvSpPr>
          <p:spPr>
            <a:xfrm>
              <a:off x="8289600" y="3075873"/>
              <a:ext cx="37150" cy="52526"/>
            </a:xfrm>
            <a:custGeom>
              <a:avLst/>
              <a:gdLst/>
              <a:ahLst/>
              <a:cxnLst/>
              <a:rect l="l" t="t" r="r" b="b"/>
              <a:pathLst>
                <a:path w="935" h="1322" extrusionOk="0">
                  <a:moveTo>
                    <a:pt x="86" y="1"/>
                  </a:moveTo>
                  <a:cubicBezTo>
                    <a:pt x="43" y="54"/>
                    <a:pt x="11" y="118"/>
                    <a:pt x="1" y="192"/>
                  </a:cubicBezTo>
                  <a:cubicBezTo>
                    <a:pt x="1" y="192"/>
                    <a:pt x="86" y="255"/>
                    <a:pt x="181" y="362"/>
                  </a:cubicBezTo>
                  <a:cubicBezTo>
                    <a:pt x="277" y="468"/>
                    <a:pt x="362" y="584"/>
                    <a:pt x="436" y="701"/>
                  </a:cubicBezTo>
                  <a:cubicBezTo>
                    <a:pt x="521" y="818"/>
                    <a:pt x="584" y="945"/>
                    <a:pt x="638" y="1073"/>
                  </a:cubicBezTo>
                  <a:cubicBezTo>
                    <a:pt x="659" y="1126"/>
                    <a:pt x="680" y="1189"/>
                    <a:pt x="691" y="1242"/>
                  </a:cubicBezTo>
                  <a:lnTo>
                    <a:pt x="712" y="1306"/>
                  </a:lnTo>
                  <a:cubicBezTo>
                    <a:pt x="744" y="1317"/>
                    <a:pt x="778" y="1322"/>
                    <a:pt x="813" y="1322"/>
                  </a:cubicBezTo>
                  <a:cubicBezTo>
                    <a:pt x="847" y="1322"/>
                    <a:pt x="882" y="1317"/>
                    <a:pt x="913" y="1306"/>
                  </a:cubicBezTo>
                  <a:cubicBezTo>
                    <a:pt x="913" y="1306"/>
                    <a:pt x="913" y="1274"/>
                    <a:pt x="924" y="1232"/>
                  </a:cubicBezTo>
                  <a:cubicBezTo>
                    <a:pt x="935" y="1157"/>
                    <a:pt x="935" y="1083"/>
                    <a:pt x="924" y="1019"/>
                  </a:cubicBezTo>
                  <a:cubicBezTo>
                    <a:pt x="913" y="828"/>
                    <a:pt x="860" y="648"/>
                    <a:pt x="765" y="489"/>
                  </a:cubicBezTo>
                  <a:cubicBezTo>
                    <a:pt x="659" y="330"/>
                    <a:pt x="510" y="213"/>
                    <a:pt x="351" y="118"/>
                  </a:cubicBezTo>
                  <a:cubicBezTo>
                    <a:pt x="298" y="86"/>
                    <a:pt x="234" y="54"/>
                    <a:pt x="160" y="33"/>
                  </a:cubicBezTo>
                  <a:lnTo>
                    <a:pt x="8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94" name="Google Shape;994;p40"/>
            <p:cNvSpPr/>
            <p:nvPr/>
          </p:nvSpPr>
          <p:spPr>
            <a:xfrm>
              <a:off x="8254635" y="3089382"/>
              <a:ext cx="35441" cy="35441"/>
            </a:xfrm>
            <a:custGeom>
              <a:avLst/>
              <a:gdLst/>
              <a:ahLst/>
              <a:cxnLst/>
              <a:rect l="l" t="t" r="r" b="b"/>
              <a:pathLst>
                <a:path w="892" h="892" extrusionOk="0">
                  <a:moveTo>
                    <a:pt x="53" y="0"/>
                  </a:moveTo>
                  <a:cubicBezTo>
                    <a:pt x="32" y="53"/>
                    <a:pt x="11" y="117"/>
                    <a:pt x="0" y="191"/>
                  </a:cubicBezTo>
                  <a:cubicBezTo>
                    <a:pt x="53" y="223"/>
                    <a:pt x="106" y="255"/>
                    <a:pt x="159" y="297"/>
                  </a:cubicBezTo>
                  <a:cubicBezTo>
                    <a:pt x="234" y="361"/>
                    <a:pt x="308" y="425"/>
                    <a:pt x="372" y="510"/>
                  </a:cubicBezTo>
                  <a:cubicBezTo>
                    <a:pt x="456" y="584"/>
                    <a:pt x="520" y="658"/>
                    <a:pt x="594" y="743"/>
                  </a:cubicBezTo>
                  <a:cubicBezTo>
                    <a:pt x="637" y="786"/>
                    <a:pt x="669" y="839"/>
                    <a:pt x="700" y="892"/>
                  </a:cubicBezTo>
                  <a:cubicBezTo>
                    <a:pt x="775" y="881"/>
                    <a:pt x="838" y="860"/>
                    <a:pt x="891" y="828"/>
                  </a:cubicBezTo>
                  <a:cubicBezTo>
                    <a:pt x="891" y="828"/>
                    <a:pt x="891" y="807"/>
                    <a:pt x="891" y="764"/>
                  </a:cubicBezTo>
                  <a:cubicBezTo>
                    <a:pt x="881" y="711"/>
                    <a:pt x="870" y="658"/>
                    <a:pt x="849" y="616"/>
                  </a:cubicBezTo>
                  <a:cubicBezTo>
                    <a:pt x="817" y="478"/>
                    <a:pt x="754" y="351"/>
                    <a:pt x="658" y="244"/>
                  </a:cubicBezTo>
                  <a:cubicBezTo>
                    <a:pt x="552" y="138"/>
                    <a:pt x="425" y="64"/>
                    <a:pt x="276" y="32"/>
                  </a:cubicBezTo>
                  <a:cubicBezTo>
                    <a:pt x="223" y="11"/>
                    <a:pt x="170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95" name="Google Shape;995;p40"/>
            <p:cNvSpPr/>
            <p:nvPr/>
          </p:nvSpPr>
          <p:spPr>
            <a:xfrm>
              <a:off x="8816214" y="3445226"/>
              <a:ext cx="32064" cy="31667"/>
            </a:xfrm>
            <a:custGeom>
              <a:avLst/>
              <a:gdLst/>
              <a:ahLst/>
              <a:cxnLst/>
              <a:rect l="l" t="t" r="r" b="b"/>
              <a:pathLst>
                <a:path w="807" h="797" extrusionOk="0">
                  <a:moveTo>
                    <a:pt x="658" y="0"/>
                  </a:moveTo>
                  <a:cubicBezTo>
                    <a:pt x="361" y="117"/>
                    <a:pt x="117" y="361"/>
                    <a:pt x="0" y="658"/>
                  </a:cubicBezTo>
                  <a:cubicBezTo>
                    <a:pt x="43" y="711"/>
                    <a:pt x="85" y="754"/>
                    <a:pt x="138" y="796"/>
                  </a:cubicBezTo>
                  <a:cubicBezTo>
                    <a:pt x="287" y="722"/>
                    <a:pt x="414" y="637"/>
                    <a:pt x="541" y="531"/>
                  </a:cubicBezTo>
                  <a:cubicBezTo>
                    <a:pt x="648" y="414"/>
                    <a:pt x="732" y="276"/>
                    <a:pt x="807" y="138"/>
                  </a:cubicBezTo>
                  <a:cubicBezTo>
                    <a:pt x="764" y="85"/>
                    <a:pt x="711" y="32"/>
                    <a:pt x="6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96" name="Google Shape;996;p40"/>
            <p:cNvSpPr/>
            <p:nvPr/>
          </p:nvSpPr>
          <p:spPr>
            <a:xfrm>
              <a:off x="8803142" y="3400924"/>
              <a:ext cx="49348" cy="44739"/>
            </a:xfrm>
            <a:custGeom>
              <a:avLst/>
              <a:gdLst/>
              <a:ahLst/>
              <a:cxnLst/>
              <a:rect l="l" t="t" r="r" b="b"/>
              <a:pathLst>
                <a:path w="1242" h="1126" extrusionOk="0">
                  <a:moveTo>
                    <a:pt x="1096" y="0"/>
                  </a:moveTo>
                  <a:cubicBezTo>
                    <a:pt x="1095" y="0"/>
                    <a:pt x="1094" y="1"/>
                    <a:pt x="1093" y="1"/>
                  </a:cubicBezTo>
                  <a:cubicBezTo>
                    <a:pt x="881" y="118"/>
                    <a:pt x="679" y="266"/>
                    <a:pt x="488" y="415"/>
                  </a:cubicBezTo>
                  <a:cubicBezTo>
                    <a:pt x="308" y="595"/>
                    <a:pt x="149" y="786"/>
                    <a:pt x="0" y="988"/>
                  </a:cubicBezTo>
                  <a:cubicBezTo>
                    <a:pt x="32" y="1041"/>
                    <a:pt x="85" y="1094"/>
                    <a:pt x="138" y="1126"/>
                  </a:cubicBezTo>
                  <a:cubicBezTo>
                    <a:pt x="351" y="1009"/>
                    <a:pt x="552" y="861"/>
                    <a:pt x="743" y="712"/>
                  </a:cubicBezTo>
                  <a:cubicBezTo>
                    <a:pt x="924" y="532"/>
                    <a:pt x="1093" y="341"/>
                    <a:pt x="1242" y="139"/>
                  </a:cubicBezTo>
                  <a:cubicBezTo>
                    <a:pt x="1242" y="129"/>
                    <a:pt x="1124" y="0"/>
                    <a:pt x="1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97" name="Google Shape;997;p40"/>
            <p:cNvSpPr/>
            <p:nvPr/>
          </p:nvSpPr>
          <p:spPr>
            <a:xfrm>
              <a:off x="8800202" y="3370171"/>
              <a:ext cx="35004" cy="32501"/>
            </a:xfrm>
            <a:custGeom>
              <a:avLst/>
              <a:gdLst/>
              <a:ahLst/>
              <a:cxnLst/>
              <a:rect l="l" t="t" r="r" b="b"/>
              <a:pathLst>
                <a:path w="881" h="818" extrusionOk="0">
                  <a:moveTo>
                    <a:pt x="722" y="0"/>
                  </a:moveTo>
                  <a:cubicBezTo>
                    <a:pt x="722" y="0"/>
                    <a:pt x="467" y="202"/>
                    <a:pt x="340" y="319"/>
                  </a:cubicBezTo>
                  <a:cubicBezTo>
                    <a:pt x="276" y="361"/>
                    <a:pt x="202" y="457"/>
                    <a:pt x="127" y="520"/>
                  </a:cubicBezTo>
                  <a:lnTo>
                    <a:pt x="0" y="626"/>
                  </a:lnTo>
                  <a:cubicBezTo>
                    <a:pt x="11" y="690"/>
                    <a:pt x="32" y="754"/>
                    <a:pt x="64" y="817"/>
                  </a:cubicBezTo>
                  <a:cubicBezTo>
                    <a:pt x="64" y="817"/>
                    <a:pt x="149" y="807"/>
                    <a:pt x="265" y="775"/>
                  </a:cubicBezTo>
                  <a:cubicBezTo>
                    <a:pt x="382" y="743"/>
                    <a:pt x="499" y="680"/>
                    <a:pt x="605" y="605"/>
                  </a:cubicBezTo>
                  <a:cubicBezTo>
                    <a:pt x="722" y="457"/>
                    <a:pt x="817" y="298"/>
                    <a:pt x="881" y="117"/>
                  </a:cubicBezTo>
                  <a:cubicBezTo>
                    <a:pt x="828" y="75"/>
                    <a:pt x="775" y="32"/>
                    <a:pt x="7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998" name="Google Shape;998;p40"/>
          <p:cNvGrpSpPr/>
          <p:nvPr/>
        </p:nvGrpSpPr>
        <p:grpSpPr>
          <a:xfrm flipH="1">
            <a:off x="8061310" y="6073483"/>
            <a:ext cx="1759401" cy="784517"/>
            <a:chOff x="7624716" y="2969549"/>
            <a:chExt cx="1288247" cy="574373"/>
          </a:xfrm>
        </p:grpSpPr>
        <p:sp>
          <p:nvSpPr>
            <p:cNvPr id="999" name="Google Shape;999;p40"/>
            <p:cNvSpPr/>
            <p:nvPr/>
          </p:nvSpPr>
          <p:spPr>
            <a:xfrm>
              <a:off x="7624716" y="2969549"/>
              <a:ext cx="1288247" cy="574373"/>
            </a:xfrm>
            <a:custGeom>
              <a:avLst/>
              <a:gdLst/>
              <a:ahLst/>
              <a:cxnLst/>
              <a:rect l="l" t="t" r="r" b="b"/>
              <a:pathLst>
                <a:path w="32423" h="14456" extrusionOk="0">
                  <a:moveTo>
                    <a:pt x="13248" y="0"/>
                  </a:moveTo>
                  <a:cubicBezTo>
                    <a:pt x="9366" y="0"/>
                    <a:pt x="5508" y="3323"/>
                    <a:pt x="6973" y="9277"/>
                  </a:cubicBezTo>
                  <a:cubicBezTo>
                    <a:pt x="6217" y="8839"/>
                    <a:pt x="5486" y="8647"/>
                    <a:pt x="4800" y="8647"/>
                  </a:cubicBezTo>
                  <a:cubicBezTo>
                    <a:pt x="2042" y="8647"/>
                    <a:pt x="1" y="11745"/>
                    <a:pt x="1" y="14455"/>
                  </a:cubicBezTo>
                  <a:lnTo>
                    <a:pt x="31060" y="14455"/>
                  </a:lnTo>
                  <a:cubicBezTo>
                    <a:pt x="32423" y="9759"/>
                    <a:pt x="28766" y="5815"/>
                    <a:pt x="24917" y="5815"/>
                  </a:cubicBezTo>
                  <a:cubicBezTo>
                    <a:pt x="23131" y="5815"/>
                    <a:pt x="21304" y="6665"/>
                    <a:pt x="19918" y="8683"/>
                  </a:cubicBezTo>
                  <a:cubicBezTo>
                    <a:pt x="20296" y="2723"/>
                    <a:pt x="16763" y="0"/>
                    <a:pt x="132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000" name="Google Shape;1000;p40"/>
            <p:cNvSpPr/>
            <p:nvPr/>
          </p:nvSpPr>
          <p:spPr>
            <a:xfrm>
              <a:off x="8289600" y="3075873"/>
              <a:ext cx="37150" cy="52526"/>
            </a:xfrm>
            <a:custGeom>
              <a:avLst/>
              <a:gdLst/>
              <a:ahLst/>
              <a:cxnLst/>
              <a:rect l="l" t="t" r="r" b="b"/>
              <a:pathLst>
                <a:path w="935" h="1322" extrusionOk="0">
                  <a:moveTo>
                    <a:pt x="86" y="1"/>
                  </a:moveTo>
                  <a:cubicBezTo>
                    <a:pt x="43" y="54"/>
                    <a:pt x="11" y="118"/>
                    <a:pt x="1" y="192"/>
                  </a:cubicBezTo>
                  <a:cubicBezTo>
                    <a:pt x="1" y="192"/>
                    <a:pt x="86" y="255"/>
                    <a:pt x="181" y="362"/>
                  </a:cubicBezTo>
                  <a:cubicBezTo>
                    <a:pt x="277" y="468"/>
                    <a:pt x="362" y="584"/>
                    <a:pt x="436" y="701"/>
                  </a:cubicBezTo>
                  <a:cubicBezTo>
                    <a:pt x="521" y="818"/>
                    <a:pt x="584" y="945"/>
                    <a:pt x="638" y="1073"/>
                  </a:cubicBezTo>
                  <a:cubicBezTo>
                    <a:pt x="659" y="1126"/>
                    <a:pt x="680" y="1189"/>
                    <a:pt x="691" y="1242"/>
                  </a:cubicBezTo>
                  <a:lnTo>
                    <a:pt x="712" y="1306"/>
                  </a:lnTo>
                  <a:cubicBezTo>
                    <a:pt x="744" y="1317"/>
                    <a:pt x="778" y="1322"/>
                    <a:pt x="813" y="1322"/>
                  </a:cubicBezTo>
                  <a:cubicBezTo>
                    <a:pt x="847" y="1322"/>
                    <a:pt x="882" y="1317"/>
                    <a:pt x="913" y="1306"/>
                  </a:cubicBezTo>
                  <a:cubicBezTo>
                    <a:pt x="913" y="1306"/>
                    <a:pt x="913" y="1274"/>
                    <a:pt x="924" y="1232"/>
                  </a:cubicBezTo>
                  <a:cubicBezTo>
                    <a:pt x="935" y="1157"/>
                    <a:pt x="935" y="1083"/>
                    <a:pt x="924" y="1019"/>
                  </a:cubicBezTo>
                  <a:cubicBezTo>
                    <a:pt x="913" y="828"/>
                    <a:pt x="860" y="648"/>
                    <a:pt x="765" y="489"/>
                  </a:cubicBezTo>
                  <a:cubicBezTo>
                    <a:pt x="659" y="330"/>
                    <a:pt x="510" y="213"/>
                    <a:pt x="351" y="118"/>
                  </a:cubicBezTo>
                  <a:cubicBezTo>
                    <a:pt x="298" y="86"/>
                    <a:pt x="234" y="54"/>
                    <a:pt x="160" y="33"/>
                  </a:cubicBezTo>
                  <a:lnTo>
                    <a:pt x="8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001" name="Google Shape;1001;p40"/>
            <p:cNvSpPr/>
            <p:nvPr/>
          </p:nvSpPr>
          <p:spPr>
            <a:xfrm>
              <a:off x="8254635" y="3089382"/>
              <a:ext cx="35441" cy="35441"/>
            </a:xfrm>
            <a:custGeom>
              <a:avLst/>
              <a:gdLst/>
              <a:ahLst/>
              <a:cxnLst/>
              <a:rect l="l" t="t" r="r" b="b"/>
              <a:pathLst>
                <a:path w="892" h="892" extrusionOk="0">
                  <a:moveTo>
                    <a:pt x="53" y="0"/>
                  </a:moveTo>
                  <a:cubicBezTo>
                    <a:pt x="32" y="53"/>
                    <a:pt x="11" y="117"/>
                    <a:pt x="0" y="191"/>
                  </a:cubicBezTo>
                  <a:cubicBezTo>
                    <a:pt x="53" y="223"/>
                    <a:pt x="106" y="255"/>
                    <a:pt x="159" y="297"/>
                  </a:cubicBezTo>
                  <a:cubicBezTo>
                    <a:pt x="234" y="361"/>
                    <a:pt x="308" y="425"/>
                    <a:pt x="372" y="510"/>
                  </a:cubicBezTo>
                  <a:cubicBezTo>
                    <a:pt x="456" y="584"/>
                    <a:pt x="520" y="658"/>
                    <a:pt x="594" y="743"/>
                  </a:cubicBezTo>
                  <a:cubicBezTo>
                    <a:pt x="637" y="786"/>
                    <a:pt x="669" y="839"/>
                    <a:pt x="700" y="892"/>
                  </a:cubicBezTo>
                  <a:cubicBezTo>
                    <a:pt x="775" y="881"/>
                    <a:pt x="838" y="860"/>
                    <a:pt x="891" y="828"/>
                  </a:cubicBezTo>
                  <a:cubicBezTo>
                    <a:pt x="891" y="828"/>
                    <a:pt x="891" y="807"/>
                    <a:pt x="891" y="764"/>
                  </a:cubicBezTo>
                  <a:cubicBezTo>
                    <a:pt x="881" y="711"/>
                    <a:pt x="870" y="658"/>
                    <a:pt x="849" y="616"/>
                  </a:cubicBezTo>
                  <a:cubicBezTo>
                    <a:pt x="817" y="478"/>
                    <a:pt x="754" y="351"/>
                    <a:pt x="658" y="244"/>
                  </a:cubicBezTo>
                  <a:cubicBezTo>
                    <a:pt x="552" y="138"/>
                    <a:pt x="425" y="64"/>
                    <a:pt x="276" y="32"/>
                  </a:cubicBezTo>
                  <a:cubicBezTo>
                    <a:pt x="223" y="11"/>
                    <a:pt x="170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002" name="Google Shape;1002;p40"/>
            <p:cNvSpPr/>
            <p:nvPr/>
          </p:nvSpPr>
          <p:spPr>
            <a:xfrm>
              <a:off x="8816214" y="3445226"/>
              <a:ext cx="32064" cy="31667"/>
            </a:xfrm>
            <a:custGeom>
              <a:avLst/>
              <a:gdLst/>
              <a:ahLst/>
              <a:cxnLst/>
              <a:rect l="l" t="t" r="r" b="b"/>
              <a:pathLst>
                <a:path w="807" h="797" extrusionOk="0">
                  <a:moveTo>
                    <a:pt x="658" y="0"/>
                  </a:moveTo>
                  <a:cubicBezTo>
                    <a:pt x="361" y="117"/>
                    <a:pt x="117" y="361"/>
                    <a:pt x="0" y="658"/>
                  </a:cubicBezTo>
                  <a:cubicBezTo>
                    <a:pt x="43" y="711"/>
                    <a:pt x="85" y="754"/>
                    <a:pt x="138" y="796"/>
                  </a:cubicBezTo>
                  <a:cubicBezTo>
                    <a:pt x="287" y="722"/>
                    <a:pt x="414" y="637"/>
                    <a:pt x="541" y="531"/>
                  </a:cubicBezTo>
                  <a:cubicBezTo>
                    <a:pt x="648" y="414"/>
                    <a:pt x="732" y="276"/>
                    <a:pt x="807" y="138"/>
                  </a:cubicBezTo>
                  <a:cubicBezTo>
                    <a:pt x="764" y="85"/>
                    <a:pt x="711" y="32"/>
                    <a:pt x="6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003" name="Google Shape;1003;p40"/>
            <p:cNvSpPr/>
            <p:nvPr/>
          </p:nvSpPr>
          <p:spPr>
            <a:xfrm>
              <a:off x="8803142" y="3400924"/>
              <a:ext cx="49348" cy="44739"/>
            </a:xfrm>
            <a:custGeom>
              <a:avLst/>
              <a:gdLst/>
              <a:ahLst/>
              <a:cxnLst/>
              <a:rect l="l" t="t" r="r" b="b"/>
              <a:pathLst>
                <a:path w="1242" h="1126" extrusionOk="0">
                  <a:moveTo>
                    <a:pt x="1096" y="0"/>
                  </a:moveTo>
                  <a:cubicBezTo>
                    <a:pt x="1095" y="0"/>
                    <a:pt x="1094" y="1"/>
                    <a:pt x="1093" y="1"/>
                  </a:cubicBezTo>
                  <a:cubicBezTo>
                    <a:pt x="881" y="118"/>
                    <a:pt x="679" y="266"/>
                    <a:pt x="488" y="415"/>
                  </a:cubicBezTo>
                  <a:cubicBezTo>
                    <a:pt x="308" y="595"/>
                    <a:pt x="149" y="786"/>
                    <a:pt x="0" y="988"/>
                  </a:cubicBezTo>
                  <a:cubicBezTo>
                    <a:pt x="32" y="1041"/>
                    <a:pt x="85" y="1094"/>
                    <a:pt x="138" y="1126"/>
                  </a:cubicBezTo>
                  <a:cubicBezTo>
                    <a:pt x="351" y="1009"/>
                    <a:pt x="552" y="861"/>
                    <a:pt x="743" y="712"/>
                  </a:cubicBezTo>
                  <a:cubicBezTo>
                    <a:pt x="924" y="532"/>
                    <a:pt x="1093" y="341"/>
                    <a:pt x="1242" y="139"/>
                  </a:cubicBezTo>
                  <a:cubicBezTo>
                    <a:pt x="1242" y="129"/>
                    <a:pt x="1124" y="0"/>
                    <a:pt x="1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004" name="Google Shape;1004;p40"/>
            <p:cNvSpPr/>
            <p:nvPr/>
          </p:nvSpPr>
          <p:spPr>
            <a:xfrm>
              <a:off x="8800202" y="3370171"/>
              <a:ext cx="35004" cy="32501"/>
            </a:xfrm>
            <a:custGeom>
              <a:avLst/>
              <a:gdLst/>
              <a:ahLst/>
              <a:cxnLst/>
              <a:rect l="l" t="t" r="r" b="b"/>
              <a:pathLst>
                <a:path w="881" h="818" extrusionOk="0">
                  <a:moveTo>
                    <a:pt x="722" y="0"/>
                  </a:moveTo>
                  <a:cubicBezTo>
                    <a:pt x="722" y="0"/>
                    <a:pt x="467" y="202"/>
                    <a:pt x="340" y="319"/>
                  </a:cubicBezTo>
                  <a:cubicBezTo>
                    <a:pt x="276" y="361"/>
                    <a:pt x="202" y="457"/>
                    <a:pt x="127" y="520"/>
                  </a:cubicBezTo>
                  <a:lnTo>
                    <a:pt x="0" y="626"/>
                  </a:lnTo>
                  <a:cubicBezTo>
                    <a:pt x="11" y="690"/>
                    <a:pt x="32" y="754"/>
                    <a:pt x="64" y="817"/>
                  </a:cubicBezTo>
                  <a:cubicBezTo>
                    <a:pt x="64" y="817"/>
                    <a:pt x="149" y="807"/>
                    <a:pt x="265" y="775"/>
                  </a:cubicBezTo>
                  <a:cubicBezTo>
                    <a:pt x="382" y="743"/>
                    <a:pt x="499" y="680"/>
                    <a:pt x="605" y="605"/>
                  </a:cubicBezTo>
                  <a:cubicBezTo>
                    <a:pt x="722" y="457"/>
                    <a:pt x="817" y="298"/>
                    <a:pt x="881" y="117"/>
                  </a:cubicBezTo>
                  <a:cubicBezTo>
                    <a:pt x="828" y="75"/>
                    <a:pt x="775" y="32"/>
                    <a:pt x="7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sp>
        <p:nvSpPr>
          <p:cNvPr id="1005" name="Google Shape;1005;p40"/>
          <p:cNvSpPr/>
          <p:nvPr/>
        </p:nvSpPr>
        <p:spPr>
          <a:xfrm>
            <a:off x="9862534" y="3191734"/>
            <a:ext cx="1270533" cy="184433"/>
          </a:xfrm>
          <a:custGeom>
            <a:avLst/>
            <a:gdLst/>
            <a:ahLst/>
            <a:cxnLst/>
            <a:rect l="l" t="t" r="r" b="b"/>
            <a:pathLst>
              <a:path w="38116" h="5533" extrusionOk="0">
                <a:moveTo>
                  <a:pt x="17743" y="1"/>
                </a:moveTo>
                <a:cubicBezTo>
                  <a:pt x="17419" y="1"/>
                  <a:pt x="17060" y="219"/>
                  <a:pt x="16957" y="530"/>
                </a:cubicBezTo>
                <a:cubicBezTo>
                  <a:pt x="16373" y="2106"/>
                  <a:pt x="15060" y="3361"/>
                  <a:pt x="13454" y="3887"/>
                </a:cubicBezTo>
                <a:cubicBezTo>
                  <a:pt x="12930" y="4049"/>
                  <a:pt x="12392" y="4128"/>
                  <a:pt x="11858" y="4128"/>
                </a:cubicBezTo>
                <a:cubicBezTo>
                  <a:pt x="10665" y="4128"/>
                  <a:pt x="9489" y="3736"/>
                  <a:pt x="8522" y="3011"/>
                </a:cubicBezTo>
                <a:cubicBezTo>
                  <a:pt x="7734" y="2398"/>
                  <a:pt x="7092" y="1610"/>
                  <a:pt x="6683" y="705"/>
                </a:cubicBezTo>
                <a:cubicBezTo>
                  <a:pt x="6597" y="507"/>
                  <a:pt x="6416" y="420"/>
                  <a:pt x="6225" y="420"/>
                </a:cubicBezTo>
                <a:cubicBezTo>
                  <a:pt x="5966" y="420"/>
                  <a:pt x="5688" y="582"/>
                  <a:pt x="5604" y="851"/>
                </a:cubicBezTo>
                <a:cubicBezTo>
                  <a:pt x="4903" y="3128"/>
                  <a:pt x="2656" y="4820"/>
                  <a:pt x="292" y="5025"/>
                </a:cubicBezTo>
                <a:cubicBezTo>
                  <a:pt x="0" y="5054"/>
                  <a:pt x="0" y="5463"/>
                  <a:pt x="292" y="5521"/>
                </a:cubicBezTo>
                <a:cubicBezTo>
                  <a:pt x="414" y="5528"/>
                  <a:pt x="537" y="5532"/>
                  <a:pt x="658" y="5532"/>
                </a:cubicBezTo>
                <a:cubicBezTo>
                  <a:pt x="2933" y="5532"/>
                  <a:pt x="5019" y="4237"/>
                  <a:pt x="6178" y="2338"/>
                </a:cubicBezTo>
                <a:lnTo>
                  <a:pt x="6178" y="2338"/>
                </a:lnTo>
                <a:cubicBezTo>
                  <a:pt x="7476" y="4456"/>
                  <a:pt x="9705" y="5508"/>
                  <a:pt x="11932" y="5508"/>
                </a:cubicBezTo>
                <a:cubicBezTo>
                  <a:pt x="14172" y="5508"/>
                  <a:pt x="16412" y="4442"/>
                  <a:pt x="17700" y="2325"/>
                </a:cubicBezTo>
                <a:lnTo>
                  <a:pt x="17700" y="2325"/>
                </a:lnTo>
                <a:cubicBezTo>
                  <a:pt x="18915" y="4040"/>
                  <a:pt x="20851" y="4922"/>
                  <a:pt x="22791" y="4922"/>
                </a:cubicBezTo>
                <a:cubicBezTo>
                  <a:pt x="24452" y="4922"/>
                  <a:pt x="26115" y="4276"/>
                  <a:pt x="27331" y="2954"/>
                </a:cubicBezTo>
                <a:lnTo>
                  <a:pt x="27331" y="2954"/>
                </a:lnTo>
                <a:cubicBezTo>
                  <a:pt x="27588" y="3253"/>
                  <a:pt x="27912" y="3501"/>
                  <a:pt x="28251" y="3682"/>
                </a:cubicBezTo>
                <a:cubicBezTo>
                  <a:pt x="29214" y="4149"/>
                  <a:pt x="30236" y="4412"/>
                  <a:pt x="31286" y="4499"/>
                </a:cubicBezTo>
                <a:cubicBezTo>
                  <a:pt x="31674" y="4531"/>
                  <a:pt x="32065" y="4547"/>
                  <a:pt x="32458" y="4547"/>
                </a:cubicBezTo>
                <a:cubicBezTo>
                  <a:pt x="33159" y="4547"/>
                  <a:pt x="33863" y="4495"/>
                  <a:pt x="34555" y="4383"/>
                </a:cubicBezTo>
                <a:cubicBezTo>
                  <a:pt x="35635" y="4208"/>
                  <a:pt x="36832" y="3916"/>
                  <a:pt x="37707" y="3274"/>
                </a:cubicBezTo>
                <a:cubicBezTo>
                  <a:pt x="37999" y="3128"/>
                  <a:pt x="38116" y="2777"/>
                  <a:pt x="37999" y="2456"/>
                </a:cubicBezTo>
                <a:cubicBezTo>
                  <a:pt x="37903" y="2191"/>
                  <a:pt x="37666" y="2025"/>
                  <a:pt x="37406" y="2025"/>
                </a:cubicBezTo>
                <a:cubicBezTo>
                  <a:pt x="37352" y="2025"/>
                  <a:pt x="37296" y="2033"/>
                  <a:pt x="37240" y="2048"/>
                </a:cubicBezTo>
                <a:cubicBezTo>
                  <a:pt x="36335" y="2311"/>
                  <a:pt x="35489" y="2690"/>
                  <a:pt x="34555" y="2865"/>
                </a:cubicBezTo>
                <a:cubicBezTo>
                  <a:pt x="33877" y="2996"/>
                  <a:pt x="33198" y="3062"/>
                  <a:pt x="32520" y="3062"/>
                </a:cubicBezTo>
                <a:cubicBezTo>
                  <a:pt x="32293" y="3062"/>
                  <a:pt x="32067" y="3055"/>
                  <a:pt x="31841" y="3040"/>
                </a:cubicBezTo>
                <a:cubicBezTo>
                  <a:pt x="30965" y="3011"/>
                  <a:pt x="30090" y="2836"/>
                  <a:pt x="29273" y="2544"/>
                </a:cubicBezTo>
                <a:cubicBezTo>
                  <a:pt x="29010" y="2427"/>
                  <a:pt x="28777" y="2281"/>
                  <a:pt x="28543" y="2077"/>
                </a:cubicBezTo>
                <a:cubicBezTo>
                  <a:pt x="28339" y="1931"/>
                  <a:pt x="28222" y="1668"/>
                  <a:pt x="28280" y="1435"/>
                </a:cubicBezTo>
                <a:cubicBezTo>
                  <a:pt x="28317" y="980"/>
                  <a:pt x="27911" y="707"/>
                  <a:pt x="27515" y="707"/>
                </a:cubicBezTo>
                <a:cubicBezTo>
                  <a:pt x="27276" y="707"/>
                  <a:pt x="27041" y="807"/>
                  <a:pt x="26909" y="1026"/>
                </a:cubicBezTo>
                <a:cubicBezTo>
                  <a:pt x="25989" y="2662"/>
                  <a:pt x="24375" y="3453"/>
                  <a:pt x="22764" y="3453"/>
                </a:cubicBezTo>
                <a:cubicBezTo>
                  <a:pt x="20898" y="3453"/>
                  <a:pt x="19038" y="2392"/>
                  <a:pt x="18270" y="355"/>
                </a:cubicBezTo>
                <a:cubicBezTo>
                  <a:pt x="18175" y="105"/>
                  <a:pt x="17967" y="1"/>
                  <a:pt x="1774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1006" name="Google Shape;1006;p40"/>
          <p:cNvSpPr/>
          <p:nvPr/>
        </p:nvSpPr>
        <p:spPr>
          <a:xfrm>
            <a:off x="785000" y="1409268"/>
            <a:ext cx="392067" cy="90633"/>
          </a:xfrm>
          <a:custGeom>
            <a:avLst/>
            <a:gdLst/>
            <a:ahLst/>
            <a:cxnLst/>
            <a:rect l="l" t="t" r="r" b="b"/>
            <a:pathLst>
              <a:path w="11762" h="2719" extrusionOk="0">
                <a:moveTo>
                  <a:pt x="5662" y="1"/>
                </a:moveTo>
                <a:lnTo>
                  <a:pt x="5283" y="409"/>
                </a:lnTo>
                <a:lnTo>
                  <a:pt x="4728" y="935"/>
                </a:lnTo>
                <a:cubicBezTo>
                  <a:pt x="4524" y="1081"/>
                  <a:pt x="4349" y="1256"/>
                  <a:pt x="4145" y="1372"/>
                </a:cubicBezTo>
                <a:cubicBezTo>
                  <a:pt x="3736" y="1635"/>
                  <a:pt x="3298" y="1810"/>
                  <a:pt x="2831" y="1869"/>
                </a:cubicBezTo>
                <a:cubicBezTo>
                  <a:pt x="2736" y="1880"/>
                  <a:pt x="2641" y="1886"/>
                  <a:pt x="2545" y="1886"/>
                </a:cubicBezTo>
                <a:cubicBezTo>
                  <a:pt x="1669" y="1886"/>
                  <a:pt x="763" y="1420"/>
                  <a:pt x="0" y="789"/>
                </a:cubicBezTo>
                <a:lnTo>
                  <a:pt x="0" y="789"/>
                </a:lnTo>
                <a:cubicBezTo>
                  <a:pt x="263" y="1314"/>
                  <a:pt x="642" y="1752"/>
                  <a:pt x="1139" y="2102"/>
                </a:cubicBezTo>
                <a:cubicBezTo>
                  <a:pt x="1635" y="2481"/>
                  <a:pt x="2218" y="2686"/>
                  <a:pt x="2860" y="2715"/>
                </a:cubicBezTo>
                <a:cubicBezTo>
                  <a:pt x="2905" y="2717"/>
                  <a:pt x="2950" y="2718"/>
                  <a:pt x="2994" y="2718"/>
                </a:cubicBezTo>
                <a:cubicBezTo>
                  <a:pt x="3566" y="2718"/>
                  <a:pt x="4156" y="2548"/>
                  <a:pt x="4670" y="2277"/>
                </a:cubicBezTo>
                <a:cubicBezTo>
                  <a:pt x="4933" y="2131"/>
                  <a:pt x="5195" y="1956"/>
                  <a:pt x="5458" y="1781"/>
                </a:cubicBezTo>
                <a:cubicBezTo>
                  <a:pt x="5540" y="1699"/>
                  <a:pt x="5627" y="1616"/>
                  <a:pt x="5716" y="1534"/>
                </a:cubicBezTo>
                <a:lnTo>
                  <a:pt x="5716" y="1534"/>
                </a:lnTo>
                <a:cubicBezTo>
                  <a:pt x="6060" y="1817"/>
                  <a:pt x="6445" y="2062"/>
                  <a:pt x="6859" y="2248"/>
                </a:cubicBezTo>
                <a:cubicBezTo>
                  <a:pt x="7443" y="2540"/>
                  <a:pt x="8085" y="2715"/>
                  <a:pt x="8756" y="2715"/>
                </a:cubicBezTo>
                <a:cubicBezTo>
                  <a:pt x="8902" y="2715"/>
                  <a:pt x="9077" y="2715"/>
                  <a:pt x="9223" y="2686"/>
                </a:cubicBezTo>
                <a:cubicBezTo>
                  <a:pt x="9398" y="2657"/>
                  <a:pt x="9573" y="2627"/>
                  <a:pt x="9719" y="2598"/>
                </a:cubicBezTo>
                <a:cubicBezTo>
                  <a:pt x="10011" y="2481"/>
                  <a:pt x="10303" y="2336"/>
                  <a:pt x="10595" y="2160"/>
                </a:cubicBezTo>
                <a:cubicBezTo>
                  <a:pt x="11091" y="1810"/>
                  <a:pt x="11470" y="1314"/>
                  <a:pt x="11762" y="789"/>
                </a:cubicBezTo>
                <a:lnTo>
                  <a:pt x="11762" y="789"/>
                </a:lnTo>
                <a:cubicBezTo>
                  <a:pt x="11324" y="1139"/>
                  <a:pt x="10828" y="1460"/>
                  <a:pt x="10303" y="1664"/>
                </a:cubicBezTo>
                <a:cubicBezTo>
                  <a:pt x="9976" y="1807"/>
                  <a:pt x="9620" y="1879"/>
                  <a:pt x="9266" y="1879"/>
                </a:cubicBezTo>
                <a:cubicBezTo>
                  <a:pt x="9115" y="1879"/>
                  <a:pt x="8963" y="1866"/>
                  <a:pt x="8814" y="1839"/>
                </a:cubicBezTo>
                <a:cubicBezTo>
                  <a:pt x="8289" y="1752"/>
                  <a:pt x="7793" y="1548"/>
                  <a:pt x="7355" y="1285"/>
                </a:cubicBezTo>
                <a:cubicBezTo>
                  <a:pt x="6888" y="1051"/>
                  <a:pt x="6450" y="730"/>
                  <a:pt x="6071" y="380"/>
                </a:cubicBezTo>
                <a:lnTo>
                  <a:pt x="5662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1007" name="Google Shape;1007;p40"/>
          <p:cNvSpPr/>
          <p:nvPr/>
        </p:nvSpPr>
        <p:spPr>
          <a:xfrm>
            <a:off x="6368867" y="577434"/>
            <a:ext cx="392067" cy="90633"/>
          </a:xfrm>
          <a:custGeom>
            <a:avLst/>
            <a:gdLst/>
            <a:ahLst/>
            <a:cxnLst/>
            <a:rect l="l" t="t" r="r" b="b"/>
            <a:pathLst>
              <a:path w="11762" h="2719" extrusionOk="0">
                <a:moveTo>
                  <a:pt x="5662" y="1"/>
                </a:moveTo>
                <a:lnTo>
                  <a:pt x="5283" y="409"/>
                </a:lnTo>
                <a:lnTo>
                  <a:pt x="4728" y="935"/>
                </a:lnTo>
                <a:cubicBezTo>
                  <a:pt x="4524" y="1081"/>
                  <a:pt x="4349" y="1256"/>
                  <a:pt x="4145" y="1372"/>
                </a:cubicBezTo>
                <a:cubicBezTo>
                  <a:pt x="3736" y="1635"/>
                  <a:pt x="3298" y="1810"/>
                  <a:pt x="2831" y="1869"/>
                </a:cubicBezTo>
                <a:cubicBezTo>
                  <a:pt x="2736" y="1880"/>
                  <a:pt x="2641" y="1886"/>
                  <a:pt x="2545" y="1886"/>
                </a:cubicBezTo>
                <a:cubicBezTo>
                  <a:pt x="1669" y="1886"/>
                  <a:pt x="763" y="1420"/>
                  <a:pt x="0" y="789"/>
                </a:cubicBezTo>
                <a:lnTo>
                  <a:pt x="0" y="789"/>
                </a:lnTo>
                <a:cubicBezTo>
                  <a:pt x="263" y="1314"/>
                  <a:pt x="642" y="1752"/>
                  <a:pt x="1139" y="2102"/>
                </a:cubicBezTo>
                <a:cubicBezTo>
                  <a:pt x="1635" y="2481"/>
                  <a:pt x="2218" y="2686"/>
                  <a:pt x="2860" y="2715"/>
                </a:cubicBezTo>
                <a:cubicBezTo>
                  <a:pt x="2905" y="2717"/>
                  <a:pt x="2950" y="2718"/>
                  <a:pt x="2994" y="2718"/>
                </a:cubicBezTo>
                <a:cubicBezTo>
                  <a:pt x="3566" y="2718"/>
                  <a:pt x="4156" y="2548"/>
                  <a:pt x="4670" y="2277"/>
                </a:cubicBezTo>
                <a:cubicBezTo>
                  <a:pt x="4933" y="2131"/>
                  <a:pt x="5195" y="1956"/>
                  <a:pt x="5458" y="1781"/>
                </a:cubicBezTo>
                <a:cubicBezTo>
                  <a:pt x="5540" y="1699"/>
                  <a:pt x="5627" y="1616"/>
                  <a:pt x="5716" y="1534"/>
                </a:cubicBezTo>
                <a:lnTo>
                  <a:pt x="5716" y="1534"/>
                </a:lnTo>
                <a:cubicBezTo>
                  <a:pt x="6060" y="1817"/>
                  <a:pt x="6445" y="2062"/>
                  <a:pt x="6859" y="2248"/>
                </a:cubicBezTo>
                <a:cubicBezTo>
                  <a:pt x="7443" y="2540"/>
                  <a:pt x="8085" y="2715"/>
                  <a:pt x="8756" y="2715"/>
                </a:cubicBezTo>
                <a:cubicBezTo>
                  <a:pt x="8902" y="2715"/>
                  <a:pt x="9077" y="2715"/>
                  <a:pt x="9223" y="2686"/>
                </a:cubicBezTo>
                <a:cubicBezTo>
                  <a:pt x="9398" y="2657"/>
                  <a:pt x="9573" y="2627"/>
                  <a:pt x="9719" y="2598"/>
                </a:cubicBezTo>
                <a:cubicBezTo>
                  <a:pt x="10011" y="2481"/>
                  <a:pt x="10303" y="2336"/>
                  <a:pt x="10595" y="2160"/>
                </a:cubicBezTo>
                <a:cubicBezTo>
                  <a:pt x="11091" y="1810"/>
                  <a:pt x="11470" y="1314"/>
                  <a:pt x="11762" y="789"/>
                </a:cubicBezTo>
                <a:lnTo>
                  <a:pt x="11762" y="789"/>
                </a:lnTo>
                <a:cubicBezTo>
                  <a:pt x="11324" y="1139"/>
                  <a:pt x="10828" y="1460"/>
                  <a:pt x="10303" y="1664"/>
                </a:cubicBezTo>
                <a:cubicBezTo>
                  <a:pt x="9976" y="1807"/>
                  <a:pt x="9620" y="1879"/>
                  <a:pt x="9266" y="1879"/>
                </a:cubicBezTo>
                <a:cubicBezTo>
                  <a:pt x="9115" y="1879"/>
                  <a:pt x="8963" y="1866"/>
                  <a:pt x="8814" y="1839"/>
                </a:cubicBezTo>
                <a:cubicBezTo>
                  <a:pt x="8289" y="1752"/>
                  <a:pt x="7793" y="1548"/>
                  <a:pt x="7355" y="1285"/>
                </a:cubicBezTo>
                <a:cubicBezTo>
                  <a:pt x="6888" y="1051"/>
                  <a:pt x="6450" y="730"/>
                  <a:pt x="6071" y="380"/>
                </a:cubicBezTo>
                <a:lnTo>
                  <a:pt x="5662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1008" name="Google Shape;1008;p40"/>
          <p:cNvSpPr/>
          <p:nvPr/>
        </p:nvSpPr>
        <p:spPr>
          <a:xfrm>
            <a:off x="9092934" y="1224834"/>
            <a:ext cx="1270533" cy="184433"/>
          </a:xfrm>
          <a:custGeom>
            <a:avLst/>
            <a:gdLst/>
            <a:ahLst/>
            <a:cxnLst/>
            <a:rect l="l" t="t" r="r" b="b"/>
            <a:pathLst>
              <a:path w="38116" h="5533" extrusionOk="0">
                <a:moveTo>
                  <a:pt x="17743" y="1"/>
                </a:moveTo>
                <a:cubicBezTo>
                  <a:pt x="17419" y="1"/>
                  <a:pt x="17060" y="219"/>
                  <a:pt x="16957" y="530"/>
                </a:cubicBezTo>
                <a:cubicBezTo>
                  <a:pt x="16373" y="2106"/>
                  <a:pt x="15060" y="3361"/>
                  <a:pt x="13454" y="3887"/>
                </a:cubicBezTo>
                <a:cubicBezTo>
                  <a:pt x="12930" y="4049"/>
                  <a:pt x="12392" y="4128"/>
                  <a:pt x="11858" y="4128"/>
                </a:cubicBezTo>
                <a:cubicBezTo>
                  <a:pt x="10665" y="4128"/>
                  <a:pt x="9489" y="3736"/>
                  <a:pt x="8522" y="3011"/>
                </a:cubicBezTo>
                <a:cubicBezTo>
                  <a:pt x="7734" y="2398"/>
                  <a:pt x="7092" y="1610"/>
                  <a:pt x="6683" y="705"/>
                </a:cubicBezTo>
                <a:cubicBezTo>
                  <a:pt x="6597" y="507"/>
                  <a:pt x="6416" y="420"/>
                  <a:pt x="6225" y="420"/>
                </a:cubicBezTo>
                <a:cubicBezTo>
                  <a:pt x="5966" y="420"/>
                  <a:pt x="5688" y="582"/>
                  <a:pt x="5604" y="851"/>
                </a:cubicBezTo>
                <a:cubicBezTo>
                  <a:pt x="4903" y="3128"/>
                  <a:pt x="2656" y="4820"/>
                  <a:pt x="292" y="5025"/>
                </a:cubicBezTo>
                <a:cubicBezTo>
                  <a:pt x="0" y="5054"/>
                  <a:pt x="0" y="5463"/>
                  <a:pt x="292" y="5521"/>
                </a:cubicBezTo>
                <a:cubicBezTo>
                  <a:pt x="414" y="5528"/>
                  <a:pt x="537" y="5532"/>
                  <a:pt x="658" y="5532"/>
                </a:cubicBezTo>
                <a:cubicBezTo>
                  <a:pt x="2933" y="5532"/>
                  <a:pt x="5019" y="4237"/>
                  <a:pt x="6178" y="2338"/>
                </a:cubicBezTo>
                <a:lnTo>
                  <a:pt x="6178" y="2338"/>
                </a:lnTo>
                <a:cubicBezTo>
                  <a:pt x="7476" y="4456"/>
                  <a:pt x="9705" y="5508"/>
                  <a:pt x="11932" y="5508"/>
                </a:cubicBezTo>
                <a:cubicBezTo>
                  <a:pt x="14172" y="5508"/>
                  <a:pt x="16412" y="4442"/>
                  <a:pt x="17700" y="2325"/>
                </a:cubicBezTo>
                <a:lnTo>
                  <a:pt x="17700" y="2325"/>
                </a:lnTo>
                <a:cubicBezTo>
                  <a:pt x="18915" y="4040"/>
                  <a:pt x="20851" y="4922"/>
                  <a:pt x="22791" y="4922"/>
                </a:cubicBezTo>
                <a:cubicBezTo>
                  <a:pt x="24452" y="4922"/>
                  <a:pt x="26115" y="4276"/>
                  <a:pt x="27331" y="2954"/>
                </a:cubicBezTo>
                <a:lnTo>
                  <a:pt x="27331" y="2954"/>
                </a:lnTo>
                <a:cubicBezTo>
                  <a:pt x="27588" y="3253"/>
                  <a:pt x="27912" y="3501"/>
                  <a:pt x="28251" y="3682"/>
                </a:cubicBezTo>
                <a:cubicBezTo>
                  <a:pt x="29214" y="4149"/>
                  <a:pt x="30236" y="4412"/>
                  <a:pt x="31286" y="4499"/>
                </a:cubicBezTo>
                <a:cubicBezTo>
                  <a:pt x="31674" y="4531"/>
                  <a:pt x="32065" y="4547"/>
                  <a:pt x="32458" y="4547"/>
                </a:cubicBezTo>
                <a:cubicBezTo>
                  <a:pt x="33159" y="4547"/>
                  <a:pt x="33863" y="4495"/>
                  <a:pt x="34555" y="4383"/>
                </a:cubicBezTo>
                <a:cubicBezTo>
                  <a:pt x="35635" y="4208"/>
                  <a:pt x="36832" y="3916"/>
                  <a:pt x="37707" y="3274"/>
                </a:cubicBezTo>
                <a:cubicBezTo>
                  <a:pt x="37999" y="3128"/>
                  <a:pt x="38116" y="2777"/>
                  <a:pt x="37999" y="2456"/>
                </a:cubicBezTo>
                <a:cubicBezTo>
                  <a:pt x="37903" y="2191"/>
                  <a:pt x="37666" y="2025"/>
                  <a:pt x="37406" y="2025"/>
                </a:cubicBezTo>
                <a:cubicBezTo>
                  <a:pt x="37352" y="2025"/>
                  <a:pt x="37296" y="2033"/>
                  <a:pt x="37240" y="2048"/>
                </a:cubicBezTo>
                <a:cubicBezTo>
                  <a:pt x="36335" y="2311"/>
                  <a:pt x="35489" y="2690"/>
                  <a:pt x="34555" y="2865"/>
                </a:cubicBezTo>
                <a:cubicBezTo>
                  <a:pt x="33877" y="2996"/>
                  <a:pt x="33198" y="3062"/>
                  <a:pt x="32520" y="3062"/>
                </a:cubicBezTo>
                <a:cubicBezTo>
                  <a:pt x="32293" y="3062"/>
                  <a:pt x="32067" y="3055"/>
                  <a:pt x="31841" y="3040"/>
                </a:cubicBezTo>
                <a:cubicBezTo>
                  <a:pt x="30965" y="3011"/>
                  <a:pt x="30090" y="2836"/>
                  <a:pt x="29273" y="2544"/>
                </a:cubicBezTo>
                <a:cubicBezTo>
                  <a:pt x="29010" y="2427"/>
                  <a:pt x="28777" y="2281"/>
                  <a:pt x="28543" y="2077"/>
                </a:cubicBezTo>
                <a:cubicBezTo>
                  <a:pt x="28339" y="1931"/>
                  <a:pt x="28222" y="1668"/>
                  <a:pt x="28280" y="1435"/>
                </a:cubicBezTo>
                <a:cubicBezTo>
                  <a:pt x="28317" y="980"/>
                  <a:pt x="27911" y="707"/>
                  <a:pt x="27515" y="707"/>
                </a:cubicBezTo>
                <a:cubicBezTo>
                  <a:pt x="27276" y="707"/>
                  <a:pt x="27041" y="807"/>
                  <a:pt x="26909" y="1026"/>
                </a:cubicBezTo>
                <a:cubicBezTo>
                  <a:pt x="25989" y="2662"/>
                  <a:pt x="24375" y="3453"/>
                  <a:pt x="22764" y="3453"/>
                </a:cubicBezTo>
                <a:cubicBezTo>
                  <a:pt x="20898" y="3453"/>
                  <a:pt x="19038" y="2392"/>
                  <a:pt x="18270" y="355"/>
                </a:cubicBezTo>
                <a:cubicBezTo>
                  <a:pt x="18175" y="105"/>
                  <a:pt x="17967" y="1"/>
                  <a:pt x="1774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1009" name="Google Shape;1009;p40"/>
          <p:cNvSpPr/>
          <p:nvPr/>
        </p:nvSpPr>
        <p:spPr>
          <a:xfrm>
            <a:off x="10071634" y="6438052"/>
            <a:ext cx="1270533" cy="184433"/>
          </a:xfrm>
          <a:custGeom>
            <a:avLst/>
            <a:gdLst/>
            <a:ahLst/>
            <a:cxnLst/>
            <a:rect l="l" t="t" r="r" b="b"/>
            <a:pathLst>
              <a:path w="38116" h="5533" extrusionOk="0">
                <a:moveTo>
                  <a:pt x="17743" y="1"/>
                </a:moveTo>
                <a:cubicBezTo>
                  <a:pt x="17419" y="1"/>
                  <a:pt x="17060" y="219"/>
                  <a:pt x="16957" y="530"/>
                </a:cubicBezTo>
                <a:cubicBezTo>
                  <a:pt x="16373" y="2106"/>
                  <a:pt x="15060" y="3361"/>
                  <a:pt x="13454" y="3887"/>
                </a:cubicBezTo>
                <a:cubicBezTo>
                  <a:pt x="12930" y="4049"/>
                  <a:pt x="12392" y="4128"/>
                  <a:pt x="11858" y="4128"/>
                </a:cubicBezTo>
                <a:cubicBezTo>
                  <a:pt x="10665" y="4128"/>
                  <a:pt x="9489" y="3736"/>
                  <a:pt x="8522" y="3011"/>
                </a:cubicBezTo>
                <a:cubicBezTo>
                  <a:pt x="7734" y="2398"/>
                  <a:pt x="7092" y="1610"/>
                  <a:pt x="6683" y="705"/>
                </a:cubicBezTo>
                <a:cubicBezTo>
                  <a:pt x="6597" y="507"/>
                  <a:pt x="6416" y="420"/>
                  <a:pt x="6225" y="420"/>
                </a:cubicBezTo>
                <a:cubicBezTo>
                  <a:pt x="5966" y="420"/>
                  <a:pt x="5688" y="582"/>
                  <a:pt x="5604" y="851"/>
                </a:cubicBezTo>
                <a:cubicBezTo>
                  <a:pt x="4903" y="3128"/>
                  <a:pt x="2656" y="4820"/>
                  <a:pt x="292" y="5025"/>
                </a:cubicBezTo>
                <a:cubicBezTo>
                  <a:pt x="0" y="5054"/>
                  <a:pt x="0" y="5463"/>
                  <a:pt x="292" y="5521"/>
                </a:cubicBezTo>
                <a:cubicBezTo>
                  <a:pt x="414" y="5528"/>
                  <a:pt x="537" y="5532"/>
                  <a:pt x="658" y="5532"/>
                </a:cubicBezTo>
                <a:cubicBezTo>
                  <a:pt x="2933" y="5532"/>
                  <a:pt x="5019" y="4237"/>
                  <a:pt x="6178" y="2338"/>
                </a:cubicBezTo>
                <a:lnTo>
                  <a:pt x="6178" y="2338"/>
                </a:lnTo>
                <a:cubicBezTo>
                  <a:pt x="7476" y="4456"/>
                  <a:pt x="9705" y="5508"/>
                  <a:pt x="11932" y="5508"/>
                </a:cubicBezTo>
                <a:cubicBezTo>
                  <a:pt x="14172" y="5508"/>
                  <a:pt x="16412" y="4442"/>
                  <a:pt x="17700" y="2325"/>
                </a:cubicBezTo>
                <a:lnTo>
                  <a:pt x="17700" y="2325"/>
                </a:lnTo>
                <a:cubicBezTo>
                  <a:pt x="18915" y="4040"/>
                  <a:pt x="20851" y="4922"/>
                  <a:pt x="22791" y="4922"/>
                </a:cubicBezTo>
                <a:cubicBezTo>
                  <a:pt x="24452" y="4922"/>
                  <a:pt x="26115" y="4276"/>
                  <a:pt x="27331" y="2954"/>
                </a:cubicBezTo>
                <a:lnTo>
                  <a:pt x="27331" y="2954"/>
                </a:lnTo>
                <a:cubicBezTo>
                  <a:pt x="27588" y="3253"/>
                  <a:pt x="27912" y="3501"/>
                  <a:pt x="28251" y="3682"/>
                </a:cubicBezTo>
                <a:cubicBezTo>
                  <a:pt x="29214" y="4149"/>
                  <a:pt x="30236" y="4412"/>
                  <a:pt x="31286" y="4499"/>
                </a:cubicBezTo>
                <a:cubicBezTo>
                  <a:pt x="31674" y="4531"/>
                  <a:pt x="32065" y="4547"/>
                  <a:pt x="32458" y="4547"/>
                </a:cubicBezTo>
                <a:cubicBezTo>
                  <a:pt x="33159" y="4547"/>
                  <a:pt x="33863" y="4495"/>
                  <a:pt x="34555" y="4383"/>
                </a:cubicBezTo>
                <a:cubicBezTo>
                  <a:pt x="35635" y="4208"/>
                  <a:pt x="36832" y="3916"/>
                  <a:pt x="37707" y="3274"/>
                </a:cubicBezTo>
                <a:cubicBezTo>
                  <a:pt x="37999" y="3128"/>
                  <a:pt x="38116" y="2777"/>
                  <a:pt x="37999" y="2456"/>
                </a:cubicBezTo>
                <a:cubicBezTo>
                  <a:pt x="37903" y="2191"/>
                  <a:pt x="37666" y="2025"/>
                  <a:pt x="37406" y="2025"/>
                </a:cubicBezTo>
                <a:cubicBezTo>
                  <a:pt x="37352" y="2025"/>
                  <a:pt x="37296" y="2033"/>
                  <a:pt x="37240" y="2048"/>
                </a:cubicBezTo>
                <a:cubicBezTo>
                  <a:pt x="36335" y="2311"/>
                  <a:pt x="35489" y="2690"/>
                  <a:pt x="34555" y="2865"/>
                </a:cubicBezTo>
                <a:cubicBezTo>
                  <a:pt x="33877" y="2996"/>
                  <a:pt x="33198" y="3062"/>
                  <a:pt x="32520" y="3062"/>
                </a:cubicBezTo>
                <a:cubicBezTo>
                  <a:pt x="32293" y="3062"/>
                  <a:pt x="32067" y="3055"/>
                  <a:pt x="31841" y="3040"/>
                </a:cubicBezTo>
                <a:cubicBezTo>
                  <a:pt x="30965" y="3011"/>
                  <a:pt x="30090" y="2836"/>
                  <a:pt x="29273" y="2544"/>
                </a:cubicBezTo>
                <a:cubicBezTo>
                  <a:pt x="29010" y="2427"/>
                  <a:pt x="28777" y="2281"/>
                  <a:pt x="28543" y="2077"/>
                </a:cubicBezTo>
                <a:cubicBezTo>
                  <a:pt x="28339" y="1931"/>
                  <a:pt x="28222" y="1668"/>
                  <a:pt x="28280" y="1435"/>
                </a:cubicBezTo>
                <a:cubicBezTo>
                  <a:pt x="28317" y="980"/>
                  <a:pt x="27911" y="707"/>
                  <a:pt x="27515" y="707"/>
                </a:cubicBezTo>
                <a:cubicBezTo>
                  <a:pt x="27276" y="707"/>
                  <a:pt x="27041" y="807"/>
                  <a:pt x="26909" y="1026"/>
                </a:cubicBezTo>
                <a:cubicBezTo>
                  <a:pt x="25989" y="2662"/>
                  <a:pt x="24375" y="3453"/>
                  <a:pt x="22764" y="3453"/>
                </a:cubicBezTo>
                <a:cubicBezTo>
                  <a:pt x="20898" y="3453"/>
                  <a:pt x="19038" y="2392"/>
                  <a:pt x="18270" y="355"/>
                </a:cubicBezTo>
                <a:cubicBezTo>
                  <a:pt x="18175" y="105"/>
                  <a:pt x="17967" y="1"/>
                  <a:pt x="1774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1010" name="Google Shape;1010;p40"/>
          <p:cNvSpPr txBox="1">
            <a:spLocks noGrp="1"/>
          </p:cNvSpPr>
          <p:nvPr>
            <p:ph type="subTitle" idx="1"/>
          </p:nvPr>
        </p:nvSpPr>
        <p:spPr>
          <a:xfrm>
            <a:off x="4475000" y="2663243"/>
            <a:ext cx="3242000" cy="7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011" name="Google Shape;1011;p40"/>
          <p:cNvSpPr txBox="1">
            <a:spLocks noGrp="1"/>
          </p:cNvSpPr>
          <p:nvPr>
            <p:ph type="subTitle" idx="2"/>
          </p:nvPr>
        </p:nvSpPr>
        <p:spPr>
          <a:xfrm>
            <a:off x="7185600" y="4543652"/>
            <a:ext cx="3510800" cy="9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012" name="Google Shape;1012;p40"/>
          <p:cNvSpPr txBox="1">
            <a:spLocks noGrp="1"/>
          </p:cNvSpPr>
          <p:nvPr>
            <p:ph type="title" hasCustomPrompt="1"/>
          </p:nvPr>
        </p:nvSpPr>
        <p:spPr>
          <a:xfrm>
            <a:off x="2438667" y="1551852"/>
            <a:ext cx="7314800" cy="111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8666" b="0">
                <a:solidFill>
                  <a:schemeClr val="accen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13" name="Google Shape;1013;p40"/>
          <p:cNvSpPr txBox="1">
            <a:spLocks noGrp="1"/>
          </p:cNvSpPr>
          <p:nvPr>
            <p:ph type="title" idx="3" hasCustomPrompt="1"/>
          </p:nvPr>
        </p:nvSpPr>
        <p:spPr>
          <a:xfrm>
            <a:off x="6641000" y="3806052"/>
            <a:ext cx="4600000" cy="7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5333" b="0">
                <a:solidFill>
                  <a:schemeClr val="accent3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14" name="Google Shape;1014;p40"/>
          <p:cNvSpPr txBox="1">
            <a:spLocks noGrp="1"/>
          </p:cNvSpPr>
          <p:nvPr>
            <p:ph type="subTitle" idx="4"/>
          </p:nvPr>
        </p:nvSpPr>
        <p:spPr>
          <a:xfrm>
            <a:off x="1298400" y="4640852"/>
            <a:ext cx="3905600" cy="7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015" name="Google Shape;1015;p40"/>
          <p:cNvSpPr txBox="1">
            <a:spLocks noGrp="1"/>
          </p:cNvSpPr>
          <p:nvPr>
            <p:ph type="title" idx="5" hasCustomPrompt="1"/>
          </p:nvPr>
        </p:nvSpPr>
        <p:spPr>
          <a:xfrm>
            <a:off x="951200" y="3806052"/>
            <a:ext cx="4600000" cy="83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5333" b="0">
                <a:solidFill>
                  <a:schemeClr val="dk2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6001015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3">
  <p:cSld name="Numbers and text 3">
    <p:bg>
      <p:bgPr>
        <a:solidFill>
          <a:schemeClr val="lt2"/>
        </a:solidFill>
        <a:effectLst/>
      </p:bgPr>
    </p:bg>
    <p:spTree>
      <p:nvGrpSpPr>
        <p:cNvPr id="1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7" name="Google Shape;1017;p41"/>
          <p:cNvGrpSpPr/>
          <p:nvPr/>
        </p:nvGrpSpPr>
        <p:grpSpPr>
          <a:xfrm>
            <a:off x="-618436" y="385767"/>
            <a:ext cx="13337487" cy="6472232"/>
            <a:chOff x="-463827" y="289325"/>
            <a:chExt cx="10003115" cy="4854174"/>
          </a:xfrm>
        </p:grpSpPr>
        <p:grpSp>
          <p:nvGrpSpPr>
            <p:cNvPr id="1018" name="Google Shape;1018;p41"/>
            <p:cNvGrpSpPr/>
            <p:nvPr/>
          </p:nvGrpSpPr>
          <p:grpSpPr>
            <a:xfrm flipH="1">
              <a:off x="7838375" y="427655"/>
              <a:ext cx="1700914" cy="563757"/>
              <a:chOff x="223350" y="3354150"/>
              <a:chExt cx="1111200" cy="368300"/>
            </a:xfrm>
          </p:grpSpPr>
          <p:sp>
            <p:nvSpPr>
              <p:cNvPr id="1019" name="Google Shape;1019;p41"/>
              <p:cNvSpPr/>
              <p:nvPr/>
            </p:nvSpPr>
            <p:spPr>
              <a:xfrm>
                <a:off x="223350" y="3354150"/>
                <a:ext cx="1111200" cy="368300"/>
              </a:xfrm>
              <a:custGeom>
                <a:avLst/>
                <a:gdLst/>
                <a:ahLst/>
                <a:cxnLst/>
                <a:rect l="l" t="t" r="r" b="b"/>
                <a:pathLst>
                  <a:path w="44448" h="14732" extrusionOk="0">
                    <a:moveTo>
                      <a:pt x="19404" y="1"/>
                    </a:moveTo>
                    <a:cubicBezTo>
                      <a:pt x="15057" y="1"/>
                      <a:pt x="10037" y="4145"/>
                      <a:pt x="10608" y="10721"/>
                    </a:cubicBezTo>
                    <a:cubicBezTo>
                      <a:pt x="9663" y="8870"/>
                      <a:pt x="8110" y="8098"/>
                      <a:pt x="6505" y="8098"/>
                    </a:cubicBezTo>
                    <a:cubicBezTo>
                      <a:pt x="3352" y="8098"/>
                      <a:pt x="1" y="11079"/>
                      <a:pt x="676" y="14721"/>
                    </a:cubicBezTo>
                    <a:lnTo>
                      <a:pt x="676" y="14732"/>
                    </a:lnTo>
                    <a:lnTo>
                      <a:pt x="44447" y="14732"/>
                    </a:lnTo>
                    <a:cubicBezTo>
                      <a:pt x="44447" y="14732"/>
                      <a:pt x="43386" y="10348"/>
                      <a:pt x="39397" y="10348"/>
                    </a:cubicBezTo>
                    <a:cubicBezTo>
                      <a:pt x="38216" y="10348"/>
                      <a:pt x="36778" y="10732"/>
                      <a:pt x="35035" y="11729"/>
                    </a:cubicBezTo>
                    <a:cubicBezTo>
                      <a:pt x="34870" y="8489"/>
                      <a:pt x="32137" y="5986"/>
                      <a:pt x="29405" y="5986"/>
                    </a:cubicBezTo>
                    <a:cubicBezTo>
                      <a:pt x="27922" y="5986"/>
                      <a:pt x="26440" y="6723"/>
                      <a:pt x="25368" y="8482"/>
                    </a:cubicBezTo>
                    <a:cubicBezTo>
                      <a:pt x="25811" y="2552"/>
                      <a:pt x="22815" y="1"/>
                      <a:pt x="1940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20" name="Google Shape;1020;p41"/>
              <p:cNvSpPr/>
              <p:nvPr/>
            </p:nvSpPr>
            <p:spPr>
              <a:xfrm>
                <a:off x="563350" y="3419225"/>
                <a:ext cx="37425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97" h="1643" extrusionOk="0">
                    <a:moveTo>
                      <a:pt x="1390" y="0"/>
                    </a:moveTo>
                    <a:lnTo>
                      <a:pt x="1284" y="21"/>
                    </a:lnTo>
                    <a:cubicBezTo>
                      <a:pt x="1189" y="53"/>
                      <a:pt x="1104" y="74"/>
                      <a:pt x="1019" y="117"/>
                    </a:cubicBezTo>
                    <a:cubicBezTo>
                      <a:pt x="786" y="212"/>
                      <a:pt x="573" y="350"/>
                      <a:pt x="393" y="531"/>
                    </a:cubicBezTo>
                    <a:cubicBezTo>
                      <a:pt x="128" y="828"/>
                      <a:pt x="0" y="1231"/>
                      <a:pt x="53" y="1634"/>
                    </a:cubicBezTo>
                    <a:cubicBezTo>
                      <a:pt x="96" y="1640"/>
                      <a:pt x="138" y="1642"/>
                      <a:pt x="181" y="1642"/>
                    </a:cubicBezTo>
                    <a:cubicBezTo>
                      <a:pt x="223" y="1642"/>
                      <a:pt x="266" y="1640"/>
                      <a:pt x="308" y="1634"/>
                    </a:cubicBezTo>
                    <a:cubicBezTo>
                      <a:pt x="329" y="1518"/>
                      <a:pt x="372" y="1422"/>
                      <a:pt x="414" y="1316"/>
                    </a:cubicBezTo>
                    <a:cubicBezTo>
                      <a:pt x="510" y="1146"/>
                      <a:pt x="626" y="987"/>
                      <a:pt x="764" y="849"/>
                    </a:cubicBezTo>
                    <a:cubicBezTo>
                      <a:pt x="902" y="701"/>
                      <a:pt x="1051" y="563"/>
                      <a:pt x="1210" y="435"/>
                    </a:cubicBezTo>
                    <a:cubicBezTo>
                      <a:pt x="1274" y="382"/>
                      <a:pt x="1337" y="329"/>
                      <a:pt x="1412" y="287"/>
                    </a:cubicBezTo>
                    <a:lnTo>
                      <a:pt x="1497" y="223"/>
                    </a:lnTo>
                    <a:cubicBezTo>
                      <a:pt x="1475" y="138"/>
                      <a:pt x="1444" y="64"/>
                      <a:pt x="139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21" name="Google Shape;1021;p41"/>
              <p:cNvSpPr/>
              <p:nvPr/>
            </p:nvSpPr>
            <p:spPr>
              <a:xfrm>
                <a:off x="589075" y="3443625"/>
                <a:ext cx="25750" cy="23825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53" extrusionOk="0">
                    <a:moveTo>
                      <a:pt x="956" y="0"/>
                    </a:moveTo>
                    <a:cubicBezTo>
                      <a:pt x="871" y="0"/>
                      <a:pt x="786" y="11"/>
                      <a:pt x="701" y="32"/>
                    </a:cubicBezTo>
                    <a:cubicBezTo>
                      <a:pt x="552" y="64"/>
                      <a:pt x="404" y="128"/>
                      <a:pt x="277" y="223"/>
                    </a:cubicBezTo>
                    <a:cubicBezTo>
                      <a:pt x="149" y="340"/>
                      <a:pt x="54" y="489"/>
                      <a:pt x="22" y="658"/>
                    </a:cubicBezTo>
                    <a:cubicBezTo>
                      <a:pt x="1" y="754"/>
                      <a:pt x="1" y="849"/>
                      <a:pt x="22" y="945"/>
                    </a:cubicBezTo>
                    <a:cubicBezTo>
                      <a:pt x="64" y="950"/>
                      <a:pt x="107" y="953"/>
                      <a:pt x="149" y="953"/>
                    </a:cubicBezTo>
                    <a:cubicBezTo>
                      <a:pt x="192" y="953"/>
                      <a:pt x="234" y="950"/>
                      <a:pt x="277" y="945"/>
                    </a:cubicBezTo>
                    <a:cubicBezTo>
                      <a:pt x="298" y="892"/>
                      <a:pt x="330" y="839"/>
                      <a:pt x="372" y="796"/>
                    </a:cubicBezTo>
                    <a:cubicBezTo>
                      <a:pt x="436" y="722"/>
                      <a:pt x="521" y="648"/>
                      <a:pt x="595" y="595"/>
                    </a:cubicBezTo>
                    <a:cubicBezTo>
                      <a:pt x="669" y="531"/>
                      <a:pt x="775" y="446"/>
                      <a:pt x="860" y="361"/>
                    </a:cubicBezTo>
                    <a:cubicBezTo>
                      <a:pt x="956" y="287"/>
                      <a:pt x="1030" y="234"/>
                      <a:pt x="1030" y="234"/>
                    </a:cubicBezTo>
                    <a:cubicBezTo>
                      <a:pt x="1019" y="149"/>
                      <a:pt x="988" y="64"/>
                      <a:pt x="9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22" name="Google Shape;1022;p41"/>
              <p:cNvSpPr/>
              <p:nvPr/>
            </p:nvSpPr>
            <p:spPr>
              <a:xfrm>
                <a:off x="913525" y="3683600"/>
                <a:ext cx="61025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1" h="485" extrusionOk="0">
                    <a:moveTo>
                      <a:pt x="956" y="1"/>
                    </a:moveTo>
                    <a:cubicBezTo>
                      <a:pt x="648" y="1"/>
                      <a:pt x="340" y="15"/>
                      <a:pt x="32" y="47"/>
                    </a:cubicBezTo>
                    <a:cubicBezTo>
                      <a:pt x="0" y="132"/>
                      <a:pt x="0" y="217"/>
                      <a:pt x="32" y="302"/>
                    </a:cubicBezTo>
                    <a:cubicBezTo>
                      <a:pt x="414" y="387"/>
                      <a:pt x="807" y="450"/>
                      <a:pt x="1199" y="482"/>
                    </a:cubicBezTo>
                    <a:cubicBezTo>
                      <a:pt x="1271" y="484"/>
                      <a:pt x="1342" y="485"/>
                      <a:pt x="1414" y="485"/>
                    </a:cubicBezTo>
                    <a:cubicBezTo>
                      <a:pt x="1749" y="485"/>
                      <a:pt x="2088" y="466"/>
                      <a:pt x="2420" y="440"/>
                    </a:cubicBezTo>
                    <a:cubicBezTo>
                      <a:pt x="2441" y="355"/>
                      <a:pt x="2441" y="270"/>
                      <a:pt x="2420" y="185"/>
                    </a:cubicBezTo>
                    <a:cubicBezTo>
                      <a:pt x="2027" y="100"/>
                      <a:pt x="1634" y="36"/>
                      <a:pt x="1242" y="5"/>
                    </a:cubicBezTo>
                    <a:cubicBezTo>
                      <a:pt x="1147" y="2"/>
                      <a:pt x="1051" y="1"/>
                      <a:pt x="95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23" name="Google Shape;1023;p41"/>
              <p:cNvSpPr/>
              <p:nvPr/>
            </p:nvSpPr>
            <p:spPr>
              <a:xfrm>
                <a:off x="920150" y="3656800"/>
                <a:ext cx="40075" cy="12325"/>
              </a:xfrm>
              <a:custGeom>
                <a:avLst/>
                <a:gdLst/>
                <a:ahLst/>
                <a:cxnLst/>
                <a:rect l="l" t="t" r="r" b="b"/>
                <a:pathLst>
                  <a:path w="1603" h="493" extrusionOk="0">
                    <a:moveTo>
                      <a:pt x="669" y="0"/>
                    </a:moveTo>
                    <a:cubicBezTo>
                      <a:pt x="557" y="0"/>
                      <a:pt x="439" y="5"/>
                      <a:pt x="340" y="5"/>
                    </a:cubicBezTo>
                    <a:lnTo>
                      <a:pt x="75" y="5"/>
                    </a:lnTo>
                    <a:cubicBezTo>
                      <a:pt x="43" y="79"/>
                      <a:pt x="11" y="164"/>
                      <a:pt x="0" y="249"/>
                    </a:cubicBezTo>
                    <a:cubicBezTo>
                      <a:pt x="0" y="249"/>
                      <a:pt x="117" y="302"/>
                      <a:pt x="276" y="366"/>
                    </a:cubicBezTo>
                    <a:cubicBezTo>
                      <a:pt x="436" y="429"/>
                      <a:pt x="616" y="472"/>
                      <a:pt x="796" y="493"/>
                    </a:cubicBezTo>
                    <a:cubicBezTo>
                      <a:pt x="1062" y="482"/>
                      <a:pt x="1327" y="450"/>
                      <a:pt x="1592" y="387"/>
                    </a:cubicBezTo>
                    <a:cubicBezTo>
                      <a:pt x="1603" y="302"/>
                      <a:pt x="1603" y="217"/>
                      <a:pt x="1592" y="143"/>
                    </a:cubicBezTo>
                    <a:cubicBezTo>
                      <a:pt x="1338" y="79"/>
                      <a:pt x="1083" y="37"/>
                      <a:pt x="828" y="5"/>
                    </a:cubicBezTo>
                    <a:cubicBezTo>
                      <a:pt x="779" y="1"/>
                      <a:pt x="724" y="0"/>
                      <a:pt x="66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grpSp>
          <p:nvGrpSpPr>
            <p:cNvPr id="1024" name="Google Shape;1024;p41"/>
            <p:cNvGrpSpPr/>
            <p:nvPr/>
          </p:nvGrpSpPr>
          <p:grpSpPr>
            <a:xfrm flipH="1">
              <a:off x="-463827" y="3872261"/>
              <a:ext cx="1924125" cy="857884"/>
              <a:chOff x="7624716" y="2969549"/>
              <a:chExt cx="1288247" cy="574373"/>
            </a:xfrm>
          </p:grpSpPr>
          <p:sp>
            <p:nvSpPr>
              <p:cNvPr id="1025" name="Google Shape;1025;p41"/>
              <p:cNvSpPr/>
              <p:nvPr/>
            </p:nvSpPr>
            <p:spPr>
              <a:xfrm>
                <a:off x="7624716" y="2969549"/>
                <a:ext cx="1288247" cy="574373"/>
              </a:xfrm>
              <a:custGeom>
                <a:avLst/>
                <a:gdLst/>
                <a:ahLst/>
                <a:cxnLst/>
                <a:rect l="l" t="t" r="r" b="b"/>
                <a:pathLst>
                  <a:path w="32423" h="14456" extrusionOk="0">
                    <a:moveTo>
                      <a:pt x="13248" y="0"/>
                    </a:moveTo>
                    <a:cubicBezTo>
                      <a:pt x="9366" y="0"/>
                      <a:pt x="5508" y="3323"/>
                      <a:pt x="6973" y="9277"/>
                    </a:cubicBezTo>
                    <a:cubicBezTo>
                      <a:pt x="6217" y="8839"/>
                      <a:pt x="5486" y="8647"/>
                      <a:pt x="4800" y="8647"/>
                    </a:cubicBezTo>
                    <a:cubicBezTo>
                      <a:pt x="2042" y="8647"/>
                      <a:pt x="1" y="11745"/>
                      <a:pt x="1" y="14455"/>
                    </a:cubicBezTo>
                    <a:lnTo>
                      <a:pt x="31060" y="14455"/>
                    </a:lnTo>
                    <a:cubicBezTo>
                      <a:pt x="32423" y="9759"/>
                      <a:pt x="28766" y="5815"/>
                      <a:pt x="24917" y="5815"/>
                    </a:cubicBezTo>
                    <a:cubicBezTo>
                      <a:pt x="23131" y="5815"/>
                      <a:pt x="21304" y="6665"/>
                      <a:pt x="19918" y="8683"/>
                    </a:cubicBezTo>
                    <a:cubicBezTo>
                      <a:pt x="20296" y="2723"/>
                      <a:pt x="16763" y="0"/>
                      <a:pt x="132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26" name="Google Shape;1026;p41"/>
              <p:cNvSpPr/>
              <p:nvPr/>
            </p:nvSpPr>
            <p:spPr>
              <a:xfrm>
                <a:off x="8289600" y="3075873"/>
                <a:ext cx="37150" cy="52526"/>
              </a:xfrm>
              <a:custGeom>
                <a:avLst/>
                <a:gdLst/>
                <a:ahLst/>
                <a:cxnLst/>
                <a:rect l="l" t="t" r="r" b="b"/>
                <a:pathLst>
                  <a:path w="935" h="1322" extrusionOk="0">
                    <a:moveTo>
                      <a:pt x="86" y="1"/>
                    </a:moveTo>
                    <a:cubicBezTo>
                      <a:pt x="43" y="54"/>
                      <a:pt x="11" y="118"/>
                      <a:pt x="1" y="192"/>
                    </a:cubicBezTo>
                    <a:cubicBezTo>
                      <a:pt x="1" y="192"/>
                      <a:pt x="86" y="255"/>
                      <a:pt x="181" y="362"/>
                    </a:cubicBezTo>
                    <a:cubicBezTo>
                      <a:pt x="277" y="468"/>
                      <a:pt x="362" y="584"/>
                      <a:pt x="436" y="701"/>
                    </a:cubicBezTo>
                    <a:cubicBezTo>
                      <a:pt x="521" y="818"/>
                      <a:pt x="584" y="945"/>
                      <a:pt x="638" y="1073"/>
                    </a:cubicBezTo>
                    <a:cubicBezTo>
                      <a:pt x="659" y="1126"/>
                      <a:pt x="680" y="1189"/>
                      <a:pt x="691" y="1242"/>
                    </a:cubicBezTo>
                    <a:lnTo>
                      <a:pt x="712" y="1306"/>
                    </a:lnTo>
                    <a:cubicBezTo>
                      <a:pt x="744" y="1317"/>
                      <a:pt x="778" y="1322"/>
                      <a:pt x="813" y="1322"/>
                    </a:cubicBezTo>
                    <a:cubicBezTo>
                      <a:pt x="847" y="1322"/>
                      <a:pt x="882" y="1317"/>
                      <a:pt x="913" y="1306"/>
                    </a:cubicBezTo>
                    <a:cubicBezTo>
                      <a:pt x="913" y="1306"/>
                      <a:pt x="913" y="1274"/>
                      <a:pt x="924" y="1232"/>
                    </a:cubicBezTo>
                    <a:cubicBezTo>
                      <a:pt x="935" y="1157"/>
                      <a:pt x="935" y="1083"/>
                      <a:pt x="924" y="1019"/>
                    </a:cubicBezTo>
                    <a:cubicBezTo>
                      <a:pt x="913" y="828"/>
                      <a:pt x="860" y="648"/>
                      <a:pt x="765" y="489"/>
                    </a:cubicBezTo>
                    <a:cubicBezTo>
                      <a:pt x="659" y="330"/>
                      <a:pt x="510" y="213"/>
                      <a:pt x="351" y="118"/>
                    </a:cubicBezTo>
                    <a:cubicBezTo>
                      <a:pt x="298" y="86"/>
                      <a:pt x="234" y="54"/>
                      <a:pt x="160" y="33"/>
                    </a:cubicBezTo>
                    <a:lnTo>
                      <a:pt x="8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27" name="Google Shape;1027;p41"/>
              <p:cNvSpPr/>
              <p:nvPr/>
            </p:nvSpPr>
            <p:spPr>
              <a:xfrm>
                <a:off x="8254635" y="3089382"/>
                <a:ext cx="35441" cy="35441"/>
              </a:xfrm>
              <a:custGeom>
                <a:avLst/>
                <a:gdLst/>
                <a:ahLst/>
                <a:cxnLst/>
                <a:rect l="l" t="t" r="r" b="b"/>
                <a:pathLst>
                  <a:path w="892" h="892" extrusionOk="0">
                    <a:moveTo>
                      <a:pt x="53" y="0"/>
                    </a:moveTo>
                    <a:cubicBezTo>
                      <a:pt x="32" y="53"/>
                      <a:pt x="11" y="117"/>
                      <a:pt x="0" y="191"/>
                    </a:cubicBezTo>
                    <a:cubicBezTo>
                      <a:pt x="53" y="223"/>
                      <a:pt x="106" y="255"/>
                      <a:pt x="159" y="297"/>
                    </a:cubicBezTo>
                    <a:cubicBezTo>
                      <a:pt x="234" y="361"/>
                      <a:pt x="308" y="425"/>
                      <a:pt x="372" y="510"/>
                    </a:cubicBezTo>
                    <a:cubicBezTo>
                      <a:pt x="456" y="584"/>
                      <a:pt x="520" y="658"/>
                      <a:pt x="594" y="743"/>
                    </a:cubicBezTo>
                    <a:cubicBezTo>
                      <a:pt x="637" y="786"/>
                      <a:pt x="669" y="839"/>
                      <a:pt x="700" y="892"/>
                    </a:cubicBezTo>
                    <a:cubicBezTo>
                      <a:pt x="775" y="881"/>
                      <a:pt x="838" y="860"/>
                      <a:pt x="891" y="828"/>
                    </a:cubicBezTo>
                    <a:cubicBezTo>
                      <a:pt x="891" y="828"/>
                      <a:pt x="891" y="807"/>
                      <a:pt x="891" y="764"/>
                    </a:cubicBezTo>
                    <a:cubicBezTo>
                      <a:pt x="881" y="711"/>
                      <a:pt x="870" y="658"/>
                      <a:pt x="849" y="616"/>
                    </a:cubicBezTo>
                    <a:cubicBezTo>
                      <a:pt x="817" y="478"/>
                      <a:pt x="754" y="351"/>
                      <a:pt x="658" y="244"/>
                    </a:cubicBezTo>
                    <a:cubicBezTo>
                      <a:pt x="552" y="138"/>
                      <a:pt x="425" y="64"/>
                      <a:pt x="276" y="32"/>
                    </a:cubicBezTo>
                    <a:cubicBezTo>
                      <a:pt x="223" y="11"/>
                      <a:pt x="170" y="0"/>
                      <a:pt x="1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28" name="Google Shape;1028;p41"/>
              <p:cNvSpPr/>
              <p:nvPr/>
            </p:nvSpPr>
            <p:spPr>
              <a:xfrm>
                <a:off x="8816214" y="3445226"/>
                <a:ext cx="32064" cy="31667"/>
              </a:xfrm>
              <a:custGeom>
                <a:avLst/>
                <a:gdLst/>
                <a:ahLst/>
                <a:cxnLst/>
                <a:rect l="l" t="t" r="r" b="b"/>
                <a:pathLst>
                  <a:path w="807" h="797" extrusionOk="0">
                    <a:moveTo>
                      <a:pt x="658" y="0"/>
                    </a:moveTo>
                    <a:cubicBezTo>
                      <a:pt x="361" y="117"/>
                      <a:pt x="117" y="361"/>
                      <a:pt x="0" y="658"/>
                    </a:cubicBezTo>
                    <a:cubicBezTo>
                      <a:pt x="43" y="711"/>
                      <a:pt x="85" y="754"/>
                      <a:pt x="138" y="796"/>
                    </a:cubicBezTo>
                    <a:cubicBezTo>
                      <a:pt x="287" y="722"/>
                      <a:pt x="414" y="637"/>
                      <a:pt x="541" y="531"/>
                    </a:cubicBezTo>
                    <a:cubicBezTo>
                      <a:pt x="648" y="414"/>
                      <a:pt x="732" y="276"/>
                      <a:pt x="807" y="138"/>
                    </a:cubicBezTo>
                    <a:cubicBezTo>
                      <a:pt x="764" y="85"/>
                      <a:pt x="711" y="32"/>
                      <a:pt x="6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29" name="Google Shape;1029;p41"/>
              <p:cNvSpPr/>
              <p:nvPr/>
            </p:nvSpPr>
            <p:spPr>
              <a:xfrm>
                <a:off x="8803142" y="3400924"/>
                <a:ext cx="49348" cy="44739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126" extrusionOk="0">
                    <a:moveTo>
                      <a:pt x="1096" y="0"/>
                    </a:moveTo>
                    <a:cubicBezTo>
                      <a:pt x="1095" y="0"/>
                      <a:pt x="1094" y="1"/>
                      <a:pt x="1093" y="1"/>
                    </a:cubicBezTo>
                    <a:cubicBezTo>
                      <a:pt x="881" y="118"/>
                      <a:pt x="679" y="266"/>
                      <a:pt x="488" y="415"/>
                    </a:cubicBezTo>
                    <a:cubicBezTo>
                      <a:pt x="308" y="595"/>
                      <a:pt x="149" y="786"/>
                      <a:pt x="0" y="988"/>
                    </a:cubicBezTo>
                    <a:cubicBezTo>
                      <a:pt x="32" y="1041"/>
                      <a:pt x="85" y="1094"/>
                      <a:pt x="138" y="1126"/>
                    </a:cubicBezTo>
                    <a:cubicBezTo>
                      <a:pt x="351" y="1009"/>
                      <a:pt x="552" y="861"/>
                      <a:pt x="743" y="712"/>
                    </a:cubicBezTo>
                    <a:cubicBezTo>
                      <a:pt x="924" y="532"/>
                      <a:pt x="1093" y="341"/>
                      <a:pt x="1242" y="139"/>
                    </a:cubicBezTo>
                    <a:cubicBezTo>
                      <a:pt x="1242" y="129"/>
                      <a:pt x="1124" y="0"/>
                      <a:pt x="10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30" name="Google Shape;1030;p41"/>
              <p:cNvSpPr/>
              <p:nvPr/>
            </p:nvSpPr>
            <p:spPr>
              <a:xfrm>
                <a:off x="8800202" y="3370171"/>
                <a:ext cx="35004" cy="32501"/>
              </a:xfrm>
              <a:custGeom>
                <a:avLst/>
                <a:gdLst/>
                <a:ahLst/>
                <a:cxnLst/>
                <a:rect l="l" t="t" r="r" b="b"/>
                <a:pathLst>
                  <a:path w="881" h="818" extrusionOk="0">
                    <a:moveTo>
                      <a:pt x="722" y="0"/>
                    </a:moveTo>
                    <a:cubicBezTo>
                      <a:pt x="722" y="0"/>
                      <a:pt x="467" y="202"/>
                      <a:pt x="340" y="319"/>
                    </a:cubicBezTo>
                    <a:cubicBezTo>
                      <a:pt x="276" y="361"/>
                      <a:pt x="202" y="457"/>
                      <a:pt x="127" y="520"/>
                    </a:cubicBezTo>
                    <a:lnTo>
                      <a:pt x="0" y="626"/>
                    </a:lnTo>
                    <a:cubicBezTo>
                      <a:pt x="11" y="690"/>
                      <a:pt x="32" y="754"/>
                      <a:pt x="64" y="817"/>
                    </a:cubicBezTo>
                    <a:cubicBezTo>
                      <a:pt x="64" y="817"/>
                      <a:pt x="149" y="807"/>
                      <a:pt x="265" y="775"/>
                    </a:cubicBezTo>
                    <a:cubicBezTo>
                      <a:pt x="382" y="743"/>
                      <a:pt x="499" y="680"/>
                      <a:pt x="605" y="605"/>
                    </a:cubicBezTo>
                    <a:cubicBezTo>
                      <a:pt x="722" y="457"/>
                      <a:pt x="817" y="298"/>
                      <a:pt x="881" y="117"/>
                    </a:cubicBezTo>
                    <a:cubicBezTo>
                      <a:pt x="828" y="75"/>
                      <a:pt x="775" y="32"/>
                      <a:pt x="7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grpSp>
          <p:nvGrpSpPr>
            <p:cNvPr id="1031" name="Google Shape;1031;p41"/>
            <p:cNvGrpSpPr/>
            <p:nvPr/>
          </p:nvGrpSpPr>
          <p:grpSpPr>
            <a:xfrm>
              <a:off x="178153" y="289337"/>
              <a:ext cx="1319551" cy="588388"/>
              <a:chOff x="7624716" y="2969549"/>
              <a:chExt cx="1288247" cy="574373"/>
            </a:xfrm>
          </p:grpSpPr>
          <p:sp>
            <p:nvSpPr>
              <p:cNvPr id="1032" name="Google Shape;1032;p41"/>
              <p:cNvSpPr/>
              <p:nvPr/>
            </p:nvSpPr>
            <p:spPr>
              <a:xfrm>
                <a:off x="7624716" y="2969549"/>
                <a:ext cx="1288247" cy="574373"/>
              </a:xfrm>
              <a:custGeom>
                <a:avLst/>
                <a:gdLst/>
                <a:ahLst/>
                <a:cxnLst/>
                <a:rect l="l" t="t" r="r" b="b"/>
                <a:pathLst>
                  <a:path w="32423" h="14456" extrusionOk="0">
                    <a:moveTo>
                      <a:pt x="13248" y="0"/>
                    </a:moveTo>
                    <a:cubicBezTo>
                      <a:pt x="9366" y="0"/>
                      <a:pt x="5508" y="3323"/>
                      <a:pt x="6973" y="9277"/>
                    </a:cubicBezTo>
                    <a:cubicBezTo>
                      <a:pt x="6217" y="8839"/>
                      <a:pt x="5486" y="8647"/>
                      <a:pt x="4800" y="8647"/>
                    </a:cubicBezTo>
                    <a:cubicBezTo>
                      <a:pt x="2042" y="8647"/>
                      <a:pt x="1" y="11745"/>
                      <a:pt x="1" y="14455"/>
                    </a:cubicBezTo>
                    <a:lnTo>
                      <a:pt x="31060" y="14455"/>
                    </a:lnTo>
                    <a:cubicBezTo>
                      <a:pt x="32423" y="9759"/>
                      <a:pt x="28766" y="5815"/>
                      <a:pt x="24917" y="5815"/>
                    </a:cubicBezTo>
                    <a:cubicBezTo>
                      <a:pt x="23131" y="5815"/>
                      <a:pt x="21304" y="6665"/>
                      <a:pt x="19918" y="8683"/>
                    </a:cubicBezTo>
                    <a:cubicBezTo>
                      <a:pt x="20296" y="2723"/>
                      <a:pt x="16763" y="0"/>
                      <a:pt x="132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33" name="Google Shape;1033;p41"/>
              <p:cNvSpPr/>
              <p:nvPr/>
            </p:nvSpPr>
            <p:spPr>
              <a:xfrm>
                <a:off x="8289600" y="3075873"/>
                <a:ext cx="37150" cy="52526"/>
              </a:xfrm>
              <a:custGeom>
                <a:avLst/>
                <a:gdLst/>
                <a:ahLst/>
                <a:cxnLst/>
                <a:rect l="l" t="t" r="r" b="b"/>
                <a:pathLst>
                  <a:path w="935" h="1322" extrusionOk="0">
                    <a:moveTo>
                      <a:pt x="86" y="1"/>
                    </a:moveTo>
                    <a:cubicBezTo>
                      <a:pt x="43" y="54"/>
                      <a:pt x="11" y="118"/>
                      <a:pt x="1" y="192"/>
                    </a:cubicBezTo>
                    <a:cubicBezTo>
                      <a:pt x="1" y="192"/>
                      <a:pt x="86" y="255"/>
                      <a:pt x="181" y="362"/>
                    </a:cubicBezTo>
                    <a:cubicBezTo>
                      <a:pt x="277" y="468"/>
                      <a:pt x="362" y="584"/>
                      <a:pt x="436" y="701"/>
                    </a:cubicBezTo>
                    <a:cubicBezTo>
                      <a:pt x="521" y="818"/>
                      <a:pt x="584" y="945"/>
                      <a:pt x="638" y="1073"/>
                    </a:cubicBezTo>
                    <a:cubicBezTo>
                      <a:pt x="659" y="1126"/>
                      <a:pt x="680" y="1189"/>
                      <a:pt x="691" y="1242"/>
                    </a:cubicBezTo>
                    <a:lnTo>
                      <a:pt x="712" y="1306"/>
                    </a:lnTo>
                    <a:cubicBezTo>
                      <a:pt x="744" y="1317"/>
                      <a:pt x="778" y="1322"/>
                      <a:pt x="813" y="1322"/>
                    </a:cubicBezTo>
                    <a:cubicBezTo>
                      <a:pt x="847" y="1322"/>
                      <a:pt x="882" y="1317"/>
                      <a:pt x="913" y="1306"/>
                    </a:cubicBezTo>
                    <a:cubicBezTo>
                      <a:pt x="913" y="1306"/>
                      <a:pt x="913" y="1274"/>
                      <a:pt x="924" y="1232"/>
                    </a:cubicBezTo>
                    <a:cubicBezTo>
                      <a:pt x="935" y="1157"/>
                      <a:pt x="935" y="1083"/>
                      <a:pt x="924" y="1019"/>
                    </a:cubicBezTo>
                    <a:cubicBezTo>
                      <a:pt x="913" y="828"/>
                      <a:pt x="860" y="648"/>
                      <a:pt x="765" y="489"/>
                    </a:cubicBezTo>
                    <a:cubicBezTo>
                      <a:pt x="659" y="330"/>
                      <a:pt x="510" y="213"/>
                      <a:pt x="351" y="118"/>
                    </a:cubicBezTo>
                    <a:cubicBezTo>
                      <a:pt x="298" y="86"/>
                      <a:pt x="234" y="54"/>
                      <a:pt x="160" y="33"/>
                    </a:cubicBezTo>
                    <a:lnTo>
                      <a:pt x="8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34" name="Google Shape;1034;p41"/>
              <p:cNvSpPr/>
              <p:nvPr/>
            </p:nvSpPr>
            <p:spPr>
              <a:xfrm>
                <a:off x="8254635" y="3089382"/>
                <a:ext cx="35441" cy="35441"/>
              </a:xfrm>
              <a:custGeom>
                <a:avLst/>
                <a:gdLst/>
                <a:ahLst/>
                <a:cxnLst/>
                <a:rect l="l" t="t" r="r" b="b"/>
                <a:pathLst>
                  <a:path w="892" h="892" extrusionOk="0">
                    <a:moveTo>
                      <a:pt x="53" y="0"/>
                    </a:moveTo>
                    <a:cubicBezTo>
                      <a:pt x="32" y="53"/>
                      <a:pt x="11" y="117"/>
                      <a:pt x="0" y="191"/>
                    </a:cubicBezTo>
                    <a:cubicBezTo>
                      <a:pt x="53" y="223"/>
                      <a:pt x="106" y="255"/>
                      <a:pt x="159" y="297"/>
                    </a:cubicBezTo>
                    <a:cubicBezTo>
                      <a:pt x="234" y="361"/>
                      <a:pt x="308" y="425"/>
                      <a:pt x="372" y="510"/>
                    </a:cubicBezTo>
                    <a:cubicBezTo>
                      <a:pt x="456" y="584"/>
                      <a:pt x="520" y="658"/>
                      <a:pt x="594" y="743"/>
                    </a:cubicBezTo>
                    <a:cubicBezTo>
                      <a:pt x="637" y="786"/>
                      <a:pt x="669" y="839"/>
                      <a:pt x="700" y="892"/>
                    </a:cubicBezTo>
                    <a:cubicBezTo>
                      <a:pt x="775" y="881"/>
                      <a:pt x="838" y="860"/>
                      <a:pt x="891" y="828"/>
                    </a:cubicBezTo>
                    <a:cubicBezTo>
                      <a:pt x="891" y="828"/>
                      <a:pt x="891" y="807"/>
                      <a:pt x="891" y="764"/>
                    </a:cubicBezTo>
                    <a:cubicBezTo>
                      <a:pt x="881" y="711"/>
                      <a:pt x="870" y="658"/>
                      <a:pt x="849" y="616"/>
                    </a:cubicBezTo>
                    <a:cubicBezTo>
                      <a:pt x="817" y="478"/>
                      <a:pt x="754" y="351"/>
                      <a:pt x="658" y="244"/>
                    </a:cubicBezTo>
                    <a:cubicBezTo>
                      <a:pt x="552" y="138"/>
                      <a:pt x="425" y="64"/>
                      <a:pt x="276" y="32"/>
                    </a:cubicBezTo>
                    <a:cubicBezTo>
                      <a:pt x="223" y="11"/>
                      <a:pt x="170" y="0"/>
                      <a:pt x="1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35" name="Google Shape;1035;p41"/>
              <p:cNvSpPr/>
              <p:nvPr/>
            </p:nvSpPr>
            <p:spPr>
              <a:xfrm>
                <a:off x="8816214" y="3445226"/>
                <a:ext cx="32064" cy="31667"/>
              </a:xfrm>
              <a:custGeom>
                <a:avLst/>
                <a:gdLst/>
                <a:ahLst/>
                <a:cxnLst/>
                <a:rect l="l" t="t" r="r" b="b"/>
                <a:pathLst>
                  <a:path w="807" h="797" extrusionOk="0">
                    <a:moveTo>
                      <a:pt x="658" y="0"/>
                    </a:moveTo>
                    <a:cubicBezTo>
                      <a:pt x="361" y="117"/>
                      <a:pt x="117" y="361"/>
                      <a:pt x="0" y="658"/>
                    </a:cubicBezTo>
                    <a:cubicBezTo>
                      <a:pt x="43" y="711"/>
                      <a:pt x="85" y="754"/>
                      <a:pt x="138" y="796"/>
                    </a:cubicBezTo>
                    <a:cubicBezTo>
                      <a:pt x="287" y="722"/>
                      <a:pt x="414" y="637"/>
                      <a:pt x="541" y="531"/>
                    </a:cubicBezTo>
                    <a:cubicBezTo>
                      <a:pt x="648" y="414"/>
                      <a:pt x="732" y="276"/>
                      <a:pt x="807" y="138"/>
                    </a:cubicBezTo>
                    <a:cubicBezTo>
                      <a:pt x="764" y="85"/>
                      <a:pt x="711" y="32"/>
                      <a:pt x="6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36" name="Google Shape;1036;p41"/>
              <p:cNvSpPr/>
              <p:nvPr/>
            </p:nvSpPr>
            <p:spPr>
              <a:xfrm>
                <a:off x="8803142" y="3400924"/>
                <a:ext cx="49348" cy="44739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126" extrusionOk="0">
                    <a:moveTo>
                      <a:pt x="1096" y="0"/>
                    </a:moveTo>
                    <a:cubicBezTo>
                      <a:pt x="1095" y="0"/>
                      <a:pt x="1094" y="1"/>
                      <a:pt x="1093" y="1"/>
                    </a:cubicBezTo>
                    <a:cubicBezTo>
                      <a:pt x="881" y="118"/>
                      <a:pt x="679" y="266"/>
                      <a:pt x="488" y="415"/>
                    </a:cubicBezTo>
                    <a:cubicBezTo>
                      <a:pt x="308" y="595"/>
                      <a:pt x="149" y="786"/>
                      <a:pt x="0" y="988"/>
                    </a:cubicBezTo>
                    <a:cubicBezTo>
                      <a:pt x="32" y="1041"/>
                      <a:pt x="85" y="1094"/>
                      <a:pt x="138" y="1126"/>
                    </a:cubicBezTo>
                    <a:cubicBezTo>
                      <a:pt x="351" y="1009"/>
                      <a:pt x="552" y="861"/>
                      <a:pt x="743" y="712"/>
                    </a:cubicBezTo>
                    <a:cubicBezTo>
                      <a:pt x="924" y="532"/>
                      <a:pt x="1093" y="341"/>
                      <a:pt x="1242" y="139"/>
                    </a:cubicBezTo>
                    <a:cubicBezTo>
                      <a:pt x="1242" y="129"/>
                      <a:pt x="1124" y="0"/>
                      <a:pt x="10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37" name="Google Shape;1037;p41"/>
              <p:cNvSpPr/>
              <p:nvPr/>
            </p:nvSpPr>
            <p:spPr>
              <a:xfrm>
                <a:off x="8800202" y="3370171"/>
                <a:ext cx="35004" cy="32501"/>
              </a:xfrm>
              <a:custGeom>
                <a:avLst/>
                <a:gdLst/>
                <a:ahLst/>
                <a:cxnLst/>
                <a:rect l="l" t="t" r="r" b="b"/>
                <a:pathLst>
                  <a:path w="881" h="818" extrusionOk="0">
                    <a:moveTo>
                      <a:pt x="722" y="0"/>
                    </a:moveTo>
                    <a:cubicBezTo>
                      <a:pt x="722" y="0"/>
                      <a:pt x="467" y="202"/>
                      <a:pt x="340" y="319"/>
                    </a:cubicBezTo>
                    <a:cubicBezTo>
                      <a:pt x="276" y="361"/>
                      <a:pt x="202" y="457"/>
                      <a:pt x="127" y="520"/>
                    </a:cubicBezTo>
                    <a:lnTo>
                      <a:pt x="0" y="626"/>
                    </a:lnTo>
                    <a:cubicBezTo>
                      <a:pt x="11" y="690"/>
                      <a:pt x="32" y="754"/>
                      <a:pt x="64" y="817"/>
                    </a:cubicBezTo>
                    <a:cubicBezTo>
                      <a:pt x="64" y="817"/>
                      <a:pt x="149" y="807"/>
                      <a:pt x="265" y="775"/>
                    </a:cubicBezTo>
                    <a:cubicBezTo>
                      <a:pt x="382" y="743"/>
                      <a:pt x="499" y="680"/>
                      <a:pt x="605" y="605"/>
                    </a:cubicBezTo>
                    <a:cubicBezTo>
                      <a:pt x="722" y="457"/>
                      <a:pt x="817" y="298"/>
                      <a:pt x="881" y="117"/>
                    </a:cubicBezTo>
                    <a:cubicBezTo>
                      <a:pt x="828" y="75"/>
                      <a:pt x="775" y="32"/>
                      <a:pt x="7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grpSp>
          <p:nvGrpSpPr>
            <p:cNvPr id="1038" name="Google Shape;1038;p41"/>
            <p:cNvGrpSpPr/>
            <p:nvPr/>
          </p:nvGrpSpPr>
          <p:grpSpPr>
            <a:xfrm>
              <a:off x="7561603" y="4555112"/>
              <a:ext cx="1319551" cy="588388"/>
              <a:chOff x="7624716" y="2969549"/>
              <a:chExt cx="1288247" cy="574373"/>
            </a:xfrm>
          </p:grpSpPr>
          <p:sp>
            <p:nvSpPr>
              <p:cNvPr id="1039" name="Google Shape;1039;p41"/>
              <p:cNvSpPr/>
              <p:nvPr/>
            </p:nvSpPr>
            <p:spPr>
              <a:xfrm>
                <a:off x="7624716" y="2969549"/>
                <a:ext cx="1288247" cy="574373"/>
              </a:xfrm>
              <a:custGeom>
                <a:avLst/>
                <a:gdLst/>
                <a:ahLst/>
                <a:cxnLst/>
                <a:rect l="l" t="t" r="r" b="b"/>
                <a:pathLst>
                  <a:path w="32423" h="14456" extrusionOk="0">
                    <a:moveTo>
                      <a:pt x="13248" y="0"/>
                    </a:moveTo>
                    <a:cubicBezTo>
                      <a:pt x="9366" y="0"/>
                      <a:pt x="5508" y="3323"/>
                      <a:pt x="6973" y="9277"/>
                    </a:cubicBezTo>
                    <a:cubicBezTo>
                      <a:pt x="6217" y="8839"/>
                      <a:pt x="5486" y="8647"/>
                      <a:pt x="4800" y="8647"/>
                    </a:cubicBezTo>
                    <a:cubicBezTo>
                      <a:pt x="2042" y="8647"/>
                      <a:pt x="1" y="11745"/>
                      <a:pt x="1" y="14455"/>
                    </a:cubicBezTo>
                    <a:lnTo>
                      <a:pt x="31060" y="14455"/>
                    </a:lnTo>
                    <a:cubicBezTo>
                      <a:pt x="32423" y="9759"/>
                      <a:pt x="28766" y="5815"/>
                      <a:pt x="24917" y="5815"/>
                    </a:cubicBezTo>
                    <a:cubicBezTo>
                      <a:pt x="23131" y="5815"/>
                      <a:pt x="21304" y="6665"/>
                      <a:pt x="19918" y="8683"/>
                    </a:cubicBezTo>
                    <a:cubicBezTo>
                      <a:pt x="20296" y="2723"/>
                      <a:pt x="16763" y="0"/>
                      <a:pt x="132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40" name="Google Shape;1040;p41"/>
              <p:cNvSpPr/>
              <p:nvPr/>
            </p:nvSpPr>
            <p:spPr>
              <a:xfrm>
                <a:off x="8289600" y="3075873"/>
                <a:ext cx="37150" cy="52526"/>
              </a:xfrm>
              <a:custGeom>
                <a:avLst/>
                <a:gdLst/>
                <a:ahLst/>
                <a:cxnLst/>
                <a:rect l="l" t="t" r="r" b="b"/>
                <a:pathLst>
                  <a:path w="935" h="1322" extrusionOk="0">
                    <a:moveTo>
                      <a:pt x="86" y="1"/>
                    </a:moveTo>
                    <a:cubicBezTo>
                      <a:pt x="43" y="54"/>
                      <a:pt x="11" y="118"/>
                      <a:pt x="1" y="192"/>
                    </a:cubicBezTo>
                    <a:cubicBezTo>
                      <a:pt x="1" y="192"/>
                      <a:pt x="86" y="255"/>
                      <a:pt x="181" y="362"/>
                    </a:cubicBezTo>
                    <a:cubicBezTo>
                      <a:pt x="277" y="468"/>
                      <a:pt x="362" y="584"/>
                      <a:pt x="436" y="701"/>
                    </a:cubicBezTo>
                    <a:cubicBezTo>
                      <a:pt x="521" y="818"/>
                      <a:pt x="584" y="945"/>
                      <a:pt x="638" y="1073"/>
                    </a:cubicBezTo>
                    <a:cubicBezTo>
                      <a:pt x="659" y="1126"/>
                      <a:pt x="680" y="1189"/>
                      <a:pt x="691" y="1242"/>
                    </a:cubicBezTo>
                    <a:lnTo>
                      <a:pt x="712" y="1306"/>
                    </a:lnTo>
                    <a:cubicBezTo>
                      <a:pt x="744" y="1317"/>
                      <a:pt x="778" y="1322"/>
                      <a:pt x="813" y="1322"/>
                    </a:cubicBezTo>
                    <a:cubicBezTo>
                      <a:pt x="847" y="1322"/>
                      <a:pt x="882" y="1317"/>
                      <a:pt x="913" y="1306"/>
                    </a:cubicBezTo>
                    <a:cubicBezTo>
                      <a:pt x="913" y="1306"/>
                      <a:pt x="913" y="1274"/>
                      <a:pt x="924" y="1232"/>
                    </a:cubicBezTo>
                    <a:cubicBezTo>
                      <a:pt x="935" y="1157"/>
                      <a:pt x="935" y="1083"/>
                      <a:pt x="924" y="1019"/>
                    </a:cubicBezTo>
                    <a:cubicBezTo>
                      <a:pt x="913" y="828"/>
                      <a:pt x="860" y="648"/>
                      <a:pt x="765" y="489"/>
                    </a:cubicBezTo>
                    <a:cubicBezTo>
                      <a:pt x="659" y="330"/>
                      <a:pt x="510" y="213"/>
                      <a:pt x="351" y="118"/>
                    </a:cubicBezTo>
                    <a:cubicBezTo>
                      <a:pt x="298" y="86"/>
                      <a:pt x="234" y="54"/>
                      <a:pt x="160" y="33"/>
                    </a:cubicBezTo>
                    <a:lnTo>
                      <a:pt x="8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41" name="Google Shape;1041;p41"/>
              <p:cNvSpPr/>
              <p:nvPr/>
            </p:nvSpPr>
            <p:spPr>
              <a:xfrm>
                <a:off x="8254635" y="3089382"/>
                <a:ext cx="35441" cy="35441"/>
              </a:xfrm>
              <a:custGeom>
                <a:avLst/>
                <a:gdLst/>
                <a:ahLst/>
                <a:cxnLst/>
                <a:rect l="l" t="t" r="r" b="b"/>
                <a:pathLst>
                  <a:path w="892" h="892" extrusionOk="0">
                    <a:moveTo>
                      <a:pt x="53" y="0"/>
                    </a:moveTo>
                    <a:cubicBezTo>
                      <a:pt x="32" y="53"/>
                      <a:pt x="11" y="117"/>
                      <a:pt x="0" y="191"/>
                    </a:cubicBezTo>
                    <a:cubicBezTo>
                      <a:pt x="53" y="223"/>
                      <a:pt x="106" y="255"/>
                      <a:pt x="159" y="297"/>
                    </a:cubicBezTo>
                    <a:cubicBezTo>
                      <a:pt x="234" y="361"/>
                      <a:pt x="308" y="425"/>
                      <a:pt x="372" y="510"/>
                    </a:cubicBezTo>
                    <a:cubicBezTo>
                      <a:pt x="456" y="584"/>
                      <a:pt x="520" y="658"/>
                      <a:pt x="594" y="743"/>
                    </a:cubicBezTo>
                    <a:cubicBezTo>
                      <a:pt x="637" y="786"/>
                      <a:pt x="669" y="839"/>
                      <a:pt x="700" y="892"/>
                    </a:cubicBezTo>
                    <a:cubicBezTo>
                      <a:pt x="775" y="881"/>
                      <a:pt x="838" y="860"/>
                      <a:pt x="891" y="828"/>
                    </a:cubicBezTo>
                    <a:cubicBezTo>
                      <a:pt x="891" y="828"/>
                      <a:pt x="891" y="807"/>
                      <a:pt x="891" y="764"/>
                    </a:cubicBezTo>
                    <a:cubicBezTo>
                      <a:pt x="881" y="711"/>
                      <a:pt x="870" y="658"/>
                      <a:pt x="849" y="616"/>
                    </a:cubicBezTo>
                    <a:cubicBezTo>
                      <a:pt x="817" y="478"/>
                      <a:pt x="754" y="351"/>
                      <a:pt x="658" y="244"/>
                    </a:cubicBezTo>
                    <a:cubicBezTo>
                      <a:pt x="552" y="138"/>
                      <a:pt x="425" y="64"/>
                      <a:pt x="276" y="32"/>
                    </a:cubicBezTo>
                    <a:cubicBezTo>
                      <a:pt x="223" y="11"/>
                      <a:pt x="170" y="0"/>
                      <a:pt x="1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42" name="Google Shape;1042;p41"/>
              <p:cNvSpPr/>
              <p:nvPr/>
            </p:nvSpPr>
            <p:spPr>
              <a:xfrm>
                <a:off x="8816214" y="3445226"/>
                <a:ext cx="32064" cy="31667"/>
              </a:xfrm>
              <a:custGeom>
                <a:avLst/>
                <a:gdLst/>
                <a:ahLst/>
                <a:cxnLst/>
                <a:rect l="l" t="t" r="r" b="b"/>
                <a:pathLst>
                  <a:path w="807" h="797" extrusionOk="0">
                    <a:moveTo>
                      <a:pt x="658" y="0"/>
                    </a:moveTo>
                    <a:cubicBezTo>
                      <a:pt x="361" y="117"/>
                      <a:pt x="117" y="361"/>
                      <a:pt x="0" y="658"/>
                    </a:cubicBezTo>
                    <a:cubicBezTo>
                      <a:pt x="43" y="711"/>
                      <a:pt x="85" y="754"/>
                      <a:pt x="138" y="796"/>
                    </a:cubicBezTo>
                    <a:cubicBezTo>
                      <a:pt x="287" y="722"/>
                      <a:pt x="414" y="637"/>
                      <a:pt x="541" y="531"/>
                    </a:cubicBezTo>
                    <a:cubicBezTo>
                      <a:pt x="648" y="414"/>
                      <a:pt x="732" y="276"/>
                      <a:pt x="807" y="138"/>
                    </a:cubicBezTo>
                    <a:cubicBezTo>
                      <a:pt x="764" y="85"/>
                      <a:pt x="711" y="32"/>
                      <a:pt x="6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43" name="Google Shape;1043;p41"/>
              <p:cNvSpPr/>
              <p:nvPr/>
            </p:nvSpPr>
            <p:spPr>
              <a:xfrm>
                <a:off x="8803142" y="3400924"/>
                <a:ext cx="49348" cy="44739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126" extrusionOk="0">
                    <a:moveTo>
                      <a:pt x="1096" y="0"/>
                    </a:moveTo>
                    <a:cubicBezTo>
                      <a:pt x="1095" y="0"/>
                      <a:pt x="1094" y="1"/>
                      <a:pt x="1093" y="1"/>
                    </a:cubicBezTo>
                    <a:cubicBezTo>
                      <a:pt x="881" y="118"/>
                      <a:pt x="679" y="266"/>
                      <a:pt x="488" y="415"/>
                    </a:cubicBezTo>
                    <a:cubicBezTo>
                      <a:pt x="308" y="595"/>
                      <a:pt x="149" y="786"/>
                      <a:pt x="0" y="988"/>
                    </a:cubicBezTo>
                    <a:cubicBezTo>
                      <a:pt x="32" y="1041"/>
                      <a:pt x="85" y="1094"/>
                      <a:pt x="138" y="1126"/>
                    </a:cubicBezTo>
                    <a:cubicBezTo>
                      <a:pt x="351" y="1009"/>
                      <a:pt x="552" y="861"/>
                      <a:pt x="743" y="712"/>
                    </a:cubicBezTo>
                    <a:cubicBezTo>
                      <a:pt x="924" y="532"/>
                      <a:pt x="1093" y="341"/>
                      <a:pt x="1242" y="139"/>
                    </a:cubicBezTo>
                    <a:cubicBezTo>
                      <a:pt x="1242" y="129"/>
                      <a:pt x="1124" y="0"/>
                      <a:pt x="10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44" name="Google Shape;1044;p41"/>
              <p:cNvSpPr/>
              <p:nvPr/>
            </p:nvSpPr>
            <p:spPr>
              <a:xfrm>
                <a:off x="8800202" y="3370171"/>
                <a:ext cx="35004" cy="32501"/>
              </a:xfrm>
              <a:custGeom>
                <a:avLst/>
                <a:gdLst/>
                <a:ahLst/>
                <a:cxnLst/>
                <a:rect l="l" t="t" r="r" b="b"/>
                <a:pathLst>
                  <a:path w="881" h="818" extrusionOk="0">
                    <a:moveTo>
                      <a:pt x="722" y="0"/>
                    </a:moveTo>
                    <a:cubicBezTo>
                      <a:pt x="722" y="0"/>
                      <a:pt x="467" y="202"/>
                      <a:pt x="340" y="319"/>
                    </a:cubicBezTo>
                    <a:cubicBezTo>
                      <a:pt x="276" y="361"/>
                      <a:pt x="202" y="457"/>
                      <a:pt x="127" y="520"/>
                    </a:cubicBezTo>
                    <a:lnTo>
                      <a:pt x="0" y="626"/>
                    </a:lnTo>
                    <a:cubicBezTo>
                      <a:pt x="11" y="690"/>
                      <a:pt x="32" y="754"/>
                      <a:pt x="64" y="817"/>
                    </a:cubicBezTo>
                    <a:cubicBezTo>
                      <a:pt x="64" y="817"/>
                      <a:pt x="149" y="807"/>
                      <a:pt x="265" y="775"/>
                    </a:cubicBezTo>
                    <a:cubicBezTo>
                      <a:pt x="382" y="743"/>
                      <a:pt x="499" y="680"/>
                      <a:pt x="605" y="605"/>
                    </a:cubicBezTo>
                    <a:cubicBezTo>
                      <a:pt x="722" y="457"/>
                      <a:pt x="817" y="298"/>
                      <a:pt x="881" y="117"/>
                    </a:cubicBezTo>
                    <a:cubicBezTo>
                      <a:pt x="828" y="75"/>
                      <a:pt x="775" y="32"/>
                      <a:pt x="7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sp>
          <p:nvSpPr>
            <p:cNvPr id="1045" name="Google Shape;1045;p41"/>
            <p:cNvSpPr/>
            <p:nvPr/>
          </p:nvSpPr>
          <p:spPr>
            <a:xfrm flipH="1">
              <a:off x="6374462" y="2483250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046" name="Google Shape;1046;p41"/>
            <p:cNvSpPr/>
            <p:nvPr/>
          </p:nvSpPr>
          <p:spPr>
            <a:xfrm flipH="1">
              <a:off x="690912" y="4815313"/>
              <a:ext cx="294050" cy="67975"/>
            </a:xfrm>
            <a:custGeom>
              <a:avLst/>
              <a:gdLst/>
              <a:ahLst/>
              <a:cxnLst/>
              <a:rect l="l" t="t" r="r" b="b"/>
              <a:pathLst>
                <a:path w="11762" h="2719" extrusionOk="0">
                  <a:moveTo>
                    <a:pt x="5662" y="1"/>
                  </a:moveTo>
                  <a:lnTo>
                    <a:pt x="5283" y="409"/>
                  </a:lnTo>
                  <a:lnTo>
                    <a:pt x="4728" y="935"/>
                  </a:lnTo>
                  <a:cubicBezTo>
                    <a:pt x="4524" y="1081"/>
                    <a:pt x="4349" y="1256"/>
                    <a:pt x="4145" y="1372"/>
                  </a:cubicBezTo>
                  <a:cubicBezTo>
                    <a:pt x="3736" y="1635"/>
                    <a:pt x="3298" y="1810"/>
                    <a:pt x="2831" y="1869"/>
                  </a:cubicBezTo>
                  <a:cubicBezTo>
                    <a:pt x="2736" y="1880"/>
                    <a:pt x="2641" y="1886"/>
                    <a:pt x="2545" y="1886"/>
                  </a:cubicBezTo>
                  <a:cubicBezTo>
                    <a:pt x="1669" y="1886"/>
                    <a:pt x="763" y="1420"/>
                    <a:pt x="0" y="789"/>
                  </a:cubicBezTo>
                  <a:lnTo>
                    <a:pt x="0" y="789"/>
                  </a:lnTo>
                  <a:cubicBezTo>
                    <a:pt x="263" y="1314"/>
                    <a:pt x="642" y="1752"/>
                    <a:pt x="1139" y="2102"/>
                  </a:cubicBezTo>
                  <a:cubicBezTo>
                    <a:pt x="1635" y="2481"/>
                    <a:pt x="2218" y="2686"/>
                    <a:pt x="2860" y="2715"/>
                  </a:cubicBezTo>
                  <a:cubicBezTo>
                    <a:pt x="2905" y="2717"/>
                    <a:pt x="2950" y="2718"/>
                    <a:pt x="2994" y="2718"/>
                  </a:cubicBezTo>
                  <a:cubicBezTo>
                    <a:pt x="3566" y="2718"/>
                    <a:pt x="4156" y="2548"/>
                    <a:pt x="4670" y="2277"/>
                  </a:cubicBezTo>
                  <a:cubicBezTo>
                    <a:pt x="4933" y="2131"/>
                    <a:pt x="5195" y="1956"/>
                    <a:pt x="5458" y="1781"/>
                  </a:cubicBezTo>
                  <a:cubicBezTo>
                    <a:pt x="5540" y="1699"/>
                    <a:pt x="5627" y="1616"/>
                    <a:pt x="5716" y="1534"/>
                  </a:cubicBezTo>
                  <a:lnTo>
                    <a:pt x="5716" y="1534"/>
                  </a:lnTo>
                  <a:cubicBezTo>
                    <a:pt x="6060" y="1817"/>
                    <a:pt x="6445" y="2062"/>
                    <a:pt x="6859" y="2248"/>
                  </a:cubicBezTo>
                  <a:cubicBezTo>
                    <a:pt x="7443" y="2540"/>
                    <a:pt x="8085" y="2715"/>
                    <a:pt x="8756" y="2715"/>
                  </a:cubicBezTo>
                  <a:cubicBezTo>
                    <a:pt x="8902" y="2715"/>
                    <a:pt x="9077" y="2715"/>
                    <a:pt x="9223" y="2686"/>
                  </a:cubicBezTo>
                  <a:cubicBezTo>
                    <a:pt x="9398" y="2657"/>
                    <a:pt x="9573" y="2627"/>
                    <a:pt x="9719" y="2598"/>
                  </a:cubicBezTo>
                  <a:cubicBezTo>
                    <a:pt x="10011" y="2481"/>
                    <a:pt x="10303" y="2336"/>
                    <a:pt x="10595" y="2160"/>
                  </a:cubicBezTo>
                  <a:cubicBezTo>
                    <a:pt x="11091" y="1810"/>
                    <a:pt x="11470" y="1314"/>
                    <a:pt x="11762" y="789"/>
                  </a:cubicBezTo>
                  <a:lnTo>
                    <a:pt x="11762" y="789"/>
                  </a:lnTo>
                  <a:cubicBezTo>
                    <a:pt x="11324" y="1139"/>
                    <a:pt x="10828" y="1460"/>
                    <a:pt x="10303" y="1664"/>
                  </a:cubicBezTo>
                  <a:cubicBezTo>
                    <a:pt x="9976" y="1807"/>
                    <a:pt x="9620" y="1879"/>
                    <a:pt x="9266" y="1879"/>
                  </a:cubicBezTo>
                  <a:cubicBezTo>
                    <a:pt x="9115" y="1879"/>
                    <a:pt x="8963" y="1866"/>
                    <a:pt x="8814" y="1839"/>
                  </a:cubicBezTo>
                  <a:cubicBezTo>
                    <a:pt x="8289" y="1752"/>
                    <a:pt x="7793" y="1548"/>
                    <a:pt x="7355" y="1285"/>
                  </a:cubicBezTo>
                  <a:cubicBezTo>
                    <a:pt x="6888" y="1051"/>
                    <a:pt x="6450" y="730"/>
                    <a:pt x="6071" y="380"/>
                  </a:cubicBezTo>
                  <a:lnTo>
                    <a:pt x="566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047" name="Google Shape;1047;p41"/>
            <p:cNvSpPr/>
            <p:nvPr/>
          </p:nvSpPr>
          <p:spPr>
            <a:xfrm flipH="1">
              <a:off x="1225137" y="289325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048" name="Google Shape;1048;p41"/>
            <p:cNvSpPr/>
            <p:nvPr/>
          </p:nvSpPr>
          <p:spPr>
            <a:xfrm flipH="1">
              <a:off x="3337837" y="3733925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049" name="Google Shape;1049;p41"/>
            <p:cNvSpPr/>
            <p:nvPr/>
          </p:nvSpPr>
          <p:spPr>
            <a:xfrm flipH="1">
              <a:off x="3386187" y="3488475"/>
              <a:ext cx="294050" cy="67975"/>
            </a:xfrm>
            <a:custGeom>
              <a:avLst/>
              <a:gdLst/>
              <a:ahLst/>
              <a:cxnLst/>
              <a:rect l="l" t="t" r="r" b="b"/>
              <a:pathLst>
                <a:path w="11762" h="2719" extrusionOk="0">
                  <a:moveTo>
                    <a:pt x="5662" y="1"/>
                  </a:moveTo>
                  <a:lnTo>
                    <a:pt x="5283" y="409"/>
                  </a:lnTo>
                  <a:lnTo>
                    <a:pt x="4728" y="935"/>
                  </a:lnTo>
                  <a:cubicBezTo>
                    <a:pt x="4524" y="1081"/>
                    <a:pt x="4349" y="1256"/>
                    <a:pt x="4145" y="1372"/>
                  </a:cubicBezTo>
                  <a:cubicBezTo>
                    <a:pt x="3736" y="1635"/>
                    <a:pt x="3298" y="1810"/>
                    <a:pt x="2831" y="1869"/>
                  </a:cubicBezTo>
                  <a:cubicBezTo>
                    <a:pt x="2736" y="1880"/>
                    <a:pt x="2641" y="1886"/>
                    <a:pt x="2545" y="1886"/>
                  </a:cubicBezTo>
                  <a:cubicBezTo>
                    <a:pt x="1669" y="1886"/>
                    <a:pt x="763" y="1420"/>
                    <a:pt x="0" y="789"/>
                  </a:cubicBezTo>
                  <a:lnTo>
                    <a:pt x="0" y="789"/>
                  </a:lnTo>
                  <a:cubicBezTo>
                    <a:pt x="263" y="1314"/>
                    <a:pt x="642" y="1752"/>
                    <a:pt x="1139" y="2102"/>
                  </a:cubicBezTo>
                  <a:cubicBezTo>
                    <a:pt x="1635" y="2481"/>
                    <a:pt x="2218" y="2686"/>
                    <a:pt x="2860" y="2715"/>
                  </a:cubicBezTo>
                  <a:cubicBezTo>
                    <a:pt x="2905" y="2717"/>
                    <a:pt x="2950" y="2718"/>
                    <a:pt x="2994" y="2718"/>
                  </a:cubicBezTo>
                  <a:cubicBezTo>
                    <a:pt x="3566" y="2718"/>
                    <a:pt x="4156" y="2548"/>
                    <a:pt x="4670" y="2277"/>
                  </a:cubicBezTo>
                  <a:cubicBezTo>
                    <a:pt x="4933" y="2131"/>
                    <a:pt x="5195" y="1956"/>
                    <a:pt x="5458" y="1781"/>
                  </a:cubicBezTo>
                  <a:cubicBezTo>
                    <a:pt x="5540" y="1699"/>
                    <a:pt x="5627" y="1616"/>
                    <a:pt x="5716" y="1534"/>
                  </a:cubicBezTo>
                  <a:lnTo>
                    <a:pt x="5716" y="1534"/>
                  </a:lnTo>
                  <a:cubicBezTo>
                    <a:pt x="6060" y="1817"/>
                    <a:pt x="6445" y="2062"/>
                    <a:pt x="6859" y="2248"/>
                  </a:cubicBezTo>
                  <a:cubicBezTo>
                    <a:pt x="7443" y="2540"/>
                    <a:pt x="8085" y="2715"/>
                    <a:pt x="8756" y="2715"/>
                  </a:cubicBezTo>
                  <a:cubicBezTo>
                    <a:pt x="8902" y="2715"/>
                    <a:pt x="9077" y="2715"/>
                    <a:pt x="9223" y="2686"/>
                  </a:cubicBezTo>
                  <a:cubicBezTo>
                    <a:pt x="9398" y="2657"/>
                    <a:pt x="9573" y="2627"/>
                    <a:pt x="9719" y="2598"/>
                  </a:cubicBezTo>
                  <a:cubicBezTo>
                    <a:pt x="10011" y="2481"/>
                    <a:pt x="10303" y="2336"/>
                    <a:pt x="10595" y="2160"/>
                  </a:cubicBezTo>
                  <a:cubicBezTo>
                    <a:pt x="11091" y="1810"/>
                    <a:pt x="11470" y="1314"/>
                    <a:pt x="11762" y="789"/>
                  </a:cubicBezTo>
                  <a:lnTo>
                    <a:pt x="11762" y="789"/>
                  </a:lnTo>
                  <a:cubicBezTo>
                    <a:pt x="11324" y="1139"/>
                    <a:pt x="10828" y="1460"/>
                    <a:pt x="10303" y="1664"/>
                  </a:cubicBezTo>
                  <a:cubicBezTo>
                    <a:pt x="9976" y="1807"/>
                    <a:pt x="9620" y="1879"/>
                    <a:pt x="9266" y="1879"/>
                  </a:cubicBezTo>
                  <a:cubicBezTo>
                    <a:pt x="9115" y="1879"/>
                    <a:pt x="8963" y="1866"/>
                    <a:pt x="8814" y="1839"/>
                  </a:cubicBezTo>
                  <a:cubicBezTo>
                    <a:pt x="8289" y="1752"/>
                    <a:pt x="7793" y="1548"/>
                    <a:pt x="7355" y="1285"/>
                  </a:cubicBezTo>
                  <a:cubicBezTo>
                    <a:pt x="6888" y="1051"/>
                    <a:pt x="6450" y="730"/>
                    <a:pt x="6071" y="380"/>
                  </a:cubicBezTo>
                  <a:lnTo>
                    <a:pt x="566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050" name="Google Shape;1050;p41"/>
            <p:cNvSpPr/>
            <p:nvPr/>
          </p:nvSpPr>
          <p:spPr>
            <a:xfrm flipH="1">
              <a:off x="4132462" y="4048375"/>
              <a:ext cx="294050" cy="67975"/>
            </a:xfrm>
            <a:custGeom>
              <a:avLst/>
              <a:gdLst/>
              <a:ahLst/>
              <a:cxnLst/>
              <a:rect l="l" t="t" r="r" b="b"/>
              <a:pathLst>
                <a:path w="11762" h="2719" extrusionOk="0">
                  <a:moveTo>
                    <a:pt x="5662" y="1"/>
                  </a:moveTo>
                  <a:lnTo>
                    <a:pt x="5283" y="409"/>
                  </a:lnTo>
                  <a:lnTo>
                    <a:pt x="4728" y="935"/>
                  </a:lnTo>
                  <a:cubicBezTo>
                    <a:pt x="4524" y="1081"/>
                    <a:pt x="4349" y="1256"/>
                    <a:pt x="4145" y="1372"/>
                  </a:cubicBezTo>
                  <a:cubicBezTo>
                    <a:pt x="3736" y="1635"/>
                    <a:pt x="3298" y="1810"/>
                    <a:pt x="2831" y="1869"/>
                  </a:cubicBezTo>
                  <a:cubicBezTo>
                    <a:pt x="2736" y="1880"/>
                    <a:pt x="2641" y="1886"/>
                    <a:pt x="2545" y="1886"/>
                  </a:cubicBezTo>
                  <a:cubicBezTo>
                    <a:pt x="1669" y="1886"/>
                    <a:pt x="763" y="1420"/>
                    <a:pt x="0" y="789"/>
                  </a:cubicBezTo>
                  <a:lnTo>
                    <a:pt x="0" y="789"/>
                  </a:lnTo>
                  <a:cubicBezTo>
                    <a:pt x="263" y="1314"/>
                    <a:pt x="642" y="1752"/>
                    <a:pt x="1139" y="2102"/>
                  </a:cubicBezTo>
                  <a:cubicBezTo>
                    <a:pt x="1635" y="2481"/>
                    <a:pt x="2218" y="2686"/>
                    <a:pt x="2860" y="2715"/>
                  </a:cubicBezTo>
                  <a:cubicBezTo>
                    <a:pt x="2905" y="2717"/>
                    <a:pt x="2950" y="2718"/>
                    <a:pt x="2994" y="2718"/>
                  </a:cubicBezTo>
                  <a:cubicBezTo>
                    <a:pt x="3566" y="2718"/>
                    <a:pt x="4156" y="2548"/>
                    <a:pt x="4670" y="2277"/>
                  </a:cubicBezTo>
                  <a:cubicBezTo>
                    <a:pt x="4933" y="2131"/>
                    <a:pt x="5195" y="1956"/>
                    <a:pt x="5458" y="1781"/>
                  </a:cubicBezTo>
                  <a:cubicBezTo>
                    <a:pt x="5540" y="1699"/>
                    <a:pt x="5627" y="1616"/>
                    <a:pt x="5716" y="1534"/>
                  </a:cubicBezTo>
                  <a:lnTo>
                    <a:pt x="5716" y="1534"/>
                  </a:lnTo>
                  <a:cubicBezTo>
                    <a:pt x="6060" y="1817"/>
                    <a:pt x="6445" y="2062"/>
                    <a:pt x="6859" y="2248"/>
                  </a:cubicBezTo>
                  <a:cubicBezTo>
                    <a:pt x="7443" y="2540"/>
                    <a:pt x="8085" y="2715"/>
                    <a:pt x="8756" y="2715"/>
                  </a:cubicBezTo>
                  <a:cubicBezTo>
                    <a:pt x="8902" y="2715"/>
                    <a:pt x="9077" y="2715"/>
                    <a:pt x="9223" y="2686"/>
                  </a:cubicBezTo>
                  <a:cubicBezTo>
                    <a:pt x="9398" y="2657"/>
                    <a:pt x="9573" y="2627"/>
                    <a:pt x="9719" y="2598"/>
                  </a:cubicBezTo>
                  <a:cubicBezTo>
                    <a:pt x="10011" y="2481"/>
                    <a:pt x="10303" y="2336"/>
                    <a:pt x="10595" y="2160"/>
                  </a:cubicBezTo>
                  <a:cubicBezTo>
                    <a:pt x="11091" y="1810"/>
                    <a:pt x="11470" y="1314"/>
                    <a:pt x="11762" y="789"/>
                  </a:cubicBezTo>
                  <a:lnTo>
                    <a:pt x="11762" y="789"/>
                  </a:lnTo>
                  <a:cubicBezTo>
                    <a:pt x="11324" y="1139"/>
                    <a:pt x="10828" y="1460"/>
                    <a:pt x="10303" y="1664"/>
                  </a:cubicBezTo>
                  <a:cubicBezTo>
                    <a:pt x="9976" y="1807"/>
                    <a:pt x="9620" y="1879"/>
                    <a:pt x="9266" y="1879"/>
                  </a:cubicBezTo>
                  <a:cubicBezTo>
                    <a:pt x="9115" y="1879"/>
                    <a:pt x="8963" y="1866"/>
                    <a:pt x="8814" y="1839"/>
                  </a:cubicBezTo>
                  <a:cubicBezTo>
                    <a:pt x="8289" y="1752"/>
                    <a:pt x="7793" y="1548"/>
                    <a:pt x="7355" y="1285"/>
                  </a:cubicBezTo>
                  <a:cubicBezTo>
                    <a:pt x="6888" y="1051"/>
                    <a:pt x="6450" y="730"/>
                    <a:pt x="6071" y="380"/>
                  </a:cubicBezTo>
                  <a:lnTo>
                    <a:pt x="566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051" name="Google Shape;1051;p41"/>
            <p:cNvSpPr/>
            <p:nvPr/>
          </p:nvSpPr>
          <p:spPr>
            <a:xfrm flipH="1">
              <a:off x="1497712" y="4832700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sp>
        <p:nvSpPr>
          <p:cNvPr id="1052" name="Google Shape;1052;p41"/>
          <p:cNvSpPr/>
          <p:nvPr/>
        </p:nvSpPr>
        <p:spPr>
          <a:xfrm flipH="1">
            <a:off x="8107216" y="3030101"/>
            <a:ext cx="392067" cy="90633"/>
          </a:xfrm>
          <a:custGeom>
            <a:avLst/>
            <a:gdLst/>
            <a:ahLst/>
            <a:cxnLst/>
            <a:rect l="l" t="t" r="r" b="b"/>
            <a:pathLst>
              <a:path w="11762" h="2719" extrusionOk="0">
                <a:moveTo>
                  <a:pt x="5662" y="1"/>
                </a:moveTo>
                <a:lnTo>
                  <a:pt x="5283" y="409"/>
                </a:lnTo>
                <a:lnTo>
                  <a:pt x="4728" y="935"/>
                </a:lnTo>
                <a:cubicBezTo>
                  <a:pt x="4524" y="1081"/>
                  <a:pt x="4349" y="1256"/>
                  <a:pt x="4145" y="1372"/>
                </a:cubicBezTo>
                <a:cubicBezTo>
                  <a:pt x="3736" y="1635"/>
                  <a:pt x="3298" y="1810"/>
                  <a:pt x="2831" y="1869"/>
                </a:cubicBezTo>
                <a:cubicBezTo>
                  <a:pt x="2736" y="1880"/>
                  <a:pt x="2641" y="1886"/>
                  <a:pt x="2545" y="1886"/>
                </a:cubicBezTo>
                <a:cubicBezTo>
                  <a:pt x="1669" y="1886"/>
                  <a:pt x="763" y="1420"/>
                  <a:pt x="0" y="789"/>
                </a:cubicBezTo>
                <a:lnTo>
                  <a:pt x="0" y="789"/>
                </a:lnTo>
                <a:cubicBezTo>
                  <a:pt x="263" y="1314"/>
                  <a:pt x="642" y="1752"/>
                  <a:pt x="1139" y="2102"/>
                </a:cubicBezTo>
                <a:cubicBezTo>
                  <a:pt x="1635" y="2481"/>
                  <a:pt x="2218" y="2686"/>
                  <a:pt x="2860" y="2715"/>
                </a:cubicBezTo>
                <a:cubicBezTo>
                  <a:pt x="2905" y="2717"/>
                  <a:pt x="2950" y="2718"/>
                  <a:pt x="2994" y="2718"/>
                </a:cubicBezTo>
                <a:cubicBezTo>
                  <a:pt x="3566" y="2718"/>
                  <a:pt x="4156" y="2548"/>
                  <a:pt x="4670" y="2277"/>
                </a:cubicBezTo>
                <a:cubicBezTo>
                  <a:pt x="4933" y="2131"/>
                  <a:pt x="5195" y="1956"/>
                  <a:pt x="5458" y="1781"/>
                </a:cubicBezTo>
                <a:cubicBezTo>
                  <a:pt x="5540" y="1699"/>
                  <a:pt x="5627" y="1616"/>
                  <a:pt x="5716" y="1534"/>
                </a:cubicBezTo>
                <a:lnTo>
                  <a:pt x="5716" y="1534"/>
                </a:lnTo>
                <a:cubicBezTo>
                  <a:pt x="6060" y="1817"/>
                  <a:pt x="6445" y="2062"/>
                  <a:pt x="6859" y="2248"/>
                </a:cubicBezTo>
                <a:cubicBezTo>
                  <a:pt x="7443" y="2540"/>
                  <a:pt x="8085" y="2715"/>
                  <a:pt x="8756" y="2715"/>
                </a:cubicBezTo>
                <a:cubicBezTo>
                  <a:pt x="8902" y="2715"/>
                  <a:pt x="9077" y="2715"/>
                  <a:pt x="9223" y="2686"/>
                </a:cubicBezTo>
                <a:cubicBezTo>
                  <a:pt x="9398" y="2657"/>
                  <a:pt x="9573" y="2627"/>
                  <a:pt x="9719" y="2598"/>
                </a:cubicBezTo>
                <a:cubicBezTo>
                  <a:pt x="10011" y="2481"/>
                  <a:pt x="10303" y="2336"/>
                  <a:pt x="10595" y="2160"/>
                </a:cubicBezTo>
                <a:cubicBezTo>
                  <a:pt x="11091" y="1810"/>
                  <a:pt x="11470" y="1314"/>
                  <a:pt x="11762" y="789"/>
                </a:cubicBezTo>
                <a:lnTo>
                  <a:pt x="11762" y="789"/>
                </a:lnTo>
                <a:cubicBezTo>
                  <a:pt x="11324" y="1139"/>
                  <a:pt x="10828" y="1460"/>
                  <a:pt x="10303" y="1664"/>
                </a:cubicBezTo>
                <a:cubicBezTo>
                  <a:pt x="9976" y="1807"/>
                  <a:pt x="9620" y="1879"/>
                  <a:pt x="9266" y="1879"/>
                </a:cubicBezTo>
                <a:cubicBezTo>
                  <a:pt x="9115" y="1879"/>
                  <a:pt x="8963" y="1866"/>
                  <a:pt x="8814" y="1839"/>
                </a:cubicBezTo>
                <a:cubicBezTo>
                  <a:pt x="8289" y="1752"/>
                  <a:pt x="7793" y="1548"/>
                  <a:pt x="7355" y="1285"/>
                </a:cubicBezTo>
                <a:cubicBezTo>
                  <a:pt x="6888" y="1051"/>
                  <a:pt x="6450" y="730"/>
                  <a:pt x="6071" y="380"/>
                </a:cubicBezTo>
                <a:lnTo>
                  <a:pt x="5662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1053" name="Google Shape;1053;p41"/>
          <p:cNvSpPr txBox="1">
            <a:spLocks noGrp="1"/>
          </p:cNvSpPr>
          <p:nvPr>
            <p:ph type="subTitle" idx="1"/>
          </p:nvPr>
        </p:nvSpPr>
        <p:spPr>
          <a:xfrm>
            <a:off x="7323367" y="4563900"/>
            <a:ext cx="3235200" cy="7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054" name="Google Shape;1054;p41"/>
          <p:cNvSpPr txBox="1">
            <a:spLocks noGrp="1"/>
          </p:cNvSpPr>
          <p:nvPr>
            <p:ph type="title" hasCustomPrompt="1"/>
          </p:nvPr>
        </p:nvSpPr>
        <p:spPr>
          <a:xfrm>
            <a:off x="6640900" y="3729100"/>
            <a:ext cx="4600000" cy="83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5333" b="0">
                <a:solidFill>
                  <a:schemeClr val="accent6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48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48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48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48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48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48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48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48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55" name="Google Shape;1055;p41"/>
          <p:cNvSpPr txBox="1">
            <a:spLocks noGrp="1"/>
          </p:cNvSpPr>
          <p:nvPr>
            <p:ph type="subTitle" idx="2"/>
          </p:nvPr>
        </p:nvSpPr>
        <p:spPr>
          <a:xfrm>
            <a:off x="1633533" y="4563900"/>
            <a:ext cx="3235200" cy="7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056" name="Google Shape;1056;p41"/>
          <p:cNvSpPr txBox="1">
            <a:spLocks noGrp="1"/>
          </p:cNvSpPr>
          <p:nvPr>
            <p:ph type="title" idx="3" hasCustomPrompt="1"/>
          </p:nvPr>
        </p:nvSpPr>
        <p:spPr>
          <a:xfrm>
            <a:off x="951100" y="3729100"/>
            <a:ext cx="4600000" cy="83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5333" b="0">
                <a:solidFill>
                  <a:schemeClr val="dk2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57" name="Google Shape;1057;p41"/>
          <p:cNvSpPr txBox="1">
            <a:spLocks noGrp="1"/>
          </p:cNvSpPr>
          <p:nvPr>
            <p:ph type="subTitle" idx="4"/>
          </p:nvPr>
        </p:nvSpPr>
        <p:spPr>
          <a:xfrm>
            <a:off x="7323367" y="2252100"/>
            <a:ext cx="3235200" cy="7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058" name="Google Shape;1058;p41"/>
          <p:cNvSpPr txBox="1">
            <a:spLocks noGrp="1"/>
          </p:cNvSpPr>
          <p:nvPr>
            <p:ph type="title" idx="5" hasCustomPrompt="1"/>
          </p:nvPr>
        </p:nvSpPr>
        <p:spPr>
          <a:xfrm>
            <a:off x="6640900" y="1417300"/>
            <a:ext cx="4600000" cy="83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5333" b="0">
                <a:solidFill>
                  <a:schemeClr val="accent3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59" name="Google Shape;1059;p41"/>
          <p:cNvSpPr txBox="1">
            <a:spLocks noGrp="1"/>
          </p:cNvSpPr>
          <p:nvPr>
            <p:ph type="subTitle" idx="6"/>
          </p:nvPr>
        </p:nvSpPr>
        <p:spPr>
          <a:xfrm>
            <a:off x="1633467" y="2252100"/>
            <a:ext cx="3235200" cy="7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060" name="Google Shape;1060;p41"/>
          <p:cNvSpPr txBox="1">
            <a:spLocks noGrp="1"/>
          </p:cNvSpPr>
          <p:nvPr>
            <p:ph type="title" idx="7" hasCustomPrompt="1"/>
          </p:nvPr>
        </p:nvSpPr>
        <p:spPr>
          <a:xfrm>
            <a:off x="951100" y="1417300"/>
            <a:ext cx="4600000" cy="83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5333" b="0"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4113858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 2">
  <p:cSld name="Big number 2">
    <p:bg>
      <p:bgPr>
        <a:solidFill>
          <a:schemeClr val="lt2"/>
        </a:solidFill>
        <a:effectLst/>
      </p:bgPr>
    </p:bg>
    <p:spTree>
      <p:nvGrpSpPr>
        <p:cNvPr id="1" name="Shape 1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2" name="Google Shape;1062;p42"/>
          <p:cNvGrpSpPr/>
          <p:nvPr/>
        </p:nvGrpSpPr>
        <p:grpSpPr>
          <a:xfrm>
            <a:off x="396900" y="290100"/>
            <a:ext cx="11432355" cy="6341231"/>
            <a:chOff x="297675" y="217575"/>
            <a:chExt cx="8574266" cy="4755923"/>
          </a:xfrm>
        </p:grpSpPr>
        <p:grpSp>
          <p:nvGrpSpPr>
            <p:cNvPr id="1063" name="Google Shape;1063;p42"/>
            <p:cNvGrpSpPr/>
            <p:nvPr/>
          </p:nvGrpSpPr>
          <p:grpSpPr>
            <a:xfrm>
              <a:off x="7919547" y="4548861"/>
              <a:ext cx="952392" cy="424637"/>
              <a:chOff x="5619575" y="1256925"/>
              <a:chExt cx="665450" cy="296700"/>
            </a:xfrm>
          </p:grpSpPr>
          <p:sp>
            <p:nvSpPr>
              <p:cNvPr id="1064" name="Google Shape;1064;p42"/>
              <p:cNvSpPr/>
              <p:nvPr/>
            </p:nvSpPr>
            <p:spPr>
              <a:xfrm>
                <a:off x="5619575" y="1256925"/>
                <a:ext cx="665450" cy="296700"/>
              </a:xfrm>
              <a:custGeom>
                <a:avLst/>
                <a:gdLst/>
                <a:ahLst/>
                <a:cxnLst/>
                <a:rect l="l" t="t" r="r" b="b"/>
                <a:pathLst>
                  <a:path w="26618" h="11868" extrusionOk="0">
                    <a:moveTo>
                      <a:pt x="15743" y="1"/>
                    </a:moveTo>
                    <a:cubicBezTo>
                      <a:pt x="12859" y="1"/>
                      <a:pt x="9959" y="2236"/>
                      <a:pt x="10270" y="7129"/>
                    </a:cubicBezTo>
                    <a:cubicBezTo>
                      <a:pt x="9130" y="5472"/>
                      <a:pt x="7629" y="4774"/>
                      <a:pt x="6163" y="4774"/>
                    </a:cubicBezTo>
                    <a:cubicBezTo>
                      <a:pt x="3002" y="4774"/>
                      <a:pt x="0" y="8013"/>
                      <a:pt x="1114" y="11867"/>
                    </a:cubicBezTo>
                    <a:lnTo>
                      <a:pt x="26617" y="11867"/>
                    </a:lnTo>
                    <a:cubicBezTo>
                      <a:pt x="26617" y="9645"/>
                      <a:pt x="24937" y="7102"/>
                      <a:pt x="22671" y="7102"/>
                    </a:cubicBezTo>
                    <a:cubicBezTo>
                      <a:pt x="22108" y="7102"/>
                      <a:pt x="21509" y="7259"/>
                      <a:pt x="20891" y="7617"/>
                    </a:cubicBezTo>
                    <a:cubicBezTo>
                      <a:pt x="22097" y="2729"/>
                      <a:pt x="18930" y="1"/>
                      <a:pt x="1574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65" name="Google Shape;1065;p42"/>
              <p:cNvSpPr/>
              <p:nvPr/>
            </p:nvSpPr>
            <p:spPr>
              <a:xfrm>
                <a:off x="6176950" y="1368325"/>
                <a:ext cx="25925" cy="11475"/>
              </a:xfrm>
              <a:custGeom>
                <a:avLst/>
                <a:gdLst/>
                <a:ahLst/>
                <a:cxnLst/>
                <a:rect l="l" t="t" r="r" b="b"/>
                <a:pathLst>
                  <a:path w="1037" h="459" extrusionOk="0">
                    <a:moveTo>
                      <a:pt x="299" y="1"/>
                    </a:moveTo>
                    <a:cubicBezTo>
                      <a:pt x="267" y="1"/>
                      <a:pt x="235" y="2"/>
                      <a:pt x="203" y="6"/>
                    </a:cubicBezTo>
                    <a:cubicBezTo>
                      <a:pt x="84" y="18"/>
                      <a:pt x="1" y="29"/>
                      <a:pt x="1" y="29"/>
                    </a:cubicBezTo>
                    <a:cubicBezTo>
                      <a:pt x="1" y="77"/>
                      <a:pt x="1" y="137"/>
                      <a:pt x="1" y="196"/>
                    </a:cubicBezTo>
                    <a:lnTo>
                      <a:pt x="179" y="244"/>
                    </a:lnTo>
                    <a:cubicBezTo>
                      <a:pt x="274" y="268"/>
                      <a:pt x="382" y="315"/>
                      <a:pt x="477" y="339"/>
                    </a:cubicBezTo>
                    <a:cubicBezTo>
                      <a:pt x="655" y="387"/>
                      <a:pt x="965" y="458"/>
                      <a:pt x="965" y="458"/>
                    </a:cubicBezTo>
                    <a:cubicBezTo>
                      <a:pt x="1001" y="410"/>
                      <a:pt x="1024" y="363"/>
                      <a:pt x="1036" y="303"/>
                    </a:cubicBezTo>
                    <a:cubicBezTo>
                      <a:pt x="893" y="196"/>
                      <a:pt x="739" y="101"/>
                      <a:pt x="560" y="29"/>
                    </a:cubicBezTo>
                    <a:cubicBezTo>
                      <a:pt x="473" y="12"/>
                      <a:pt x="386" y="1"/>
                      <a:pt x="29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66" name="Google Shape;1066;p42"/>
              <p:cNvSpPr/>
              <p:nvPr/>
            </p:nvSpPr>
            <p:spPr>
              <a:xfrm>
                <a:off x="6179025" y="1355125"/>
                <a:ext cx="32775" cy="15425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617" extrusionOk="0">
                    <a:moveTo>
                      <a:pt x="185" y="1"/>
                    </a:moveTo>
                    <a:cubicBezTo>
                      <a:pt x="156" y="1"/>
                      <a:pt x="126" y="4"/>
                      <a:pt x="96" y="10"/>
                    </a:cubicBezTo>
                    <a:lnTo>
                      <a:pt x="13" y="10"/>
                    </a:lnTo>
                    <a:cubicBezTo>
                      <a:pt x="1" y="57"/>
                      <a:pt x="1" y="117"/>
                      <a:pt x="13" y="176"/>
                    </a:cubicBezTo>
                    <a:cubicBezTo>
                      <a:pt x="84" y="188"/>
                      <a:pt x="156" y="212"/>
                      <a:pt x="227" y="236"/>
                    </a:cubicBezTo>
                    <a:cubicBezTo>
                      <a:pt x="346" y="272"/>
                      <a:pt x="489" y="355"/>
                      <a:pt x="596" y="403"/>
                    </a:cubicBezTo>
                    <a:cubicBezTo>
                      <a:pt x="739" y="462"/>
                      <a:pt x="870" y="510"/>
                      <a:pt x="1013" y="557"/>
                    </a:cubicBezTo>
                    <a:cubicBezTo>
                      <a:pt x="1144" y="593"/>
                      <a:pt x="1251" y="617"/>
                      <a:pt x="1251" y="617"/>
                    </a:cubicBezTo>
                    <a:cubicBezTo>
                      <a:pt x="1275" y="581"/>
                      <a:pt x="1299" y="522"/>
                      <a:pt x="1311" y="474"/>
                    </a:cubicBezTo>
                    <a:lnTo>
                      <a:pt x="1108" y="343"/>
                    </a:lnTo>
                    <a:cubicBezTo>
                      <a:pt x="989" y="260"/>
                      <a:pt x="858" y="188"/>
                      <a:pt x="727" y="117"/>
                    </a:cubicBezTo>
                    <a:cubicBezTo>
                      <a:pt x="584" y="57"/>
                      <a:pt x="429" y="22"/>
                      <a:pt x="275" y="10"/>
                    </a:cubicBezTo>
                    <a:cubicBezTo>
                      <a:pt x="245" y="4"/>
                      <a:pt x="215" y="1"/>
                      <a:pt x="1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67" name="Google Shape;1067;p42"/>
              <p:cNvSpPr/>
              <p:nvPr/>
            </p:nvSpPr>
            <p:spPr>
              <a:xfrm>
                <a:off x="6192425" y="1344025"/>
                <a:ext cx="21750" cy="10750"/>
              </a:xfrm>
              <a:custGeom>
                <a:avLst/>
                <a:gdLst/>
                <a:ahLst/>
                <a:cxnLst/>
                <a:rect l="l" t="t" r="r" b="b"/>
                <a:pathLst>
                  <a:path w="870" h="430" extrusionOk="0">
                    <a:moveTo>
                      <a:pt x="98" y="0"/>
                    </a:moveTo>
                    <a:cubicBezTo>
                      <a:pt x="81" y="0"/>
                      <a:pt x="65" y="1"/>
                      <a:pt x="48" y="1"/>
                    </a:cubicBezTo>
                    <a:cubicBezTo>
                      <a:pt x="24" y="49"/>
                      <a:pt x="13" y="97"/>
                      <a:pt x="1" y="156"/>
                    </a:cubicBezTo>
                    <a:cubicBezTo>
                      <a:pt x="120" y="239"/>
                      <a:pt x="251" y="311"/>
                      <a:pt x="382" y="358"/>
                    </a:cubicBezTo>
                    <a:cubicBezTo>
                      <a:pt x="525" y="394"/>
                      <a:pt x="667" y="418"/>
                      <a:pt x="810" y="430"/>
                    </a:cubicBezTo>
                    <a:cubicBezTo>
                      <a:pt x="834" y="382"/>
                      <a:pt x="858" y="323"/>
                      <a:pt x="870" y="275"/>
                    </a:cubicBezTo>
                    <a:cubicBezTo>
                      <a:pt x="645" y="95"/>
                      <a:pt x="378" y="0"/>
                      <a:pt x="9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68" name="Google Shape;1068;p42"/>
              <p:cNvSpPr/>
              <p:nvPr/>
            </p:nvSpPr>
            <p:spPr>
              <a:xfrm>
                <a:off x="5922750" y="1312200"/>
                <a:ext cx="18775" cy="26725"/>
              </a:xfrm>
              <a:custGeom>
                <a:avLst/>
                <a:gdLst/>
                <a:ahLst/>
                <a:cxnLst/>
                <a:rect l="l" t="t" r="r" b="b"/>
                <a:pathLst>
                  <a:path w="751" h="1069" extrusionOk="0">
                    <a:moveTo>
                      <a:pt x="679" y="0"/>
                    </a:moveTo>
                    <a:lnTo>
                      <a:pt x="620" y="24"/>
                    </a:lnTo>
                    <a:cubicBezTo>
                      <a:pt x="572" y="36"/>
                      <a:pt x="513" y="60"/>
                      <a:pt x="477" y="96"/>
                    </a:cubicBezTo>
                    <a:cubicBezTo>
                      <a:pt x="334" y="167"/>
                      <a:pt x="227" y="262"/>
                      <a:pt x="143" y="393"/>
                    </a:cubicBezTo>
                    <a:cubicBezTo>
                      <a:pt x="60" y="524"/>
                      <a:pt x="12" y="667"/>
                      <a:pt x="1" y="822"/>
                    </a:cubicBezTo>
                    <a:cubicBezTo>
                      <a:pt x="1" y="881"/>
                      <a:pt x="1" y="941"/>
                      <a:pt x="1" y="989"/>
                    </a:cubicBezTo>
                    <a:lnTo>
                      <a:pt x="1" y="1060"/>
                    </a:lnTo>
                    <a:cubicBezTo>
                      <a:pt x="30" y="1066"/>
                      <a:pt x="57" y="1069"/>
                      <a:pt x="84" y="1069"/>
                    </a:cubicBezTo>
                    <a:cubicBezTo>
                      <a:pt x="111" y="1069"/>
                      <a:pt x="137" y="1066"/>
                      <a:pt x="167" y="1060"/>
                    </a:cubicBezTo>
                    <a:lnTo>
                      <a:pt x="179" y="1000"/>
                    </a:lnTo>
                    <a:cubicBezTo>
                      <a:pt x="191" y="953"/>
                      <a:pt x="203" y="917"/>
                      <a:pt x="227" y="869"/>
                    </a:cubicBezTo>
                    <a:cubicBezTo>
                      <a:pt x="274" y="762"/>
                      <a:pt x="334" y="655"/>
                      <a:pt x="393" y="560"/>
                    </a:cubicBezTo>
                    <a:cubicBezTo>
                      <a:pt x="453" y="465"/>
                      <a:pt x="524" y="369"/>
                      <a:pt x="608" y="286"/>
                    </a:cubicBezTo>
                    <a:cubicBezTo>
                      <a:pt x="655" y="227"/>
                      <a:pt x="703" y="179"/>
                      <a:pt x="751" y="143"/>
                    </a:cubicBezTo>
                    <a:cubicBezTo>
                      <a:pt x="739" y="84"/>
                      <a:pt x="715" y="36"/>
                      <a:pt x="67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69" name="Google Shape;1069;p42"/>
              <p:cNvSpPr/>
              <p:nvPr/>
            </p:nvSpPr>
            <p:spPr>
              <a:xfrm>
                <a:off x="5941500" y="1318750"/>
                <a:ext cx="18175" cy="18475"/>
              </a:xfrm>
              <a:custGeom>
                <a:avLst/>
                <a:gdLst/>
                <a:ahLst/>
                <a:cxnLst/>
                <a:rect l="l" t="t" r="r" b="b"/>
                <a:pathLst>
                  <a:path w="727" h="739" extrusionOk="0">
                    <a:moveTo>
                      <a:pt x="632" y="0"/>
                    </a:moveTo>
                    <a:cubicBezTo>
                      <a:pt x="584" y="0"/>
                      <a:pt x="536" y="12"/>
                      <a:pt x="501" y="24"/>
                    </a:cubicBezTo>
                    <a:cubicBezTo>
                      <a:pt x="382" y="60"/>
                      <a:pt x="275" y="119"/>
                      <a:pt x="191" y="203"/>
                    </a:cubicBezTo>
                    <a:cubicBezTo>
                      <a:pt x="108" y="286"/>
                      <a:pt x="60" y="393"/>
                      <a:pt x="24" y="500"/>
                    </a:cubicBezTo>
                    <a:cubicBezTo>
                      <a:pt x="13" y="548"/>
                      <a:pt x="1" y="584"/>
                      <a:pt x="1" y="631"/>
                    </a:cubicBezTo>
                    <a:lnTo>
                      <a:pt x="1" y="679"/>
                    </a:lnTo>
                    <a:cubicBezTo>
                      <a:pt x="48" y="715"/>
                      <a:pt x="96" y="727"/>
                      <a:pt x="144" y="738"/>
                    </a:cubicBezTo>
                    <a:cubicBezTo>
                      <a:pt x="179" y="691"/>
                      <a:pt x="203" y="655"/>
                      <a:pt x="239" y="607"/>
                    </a:cubicBezTo>
                    <a:cubicBezTo>
                      <a:pt x="298" y="548"/>
                      <a:pt x="358" y="477"/>
                      <a:pt x="417" y="417"/>
                    </a:cubicBezTo>
                    <a:cubicBezTo>
                      <a:pt x="477" y="357"/>
                      <a:pt x="536" y="298"/>
                      <a:pt x="596" y="238"/>
                    </a:cubicBezTo>
                    <a:cubicBezTo>
                      <a:pt x="644" y="215"/>
                      <a:pt x="679" y="179"/>
                      <a:pt x="727" y="155"/>
                    </a:cubicBezTo>
                    <a:cubicBezTo>
                      <a:pt x="715" y="107"/>
                      <a:pt x="703" y="48"/>
                      <a:pt x="67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70" name="Google Shape;1070;p42"/>
              <p:cNvSpPr/>
              <p:nvPr/>
            </p:nvSpPr>
            <p:spPr>
              <a:xfrm>
                <a:off x="5653075" y="1502700"/>
                <a:ext cx="16400" cy="16400"/>
              </a:xfrm>
              <a:custGeom>
                <a:avLst/>
                <a:gdLst/>
                <a:ahLst/>
                <a:cxnLst/>
                <a:rect l="l" t="t" r="r" b="b"/>
                <a:pathLst>
                  <a:path w="656" h="656" extrusionOk="0">
                    <a:moveTo>
                      <a:pt x="120" y="0"/>
                    </a:moveTo>
                    <a:cubicBezTo>
                      <a:pt x="72" y="24"/>
                      <a:pt x="36" y="72"/>
                      <a:pt x="1" y="107"/>
                    </a:cubicBezTo>
                    <a:cubicBezTo>
                      <a:pt x="60" y="227"/>
                      <a:pt x="131" y="334"/>
                      <a:pt x="215" y="441"/>
                    </a:cubicBezTo>
                    <a:cubicBezTo>
                      <a:pt x="322" y="524"/>
                      <a:pt x="429" y="596"/>
                      <a:pt x="548" y="655"/>
                    </a:cubicBezTo>
                    <a:cubicBezTo>
                      <a:pt x="584" y="619"/>
                      <a:pt x="632" y="584"/>
                      <a:pt x="655" y="536"/>
                    </a:cubicBezTo>
                    <a:cubicBezTo>
                      <a:pt x="596" y="417"/>
                      <a:pt x="524" y="310"/>
                      <a:pt x="441" y="215"/>
                    </a:cubicBezTo>
                    <a:cubicBezTo>
                      <a:pt x="346" y="131"/>
                      <a:pt x="239" y="60"/>
                      <a:pt x="12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71" name="Google Shape;1071;p42"/>
              <p:cNvSpPr/>
              <p:nvPr/>
            </p:nvSpPr>
            <p:spPr>
              <a:xfrm>
                <a:off x="5651000" y="1479750"/>
                <a:ext cx="25325" cy="23275"/>
              </a:xfrm>
              <a:custGeom>
                <a:avLst/>
                <a:gdLst/>
                <a:ahLst/>
                <a:cxnLst/>
                <a:rect l="l" t="t" r="r" b="b"/>
                <a:pathLst>
                  <a:path w="1013" h="931" extrusionOk="0">
                    <a:moveTo>
                      <a:pt x="115" y="1"/>
                    </a:moveTo>
                    <a:cubicBezTo>
                      <a:pt x="87" y="1"/>
                      <a:pt x="0" y="109"/>
                      <a:pt x="0" y="121"/>
                    </a:cubicBezTo>
                    <a:cubicBezTo>
                      <a:pt x="119" y="287"/>
                      <a:pt x="250" y="442"/>
                      <a:pt x="405" y="585"/>
                    </a:cubicBezTo>
                    <a:cubicBezTo>
                      <a:pt x="560" y="716"/>
                      <a:pt x="726" y="823"/>
                      <a:pt x="905" y="930"/>
                    </a:cubicBezTo>
                    <a:cubicBezTo>
                      <a:pt x="941" y="895"/>
                      <a:pt x="988" y="859"/>
                      <a:pt x="1012" y="811"/>
                    </a:cubicBezTo>
                    <a:cubicBezTo>
                      <a:pt x="893" y="644"/>
                      <a:pt x="762" y="490"/>
                      <a:pt x="607" y="347"/>
                    </a:cubicBezTo>
                    <a:cubicBezTo>
                      <a:pt x="453" y="216"/>
                      <a:pt x="286" y="97"/>
                      <a:pt x="119" y="2"/>
                    </a:cubicBezTo>
                    <a:cubicBezTo>
                      <a:pt x="118" y="1"/>
                      <a:pt x="117" y="1"/>
                      <a:pt x="11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72" name="Google Shape;1072;p42"/>
              <p:cNvSpPr/>
              <p:nvPr/>
            </p:nvSpPr>
            <p:spPr>
              <a:xfrm>
                <a:off x="5659625" y="1464000"/>
                <a:ext cx="18175" cy="16700"/>
              </a:xfrm>
              <a:custGeom>
                <a:avLst/>
                <a:gdLst/>
                <a:ahLst/>
                <a:cxnLst/>
                <a:rect l="l" t="t" r="r" b="b"/>
                <a:pathLst>
                  <a:path w="727" h="668" extrusionOk="0">
                    <a:moveTo>
                      <a:pt x="143" y="1"/>
                    </a:moveTo>
                    <a:cubicBezTo>
                      <a:pt x="96" y="12"/>
                      <a:pt x="48" y="48"/>
                      <a:pt x="0" y="84"/>
                    </a:cubicBezTo>
                    <a:cubicBezTo>
                      <a:pt x="60" y="227"/>
                      <a:pt x="131" y="370"/>
                      <a:pt x="239" y="489"/>
                    </a:cubicBezTo>
                    <a:cubicBezTo>
                      <a:pt x="322" y="548"/>
                      <a:pt x="417" y="608"/>
                      <a:pt x="512" y="632"/>
                    </a:cubicBezTo>
                    <a:cubicBezTo>
                      <a:pt x="608" y="655"/>
                      <a:pt x="679" y="667"/>
                      <a:pt x="679" y="667"/>
                    </a:cubicBezTo>
                    <a:cubicBezTo>
                      <a:pt x="703" y="620"/>
                      <a:pt x="727" y="560"/>
                      <a:pt x="727" y="501"/>
                    </a:cubicBezTo>
                    <a:lnTo>
                      <a:pt x="620" y="417"/>
                    </a:lnTo>
                    <a:cubicBezTo>
                      <a:pt x="560" y="370"/>
                      <a:pt x="512" y="286"/>
                      <a:pt x="453" y="251"/>
                    </a:cubicBezTo>
                    <a:cubicBezTo>
                      <a:pt x="346" y="155"/>
                      <a:pt x="143" y="1"/>
                      <a:pt x="14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grpSp>
          <p:nvGrpSpPr>
            <p:cNvPr id="1073" name="Google Shape;1073;p42"/>
            <p:cNvGrpSpPr/>
            <p:nvPr/>
          </p:nvGrpSpPr>
          <p:grpSpPr>
            <a:xfrm>
              <a:off x="880890" y="787051"/>
              <a:ext cx="952442" cy="427645"/>
              <a:chOff x="3672600" y="1165825"/>
              <a:chExt cx="557375" cy="250275"/>
            </a:xfrm>
          </p:grpSpPr>
          <p:sp>
            <p:nvSpPr>
              <p:cNvPr id="1074" name="Google Shape;1074;p42"/>
              <p:cNvSpPr/>
              <p:nvPr/>
            </p:nvSpPr>
            <p:spPr>
              <a:xfrm>
                <a:off x="3672600" y="1165825"/>
                <a:ext cx="557375" cy="250275"/>
              </a:xfrm>
              <a:custGeom>
                <a:avLst/>
                <a:gdLst/>
                <a:ahLst/>
                <a:cxnLst/>
                <a:rect l="l" t="t" r="r" b="b"/>
                <a:pathLst>
                  <a:path w="22295" h="10011" extrusionOk="0">
                    <a:moveTo>
                      <a:pt x="12039" y="1"/>
                    </a:moveTo>
                    <a:cubicBezTo>
                      <a:pt x="9081" y="1"/>
                      <a:pt x="6352" y="1896"/>
                      <a:pt x="6996" y="5939"/>
                    </a:cubicBezTo>
                    <a:cubicBezTo>
                      <a:pt x="6214" y="4867"/>
                      <a:pt x="5312" y="4428"/>
                      <a:pt x="4435" y="4428"/>
                    </a:cubicBezTo>
                    <a:cubicBezTo>
                      <a:pt x="2134" y="4428"/>
                      <a:pt x="0" y="7450"/>
                      <a:pt x="638" y="10011"/>
                    </a:cubicBezTo>
                    <a:lnTo>
                      <a:pt x="22022" y="10011"/>
                    </a:lnTo>
                    <a:cubicBezTo>
                      <a:pt x="22295" y="8334"/>
                      <a:pt x="21138" y="7313"/>
                      <a:pt x="19593" y="7313"/>
                    </a:cubicBezTo>
                    <a:cubicBezTo>
                      <a:pt x="19185" y="7313"/>
                      <a:pt x="18750" y="7385"/>
                      <a:pt x="18307" y="7534"/>
                    </a:cubicBezTo>
                    <a:cubicBezTo>
                      <a:pt x="19359" y="2651"/>
                      <a:pt x="15538" y="1"/>
                      <a:pt x="1203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75" name="Google Shape;1075;p42"/>
              <p:cNvSpPr/>
              <p:nvPr/>
            </p:nvSpPr>
            <p:spPr>
              <a:xfrm>
                <a:off x="4015975" y="1195825"/>
                <a:ext cx="8350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334" h="640" extrusionOk="0">
                    <a:moveTo>
                      <a:pt x="36" y="0"/>
                    </a:moveTo>
                    <a:cubicBezTo>
                      <a:pt x="24" y="48"/>
                      <a:pt x="12" y="83"/>
                      <a:pt x="12" y="131"/>
                    </a:cubicBezTo>
                    <a:cubicBezTo>
                      <a:pt x="0" y="202"/>
                      <a:pt x="0" y="274"/>
                      <a:pt x="12" y="345"/>
                    </a:cubicBezTo>
                    <a:cubicBezTo>
                      <a:pt x="24" y="417"/>
                      <a:pt x="48" y="476"/>
                      <a:pt x="72" y="536"/>
                    </a:cubicBezTo>
                    <a:lnTo>
                      <a:pt x="119" y="631"/>
                    </a:lnTo>
                    <a:cubicBezTo>
                      <a:pt x="149" y="637"/>
                      <a:pt x="179" y="640"/>
                      <a:pt x="208" y="640"/>
                    </a:cubicBezTo>
                    <a:cubicBezTo>
                      <a:pt x="238" y="640"/>
                      <a:pt x="268" y="637"/>
                      <a:pt x="298" y="631"/>
                    </a:cubicBezTo>
                    <a:cubicBezTo>
                      <a:pt x="298" y="631"/>
                      <a:pt x="310" y="583"/>
                      <a:pt x="322" y="512"/>
                    </a:cubicBezTo>
                    <a:cubicBezTo>
                      <a:pt x="334" y="441"/>
                      <a:pt x="334" y="357"/>
                      <a:pt x="322" y="286"/>
                    </a:cubicBezTo>
                    <a:cubicBezTo>
                      <a:pt x="310" y="226"/>
                      <a:pt x="286" y="155"/>
                      <a:pt x="250" y="95"/>
                    </a:cubicBezTo>
                    <a:lnTo>
                      <a:pt x="20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76" name="Google Shape;1076;p42"/>
              <p:cNvSpPr/>
              <p:nvPr/>
            </p:nvSpPr>
            <p:spPr>
              <a:xfrm>
                <a:off x="4032925" y="1191050"/>
                <a:ext cx="10750" cy="32475"/>
              </a:xfrm>
              <a:custGeom>
                <a:avLst/>
                <a:gdLst/>
                <a:ahLst/>
                <a:cxnLst/>
                <a:rect l="l" t="t" r="r" b="b"/>
                <a:pathLst>
                  <a:path w="430" h="1299" extrusionOk="0">
                    <a:moveTo>
                      <a:pt x="156" y="1"/>
                    </a:moveTo>
                    <a:cubicBezTo>
                      <a:pt x="108" y="1"/>
                      <a:pt x="48" y="12"/>
                      <a:pt x="1" y="36"/>
                    </a:cubicBezTo>
                    <a:cubicBezTo>
                      <a:pt x="1" y="251"/>
                      <a:pt x="25" y="465"/>
                      <a:pt x="60" y="679"/>
                    </a:cubicBezTo>
                    <a:cubicBezTo>
                      <a:pt x="108" y="893"/>
                      <a:pt x="179" y="1096"/>
                      <a:pt x="275" y="1298"/>
                    </a:cubicBezTo>
                    <a:cubicBezTo>
                      <a:pt x="322" y="1298"/>
                      <a:pt x="382" y="1286"/>
                      <a:pt x="429" y="1263"/>
                    </a:cubicBezTo>
                    <a:cubicBezTo>
                      <a:pt x="429" y="1048"/>
                      <a:pt x="406" y="834"/>
                      <a:pt x="370" y="620"/>
                    </a:cubicBezTo>
                    <a:cubicBezTo>
                      <a:pt x="310" y="405"/>
                      <a:pt x="239" y="203"/>
                      <a:pt x="15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77" name="Google Shape;1077;p42"/>
              <p:cNvSpPr/>
              <p:nvPr/>
            </p:nvSpPr>
            <p:spPr>
              <a:xfrm>
                <a:off x="4051375" y="1202725"/>
                <a:ext cx="8075" cy="25175"/>
              </a:xfrm>
              <a:custGeom>
                <a:avLst/>
                <a:gdLst/>
                <a:ahLst/>
                <a:cxnLst/>
                <a:rect l="l" t="t" r="r" b="b"/>
                <a:pathLst>
                  <a:path w="323" h="1007" extrusionOk="0">
                    <a:moveTo>
                      <a:pt x="163" y="1"/>
                    </a:moveTo>
                    <a:cubicBezTo>
                      <a:pt x="135" y="1"/>
                      <a:pt x="108" y="4"/>
                      <a:pt x="84" y="10"/>
                    </a:cubicBezTo>
                    <a:cubicBezTo>
                      <a:pt x="37" y="165"/>
                      <a:pt x="13" y="331"/>
                      <a:pt x="1" y="498"/>
                    </a:cubicBezTo>
                    <a:cubicBezTo>
                      <a:pt x="13" y="665"/>
                      <a:pt x="37" y="831"/>
                      <a:pt x="84" y="998"/>
                    </a:cubicBezTo>
                    <a:cubicBezTo>
                      <a:pt x="108" y="1004"/>
                      <a:pt x="135" y="1007"/>
                      <a:pt x="163" y="1007"/>
                    </a:cubicBezTo>
                    <a:cubicBezTo>
                      <a:pt x="191" y="1007"/>
                      <a:pt x="221" y="1004"/>
                      <a:pt x="251" y="998"/>
                    </a:cubicBezTo>
                    <a:cubicBezTo>
                      <a:pt x="287" y="831"/>
                      <a:pt x="311" y="665"/>
                      <a:pt x="322" y="498"/>
                    </a:cubicBezTo>
                    <a:cubicBezTo>
                      <a:pt x="311" y="331"/>
                      <a:pt x="287" y="165"/>
                      <a:pt x="251" y="10"/>
                    </a:cubicBezTo>
                    <a:cubicBezTo>
                      <a:pt x="221" y="4"/>
                      <a:pt x="191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78" name="Google Shape;1078;p42"/>
              <p:cNvSpPr/>
              <p:nvPr/>
            </p:nvSpPr>
            <p:spPr>
              <a:xfrm>
                <a:off x="3788250" y="1389000"/>
                <a:ext cx="18500" cy="1697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679" extrusionOk="0">
                    <a:moveTo>
                      <a:pt x="120" y="0"/>
                    </a:moveTo>
                    <a:cubicBezTo>
                      <a:pt x="72" y="36"/>
                      <a:pt x="37" y="83"/>
                      <a:pt x="1" y="119"/>
                    </a:cubicBezTo>
                    <a:cubicBezTo>
                      <a:pt x="72" y="250"/>
                      <a:pt x="156" y="369"/>
                      <a:pt x="263" y="464"/>
                    </a:cubicBezTo>
                    <a:cubicBezTo>
                      <a:pt x="382" y="548"/>
                      <a:pt x="513" y="619"/>
                      <a:pt x="644" y="679"/>
                    </a:cubicBezTo>
                    <a:cubicBezTo>
                      <a:pt x="691" y="631"/>
                      <a:pt x="715" y="584"/>
                      <a:pt x="739" y="536"/>
                    </a:cubicBezTo>
                    <a:cubicBezTo>
                      <a:pt x="656" y="429"/>
                      <a:pt x="572" y="322"/>
                      <a:pt x="465" y="226"/>
                    </a:cubicBezTo>
                    <a:cubicBezTo>
                      <a:pt x="358" y="143"/>
                      <a:pt x="239" y="72"/>
                      <a:pt x="12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79" name="Google Shape;1079;p42"/>
              <p:cNvSpPr/>
              <p:nvPr/>
            </p:nvSpPr>
            <p:spPr>
              <a:xfrm>
                <a:off x="3801650" y="1378250"/>
                <a:ext cx="28300" cy="29525"/>
              </a:xfrm>
              <a:custGeom>
                <a:avLst/>
                <a:gdLst/>
                <a:ahLst/>
                <a:cxnLst/>
                <a:rect l="l" t="t" r="r" b="b"/>
                <a:pathLst>
                  <a:path w="1132" h="1181" extrusionOk="0">
                    <a:moveTo>
                      <a:pt x="149" y="0"/>
                    </a:moveTo>
                    <a:cubicBezTo>
                      <a:pt x="115" y="0"/>
                      <a:pt x="1" y="74"/>
                      <a:pt x="1" y="85"/>
                    </a:cubicBezTo>
                    <a:lnTo>
                      <a:pt x="132" y="323"/>
                    </a:lnTo>
                    <a:cubicBezTo>
                      <a:pt x="215" y="466"/>
                      <a:pt x="310" y="609"/>
                      <a:pt x="429" y="728"/>
                    </a:cubicBezTo>
                    <a:cubicBezTo>
                      <a:pt x="608" y="894"/>
                      <a:pt x="810" y="1037"/>
                      <a:pt x="1013" y="1180"/>
                    </a:cubicBezTo>
                    <a:cubicBezTo>
                      <a:pt x="1060" y="1156"/>
                      <a:pt x="1108" y="1121"/>
                      <a:pt x="1132" y="1061"/>
                    </a:cubicBezTo>
                    <a:cubicBezTo>
                      <a:pt x="989" y="871"/>
                      <a:pt x="822" y="680"/>
                      <a:pt x="655" y="502"/>
                    </a:cubicBezTo>
                    <a:cubicBezTo>
                      <a:pt x="572" y="394"/>
                      <a:pt x="417" y="287"/>
                      <a:pt x="322" y="180"/>
                    </a:cubicBezTo>
                    <a:lnTo>
                      <a:pt x="155" y="2"/>
                    </a:lnTo>
                    <a:cubicBezTo>
                      <a:pt x="154" y="1"/>
                      <a:pt x="152" y="0"/>
                      <a:pt x="14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80" name="Google Shape;1080;p42"/>
              <p:cNvSpPr/>
              <p:nvPr/>
            </p:nvSpPr>
            <p:spPr>
              <a:xfrm>
                <a:off x="3829625" y="1386900"/>
                <a:ext cx="16400" cy="16400"/>
              </a:xfrm>
              <a:custGeom>
                <a:avLst/>
                <a:gdLst/>
                <a:ahLst/>
                <a:cxnLst/>
                <a:rect l="l" t="t" r="r" b="b"/>
                <a:pathLst>
                  <a:path w="656" h="656" extrusionOk="0">
                    <a:moveTo>
                      <a:pt x="108" y="1"/>
                    </a:moveTo>
                    <a:cubicBezTo>
                      <a:pt x="72" y="37"/>
                      <a:pt x="37" y="72"/>
                      <a:pt x="1" y="120"/>
                    </a:cubicBezTo>
                    <a:cubicBezTo>
                      <a:pt x="60" y="227"/>
                      <a:pt x="132" y="346"/>
                      <a:pt x="215" y="441"/>
                    </a:cubicBezTo>
                    <a:cubicBezTo>
                      <a:pt x="310" y="525"/>
                      <a:pt x="418" y="596"/>
                      <a:pt x="537" y="656"/>
                    </a:cubicBezTo>
                    <a:cubicBezTo>
                      <a:pt x="584" y="620"/>
                      <a:pt x="620" y="584"/>
                      <a:pt x="656" y="537"/>
                    </a:cubicBezTo>
                    <a:cubicBezTo>
                      <a:pt x="596" y="418"/>
                      <a:pt x="525" y="310"/>
                      <a:pt x="441" y="215"/>
                    </a:cubicBezTo>
                    <a:cubicBezTo>
                      <a:pt x="334" y="132"/>
                      <a:pt x="227" y="60"/>
                      <a:pt x="10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sp>
          <p:nvSpPr>
            <p:cNvPr id="1081" name="Google Shape;1081;p42"/>
            <p:cNvSpPr/>
            <p:nvPr/>
          </p:nvSpPr>
          <p:spPr>
            <a:xfrm>
              <a:off x="7192500" y="1077500"/>
              <a:ext cx="552475" cy="137200"/>
            </a:xfrm>
            <a:custGeom>
              <a:avLst/>
              <a:gdLst/>
              <a:ahLst/>
              <a:cxnLst/>
              <a:rect l="l" t="t" r="r" b="b"/>
              <a:pathLst>
                <a:path w="22099" h="5488" extrusionOk="0">
                  <a:moveTo>
                    <a:pt x="6388" y="1"/>
                  </a:moveTo>
                  <a:cubicBezTo>
                    <a:pt x="4389" y="1"/>
                    <a:pt x="2081" y="814"/>
                    <a:pt x="0" y="1820"/>
                  </a:cubicBezTo>
                  <a:cubicBezTo>
                    <a:pt x="816" y="1647"/>
                    <a:pt x="1653" y="1563"/>
                    <a:pt x="2495" y="1563"/>
                  </a:cubicBezTo>
                  <a:cubicBezTo>
                    <a:pt x="5313" y="1563"/>
                    <a:pt x="8180" y="2502"/>
                    <a:pt x="10454" y="4189"/>
                  </a:cubicBezTo>
                  <a:cubicBezTo>
                    <a:pt x="10416" y="4822"/>
                    <a:pt x="10750" y="5488"/>
                    <a:pt x="11091" y="5488"/>
                  </a:cubicBezTo>
                  <a:cubicBezTo>
                    <a:pt x="11289" y="5488"/>
                    <a:pt x="11489" y="5263"/>
                    <a:pt x="11621" y="4677"/>
                  </a:cubicBezTo>
                  <a:cubicBezTo>
                    <a:pt x="11656" y="4522"/>
                    <a:pt x="11656" y="4356"/>
                    <a:pt x="11621" y="4201"/>
                  </a:cubicBezTo>
                  <a:cubicBezTo>
                    <a:pt x="13907" y="2502"/>
                    <a:pt x="16788" y="1568"/>
                    <a:pt x="19614" y="1568"/>
                  </a:cubicBezTo>
                  <a:cubicBezTo>
                    <a:pt x="20452" y="1568"/>
                    <a:pt x="21286" y="1651"/>
                    <a:pt x="22098" y="1820"/>
                  </a:cubicBezTo>
                  <a:cubicBezTo>
                    <a:pt x="20017" y="814"/>
                    <a:pt x="17712" y="1"/>
                    <a:pt x="15714" y="1"/>
                  </a:cubicBezTo>
                  <a:cubicBezTo>
                    <a:pt x="13666" y="1"/>
                    <a:pt x="11940" y="856"/>
                    <a:pt x="11109" y="3236"/>
                  </a:cubicBezTo>
                  <a:cubicBezTo>
                    <a:pt x="11085" y="3225"/>
                    <a:pt x="11073" y="3213"/>
                    <a:pt x="11061" y="3201"/>
                  </a:cubicBezTo>
                  <a:cubicBezTo>
                    <a:pt x="11058" y="3199"/>
                    <a:pt x="11054" y="3198"/>
                    <a:pt x="11051" y="3198"/>
                  </a:cubicBezTo>
                  <a:cubicBezTo>
                    <a:pt x="11031" y="3198"/>
                    <a:pt x="11010" y="3226"/>
                    <a:pt x="10990" y="3236"/>
                  </a:cubicBezTo>
                  <a:cubicBezTo>
                    <a:pt x="10164" y="856"/>
                    <a:pt x="8438" y="1"/>
                    <a:pt x="63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082" name="Google Shape;1082;p42"/>
            <p:cNvSpPr/>
            <p:nvPr/>
          </p:nvSpPr>
          <p:spPr>
            <a:xfrm>
              <a:off x="6461875" y="858750"/>
              <a:ext cx="483425" cy="120050"/>
            </a:xfrm>
            <a:custGeom>
              <a:avLst/>
              <a:gdLst/>
              <a:ahLst/>
              <a:cxnLst/>
              <a:rect l="l" t="t" r="r" b="b"/>
              <a:pathLst>
                <a:path w="19337" h="4802" extrusionOk="0">
                  <a:moveTo>
                    <a:pt x="13737" y="1"/>
                  </a:moveTo>
                  <a:cubicBezTo>
                    <a:pt x="11946" y="1"/>
                    <a:pt x="10438" y="747"/>
                    <a:pt x="9716" y="2830"/>
                  </a:cubicBezTo>
                  <a:cubicBezTo>
                    <a:pt x="9704" y="2818"/>
                    <a:pt x="9680" y="2806"/>
                    <a:pt x="9668" y="2794"/>
                  </a:cubicBezTo>
                  <a:cubicBezTo>
                    <a:pt x="9644" y="2806"/>
                    <a:pt x="9632" y="2818"/>
                    <a:pt x="9609" y="2830"/>
                  </a:cubicBezTo>
                  <a:cubicBezTo>
                    <a:pt x="8886" y="751"/>
                    <a:pt x="7376" y="5"/>
                    <a:pt x="5584" y="5"/>
                  </a:cubicBezTo>
                  <a:cubicBezTo>
                    <a:pt x="3835" y="5"/>
                    <a:pt x="1817" y="716"/>
                    <a:pt x="0" y="1592"/>
                  </a:cubicBezTo>
                  <a:cubicBezTo>
                    <a:pt x="712" y="1441"/>
                    <a:pt x="1444" y="1368"/>
                    <a:pt x="2180" y="1368"/>
                  </a:cubicBezTo>
                  <a:cubicBezTo>
                    <a:pt x="4643" y="1368"/>
                    <a:pt x="7155" y="2188"/>
                    <a:pt x="9144" y="3664"/>
                  </a:cubicBezTo>
                  <a:cubicBezTo>
                    <a:pt x="9114" y="4221"/>
                    <a:pt x="9408" y="4801"/>
                    <a:pt x="9706" y="4801"/>
                  </a:cubicBezTo>
                  <a:cubicBezTo>
                    <a:pt x="9879" y="4801"/>
                    <a:pt x="10054" y="4605"/>
                    <a:pt x="10168" y="4092"/>
                  </a:cubicBezTo>
                  <a:cubicBezTo>
                    <a:pt x="10192" y="3949"/>
                    <a:pt x="10192" y="3806"/>
                    <a:pt x="10168" y="3675"/>
                  </a:cubicBezTo>
                  <a:cubicBezTo>
                    <a:pt x="12158" y="2190"/>
                    <a:pt x="14678" y="1368"/>
                    <a:pt x="17151" y="1368"/>
                  </a:cubicBezTo>
                  <a:cubicBezTo>
                    <a:pt x="17888" y="1368"/>
                    <a:pt x="18622" y="1441"/>
                    <a:pt x="19336" y="1592"/>
                  </a:cubicBezTo>
                  <a:cubicBezTo>
                    <a:pt x="17511" y="715"/>
                    <a:pt x="15488" y="1"/>
                    <a:pt x="137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grpSp>
          <p:nvGrpSpPr>
            <p:cNvPr id="1083" name="Google Shape;1083;p42"/>
            <p:cNvGrpSpPr/>
            <p:nvPr/>
          </p:nvGrpSpPr>
          <p:grpSpPr>
            <a:xfrm>
              <a:off x="410550" y="4501238"/>
              <a:ext cx="234275" cy="205725"/>
              <a:chOff x="620900" y="1673525"/>
              <a:chExt cx="234275" cy="205725"/>
            </a:xfrm>
          </p:grpSpPr>
          <p:sp>
            <p:nvSpPr>
              <p:cNvPr id="1084" name="Google Shape;1084;p42"/>
              <p:cNvSpPr/>
              <p:nvPr/>
            </p:nvSpPr>
            <p:spPr>
              <a:xfrm>
                <a:off x="701600" y="1789900"/>
                <a:ext cx="153575" cy="89350"/>
              </a:xfrm>
              <a:custGeom>
                <a:avLst/>
                <a:gdLst/>
                <a:ahLst/>
                <a:cxnLst/>
                <a:rect l="l" t="t" r="r" b="b"/>
                <a:pathLst>
                  <a:path w="6143" h="3574" extrusionOk="0">
                    <a:moveTo>
                      <a:pt x="5869" y="1"/>
                    </a:moveTo>
                    <a:cubicBezTo>
                      <a:pt x="5869" y="1"/>
                      <a:pt x="3964" y="679"/>
                      <a:pt x="2785" y="1275"/>
                    </a:cubicBezTo>
                    <a:cubicBezTo>
                      <a:pt x="1666" y="1882"/>
                      <a:pt x="47" y="3072"/>
                      <a:pt x="47" y="3072"/>
                    </a:cubicBezTo>
                    <a:cubicBezTo>
                      <a:pt x="0" y="3119"/>
                      <a:pt x="214" y="3573"/>
                      <a:pt x="291" y="3573"/>
                    </a:cubicBezTo>
                    <a:cubicBezTo>
                      <a:pt x="293" y="3573"/>
                      <a:pt x="295" y="3573"/>
                      <a:pt x="297" y="3572"/>
                    </a:cubicBezTo>
                    <a:cubicBezTo>
                      <a:pt x="297" y="3572"/>
                      <a:pt x="2166" y="2822"/>
                      <a:pt x="3309" y="2215"/>
                    </a:cubicBezTo>
                    <a:cubicBezTo>
                      <a:pt x="4440" y="1644"/>
                      <a:pt x="6095" y="513"/>
                      <a:pt x="6095" y="513"/>
                    </a:cubicBezTo>
                    <a:cubicBezTo>
                      <a:pt x="6143" y="453"/>
                      <a:pt x="5952" y="24"/>
                      <a:pt x="586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85" name="Google Shape;1085;p42"/>
              <p:cNvSpPr/>
              <p:nvPr/>
            </p:nvSpPr>
            <p:spPr>
              <a:xfrm>
                <a:off x="662275" y="1743475"/>
                <a:ext cx="131300" cy="65500"/>
              </a:xfrm>
              <a:custGeom>
                <a:avLst/>
                <a:gdLst/>
                <a:ahLst/>
                <a:cxnLst/>
                <a:rect l="l" t="t" r="r" b="b"/>
                <a:pathLst>
                  <a:path w="5252" h="2620" extrusionOk="0">
                    <a:moveTo>
                      <a:pt x="4942" y="0"/>
                    </a:moveTo>
                    <a:lnTo>
                      <a:pt x="4060" y="298"/>
                    </a:lnTo>
                    <a:cubicBezTo>
                      <a:pt x="3584" y="476"/>
                      <a:pt x="2917" y="607"/>
                      <a:pt x="2441" y="810"/>
                    </a:cubicBezTo>
                    <a:cubicBezTo>
                      <a:pt x="1953" y="1012"/>
                      <a:pt x="1334" y="1262"/>
                      <a:pt x="858" y="1596"/>
                    </a:cubicBezTo>
                    <a:lnTo>
                      <a:pt x="36" y="2143"/>
                    </a:lnTo>
                    <a:cubicBezTo>
                      <a:pt x="1" y="2179"/>
                      <a:pt x="256" y="2620"/>
                      <a:pt x="319" y="2620"/>
                    </a:cubicBezTo>
                    <a:cubicBezTo>
                      <a:pt x="320" y="2620"/>
                      <a:pt x="321" y="2620"/>
                      <a:pt x="322" y="2620"/>
                    </a:cubicBezTo>
                    <a:lnTo>
                      <a:pt x="1203" y="2334"/>
                    </a:lnTo>
                    <a:cubicBezTo>
                      <a:pt x="1667" y="2143"/>
                      <a:pt x="2346" y="2012"/>
                      <a:pt x="2810" y="1822"/>
                    </a:cubicBezTo>
                    <a:cubicBezTo>
                      <a:pt x="3310" y="1608"/>
                      <a:pt x="3941" y="1346"/>
                      <a:pt x="4406" y="1036"/>
                    </a:cubicBezTo>
                    <a:cubicBezTo>
                      <a:pt x="4870" y="726"/>
                      <a:pt x="5227" y="488"/>
                      <a:pt x="5227" y="488"/>
                    </a:cubicBezTo>
                    <a:cubicBezTo>
                      <a:pt x="5251" y="429"/>
                      <a:pt x="5013" y="24"/>
                      <a:pt x="494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86" name="Google Shape;1086;p42"/>
              <p:cNvSpPr/>
              <p:nvPr/>
            </p:nvSpPr>
            <p:spPr>
              <a:xfrm>
                <a:off x="620900" y="1673525"/>
                <a:ext cx="102425" cy="49550"/>
              </a:xfrm>
              <a:custGeom>
                <a:avLst/>
                <a:gdLst/>
                <a:ahLst/>
                <a:cxnLst/>
                <a:rect l="l" t="t" r="r" b="b"/>
                <a:pathLst>
                  <a:path w="4097" h="1982" extrusionOk="0">
                    <a:moveTo>
                      <a:pt x="3822" y="0"/>
                    </a:moveTo>
                    <a:lnTo>
                      <a:pt x="3144" y="143"/>
                    </a:lnTo>
                    <a:cubicBezTo>
                      <a:pt x="2715" y="226"/>
                      <a:pt x="2298" y="346"/>
                      <a:pt x="1882" y="488"/>
                    </a:cubicBezTo>
                    <a:cubicBezTo>
                      <a:pt x="1477" y="655"/>
                      <a:pt x="1084" y="857"/>
                      <a:pt x="715" y="1084"/>
                    </a:cubicBezTo>
                    <a:cubicBezTo>
                      <a:pt x="465" y="1227"/>
                      <a:pt x="239" y="1381"/>
                      <a:pt x="24" y="1572"/>
                    </a:cubicBezTo>
                    <a:cubicBezTo>
                      <a:pt x="0" y="1608"/>
                      <a:pt x="143" y="1691"/>
                      <a:pt x="239" y="1774"/>
                    </a:cubicBezTo>
                    <a:cubicBezTo>
                      <a:pt x="334" y="1858"/>
                      <a:pt x="417" y="1953"/>
                      <a:pt x="429" y="1953"/>
                    </a:cubicBezTo>
                    <a:cubicBezTo>
                      <a:pt x="397" y="1973"/>
                      <a:pt x="394" y="1981"/>
                      <a:pt x="411" y="1981"/>
                    </a:cubicBezTo>
                    <a:cubicBezTo>
                      <a:pt x="467" y="1981"/>
                      <a:pt x="736" y="1900"/>
                      <a:pt x="1024" y="1846"/>
                    </a:cubicBezTo>
                    <a:cubicBezTo>
                      <a:pt x="1453" y="1750"/>
                      <a:pt x="1870" y="1631"/>
                      <a:pt x="2275" y="1489"/>
                    </a:cubicBezTo>
                    <a:cubicBezTo>
                      <a:pt x="2679" y="1322"/>
                      <a:pt x="3072" y="1119"/>
                      <a:pt x="3441" y="893"/>
                    </a:cubicBezTo>
                    <a:cubicBezTo>
                      <a:pt x="3799" y="691"/>
                      <a:pt x="4060" y="488"/>
                      <a:pt x="4060" y="488"/>
                    </a:cubicBezTo>
                    <a:cubicBezTo>
                      <a:pt x="4096" y="441"/>
                      <a:pt x="3882" y="24"/>
                      <a:pt x="382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sp>
          <p:nvSpPr>
            <p:cNvPr id="1087" name="Google Shape;1087;p42"/>
            <p:cNvSpPr/>
            <p:nvPr/>
          </p:nvSpPr>
          <p:spPr>
            <a:xfrm>
              <a:off x="6767225" y="1088125"/>
              <a:ext cx="263757" cy="65499"/>
            </a:xfrm>
            <a:custGeom>
              <a:avLst/>
              <a:gdLst/>
              <a:ahLst/>
              <a:cxnLst/>
              <a:rect l="l" t="t" r="r" b="b"/>
              <a:pathLst>
                <a:path w="19337" h="4802" extrusionOk="0">
                  <a:moveTo>
                    <a:pt x="13737" y="1"/>
                  </a:moveTo>
                  <a:cubicBezTo>
                    <a:pt x="11946" y="1"/>
                    <a:pt x="10438" y="747"/>
                    <a:pt x="9716" y="2830"/>
                  </a:cubicBezTo>
                  <a:cubicBezTo>
                    <a:pt x="9704" y="2818"/>
                    <a:pt x="9680" y="2806"/>
                    <a:pt x="9668" y="2794"/>
                  </a:cubicBezTo>
                  <a:cubicBezTo>
                    <a:pt x="9644" y="2806"/>
                    <a:pt x="9632" y="2818"/>
                    <a:pt x="9609" y="2830"/>
                  </a:cubicBezTo>
                  <a:cubicBezTo>
                    <a:pt x="8886" y="751"/>
                    <a:pt x="7376" y="5"/>
                    <a:pt x="5584" y="5"/>
                  </a:cubicBezTo>
                  <a:cubicBezTo>
                    <a:pt x="3835" y="5"/>
                    <a:pt x="1817" y="716"/>
                    <a:pt x="0" y="1592"/>
                  </a:cubicBezTo>
                  <a:cubicBezTo>
                    <a:pt x="712" y="1441"/>
                    <a:pt x="1444" y="1368"/>
                    <a:pt x="2180" y="1368"/>
                  </a:cubicBezTo>
                  <a:cubicBezTo>
                    <a:pt x="4643" y="1368"/>
                    <a:pt x="7155" y="2188"/>
                    <a:pt x="9144" y="3664"/>
                  </a:cubicBezTo>
                  <a:cubicBezTo>
                    <a:pt x="9114" y="4221"/>
                    <a:pt x="9408" y="4801"/>
                    <a:pt x="9706" y="4801"/>
                  </a:cubicBezTo>
                  <a:cubicBezTo>
                    <a:pt x="9879" y="4801"/>
                    <a:pt x="10054" y="4605"/>
                    <a:pt x="10168" y="4092"/>
                  </a:cubicBezTo>
                  <a:cubicBezTo>
                    <a:pt x="10192" y="3949"/>
                    <a:pt x="10192" y="3806"/>
                    <a:pt x="10168" y="3675"/>
                  </a:cubicBezTo>
                  <a:cubicBezTo>
                    <a:pt x="12158" y="2190"/>
                    <a:pt x="14678" y="1368"/>
                    <a:pt x="17151" y="1368"/>
                  </a:cubicBezTo>
                  <a:cubicBezTo>
                    <a:pt x="17888" y="1368"/>
                    <a:pt x="18622" y="1441"/>
                    <a:pt x="19336" y="1592"/>
                  </a:cubicBezTo>
                  <a:cubicBezTo>
                    <a:pt x="17511" y="715"/>
                    <a:pt x="15488" y="1"/>
                    <a:pt x="137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grpSp>
          <p:nvGrpSpPr>
            <p:cNvPr id="1088" name="Google Shape;1088;p42"/>
            <p:cNvGrpSpPr/>
            <p:nvPr/>
          </p:nvGrpSpPr>
          <p:grpSpPr>
            <a:xfrm>
              <a:off x="297675" y="217575"/>
              <a:ext cx="238525" cy="195026"/>
              <a:chOff x="3873700" y="3752875"/>
              <a:chExt cx="238525" cy="195026"/>
            </a:xfrm>
          </p:grpSpPr>
          <p:sp>
            <p:nvSpPr>
              <p:cNvPr id="1089" name="Google Shape;1089;p42"/>
              <p:cNvSpPr/>
              <p:nvPr/>
            </p:nvSpPr>
            <p:spPr>
              <a:xfrm>
                <a:off x="3873700" y="3878263"/>
                <a:ext cx="58019" cy="69638"/>
              </a:xfrm>
              <a:custGeom>
                <a:avLst/>
                <a:gdLst/>
                <a:ahLst/>
                <a:cxnLst/>
                <a:rect l="l" t="t" r="r" b="b"/>
                <a:pathLst>
                  <a:path w="3096" h="3716" extrusionOk="0">
                    <a:moveTo>
                      <a:pt x="487" y="1"/>
                    </a:moveTo>
                    <a:cubicBezTo>
                      <a:pt x="441" y="1"/>
                      <a:pt x="1" y="430"/>
                      <a:pt x="24" y="477"/>
                    </a:cubicBezTo>
                    <a:cubicBezTo>
                      <a:pt x="24" y="477"/>
                      <a:pt x="596" y="1620"/>
                      <a:pt x="1108" y="2216"/>
                    </a:cubicBezTo>
                    <a:cubicBezTo>
                      <a:pt x="1572" y="2859"/>
                      <a:pt x="2536" y="3716"/>
                      <a:pt x="2536" y="3716"/>
                    </a:cubicBezTo>
                    <a:cubicBezTo>
                      <a:pt x="2751" y="3633"/>
                      <a:pt x="2929" y="3502"/>
                      <a:pt x="3096" y="3347"/>
                    </a:cubicBezTo>
                    <a:cubicBezTo>
                      <a:pt x="3096" y="3347"/>
                      <a:pt x="2620" y="2121"/>
                      <a:pt x="2131" y="1430"/>
                    </a:cubicBezTo>
                    <a:cubicBezTo>
                      <a:pt x="1572" y="787"/>
                      <a:pt x="488" y="1"/>
                      <a:pt x="488" y="1"/>
                    </a:cubicBezTo>
                    <a:cubicBezTo>
                      <a:pt x="488" y="1"/>
                      <a:pt x="487" y="1"/>
                      <a:pt x="48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90" name="Google Shape;1090;p42"/>
              <p:cNvSpPr/>
              <p:nvPr/>
            </p:nvSpPr>
            <p:spPr>
              <a:xfrm>
                <a:off x="3879791" y="3782578"/>
                <a:ext cx="113508" cy="145066"/>
              </a:xfrm>
              <a:custGeom>
                <a:avLst/>
                <a:gdLst/>
                <a:ahLst/>
                <a:cxnLst/>
                <a:rect l="l" t="t" r="r" b="b"/>
                <a:pathLst>
                  <a:path w="6057" h="7741" extrusionOk="0">
                    <a:moveTo>
                      <a:pt x="572" y="1"/>
                    </a:moveTo>
                    <a:cubicBezTo>
                      <a:pt x="439" y="1"/>
                      <a:pt x="0" y="259"/>
                      <a:pt x="32" y="345"/>
                    </a:cubicBezTo>
                    <a:lnTo>
                      <a:pt x="747" y="1821"/>
                    </a:lnTo>
                    <a:cubicBezTo>
                      <a:pt x="1211" y="2714"/>
                      <a:pt x="1735" y="3571"/>
                      <a:pt x="2307" y="4405"/>
                    </a:cubicBezTo>
                    <a:cubicBezTo>
                      <a:pt x="2890" y="5107"/>
                      <a:pt x="3628" y="6012"/>
                      <a:pt x="4342" y="6631"/>
                    </a:cubicBezTo>
                    <a:lnTo>
                      <a:pt x="5569" y="7738"/>
                    </a:lnTo>
                    <a:cubicBezTo>
                      <a:pt x="5573" y="7740"/>
                      <a:pt x="5578" y="7741"/>
                      <a:pt x="5583" y="7741"/>
                    </a:cubicBezTo>
                    <a:cubicBezTo>
                      <a:pt x="5697" y="7741"/>
                      <a:pt x="6056" y="7376"/>
                      <a:pt x="6045" y="7262"/>
                    </a:cubicBezTo>
                    <a:cubicBezTo>
                      <a:pt x="6045" y="7262"/>
                      <a:pt x="5628" y="6703"/>
                      <a:pt x="5069" y="5976"/>
                    </a:cubicBezTo>
                    <a:cubicBezTo>
                      <a:pt x="4485" y="5286"/>
                      <a:pt x="3902" y="4298"/>
                      <a:pt x="3342" y="3631"/>
                    </a:cubicBezTo>
                    <a:lnTo>
                      <a:pt x="604" y="11"/>
                    </a:lnTo>
                    <a:cubicBezTo>
                      <a:pt x="598" y="4"/>
                      <a:pt x="587" y="1"/>
                      <a:pt x="5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91" name="Google Shape;1091;p42"/>
              <p:cNvSpPr/>
              <p:nvPr/>
            </p:nvSpPr>
            <p:spPr>
              <a:xfrm>
                <a:off x="3990620" y="3818427"/>
                <a:ext cx="57569" cy="68795"/>
              </a:xfrm>
              <a:custGeom>
                <a:avLst/>
                <a:gdLst/>
                <a:ahLst/>
                <a:cxnLst/>
                <a:rect l="l" t="t" r="r" b="b"/>
                <a:pathLst>
                  <a:path w="3072" h="3671" extrusionOk="0">
                    <a:moveTo>
                      <a:pt x="628" y="1"/>
                    </a:moveTo>
                    <a:cubicBezTo>
                      <a:pt x="529" y="1"/>
                      <a:pt x="0" y="126"/>
                      <a:pt x="0" y="170"/>
                    </a:cubicBezTo>
                    <a:lnTo>
                      <a:pt x="24" y="408"/>
                    </a:lnTo>
                    <a:cubicBezTo>
                      <a:pt x="36" y="611"/>
                      <a:pt x="72" y="813"/>
                      <a:pt x="131" y="1003"/>
                    </a:cubicBezTo>
                    <a:cubicBezTo>
                      <a:pt x="262" y="1504"/>
                      <a:pt x="488" y="1980"/>
                      <a:pt x="798" y="2385"/>
                    </a:cubicBezTo>
                    <a:cubicBezTo>
                      <a:pt x="1131" y="2766"/>
                      <a:pt x="1536" y="3075"/>
                      <a:pt x="1977" y="3313"/>
                    </a:cubicBezTo>
                    <a:cubicBezTo>
                      <a:pt x="2203" y="3456"/>
                      <a:pt x="2453" y="3575"/>
                      <a:pt x="2703" y="3670"/>
                    </a:cubicBezTo>
                    <a:cubicBezTo>
                      <a:pt x="2762" y="3659"/>
                      <a:pt x="3072" y="3194"/>
                      <a:pt x="3072" y="3111"/>
                    </a:cubicBezTo>
                    <a:cubicBezTo>
                      <a:pt x="3072" y="3111"/>
                      <a:pt x="2870" y="2861"/>
                      <a:pt x="2596" y="2551"/>
                    </a:cubicBezTo>
                    <a:cubicBezTo>
                      <a:pt x="2322" y="2254"/>
                      <a:pt x="2036" y="1849"/>
                      <a:pt x="1798" y="1563"/>
                    </a:cubicBezTo>
                    <a:cubicBezTo>
                      <a:pt x="1572" y="1265"/>
                      <a:pt x="1226" y="932"/>
                      <a:pt x="1024" y="599"/>
                    </a:cubicBezTo>
                    <a:cubicBezTo>
                      <a:pt x="917" y="468"/>
                      <a:pt x="834" y="325"/>
                      <a:pt x="750" y="182"/>
                    </a:cubicBezTo>
                    <a:lnTo>
                      <a:pt x="643" y="3"/>
                    </a:lnTo>
                    <a:cubicBezTo>
                      <a:pt x="641" y="2"/>
                      <a:pt x="636" y="1"/>
                      <a:pt x="6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92" name="Google Shape;1092;p42"/>
              <p:cNvSpPr/>
              <p:nvPr/>
            </p:nvSpPr>
            <p:spPr>
              <a:xfrm>
                <a:off x="4062020" y="3752875"/>
                <a:ext cx="50204" cy="56913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3037" extrusionOk="0">
                    <a:moveTo>
                      <a:pt x="476" y="1"/>
                    </a:moveTo>
                    <a:cubicBezTo>
                      <a:pt x="298" y="132"/>
                      <a:pt x="131" y="299"/>
                      <a:pt x="0" y="477"/>
                    </a:cubicBezTo>
                    <a:cubicBezTo>
                      <a:pt x="0" y="477"/>
                      <a:pt x="429" y="1442"/>
                      <a:pt x="834" y="1930"/>
                    </a:cubicBezTo>
                    <a:cubicBezTo>
                      <a:pt x="1286" y="2454"/>
                      <a:pt x="2191" y="3037"/>
                      <a:pt x="2191" y="3037"/>
                    </a:cubicBezTo>
                    <a:cubicBezTo>
                      <a:pt x="2381" y="2906"/>
                      <a:pt x="2536" y="2751"/>
                      <a:pt x="2679" y="2573"/>
                    </a:cubicBezTo>
                    <a:cubicBezTo>
                      <a:pt x="2679" y="2573"/>
                      <a:pt x="2250" y="1596"/>
                      <a:pt x="1846" y="1120"/>
                    </a:cubicBezTo>
                    <a:cubicBezTo>
                      <a:pt x="1393" y="596"/>
                      <a:pt x="476" y="1"/>
                      <a:pt x="47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grpSp>
          <p:nvGrpSpPr>
            <p:cNvPr id="1093" name="Google Shape;1093;p42"/>
            <p:cNvGrpSpPr/>
            <p:nvPr/>
          </p:nvGrpSpPr>
          <p:grpSpPr>
            <a:xfrm>
              <a:off x="8633417" y="700288"/>
              <a:ext cx="238524" cy="158470"/>
              <a:chOff x="2315750" y="1194525"/>
              <a:chExt cx="170875" cy="113525"/>
            </a:xfrm>
          </p:grpSpPr>
          <p:sp>
            <p:nvSpPr>
              <p:cNvPr id="1094" name="Google Shape;1094;p42"/>
              <p:cNvSpPr/>
              <p:nvPr/>
            </p:nvSpPr>
            <p:spPr>
              <a:xfrm>
                <a:off x="2315750" y="1282050"/>
                <a:ext cx="15005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6002" h="1040" extrusionOk="0">
                    <a:moveTo>
                      <a:pt x="4549" y="1"/>
                    </a:moveTo>
                    <a:cubicBezTo>
                      <a:pt x="4019" y="1"/>
                      <a:pt x="3440" y="22"/>
                      <a:pt x="2989" y="51"/>
                    </a:cubicBezTo>
                    <a:cubicBezTo>
                      <a:pt x="2485" y="73"/>
                      <a:pt x="1865" y="162"/>
                      <a:pt x="1346" y="162"/>
                    </a:cubicBezTo>
                    <a:cubicBezTo>
                      <a:pt x="1289" y="162"/>
                      <a:pt x="1234" y="161"/>
                      <a:pt x="1179" y="159"/>
                    </a:cubicBezTo>
                    <a:cubicBezTo>
                      <a:pt x="941" y="159"/>
                      <a:pt x="703" y="147"/>
                      <a:pt x="477" y="111"/>
                    </a:cubicBezTo>
                    <a:lnTo>
                      <a:pt x="191" y="87"/>
                    </a:lnTo>
                    <a:cubicBezTo>
                      <a:pt x="132" y="99"/>
                      <a:pt x="1" y="551"/>
                      <a:pt x="60" y="575"/>
                    </a:cubicBezTo>
                    <a:lnTo>
                      <a:pt x="358" y="682"/>
                    </a:lnTo>
                    <a:cubicBezTo>
                      <a:pt x="596" y="766"/>
                      <a:pt x="846" y="837"/>
                      <a:pt x="1096" y="885"/>
                    </a:cubicBezTo>
                    <a:cubicBezTo>
                      <a:pt x="1601" y="988"/>
                      <a:pt x="2121" y="1039"/>
                      <a:pt x="2638" y="1039"/>
                    </a:cubicBezTo>
                    <a:cubicBezTo>
                      <a:pt x="2779" y="1039"/>
                      <a:pt x="2920" y="1035"/>
                      <a:pt x="3061" y="1028"/>
                    </a:cubicBezTo>
                    <a:cubicBezTo>
                      <a:pt x="3644" y="980"/>
                      <a:pt x="4358" y="849"/>
                      <a:pt x="4930" y="742"/>
                    </a:cubicBezTo>
                    <a:cubicBezTo>
                      <a:pt x="5501" y="635"/>
                      <a:pt x="5942" y="575"/>
                      <a:pt x="5942" y="575"/>
                    </a:cubicBezTo>
                    <a:cubicBezTo>
                      <a:pt x="6001" y="551"/>
                      <a:pt x="6001" y="123"/>
                      <a:pt x="5930" y="75"/>
                    </a:cubicBezTo>
                    <a:cubicBezTo>
                      <a:pt x="5930" y="75"/>
                      <a:pt x="5478" y="16"/>
                      <a:pt x="4882" y="4"/>
                    </a:cubicBezTo>
                    <a:cubicBezTo>
                      <a:pt x="4775" y="2"/>
                      <a:pt x="4663" y="1"/>
                      <a:pt x="454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95" name="Google Shape;1095;p42"/>
              <p:cNvSpPr/>
              <p:nvPr/>
            </p:nvSpPr>
            <p:spPr>
              <a:xfrm>
                <a:off x="2359800" y="1242850"/>
                <a:ext cx="63425" cy="24500"/>
              </a:xfrm>
              <a:custGeom>
                <a:avLst/>
                <a:gdLst/>
                <a:ahLst/>
                <a:cxnLst/>
                <a:rect l="l" t="t" r="r" b="b"/>
                <a:pathLst>
                  <a:path w="2537" h="980" extrusionOk="0">
                    <a:moveTo>
                      <a:pt x="1275" y="0"/>
                    </a:moveTo>
                    <a:cubicBezTo>
                      <a:pt x="846" y="36"/>
                      <a:pt x="429" y="107"/>
                      <a:pt x="25" y="238"/>
                    </a:cubicBezTo>
                    <a:cubicBezTo>
                      <a:pt x="1" y="405"/>
                      <a:pt x="1" y="572"/>
                      <a:pt x="25" y="738"/>
                    </a:cubicBezTo>
                    <a:cubicBezTo>
                      <a:pt x="423" y="899"/>
                      <a:pt x="846" y="979"/>
                      <a:pt x="1269" y="979"/>
                    </a:cubicBezTo>
                    <a:cubicBezTo>
                      <a:pt x="1691" y="979"/>
                      <a:pt x="2114" y="899"/>
                      <a:pt x="2513" y="738"/>
                    </a:cubicBezTo>
                    <a:cubicBezTo>
                      <a:pt x="2537" y="572"/>
                      <a:pt x="2537" y="405"/>
                      <a:pt x="2513" y="238"/>
                    </a:cubicBezTo>
                    <a:cubicBezTo>
                      <a:pt x="2108" y="107"/>
                      <a:pt x="1691" y="36"/>
                      <a:pt x="127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96" name="Google Shape;1096;p42"/>
              <p:cNvSpPr/>
              <p:nvPr/>
            </p:nvSpPr>
            <p:spPr>
              <a:xfrm>
                <a:off x="2414875" y="1194525"/>
                <a:ext cx="71750" cy="24500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980" extrusionOk="0">
                    <a:moveTo>
                      <a:pt x="1541" y="1"/>
                    </a:moveTo>
                    <a:cubicBezTo>
                      <a:pt x="1498" y="1"/>
                      <a:pt x="1457" y="2"/>
                      <a:pt x="1417" y="4"/>
                    </a:cubicBezTo>
                    <a:cubicBezTo>
                      <a:pt x="1084" y="40"/>
                      <a:pt x="774" y="123"/>
                      <a:pt x="477" y="254"/>
                    </a:cubicBezTo>
                    <a:cubicBezTo>
                      <a:pt x="191" y="385"/>
                      <a:pt x="0" y="493"/>
                      <a:pt x="0" y="493"/>
                    </a:cubicBezTo>
                    <a:cubicBezTo>
                      <a:pt x="24" y="659"/>
                      <a:pt x="72" y="814"/>
                      <a:pt x="155" y="969"/>
                    </a:cubicBezTo>
                    <a:lnTo>
                      <a:pt x="631" y="969"/>
                    </a:lnTo>
                    <a:cubicBezTo>
                      <a:pt x="806" y="969"/>
                      <a:pt x="1012" y="979"/>
                      <a:pt x="1208" y="979"/>
                    </a:cubicBezTo>
                    <a:cubicBezTo>
                      <a:pt x="1306" y="979"/>
                      <a:pt x="1401" y="977"/>
                      <a:pt x="1489" y="969"/>
                    </a:cubicBezTo>
                    <a:cubicBezTo>
                      <a:pt x="1941" y="909"/>
                      <a:pt x="2394" y="826"/>
                      <a:pt x="2846" y="707"/>
                    </a:cubicBezTo>
                    <a:cubicBezTo>
                      <a:pt x="2870" y="540"/>
                      <a:pt x="2870" y="373"/>
                      <a:pt x="2846" y="207"/>
                    </a:cubicBezTo>
                    <a:cubicBezTo>
                      <a:pt x="2846" y="207"/>
                      <a:pt x="2104" y="1"/>
                      <a:pt x="15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</p:grpSp>
      <p:sp>
        <p:nvSpPr>
          <p:cNvPr id="1097" name="Google Shape;1097;p42"/>
          <p:cNvSpPr txBox="1">
            <a:spLocks noGrp="1"/>
          </p:cNvSpPr>
          <p:nvPr>
            <p:ph type="subTitle" idx="1"/>
          </p:nvPr>
        </p:nvSpPr>
        <p:spPr>
          <a:xfrm>
            <a:off x="7369633" y="3220601"/>
            <a:ext cx="2136400" cy="127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098" name="Google Shape;1098;p42"/>
          <p:cNvSpPr txBox="1">
            <a:spLocks noGrp="1"/>
          </p:cNvSpPr>
          <p:nvPr>
            <p:ph type="subTitle" idx="2"/>
          </p:nvPr>
        </p:nvSpPr>
        <p:spPr>
          <a:xfrm>
            <a:off x="2685900" y="3220601"/>
            <a:ext cx="2136400" cy="127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099" name="Google Shape;1099;p42"/>
          <p:cNvSpPr txBox="1">
            <a:spLocks noGrp="1"/>
          </p:cNvSpPr>
          <p:nvPr>
            <p:ph type="title" hasCustomPrompt="1"/>
          </p:nvPr>
        </p:nvSpPr>
        <p:spPr>
          <a:xfrm>
            <a:off x="1693967" y="1380239"/>
            <a:ext cx="8784000" cy="14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9600"/>
              <a:buNone/>
              <a:defRPr sz="9333" b="0"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5256444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lt2"/>
        </a:solidFill>
        <a:effectLst/>
      </p:bgPr>
    </p:bg>
    <p:spTree>
      <p:nvGrpSpPr>
        <p:cNvPr id="1" name="Shape 1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8" name="Google Shape;1148;p45"/>
          <p:cNvGrpSpPr/>
          <p:nvPr/>
        </p:nvGrpSpPr>
        <p:grpSpPr>
          <a:xfrm>
            <a:off x="-509301" y="488802"/>
            <a:ext cx="13402045" cy="6503164"/>
            <a:chOff x="-381976" y="366601"/>
            <a:chExt cx="10051534" cy="4877373"/>
          </a:xfrm>
        </p:grpSpPr>
        <p:grpSp>
          <p:nvGrpSpPr>
            <p:cNvPr id="1149" name="Google Shape;1149;p45"/>
            <p:cNvGrpSpPr/>
            <p:nvPr/>
          </p:nvGrpSpPr>
          <p:grpSpPr>
            <a:xfrm>
              <a:off x="-381976" y="366601"/>
              <a:ext cx="1191651" cy="394928"/>
              <a:chOff x="223350" y="3354150"/>
              <a:chExt cx="1111200" cy="368300"/>
            </a:xfrm>
          </p:grpSpPr>
          <p:sp>
            <p:nvSpPr>
              <p:cNvPr id="1150" name="Google Shape;1150;p45"/>
              <p:cNvSpPr/>
              <p:nvPr/>
            </p:nvSpPr>
            <p:spPr>
              <a:xfrm>
                <a:off x="223350" y="3354150"/>
                <a:ext cx="1111200" cy="368300"/>
              </a:xfrm>
              <a:custGeom>
                <a:avLst/>
                <a:gdLst/>
                <a:ahLst/>
                <a:cxnLst/>
                <a:rect l="l" t="t" r="r" b="b"/>
                <a:pathLst>
                  <a:path w="44448" h="14732" extrusionOk="0">
                    <a:moveTo>
                      <a:pt x="19404" y="1"/>
                    </a:moveTo>
                    <a:cubicBezTo>
                      <a:pt x="15057" y="1"/>
                      <a:pt x="10037" y="4145"/>
                      <a:pt x="10608" y="10721"/>
                    </a:cubicBezTo>
                    <a:cubicBezTo>
                      <a:pt x="9663" y="8870"/>
                      <a:pt x="8110" y="8098"/>
                      <a:pt x="6505" y="8098"/>
                    </a:cubicBezTo>
                    <a:cubicBezTo>
                      <a:pt x="3352" y="8098"/>
                      <a:pt x="1" y="11079"/>
                      <a:pt x="676" y="14721"/>
                    </a:cubicBezTo>
                    <a:lnTo>
                      <a:pt x="676" y="14732"/>
                    </a:lnTo>
                    <a:lnTo>
                      <a:pt x="44447" y="14732"/>
                    </a:lnTo>
                    <a:cubicBezTo>
                      <a:pt x="44447" y="14732"/>
                      <a:pt x="43386" y="10348"/>
                      <a:pt x="39397" y="10348"/>
                    </a:cubicBezTo>
                    <a:cubicBezTo>
                      <a:pt x="38216" y="10348"/>
                      <a:pt x="36778" y="10732"/>
                      <a:pt x="35035" y="11729"/>
                    </a:cubicBezTo>
                    <a:cubicBezTo>
                      <a:pt x="34870" y="8489"/>
                      <a:pt x="32137" y="5986"/>
                      <a:pt x="29405" y="5986"/>
                    </a:cubicBezTo>
                    <a:cubicBezTo>
                      <a:pt x="27922" y="5986"/>
                      <a:pt x="26440" y="6723"/>
                      <a:pt x="25368" y="8482"/>
                    </a:cubicBezTo>
                    <a:cubicBezTo>
                      <a:pt x="25811" y="2552"/>
                      <a:pt x="22815" y="1"/>
                      <a:pt x="1940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>
                  <a:solidFill>
                    <a:schemeClr val="lt1"/>
                  </a:solidFill>
                </a:endParaRPr>
              </a:p>
            </p:txBody>
          </p:sp>
          <p:sp>
            <p:nvSpPr>
              <p:cNvPr id="1151" name="Google Shape;1151;p45"/>
              <p:cNvSpPr/>
              <p:nvPr/>
            </p:nvSpPr>
            <p:spPr>
              <a:xfrm>
                <a:off x="563350" y="3419225"/>
                <a:ext cx="37425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97" h="1643" extrusionOk="0">
                    <a:moveTo>
                      <a:pt x="1390" y="0"/>
                    </a:moveTo>
                    <a:lnTo>
                      <a:pt x="1284" y="21"/>
                    </a:lnTo>
                    <a:cubicBezTo>
                      <a:pt x="1189" y="53"/>
                      <a:pt x="1104" y="74"/>
                      <a:pt x="1019" y="117"/>
                    </a:cubicBezTo>
                    <a:cubicBezTo>
                      <a:pt x="786" y="212"/>
                      <a:pt x="573" y="350"/>
                      <a:pt x="393" y="531"/>
                    </a:cubicBezTo>
                    <a:cubicBezTo>
                      <a:pt x="128" y="828"/>
                      <a:pt x="0" y="1231"/>
                      <a:pt x="53" y="1634"/>
                    </a:cubicBezTo>
                    <a:cubicBezTo>
                      <a:pt x="96" y="1640"/>
                      <a:pt x="138" y="1642"/>
                      <a:pt x="181" y="1642"/>
                    </a:cubicBezTo>
                    <a:cubicBezTo>
                      <a:pt x="223" y="1642"/>
                      <a:pt x="266" y="1640"/>
                      <a:pt x="308" y="1634"/>
                    </a:cubicBezTo>
                    <a:cubicBezTo>
                      <a:pt x="329" y="1518"/>
                      <a:pt x="372" y="1422"/>
                      <a:pt x="414" y="1316"/>
                    </a:cubicBezTo>
                    <a:cubicBezTo>
                      <a:pt x="510" y="1146"/>
                      <a:pt x="626" y="987"/>
                      <a:pt x="764" y="849"/>
                    </a:cubicBezTo>
                    <a:cubicBezTo>
                      <a:pt x="902" y="701"/>
                      <a:pt x="1051" y="563"/>
                      <a:pt x="1210" y="435"/>
                    </a:cubicBezTo>
                    <a:cubicBezTo>
                      <a:pt x="1274" y="382"/>
                      <a:pt x="1337" y="329"/>
                      <a:pt x="1412" y="287"/>
                    </a:cubicBezTo>
                    <a:lnTo>
                      <a:pt x="1497" y="223"/>
                    </a:lnTo>
                    <a:cubicBezTo>
                      <a:pt x="1475" y="138"/>
                      <a:pt x="1444" y="64"/>
                      <a:pt x="139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>
                  <a:solidFill>
                    <a:schemeClr val="lt1"/>
                  </a:solidFill>
                </a:endParaRPr>
              </a:p>
            </p:txBody>
          </p:sp>
          <p:sp>
            <p:nvSpPr>
              <p:cNvPr id="1152" name="Google Shape;1152;p45"/>
              <p:cNvSpPr/>
              <p:nvPr/>
            </p:nvSpPr>
            <p:spPr>
              <a:xfrm>
                <a:off x="589075" y="3443625"/>
                <a:ext cx="25750" cy="23825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53" extrusionOk="0">
                    <a:moveTo>
                      <a:pt x="956" y="0"/>
                    </a:moveTo>
                    <a:cubicBezTo>
                      <a:pt x="871" y="0"/>
                      <a:pt x="786" y="11"/>
                      <a:pt x="701" y="32"/>
                    </a:cubicBezTo>
                    <a:cubicBezTo>
                      <a:pt x="552" y="64"/>
                      <a:pt x="404" y="128"/>
                      <a:pt x="277" y="223"/>
                    </a:cubicBezTo>
                    <a:cubicBezTo>
                      <a:pt x="149" y="340"/>
                      <a:pt x="54" y="489"/>
                      <a:pt x="22" y="658"/>
                    </a:cubicBezTo>
                    <a:cubicBezTo>
                      <a:pt x="1" y="754"/>
                      <a:pt x="1" y="849"/>
                      <a:pt x="22" y="945"/>
                    </a:cubicBezTo>
                    <a:cubicBezTo>
                      <a:pt x="64" y="950"/>
                      <a:pt x="107" y="953"/>
                      <a:pt x="149" y="953"/>
                    </a:cubicBezTo>
                    <a:cubicBezTo>
                      <a:pt x="192" y="953"/>
                      <a:pt x="234" y="950"/>
                      <a:pt x="277" y="945"/>
                    </a:cubicBezTo>
                    <a:cubicBezTo>
                      <a:pt x="298" y="892"/>
                      <a:pt x="330" y="839"/>
                      <a:pt x="372" y="796"/>
                    </a:cubicBezTo>
                    <a:cubicBezTo>
                      <a:pt x="436" y="722"/>
                      <a:pt x="521" y="648"/>
                      <a:pt x="595" y="595"/>
                    </a:cubicBezTo>
                    <a:cubicBezTo>
                      <a:pt x="669" y="531"/>
                      <a:pt x="775" y="446"/>
                      <a:pt x="860" y="361"/>
                    </a:cubicBezTo>
                    <a:cubicBezTo>
                      <a:pt x="956" y="287"/>
                      <a:pt x="1030" y="234"/>
                      <a:pt x="1030" y="234"/>
                    </a:cubicBezTo>
                    <a:cubicBezTo>
                      <a:pt x="1019" y="149"/>
                      <a:pt x="988" y="64"/>
                      <a:pt x="9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>
                  <a:solidFill>
                    <a:schemeClr val="lt1"/>
                  </a:solidFill>
                </a:endParaRPr>
              </a:p>
            </p:txBody>
          </p:sp>
          <p:sp>
            <p:nvSpPr>
              <p:cNvPr id="1153" name="Google Shape;1153;p45"/>
              <p:cNvSpPr/>
              <p:nvPr/>
            </p:nvSpPr>
            <p:spPr>
              <a:xfrm>
                <a:off x="913525" y="3683600"/>
                <a:ext cx="61025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1" h="485" extrusionOk="0">
                    <a:moveTo>
                      <a:pt x="956" y="1"/>
                    </a:moveTo>
                    <a:cubicBezTo>
                      <a:pt x="648" y="1"/>
                      <a:pt x="340" y="15"/>
                      <a:pt x="32" y="47"/>
                    </a:cubicBezTo>
                    <a:cubicBezTo>
                      <a:pt x="0" y="132"/>
                      <a:pt x="0" y="217"/>
                      <a:pt x="32" y="302"/>
                    </a:cubicBezTo>
                    <a:cubicBezTo>
                      <a:pt x="414" y="387"/>
                      <a:pt x="807" y="450"/>
                      <a:pt x="1199" y="482"/>
                    </a:cubicBezTo>
                    <a:cubicBezTo>
                      <a:pt x="1271" y="484"/>
                      <a:pt x="1342" y="485"/>
                      <a:pt x="1414" y="485"/>
                    </a:cubicBezTo>
                    <a:cubicBezTo>
                      <a:pt x="1749" y="485"/>
                      <a:pt x="2088" y="466"/>
                      <a:pt x="2420" y="440"/>
                    </a:cubicBezTo>
                    <a:cubicBezTo>
                      <a:pt x="2441" y="355"/>
                      <a:pt x="2441" y="270"/>
                      <a:pt x="2420" y="185"/>
                    </a:cubicBezTo>
                    <a:cubicBezTo>
                      <a:pt x="2027" y="100"/>
                      <a:pt x="1634" y="36"/>
                      <a:pt x="1242" y="5"/>
                    </a:cubicBezTo>
                    <a:cubicBezTo>
                      <a:pt x="1147" y="2"/>
                      <a:pt x="1051" y="1"/>
                      <a:pt x="95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>
                  <a:solidFill>
                    <a:schemeClr val="lt1"/>
                  </a:solidFill>
                </a:endParaRPr>
              </a:p>
            </p:txBody>
          </p:sp>
          <p:sp>
            <p:nvSpPr>
              <p:cNvPr id="1154" name="Google Shape;1154;p45"/>
              <p:cNvSpPr/>
              <p:nvPr/>
            </p:nvSpPr>
            <p:spPr>
              <a:xfrm>
                <a:off x="920150" y="3656800"/>
                <a:ext cx="40075" cy="12325"/>
              </a:xfrm>
              <a:custGeom>
                <a:avLst/>
                <a:gdLst/>
                <a:ahLst/>
                <a:cxnLst/>
                <a:rect l="l" t="t" r="r" b="b"/>
                <a:pathLst>
                  <a:path w="1603" h="493" extrusionOk="0">
                    <a:moveTo>
                      <a:pt x="669" y="0"/>
                    </a:moveTo>
                    <a:cubicBezTo>
                      <a:pt x="557" y="0"/>
                      <a:pt x="439" y="5"/>
                      <a:pt x="340" y="5"/>
                    </a:cubicBezTo>
                    <a:lnTo>
                      <a:pt x="75" y="5"/>
                    </a:lnTo>
                    <a:cubicBezTo>
                      <a:pt x="43" y="79"/>
                      <a:pt x="11" y="164"/>
                      <a:pt x="0" y="249"/>
                    </a:cubicBezTo>
                    <a:cubicBezTo>
                      <a:pt x="0" y="249"/>
                      <a:pt x="117" y="302"/>
                      <a:pt x="276" y="366"/>
                    </a:cubicBezTo>
                    <a:cubicBezTo>
                      <a:pt x="436" y="429"/>
                      <a:pt x="616" y="472"/>
                      <a:pt x="796" y="493"/>
                    </a:cubicBezTo>
                    <a:cubicBezTo>
                      <a:pt x="1062" y="482"/>
                      <a:pt x="1327" y="450"/>
                      <a:pt x="1592" y="387"/>
                    </a:cubicBezTo>
                    <a:cubicBezTo>
                      <a:pt x="1603" y="302"/>
                      <a:pt x="1603" y="217"/>
                      <a:pt x="1592" y="143"/>
                    </a:cubicBezTo>
                    <a:cubicBezTo>
                      <a:pt x="1338" y="79"/>
                      <a:pt x="1083" y="37"/>
                      <a:pt x="828" y="5"/>
                    </a:cubicBezTo>
                    <a:cubicBezTo>
                      <a:pt x="779" y="1"/>
                      <a:pt x="724" y="0"/>
                      <a:pt x="66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1155" name="Google Shape;1155;p45"/>
            <p:cNvGrpSpPr/>
            <p:nvPr/>
          </p:nvGrpSpPr>
          <p:grpSpPr>
            <a:xfrm flipH="1">
              <a:off x="1017082" y="4655587"/>
              <a:ext cx="1319551" cy="588388"/>
              <a:chOff x="7624716" y="2969549"/>
              <a:chExt cx="1288247" cy="574373"/>
            </a:xfrm>
          </p:grpSpPr>
          <p:sp>
            <p:nvSpPr>
              <p:cNvPr id="1156" name="Google Shape;1156;p45"/>
              <p:cNvSpPr/>
              <p:nvPr/>
            </p:nvSpPr>
            <p:spPr>
              <a:xfrm>
                <a:off x="7624716" y="2969549"/>
                <a:ext cx="1288247" cy="574373"/>
              </a:xfrm>
              <a:custGeom>
                <a:avLst/>
                <a:gdLst/>
                <a:ahLst/>
                <a:cxnLst/>
                <a:rect l="l" t="t" r="r" b="b"/>
                <a:pathLst>
                  <a:path w="32423" h="14456" extrusionOk="0">
                    <a:moveTo>
                      <a:pt x="13248" y="0"/>
                    </a:moveTo>
                    <a:cubicBezTo>
                      <a:pt x="9366" y="0"/>
                      <a:pt x="5508" y="3323"/>
                      <a:pt x="6973" y="9277"/>
                    </a:cubicBezTo>
                    <a:cubicBezTo>
                      <a:pt x="6217" y="8839"/>
                      <a:pt x="5486" y="8647"/>
                      <a:pt x="4800" y="8647"/>
                    </a:cubicBezTo>
                    <a:cubicBezTo>
                      <a:pt x="2042" y="8647"/>
                      <a:pt x="1" y="11745"/>
                      <a:pt x="1" y="14455"/>
                    </a:cubicBezTo>
                    <a:lnTo>
                      <a:pt x="31060" y="14455"/>
                    </a:lnTo>
                    <a:cubicBezTo>
                      <a:pt x="32423" y="9759"/>
                      <a:pt x="28766" y="5815"/>
                      <a:pt x="24917" y="5815"/>
                    </a:cubicBezTo>
                    <a:cubicBezTo>
                      <a:pt x="23131" y="5815"/>
                      <a:pt x="21304" y="6665"/>
                      <a:pt x="19918" y="8683"/>
                    </a:cubicBezTo>
                    <a:cubicBezTo>
                      <a:pt x="20296" y="2723"/>
                      <a:pt x="16763" y="0"/>
                      <a:pt x="132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>
                  <a:solidFill>
                    <a:schemeClr val="lt1"/>
                  </a:solidFill>
                </a:endParaRPr>
              </a:p>
            </p:txBody>
          </p:sp>
          <p:sp>
            <p:nvSpPr>
              <p:cNvPr id="1157" name="Google Shape;1157;p45"/>
              <p:cNvSpPr/>
              <p:nvPr/>
            </p:nvSpPr>
            <p:spPr>
              <a:xfrm>
                <a:off x="8289600" y="3075873"/>
                <a:ext cx="37150" cy="52526"/>
              </a:xfrm>
              <a:custGeom>
                <a:avLst/>
                <a:gdLst/>
                <a:ahLst/>
                <a:cxnLst/>
                <a:rect l="l" t="t" r="r" b="b"/>
                <a:pathLst>
                  <a:path w="935" h="1322" extrusionOk="0">
                    <a:moveTo>
                      <a:pt x="86" y="1"/>
                    </a:moveTo>
                    <a:cubicBezTo>
                      <a:pt x="43" y="54"/>
                      <a:pt x="11" y="118"/>
                      <a:pt x="1" y="192"/>
                    </a:cubicBezTo>
                    <a:cubicBezTo>
                      <a:pt x="1" y="192"/>
                      <a:pt x="86" y="255"/>
                      <a:pt x="181" y="362"/>
                    </a:cubicBezTo>
                    <a:cubicBezTo>
                      <a:pt x="277" y="468"/>
                      <a:pt x="362" y="584"/>
                      <a:pt x="436" y="701"/>
                    </a:cubicBezTo>
                    <a:cubicBezTo>
                      <a:pt x="521" y="818"/>
                      <a:pt x="584" y="945"/>
                      <a:pt x="638" y="1073"/>
                    </a:cubicBezTo>
                    <a:cubicBezTo>
                      <a:pt x="659" y="1126"/>
                      <a:pt x="680" y="1189"/>
                      <a:pt x="691" y="1242"/>
                    </a:cubicBezTo>
                    <a:lnTo>
                      <a:pt x="712" y="1306"/>
                    </a:lnTo>
                    <a:cubicBezTo>
                      <a:pt x="744" y="1317"/>
                      <a:pt x="778" y="1322"/>
                      <a:pt x="813" y="1322"/>
                    </a:cubicBezTo>
                    <a:cubicBezTo>
                      <a:pt x="847" y="1322"/>
                      <a:pt x="882" y="1317"/>
                      <a:pt x="913" y="1306"/>
                    </a:cubicBezTo>
                    <a:cubicBezTo>
                      <a:pt x="913" y="1306"/>
                      <a:pt x="913" y="1274"/>
                      <a:pt x="924" y="1232"/>
                    </a:cubicBezTo>
                    <a:cubicBezTo>
                      <a:pt x="935" y="1157"/>
                      <a:pt x="935" y="1083"/>
                      <a:pt x="924" y="1019"/>
                    </a:cubicBezTo>
                    <a:cubicBezTo>
                      <a:pt x="913" y="828"/>
                      <a:pt x="860" y="648"/>
                      <a:pt x="765" y="489"/>
                    </a:cubicBezTo>
                    <a:cubicBezTo>
                      <a:pt x="659" y="330"/>
                      <a:pt x="510" y="213"/>
                      <a:pt x="351" y="118"/>
                    </a:cubicBezTo>
                    <a:cubicBezTo>
                      <a:pt x="298" y="86"/>
                      <a:pt x="234" y="54"/>
                      <a:pt x="160" y="33"/>
                    </a:cubicBezTo>
                    <a:lnTo>
                      <a:pt x="8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>
                  <a:solidFill>
                    <a:schemeClr val="lt1"/>
                  </a:solidFill>
                </a:endParaRPr>
              </a:p>
            </p:txBody>
          </p:sp>
          <p:sp>
            <p:nvSpPr>
              <p:cNvPr id="1158" name="Google Shape;1158;p45"/>
              <p:cNvSpPr/>
              <p:nvPr/>
            </p:nvSpPr>
            <p:spPr>
              <a:xfrm>
                <a:off x="8254635" y="3089382"/>
                <a:ext cx="35441" cy="35441"/>
              </a:xfrm>
              <a:custGeom>
                <a:avLst/>
                <a:gdLst/>
                <a:ahLst/>
                <a:cxnLst/>
                <a:rect l="l" t="t" r="r" b="b"/>
                <a:pathLst>
                  <a:path w="892" h="892" extrusionOk="0">
                    <a:moveTo>
                      <a:pt x="53" y="0"/>
                    </a:moveTo>
                    <a:cubicBezTo>
                      <a:pt x="32" y="53"/>
                      <a:pt x="11" y="117"/>
                      <a:pt x="0" y="191"/>
                    </a:cubicBezTo>
                    <a:cubicBezTo>
                      <a:pt x="53" y="223"/>
                      <a:pt x="106" y="255"/>
                      <a:pt x="159" y="297"/>
                    </a:cubicBezTo>
                    <a:cubicBezTo>
                      <a:pt x="234" y="361"/>
                      <a:pt x="308" y="425"/>
                      <a:pt x="372" y="510"/>
                    </a:cubicBezTo>
                    <a:cubicBezTo>
                      <a:pt x="456" y="584"/>
                      <a:pt x="520" y="658"/>
                      <a:pt x="594" y="743"/>
                    </a:cubicBezTo>
                    <a:cubicBezTo>
                      <a:pt x="637" y="786"/>
                      <a:pt x="669" y="839"/>
                      <a:pt x="700" y="892"/>
                    </a:cubicBezTo>
                    <a:cubicBezTo>
                      <a:pt x="775" y="881"/>
                      <a:pt x="838" y="860"/>
                      <a:pt x="891" y="828"/>
                    </a:cubicBezTo>
                    <a:cubicBezTo>
                      <a:pt x="891" y="828"/>
                      <a:pt x="891" y="807"/>
                      <a:pt x="891" y="764"/>
                    </a:cubicBezTo>
                    <a:cubicBezTo>
                      <a:pt x="881" y="711"/>
                      <a:pt x="870" y="658"/>
                      <a:pt x="849" y="616"/>
                    </a:cubicBezTo>
                    <a:cubicBezTo>
                      <a:pt x="817" y="478"/>
                      <a:pt x="754" y="351"/>
                      <a:pt x="658" y="244"/>
                    </a:cubicBezTo>
                    <a:cubicBezTo>
                      <a:pt x="552" y="138"/>
                      <a:pt x="425" y="64"/>
                      <a:pt x="276" y="32"/>
                    </a:cubicBezTo>
                    <a:cubicBezTo>
                      <a:pt x="223" y="11"/>
                      <a:pt x="170" y="0"/>
                      <a:pt x="1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>
                  <a:solidFill>
                    <a:schemeClr val="lt1"/>
                  </a:solidFill>
                </a:endParaRPr>
              </a:p>
            </p:txBody>
          </p:sp>
          <p:sp>
            <p:nvSpPr>
              <p:cNvPr id="1159" name="Google Shape;1159;p45"/>
              <p:cNvSpPr/>
              <p:nvPr/>
            </p:nvSpPr>
            <p:spPr>
              <a:xfrm>
                <a:off x="8816214" y="3445226"/>
                <a:ext cx="32064" cy="31667"/>
              </a:xfrm>
              <a:custGeom>
                <a:avLst/>
                <a:gdLst/>
                <a:ahLst/>
                <a:cxnLst/>
                <a:rect l="l" t="t" r="r" b="b"/>
                <a:pathLst>
                  <a:path w="807" h="797" extrusionOk="0">
                    <a:moveTo>
                      <a:pt x="658" y="0"/>
                    </a:moveTo>
                    <a:cubicBezTo>
                      <a:pt x="361" y="117"/>
                      <a:pt x="117" y="361"/>
                      <a:pt x="0" y="658"/>
                    </a:cubicBezTo>
                    <a:cubicBezTo>
                      <a:pt x="43" y="711"/>
                      <a:pt x="85" y="754"/>
                      <a:pt x="138" y="796"/>
                    </a:cubicBezTo>
                    <a:cubicBezTo>
                      <a:pt x="287" y="722"/>
                      <a:pt x="414" y="637"/>
                      <a:pt x="541" y="531"/>
                    </a:cubicBezTo>
                    <a:cubicBezTo>
                      <a:pt x="648" y="414"/>
                      <a:pt x="732" y="276"/>
                      <a:pt x="807" y="138"/>
                    </a:cubicBezTo>
                    <a:cubicBezTo>
                      <a:pt x="764" y="85"/>
                      <a:pt x="711" y="32"/>
                      <a:pt x="6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>
                  <a:solidFill>
                    <a:schemeClr val="lt1"/>
                  </a:solidFill>
                </a:endParaRPr>
              </a:p>
            </p:txBody>
          </p:sp>
          <p:sp>
            <p:nvSpPr>
              <p:cNvPr id="1160" name="Google Shape;1160;p45"/>
              <p:cNvSpPr/>
              <p:nvPr/>
            </p:nvSpPr>
            <p:spPr>
              <a:xfrm>
                <a:off x="8803142" y="3400924"/>
                <a:ext cx="49348" cy="44739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126" extrusionOk="0">
                    <a:moveTo>
                      <a:pt x="1096" y="0"/>
                    </a:moveTo>
                    <a:cubicBezTo>
                      <a:pt x="1095" y="0"/>
                      <a:pt x="1094" y="1"/>
                      <a:pt x="1093" y="1"/>
                    </a:cubicBezTo>
                    <a:cubicBezTo>
                      <a:pt x="881" y="118"/>
                      <a:pt x="679" y="266"/>
                      <a:pt x="488" y="415"/>
                    </a:cubicBezTo>
                    <a:cubicBezTo>
                      <a:pt x="308" y="595"/>
                      <a:pt x="149" y="786"/>
                      <a:pt x="0" y="988"/>
                    </a:cubicBezTo>
                    <a:cubicBezTo>
                      <a:pt x="32" y="1041"/>
                      <a:pt x="85" y="1094"/>
                      <a:pt x="138" y="1126"/>
                    </a:cubicBezTo>
                    <a:cubicBezTo>
                      <a:pt x="351" y="1009"/>
                      <a:pt x="552" y="861"/>
                      <a:pt x="743" y="712"/>
                    </a:cubicBezTo>
                    <a:cubicBezTo>
                      <a:pt x="924" y="532"/>
                      <a:pt x="1093" y="341"/>
                      <a:pt x="1242" y="139"/>
                    </a:cubicBezTo>
                    <a:cubicBezTo>
                      <a:pt x="1242" y="129"/>
                      <a:pt x="1124" y="0"/>
                      <a:pt x="10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>
                  <a:solidFill>
                    <a:schemeClr val="lt1"/>
                  </a:solidFill>
                </a:endParaRPr>
              </a:p>
            </p:txBody>
          </p:sp>
          <p:sp>
            <p:nvSpPr>
              <p:cNvPr id="1161" name="Google Shape;1161;p45"/>
              <p:cNvSpPr/>
              <p:nvPr/>
            </p:nvSpPr>
            <p:spPr>
              <a:xfrm>
                <a:off x="8800202" y="3370171"/>
                <a:ext cx="35004" cy="32501"/>
              </a:xfrm>
              <a:custGeom>
                <a:avLst/>
                <a:gdLst/>
                <a:ahLst/>
                <a:cxnLst/>
                <a:rect l="l" t="t" r="r" b="b"/>
                <a:pathLst>
                  <a:path w="881" h="818" extrusionOk="0">
                    <a:moveTo>
                      <a:pt x="722" y="0"/>
                    </a:moveTo>
                    <a:cubicBezTo>
                      <a:pt x="722" y="0"/>
                      <a:pt x="467" y="202"/>
                      <a:pt x="340" y="319"/>
                    </a:cubicBezTo>
                    <a:cubicBezTo>
                      <a:pt x="276" y="361"/>
                      <a:pt x="202" y="457"/>
                      <a:pt x="127" y="520"/>
                    </a:cubicBezTo>
                    <a:lnTo>
                      <a:pt x="0" y="626"/>
                    </a:lnTo>
                    <a:cubicBezTo>
                      <a:pt x="11" y="690"/>
                      <a:pt x="32" y="754"/>
                      <a:pt x="64" y="817"/>
                    </a:cubicBezTo>
                    <a:cubicBezTo>
                      <a:pt x="64" y="817"/>
                      <a:pt x="149" y="807"/>
                      <a:pt x="265" y="775"/>
                    </a:cubicBezTo>
                    <a:cubicBezTo>
                      <a:pt x="382" y="743"/>
                      <a:pt x="499" y="680"/>
                      <a:pt x="605" y="605"/>
                    </a:cubicBezTo>
                    <a:cubicBezTo>
                      <a:pt x="722" y="457"/>
                      <a:pt x="817" y="298"/>
                      <a:pt x="881" y="117"/>
                    </a:cubicBezTo>
                    <a:cubicBezTo>
                      <a:pt x="828" y="75"/>
                      <a:pt x="775" y="32"/>
                      <a:pt x="7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1162" name="Google Shape;1162;p45"/>
            <p:cNvGrpSpPr/>
            <p:nvPr/>
          </p:nvGrpSpPr>
          <p:grpSpPr>
            <a:xfrm flipH="1">
              <a:off x="8350007" y="4067187"/>
              <a:ext cx="1319551" cy="588388"/>
              <a:chOff x="7624716" y="2969549"/>
              <a:chExt cx="1288247" cy="574373"/>
            </a:xfrm>
          </p:grpSpPr>
          <p:sp>
            <p:nvSpPr>
              <p:cNvPr id="1163" name="Google Shape;1163;p45"/>
              <p:cNvSpPr/>
              <p:nvPr/>
            </p:nvSpPr>
            <p:spPr>
              <a:xfrm>
                <a:off x="7624716" y="2969549"/>
                <a:ext cx="1288247" cy="574373"/>
              </a:xfrm>
              <a:custGeom>
                <a:avLst/>
                <a:gdLst/>
                <a:ahLst/>
                <a:cxnLst/>
                <a:rect l="l" t="t" r="r" b="b"/>
                <a:pathLst>
                  <a:path w="32423" h="14456" extrusionOk="0">
                    <a:moveTo>
                      <a:pt x="13248" y="0"/>
                    </a:moveTo>
                    <a:cubicBezTo>
                      <a:pt x="9366" y="0"/>
                      <a:pt x="5508" y="3323"/>
                      <a:pt x="6973" y="9277"/>
                    </a:cubicBezTo>
                    <a:cubicBezTo>
                      <a:pt x="6217" y="8839"/>
                      <a:pt x="5486" y="8647"/>
                      <a:pt x="4800" y="8647"/>
                    </a:cubicBezTo>
                    <a:cubicBezTo>
                      <a:pt x="2042" y="8647"/>
                      <a:pt x="1" y="11745"/>
                      <a:pt x="1" y="14455"/>
                    </a:cubicBezTo>
                    <a:lnTo>
                      <a:pt x="31060" y="14455"/>
                    </a:lnTo>
                    <a:cubicBezTo>
                      <a:pt x="32423" y="9759"/>
                      <a:pt x="28766" y="5815"/>
                      <a:pt x="24917" y="5815"/>
                    </a:cubicBezTo>
                    <a:cubicBezTo>
                      <a:pt x="23131" y="5815"/>
                      <a:pt x="21304" y="6665"/>
                      <a:pt x="19918" y="8683"/>
                    </a:cubicBezTo>
                    <a:cubicBezTo>
                      <a:pt x="20296" y="2723"/>
                      <a:pt x="16763" y="0"/>
                      <a:pt x="132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>
                  <a:solidFill>
                    <a:schemeClr val="lt1"/>
                  </a:solidFill>
                </a:endParaRPr>
              </a:p>
            </p:txBody>
          </p:sp>
          <p:sp>
            <p:nvSpPr>
              <p:cNvPr id="1164" name="Google Shape;1164;p45"/>
              <p:cNvSpPr/>
              <p:nvPr/>
            </p:nvSpPr>
            <p:spPr>
              <a:xfrm>
                <a:off x="8289600" y="3075873"/>
                <a:ext cx="37150" cy="52526"/>
              </a:xfrm>
              <a:custGeom>
                <a:avLst/>
                <a:gdLst/>
                <a:ahLst/>
                <a:cxnLst/>
                <a:rect l="l" t="t" r="r" b="b"/>
                <a:pathLst>
                  <a:path w="935" h="1322" extrusionOk="0">
                    <a:moveTo>
                      <a:pt x="86" y="1"/>
                    </a:moveTo>
                    <a:cubicBezTo>
                      <a:pt x="43" y="54"/>
                      <a:pt x="11" y="118"/>
                      <a:pt x="1" y="192"/>
                    </a:cubicBezTo>
                    <a:cubicBezTo>
                      <a:pt x="1" y="192"/>
                      <a:pt x="86" y="255"/>
                      <a:pt x="181" y="362"/>
                    </a:cubicBezTo>
                    <a:cubicBezTo>
                      <a:pt x="277" y="468"/>
                      <a:pt x="362" y="584"/>
                      <a:pt x="436" y="701"/>
                    </a:cubicBezTo>
                    <a:cubicBezTo>
                      <a:pt x="521" y="818"/>
                      <a:pt x="584" y="945"/>
                      <a:pt x="638" y="1073"/>
                    </a:cubicBezTo>
                    <a:cubicBezTo>
                      <a:pt x="659" y="1126"/>
                      <a:pt x="680" y="1189"/>
                      <a:pt x="691" y="1242"/>
                    </a:cubicBezTo>
                    <a:lnTo>
                      <a:pt x="712" y="1306"/>
                    </a:lnTo>
                    <a:cubicBezTo>
                      <a:pt x="744" y="1317"/>
                      <a:pt x="778" y="1322"/>
                      <a:pt x="813" y="1322"/>
                    </a:cubicBezTo>
                    <a:cubicBezTo>
                      <a:pt x="847" y="1322"/>
                      <a:pt x="882" y="1317"/>
                      <a:pt x="913" y="1306"/>
                    </a:cubicBezTo>
                    <a:cubicBezTo>
                      <a:pt x="913" y="1306"/>
                      <a:pt x="913" y="1274"/>
                      <a:pt x="924" y="1232"/>
                    </a:cubicBezTo>
                    <a:cubicBezTo>
                      <a:pt x="935" y="1157"/>
                      <a:pt x="935" y="1083"/>
                      <a:pt x="924" y="1019"/>
                    </a:cubicBezTo>
                    <a:cubicBezTo>
                      <a:pt x="913" y="828"/>
                      <a:pt x="860" y="648"/>
                      <a:pt x="765" y="489"/>
                    </a:cubicBezTo>
                    <a:cubicBezTo>
                      <a:pt x="659" y="330"/>
                      <a:pt x="510" y="213"/>
                      <a:pt x="351" y="118"/>
                    </a:cubicBezTo>
                    <a:cubicBezTo>
                      <a:pt x="298" y="86"/>
                      <a:pt x="234" y="54"/>
                      <a:pt x="160" y="33"/>
                    </a:cubicBezTo>
                    <a:lnTo>
                      <a:pt x="8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>
                  <a:solidFill>
                    <a:schemeClr val="lt1"/>
                  </a:solidFill>
                </a:endParaRPr>
              </a:p>
            </p:txBody>
          </p:sp>
          <p:sp>
            <p:nvSpPr>
              <p:cNvPr id="1165" name="Google Shape;1165;p45"/>
              <p:cNvSpPr/>
              <p:nvPr/>
            </p:nvSpPr>
            <p:spPr>
              <a:xfrm>
                <a:off x="8254635" y="3089382"/>
                <a:ext cx="35441" cy="35441"/>
              </a:xfrm>
              <a:custGeom>
                <a:avLst/>
                <a:gdLst/>
                <a:ahLst/>
                <a:cxnLst/>
                <a:rect l="l" t="t" r="r" b="b"/>
                <a:pathLst>
                  <a:path w="892" h="892" extrusionOk="0">
                    <a:moveTo>
                      <a:pt x="53" y="0"/>
                    </a:moveTo>
                    <a:cubicBezTo>
                      <a:pt x="32" y="53"/>
                      <a:pt x="11" y="117"/>
                      <a:pt x="0" y="191"/>
                    </a:cubicBezTo>
                    <a:cubicBezTo>
                      <a:pt x="53" y="223"/>
                      <a:pt x="106" y="255"/>
                      <a:pt x="159" y="297"/>
                    </a:cubicBezTo>
                    <a:cubicBezTo>
                      <a:pt x="234" y="361"/>
                      <a:pt x="308" y="425"/>
                      <a:pt x="372" y="510"/>
                    </a:cubicBezTo>
                    <a:cubicBezTo>
                      <a:pt x="456" y="584"/>
                      <a:pt x="520" y="658"/>
                      <a:pt x="594" y="743"/>
                    </a:cubicBezTo>
                    <a:cubicBezTo>
                      <a:pt x="637" y="786"/>
                      <a:pt x="669" y="839"/>
                      <a:pt x="700" y="892"/>
                    </a:cubicBezTo>
                    <a:cubicBezTo>
                      <a:pt x="775" y="881"/>
                      <a:pt x="838" y="860"/>
                      <a:pt x="891" y="828"/>
                    </a:cubicBezTo>
                    <a:cubicBezTo>
                      <a:pt x="891" y="828"/>
                      <a:pt x="891" y="807"/>
                      <a:pt x="891" y="764"/>
                    </a:cubicBezTo>
                    <a:cubicBezTo>
                      <a:pt x="881" y="711"/>
                      <a:pt x="870" y="658"/>
                      <a:pt x="849" y="616"/>
                    </a:cubicBezTo>
                    <a:cubicBezTo>
                      <a:pt x="817" y="478"/>
                      <a:pt x="754" y="351"/>
                      <a:pt x="658" y="244"/>
                    </a:cubicBezTo>
                    <a:cubicBezTo>
                      <a:pt x="552" y="138"/>
                      <a:pt x="425" y="64"/>
                      <a:pt x="276" y="32"/>
                    </a:cubicBezTo>
                    <a:cubicBezTo>
                      <a:pt x="223" y="11"/>
                      <a:pt x="170" y="0"/>
                      <a:pt x="1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>
                  <a:solidFill>
                    <a:schemeClr val="lt1"/>
                  </a:solidFill>
                </a:endParaRPr>
              </a:p>
            </p:txBody>
          </p:sp>
          <p:sp>
            <p:nvSpPr>
              <p:cNvPr id="1166" name="Google Shape;1166;p45"/>
              <p:cNvSpPr/>
              <p:nvPr/>
            </p:nvSpPr>
            <p:spPr>
              <a:xfrm>
                <a:off x="8816214" y="3445226"/>
                <a:ext cx="32064" cy="31667"/>
              </a:xfrm>
              <a:custGeom>
                <a:avLst/>
                <a:gdLst/>
                <a:ahLst/>
                <a:cxnLst/>
                <a:rect l="l" t="t" r="r" b="b"/>
                <a:pathLst>
                  <a:path w="807" h="797" extrusionOk="0">
                    <a:moveTo>
                      <a:pt x="658" y="0"/>
                    </a:moveTo>
                    <a:cubicBezTo>
                      <a:pt x="361" y="117"/>
                      <a:pt x="117" y="361"/>
                      <a:pt x="0" y="658"/>
                    </a:cubicBezTo>
                    <a:cubicBezTo>
                      <a:pt x="43" y="711"/>
                      <a:pt x="85" y="754"/>
                      <a:pt x="138" y="796"/>
                    </a:cubicBezTo>
                    <a:cubicBezTo>
                      <a:pt x="287" y="722"/>
                      <a:pt x="414" y="637"/>
                      <a:pt x="541" y="531"/>
                    </a:cubicBezTo>
                    <a:cubicBezTo>
                      <a:pt x="648" y="414"/>
                      <a:pt x="732" y="276"/>
                      <a:pt x="807" y="138"/>
                    </a:cubicBezTo>
                    <a:cubicBezTo>
                      <a:pt x="764" y="85"/>
                      <a:pt x="711" y="32"/>
                      <a:pt x="6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>
                  <a:solidFill>
                    <a:schemeClr val="lt1"/>
                  </a:solidFill>
                </a:endParaRPr>
              </a:p>
            </p:txBody>
          </p:sp>
          <p:sp>
            <p:nvSpPr>
              <p:cNvPr id="1167" name="Google Shape;1167;p45"/>
              <p:cNvSpPr/>
              <p:nvPr/>
            </p:nvSpPr>
            <p:spPr>
              <a:xfrm>
                <a:off x="8803142" y="3400924"/>
                <a:ext cx="49348" cy="44739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126" extrusionOk="0">
                    <a:moveTo>
                      <a:pt x="1096" y="0"/>
                    </a:moveTo>
                    <a:cubicBezTo>
                      <a:pt x="1095" y="0"/>
                      <a:pt x="1094" y="1"/>
                      <a:pt x="1093" y="1"/>
                    </a:cubicBezTo>
                    <a:cubicBezTo>
                      <a:pt x="881" y="118"/>
                      <a:pt x="679" y="266"/>
                      <a:pt x="488" y="415"/>
                    </a:cubicBezTo>
                    <a:cubicBezTo>
                      <a:pt x="308" y="595"/>
                      <a:pt x="149" y="786"/>
                      <a:pt x="0" y="988"/>
                    </a:cubicBezTo>
                    <a:cubicBezTo>
                      <a:pt x="32" y="1041"/>
                      <a:pt x="85" y="1094"/>
                      <a:pt x="138" y="1126"/>
                    </a:cubicBezTo>
                    <a:cubicBezTo>
                      <a:pt x="351" y="1009"/>
                      <a:pt x="552" y="861"/>
                      <a:pt x="743" y="712"/>
                    </a:cubicBezTo>
                    <a:cubicBezTo>
                      <a:pt x="924" y="532"/>
                      <a:pt x="1093" y="341"/>
                      <a:pt x="1242" y="139"/>
                    </a:cubicBezTo>
                    <a:cubicBezTo>
                      <a:pt x="1242" y="129"/>
                      <a:pt x="1124" y="0"/>
                      <a:pt x="10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>
                  <a:solidFill>
                    <a:schemeClr val="lt1"/>
                  </a:solidFill>
                </a:endParaRPr>
              </a:p>
            </p:txBody>
          </p:sp>
          <p:sp>
            <p:nvSpPr>
              <p:cNvPr id="1168" name="Google Shape;1168;p45"/>
              <p:cNvSpPr/>
              <p:nvPr/>
            </p:nvSpPr>
            <p:spPr>
              <a:xfrm>
                <a:off x="8800202" y="3370171"/>
                <a:ext cx="35004" cy="32501"/>
              </a:xfrm>
              <a:custGeom>
                <a:avLst/>
                <a:gdLst/>
                <a:ahLst/>
                <a:cxnLst/>
                <a:rect l="l" t="t" r="r" b="b"/>
                <a:pathLst>
                  <a:path w="881" h="818" extrusionOk="0">
                    <a:moveTo>
                      <a:pt x="722" y="0"/>
                    </a:moveTo>
                    <a:cubicBezTo>
                      <a:pt x="722" y="0"/>
                      <a:pt x="467" y="202"/>
                      <a:pt x="340" y="319"/>
                    </a:cubicBezTo>
                    <a:cubicBezTo>
                      <a:pt x="276" y="361"/>
                      <a:pt x="202" y="457"/>
                      <a:pt x="127" y="520"/>
                    </a:cubicBezTo>
                    <a:lnTo>
                      <a:pt x="0" y="626"/>
                    </a:lnTo>
                    <a:cubicBezTo>
                      <a:pt x="11" y="690"/>
                      <a:pt x="32" y="754"/>
                      <a:pt x="64" y="817"/>
                    </a:cubicBezTo>
                    <a:cubicBezTo>
                      <a:pt x="64" y="817"/>
                      <a:pt x="149" y="807"/>
                      <a:pt x="265" y="775"/>
                    </a:cubicBezTo>
                    <a:cubicBezTo>
                      <a:pt x="382" y="743"/>
                      <a:pt x="499" y="680"/>
                      <a:pt x="605" y="605"/>
                    </a:cubicBezTo>
                    <a:cubicBezTo>
                      <a:pt x="722" y="457"/>
                      <a:pt x="817" y="298"/>
                      <a:pt x="881" y="117"/>
                    </a:cubicBezTo>
                    <a:cubicBezTo>
                      <a:pt x="828" y="75"/>
                      <a:pt x="775" y="32"/>
                      <a:pt x="7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1169" name="Google Shape;1169;p45"/>
            <p:cNvSpPr/>
            <p:nvPr/>
          </p:nvSpPr>
          <p:spPr>
            <a:xfrm>
              <a:off x="8167525" y="4977200"/>
              <a:ext cx="294050" cy="67975"/>
            </a:xfrm>
            <a:custGeom>
              <a:avLst/>
              <a:gdLst/>
              <a:ahLst/>
              <a:cxnLst/>
              <a:rect l="l" t="t" r="r" b="b"/>
              <a:pathLst>
                <a:path w="11762" h="2719" extrusionOk="0">
                  <a:moveTo>
                    <a:pt x="5662" y="1"/>
                  </a:moveTo>
                  <a:lnTo>
                    <a:pt x="5283" y="409"/>
                  </a:lnTo>
                  <a:lnTo>
                    <a:pt x="4728" y="935"/>
                  </a:lnTo>
                  <a:cubicBezTo>
                    <a:pt x="4524" y="1081"/>
                    <a:pt x="4349" y="1256"/>
                    <a:pt x="4145" y="1372"/>
                  </a:cubicBezTo>
                  <a:cubicBezTo>
                    <a:pt x="3736" y="1635"/>
                    <a:pt x="3298" y="1810"/>
                    <a:pt x="2831" y="1869"/>
                  </a:cubicBezTo>
                  <a:cubicBezTo>
                    <a:pt x="2736" y="1880"/>
                    <a:pt x="2641" y="1886"/>
                    <a:pt x="2545" y="1886"/>
                  </a:cubicBezTo>
                  <a:cubicBezTo>
                    <a:pt x="1669" y="1886"/>
                    <a:pt x="763" y="1420"/>
                    <a:pt x="0" y="789"/>
                  </a:cubicBezTo>
                  <a:lnTo>
                    <a:pt x="0" y="789"/>
                  </a:lnTo>
                  <a:cubicBezTo>
                    <a:pt x="263" y="1314"/>
                    <a:pt x="642" y="1752"/>
                    <a:pt x="1139" y="2102"/>
                  </a:cubicBezTo>
                  <a:cubicBezTo>
                    <a:pt x="1635" y="2481"/>
                    <a:pt x="2218" y="2686"/>
                    <a:pt x="2860" y="2715"/>
                  </a:cubicBezTo>
                  <a:cubicBezTo>
                    <a:pt x="2905" y="2717"/>
                    <a:pt x="2950" y="2718"/>
                    <a:pt x="2994" y="2718"/>
                  </a:cubicBezTo>
                  <a:cubicBezTo>
                    <a:pt x="3566" y="2718"/>
                    <a:pt x="4156" y="2548"/>
                    <a:pt x="4670" y="2277"/>
                  </a:cubicBezTo>
                  <a:cubicBezTo>
                    <a:pt x="4933" y="2131"/>
                    <a:pt x="5195" y="1956"/>
                    <a:pt x="5458" y="1781"/>
                  </a:cubicBezTo>
                  <a:cubicBezTo>
                    <a:pt x="5540" y="1699"/>
                    <a:pt x="5627" y="1616"/>
                    <a:pt x="5716" y="1534"/>
                  </a:cubicBezTo>
                  <a:lnTo>
                    <a:pt x="5716" y="1534"/>
                  </a:lnTo>
                  <a:cubicBezTo>
                    <a:pt x="6060" y="1817"/>
                    <a:pt x="6445" y="2062"/>
                    <a:pt x="6859" y="2248"/>
                  </a:cubicBezTo>
                  <a:cubicBezTo>
                    <a:pt x="7443" y="2540"/>
                    <a:pt x="8085" y="2715"/>
                    <a:pt x="8756" y="2715"/>
                  </a:cubicBezTo>
                  <a:cubicBezTo>
                    <a:pt x="8902" y="2715"/>
                    <a:pt x="9077" y="2715"/>
                    <a:pt x="9223" y="2686"/>
                  </a:cubicBezTo>
                  <a:cubicBezTo>
                    <a:pt x="9398" y="2657"/>
                    <a:pt x="9573" y="2627"/>
                    <a:pt x="9719" y="2598"/>
                  </a:cubicBezTo>
                  <a:cubicBezTo>
                    <a:pt x="10011" y="2481"/>
                    <a:pt x="10303" y="2336"/>
                    <a:pt x="10595" y="2160"/>
                  </a:cubicBezTo>
                  <a:cubicBezTo>
                    <a:pt x="11091" y="1810"/>
                    <a:pt x="11470" y="1314"/>
                    <a:pt x="11762" y="789"/>
                  </a:cubicBezTo>
                  <a:lnTo>
                    <a:pt x="11762" y="789"/>
                  </a:lnTo>
                  <a:cubicBezTo>
                    <a:pt x="11324" y="1139"/>
                    <a:pt x="10828" y="1460"/>
                    <a:pt x="10303" y="1664"/>
                  </a:cubicBezTo>
                  <a:cubicBezTo>
                    <a:pt x="9976" y="1807"/>
                    <a:pt x="9620" y="1879"/>
                    <a:pt x="9266" y="1879"/>
                  </a:cubicBezTo>
                  <a:cubicBezTo>
                    <a:pt x="9115" y="1879"/>
                    <a:pt x="8963" y="1866"/>
                    <a:pt x="8814" y="1839"/>
                  </a:cubicBezTo>
                  <a:cubicBezTo>
                    <a:pt x="8289" y="1752"/>
                    <a:pt x="7793" y="1548"/>
                    <a:pt x="7355" y="1285"/>
                  </a:cubicBezTo>
                  <a:cubicBezTo>
                    <a:pt x="6888" y="1051"/>
                    <a:pt x="6450" y="730"/>
                    <a:pt x="6071" y="380"/>
                  </a:cubicBezTo>
                  <a:lnTo>
                    <a:pt x="566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>
                <a:solidFill>
                  <a:schemeClr val="lt1"/>
                </a:solidFill>
              </a:endParaRPr>
            </a:p>
          </p:txBody>
        </p:sp>
        <p:sp>
          <p:nvSpPr>
            <p:cNvPr id="1170" name="Google Shape;1170;p45"/>
            <p:cNvSpPr/>
            <p:nvPr/>
          </p:nvSpPr>
          <p:spPr>
            <a:xfrm>
              <a:off x="7136800" y="4682438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>
                <a:solidFill>
                  <a:schemeClr val="lt1"/>
                </a:solidFill>
              </a:endParaRPr>
            </a:p>
          </p:txBody>
        </p:sp>
        <p:sp>
          <p:nvSpPr>
            <p:cNvPr id="1171" name="Google Shape;1171;p45"/>
            <p:cNvSpPr/>
            <p:nvPr/>
          </p:nvSpPr>
          <p:spPr>
            <a:xfrm>
              <a:off x="8385075" y="761513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>
                <a:solidFill>
                  <a:schemeClr val="lt1"/>
                </a:solidFill>
              </a:endParaRPr>
            </a:p>
          </p:txBody>
        </p:sp>
        <p:sp>
          <p:nvSpPr>
            <p:cNvPr id="1172" name="Google Shape;1172;p45"/>
            <p:cNvSpPr/>
            <p:nvPr/>
          </p:nvSpPr>
          <p:spPr>
            <a:xfrm>
              <a:off x="939175" y="3999200"/>
              <a:ext cx="294050" cy="67975"/>
            </a:xfrm>
            <a:custGeom>
              <a:avLst/>
              <a:gdLst/>
              <a:ahLst/>
              <a:cxnLst/>
              <a:rect l="l" t="t" r="r" b="b"/>
              <a:pathLst>
                <a:path w="11762" h="2719" extrusionOk="0">
                  <a:moveTo>
                    <a:pt x="5662" y="1"/>
                  </a:moveTo>
                  <a:lnTo>
                    <a:pt x="5283" y="409"/>
                  </a:lnTo>
                  <a:lnTo>
                    <a:pt x="4728" y="935"/>
                  </a:lnTo>
                  <a:cubicBezTo>
                    <a:pt x="4524" y="1081"/>
                    <a:pt x="4349" y="1256"/>
                    <a:pt x="4145" y="1372"/>
                  </a:cubicBezTo>
                  <a:cubicBezTo>
                    <a:pt x="3736" y="1635"/>
                    <a:pt x="3298" y="1810"/>
                    <a:pt x="2831" y="1869"/>
                  </a:cubicBezTo>
                  <a:cubicBezTo>
                    <a:pt x="2736" y="1880"/>
                    <a:pt x="2641" y="1886"/>
                    <a:pt x="2545" y="1886"/>
                  </a:cubicBezTo>
                  <a:cubicBezTo>
                    <a:pt x="1669" y="1886"/>
                    <a:pt x="763" y="1420"/>
                    <a:pt x="0" y="789"/>
                  </a:cubicBezTo>
                  <a:lnTo>
                    <a:pt x="0" y="789"/>
                  </a:lnTo>
                  <a:cubicBezTo>
                    <a:pt x="263" y="1314"/>
                    <a:pt x="642" y="1752"/>
                    <a:pt x="1139" y="2102"/>
                  </a:cubicBezTo>
                  <a:cubicBezTo>
                    <a:pt x="1635" y="2481"/>
                    <a:pt x="2218" y="2686"/>
                    <a:pt x="2860" y="2715"/>
                  </a:cubicBezTo>
                  <a:cubicBezTo>
                    <a:pt x="2905" y="2717"/>
                    <a:pt x="2950" y="2718"/>
                    <a:pt x="2994" y="2718"/>
                  </a:cubicBezTo>
                  <a:cubicBezTo>
                    <a:pt x="3566" y="2718"/>
                    <a:pt x="4156" y="2548"/>
                    <a:pt x="4670" y="2277"/>
                  </a:cubicBezTo>
                  <a:cubicBezTo>
                    <a:pt x="4933" y="2131"/>
                    <a:pt x="5195" y="1956"/>
                    <a:pt x="5458" y="1781"/>
                  </a:cubicBezTo>
                  <a:cubicBezTo>
                    <a:pt x="5540" y="1699"/>
                    <a:pt x="5627" y="1616"/>
                    <a:pt x="5716" y="1534"/>
                  </a:cubicBezTo>
                  <a:lnTo>
                    <a:pt x="5716" y="1534"/>
                  </a:lnTo>
                  <a:cubicBezTo>
                    <a:pt x="6060" y="1817"/>
                    <a:pt x="6445" y="2062"/>
                    <a:pt x="6859" y="2248"/>
                  </a:cubicBezTo>
                  <a:cubicBezTo>
                    <a:pt x="7443" y="2540"/>
                    <a:pt x="8085" y="2715"/>
                    <a:pt x="8756" y="2715"/>
                  </a:cubicBezTo>
                  <a:cubicBezTo>
                    <a:pt x="8902" y="2715"/>
                    <a:pt x="9077" y="2715"/>
                    <a:pt x="9223" y="2686"/>
                  </a:cubicBezTo>
                  <a:cubicBezTo>
                    <a:pt x="9398" y="2657"/>
                    <a:pt x="9573" y="2627"/>
                    <a:pt x="9719" y="2598"/>
                  </a:cubicBezTo>
                  <a:cubicBezTo>
                    <a:pt x="10011" y="2481"/>
                    <a:pt x="10303" y="2336"/>
                    <a:pt x="10595" y="2160"/>
                  </a:cubicBezTo>
                  <a:cubicBezTo>
                    <a:pt x="11091" y="1810"/>
                    <a:pt x="11470" y="1314"/>
                    <a:pt x="11762" y="789"/>
                  </a:cubicBezTo>
                  <a:lnTo>
                    <a:pt x="11762" y="789"/>
                  </a:lnTo>
                  <a:cubicBezTo>
                    <a:pt x="11324" y="1139"/>
                    <a:pt x="10828" y="1460"/>
                    <a:pt x="10303" y="1664"/>
                  </a:cubicBezTo>
                  <a:cubicBezTo>
                    <a:pt x="9976" y="1807"/>
                    <a:pt x="9620" y="1879"/>
                    <a:pt x="9266" y="1879"/>
                  </a:cubicBezTo>
                  <a:cubicBezTo>
                    <a:pt x="9115" y="1879"/>
                    <a:pt x="8963" y="1866"/>
                    <a:pt x="8814" y="1839"/>
                  </a:cubicBezTo>
                  <a:cubicBezTo>
                    <a:pt x="8289" y="1752"/>
                    <a:pt x="7793" y="1548"/>
                    <a:pt x="7355" y="1285"/>
                  </a:cubicBezTo>
                  <a:cubicBezTo>
                    <a:pt x="6888" y="1051"/>
                    <a:pt x="6450" y="730"/>
                    <a:pt x="6071" y="380"/>
                  </a:cubicBezTo>
                  <a:lnTo>
                    <a:pt x="566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>
                <a:solidFill>
                  <a:schemeClr val="lt1"/>
                </a:solidFill>
              </a:endParaRPr>
            </a:p>
          </p:txBody>
        </p:sp>
        <p:sp>
          <p:nvSpPr>
            <p:cNvPr id="1173" name="Google Shape;1173;p45"/>
            <p:cNvSpPr/>
            <p:nvPr/>
          </p:nvSpPr>
          <p:spPr>
            <a:xfrm>
              <a:off x="1233225" y="4162575"/>
              <a:ext cx="294050" cy="67975"/>
            </a:xfrm>
            <a:custGeom>
              <a:avLst/>
              <a:gdLst/>
              <a:ahLst/>
              <a:cxnLst/>
              <a:rect l="l" t="t" r="r" b="b"/>
              <a:pathLst>
                <a:path w="11762" h="2719" extrusionOk="0">
                  <a:moveTo>
                    <a:pt x="5662" y="1"/>
                  </a:moveTo>
                  <a:lnTo>
                    <a:pt x="5283" y="409"/>
                  </a:lnTo>
                  <a:lnTo>
                    <a:pt x="4728" y="935"/>
                  </a:lnTo>
                  <a:cubicBezTo>
                    <a:pt x="4524" y="1081"/>
                    <a:pt x="4349" y="1256"/>
                    <a:pt x="4145" y="1372"/>
                  </a:cubicBezTo>
                  <a:cubicBezTo>
                    <a:pt x="3736" y="1635"/>
                    <a:pt x="3298" y="1810"/>
                    <a:pt x="2831" y="1869"/>
                  </a:cubicBezTo>
                  <a:cubicBezTo>
                    <a:pt x="2736" y="1880"/>
                    <a:pt x="2641" y="1886"/>
                    <a:pt x="2545" y="1886"/>
                  </a:cubicBezTo>
                  <a:cubicBezTo>
                    <a:pt x="1669" y="1886"/>
                    <a:pt x="763" y="1420"/>
                    <a:pt x="0" y="789"/>
                  </a:cubicBezTo>
                  <a:lnTo>
                    <a:pt x="0" y="789"/>
                  </a:lnTo>
                  <a:cubicBezTo>
                    <a:pt x="263" y="1314"/>
                    <a:pt x="642" y="1752"/>
                    <a:pt x="1139" y="2102"/>
                  </a:cubicBezTo>
                  <a:cubicBezTo>
                    <a:pt x="1635" y="2481"/>
                    <a:pt x="2218" y="2686"/>
                    <a:pt x="2860" y="2715"/>
                  </a:cubicBezTo>
                  <a:cubicBezTo>
                    <a:pt x="2905" y="2717"/>
                    <a:pt x="2950" y="2718"/>
                    <a:pt x="2994" y="2718"/>
                  </a:cubicBezTo>
                  <a:cubicBezTo>
                    <a:pt x="3566" y="2718"/>
                    <a:pt x="4156" y="2548"/>
                    <a:pt x="4670" y="2277"/>
                  </a:cubicBezTo>
                  <a:cubicBezTo>
                    <a:pt x="4933" y="2131"/>
                    <a:pt x="5195" y="1956"/>
                    <a:pt x="5458" y="1781"/>
                  </a:cubicBezTo>
                  <a:cubicBezTo>
                    <a:pt x="5540" y="1699"/>
                    <a:pt x="5627" y="1616"/>
                    <a:pt x="5716" y="1534"/>
                  </a:cubicBezTo>
                  <a:lnTo>
                    <a:pt x="5716" y="1534"/>
                  </a:lnTo>
                  <a:cubicBezTo>
                    <a:pt x="6060" y="1817"/>
                    <a:pt x="6445" y="2062"/>
                    <a:pt x="6859" y="2248"/>
                  </a:cubicBezTo>
                  <a:cubicBezTo>
                    <a:pt x="7443" y="2540"/>
                    <a:pt x="8085" y="2715"/>
                    <a:pt x="8756" y="2715"/>
                  </a:cubicBezTo>
                  <a:cubicBezTo>
                    <a:pt x="8902" y="2715"/>
                    <a:pt x="9077" y="2715"/>
                    <a:pt x="9223" y="2686"/>
                  </a:cubicBezTo>
                  <a:cubicBezTo>
                    <a:pt x="9398" y="2657"/>
                    <a:pt x="9573" y="2627"/>
                    <a:pt x="9719" y="2598"/>
                  </a:cubicBezTo>
                  <a:cubicBezTo>
                    <a:pt x="10011" y="2481"/>
                    <a:pt x="10303" y="2336"/>
                    <a:pt x="10595" y="2160"/>
                  </a:cubicBezTo>
                  <a:cubicBezTo>
                    <a:pt x="11091" y="1810"/>
                    <a:pt x="11470" y="1314"/>
                    <a:pt x="11762" y="789"/>
                  </a:cubicBezTo>
                  <a:lnTo>
                    <a:pt x="11762" y="789"/>
                  </a:lnTo>
                  <a:cubicBezTo>
                    <a:pt x="11324" y="1139"/>
                    <a:pt x="10828" y="1460"/>
                    <a:pt x="10303" y="1664"/>
                  </a:cubicBezTo>
                  <a:cubicBezTo>
                    <a:pt x="9976" y="1807"/>
                    <a:pt x="9620" y="1879"/>
                    <a:pt x="9266" y="1879"/>
                  </a:cubicBezTo>
                  <a:cubicBezTo>
                    <a:pt x="9115" y="1879"/>
                    <a:pt x="8963" y="1866"/>
                    <a:pt x="8814" y="1839"/>
                  </a:cubicBezTo>
                  <a:cubicBezTo>
                    <a:pt x="8289" y="1752"/>
                    <a:pt x="7793" y="1548"/>
                    <a:pt x="7355" y="1285"/>
                  </a:cubicBezTo>
                  <a:cubicBezTo>
                    <a:pt x="6888" y="1051"/>
                    <a:pt x="6450" y="730"/>
                    <a:pt x="6071" y="380"/>
                  </a:cubicBezTo>
                  <a:lnTo>
                    <a:pt x="566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>
                <a:solidFill>
                  <a:schemeClr val="lt1"/>
                </a:solidFill>
              </a:endParaRPr>
            </a:p>
          </p:txBody>
        </p:sp>
        <p:sp>
          <p:nvSpPr>
            <p:cNvPr id="1174" name="Google Shape;1174;p45"/>
            <p:cNvSpPr/>
            <p:nvPr/>
          </p:nvSpPr>
          <p:spPr>
            <a:xfrm>
              <a:off x="-307225" y="3039032"/>
              <a:ext cx="764416" cy="110964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>
                <a:solidFill>
                  <a:schemeClr val="l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59423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3EDEF9-61E5-4562-B53E-7B3915384A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B47986-0E55-41D7-A799-7DB374CB85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BF65E2-38FF-4686-8B73-19B767A30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365A1-1584-4A90-A922-A92A228CCDB9}" type="datetimeFigureOut">
              <a:rPr lang="en-US" smtClean="0"/>
              <a:t>11/16/2023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615F11-80CA-44E9-8AA1-A2648DE78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5DB34E-4BD6-458C-B557-DC99742E0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EB3D-56AE-4F03-8AFF-A865C9090D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227386"/>
      </p:ext>
    </p:extLst>
  </p:cSld>
  <p:clrMapOvr>
    <a:masterClrMapping/>
  </p:clrMapOvr>
  <p:transition spd="slow">
    <p:randomBar dir="vert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4CF39A-C28A-4FC7-9149-3A3A61938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FD636C-16A5-4C9E-8D53-83B84FC14E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A8752D-0C35-430E-B385-18357C06FB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365A1-1584-4A90-A922-A92A228CCDB9}" type="datetimeFigureOut">
              <a:rPr lang="en-US" smtClean="0"/>
              <a:t>11/16/2023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4A9A3A-216D-4C48-87D4-206265A88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497A60-0975-443C-9BAC-23F4839AA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EB3D-56AE-4F03-8AFF-A865C9090DD0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F3941B3E-56BD-4E15-A7C5-D4C3A838DF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39956" y="215348"/>
            <a:ext cx="1121995" cy="1121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099950"/>
      </p:ext>
    </p:extLst>
  </p:cSld>
  <p:clrMapOvr>
    <a:masterClrMapping/>
  </p:clrMapOvr>
  <p:transition spd="slow">
    <p:randomBar dir="vert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3463EA-BDA6-4422-8CE0-BDDCD5E00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1448E6-D47A-4B7C-A2C7-EAB0DEF6E3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5F3135-B3CC-4BA9-B577-1806DFB4A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365A1-1584-4A90-A922-A92A228CCDB9}" type="datetimeFigureOut">
              <a:rPr lang="en-US" smtClean="0"/>
              <a:t>11/16/2023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3621FE-5E05-40F2-A413-6A5F8E822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4C41D7-6A45-4126-923A-59C7E54DF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EB3D-56AE-4F03-8AFF-A865C9090D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529754"/>
      </p:ext>
    </p:extLst>
  </p:cSld>
  <p:clrMapOvr>
    <a:masterClrMapping/>
  </p:clrMapOvr>
  <p:transition spd="slow">
    <p:randomBar dir="vert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83A9A-9061-4E5A-9B6A-761924A6E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6B9E7E-6006-4832-80CC-99F5B8F00A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1DC62C-4740-4FBB-B31E-8140BEEB5C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C26847-DCFB-4241-B838-97816125E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365A1-1584-4A90-A922-A92A228CCDB9}" type="datetimeFigureOut">
              <a:rPr lang="en-US" smtClean="0"/>
              <a:t>11/16/2023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DFBE7F-D268-4440-ABD2-A0DBAB0C0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91909D-C743-4514-97A6-94917A138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EB3D-56AE-4F03-8AFF-A865C9090D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066557"/>
      </p:ext>
    </p:extLst>
  </p:cSld>
  <p:clrMapOvr>
    <a:masterClrMapping/>
  </p:clrMapOvr>
  <p:transition spd="slow">
    <p:randomBar dir="vert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9D924-53D4-467E-8FBC-3BF46617C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2A83CD-1E09-4B80-93EE-F84B54CD6B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4C7E28-DAEA-4FC1-999D-0BC3E7B268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5684BC-F348-4CA5-BB42-AC90CE4332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7C6EF8-A6B7-44B6-B572-B85A5B77F3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E3BD93-8093-40AD-988C-7F0E0C855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365A1-1584-4A90-A922-A92A228CCDB9}" type="datetimeFigureOut">
              <a:rPr lang="en-US" smtClean="0"/>
              <a:t>11/16/2023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604296E-DC56-40EB-A2CE-7E964A4A6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440A3DC-D75B-47EF-8BE2-C7A29D31B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EB3D-56AE-4F03-8AFF-A865C9090D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762353"/>
      </p:ext>
    </p:extLst>
  </p:cSld>
  <p:clrMapOvr>
    <a:masterClrMapping/>
  </p:clrMapOvr>
  <p:transition spd="slow">
    <p:randomBar dir="vert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886F6-02FB-4921-ABB4-B83963A01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DA5A68-8656-4875-88D6-F5852E258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365A1-1584-4A90-A922-A92A228CCDB9}" type="datetimeFigureOut">
              <a:rPr lang="en-US" smtClean="0"/>
              <a:t>11/16/2023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CA76C5-7679-4C50-B7DF-389E9AB36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982DB4-F57E-4EEF-A0BE-DDC24F0A9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EB3D-56AE-4F03-8AFF-A865C9090D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154935"/>
      </p:ext>
    </p:extLst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lt2"/>
        </a:solidFill>
        <a:effectLst/>
      </p:bgPr>
    </p:bg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" name="Google Shape;145;p9"/>
          <p:cNvGrpSpPr/>
          <p:nvPr/>
        </p:nvGrpSpPr>
        <p:grpSpPr>
          <a:xfrm>
            <a:off x="750335" y="787710"/>
            <a:ext cx="11125536" cy="4345551"/>
            <a:chOff x="562751" y="590782"/>
            <a:chExt cx="8344152" cy="3259163"/>
          </a:xfrm>
        </p:grpSpPr>
        <p:sp>
          <p:nvSpPr>
            <p:cNvPr id="146" name="Google Shape;146;p9"/>
            <p:cNvSpPr/>
            <p:nvPr/>
          </p:nvSpPr>
          <p:spPr>
            <a:xfrm>
              <a:off x="2084075" y="590782"/>
              <a:ext cx="4976175" cy="1649134"/>
            </a:xfrm>
            <a:custGeom>
              <a:avLst/>
              <a:gdLst/>
              <a:ahLst/>
              <a:cxnLst/>
              <a:rect l="l" t="t" r="r" b="b"/>
              <a:pathLst>
                <a:path w="44447" h="14730" extrusionOk="0">
                  <a:moveTo>
                    <a:pt x="25038" y="1"/>
                  </a:moveTo>
                  <a:cubicBezTo>
                    <a:pt x="21628" y="1"/>
                    <a:pt x="18638" y="2548"/>
                    <a:pt x="19090" y="8469"/>
                  </a:cubicBezTo>
                  <a:cubicBezTo>
                    <a:pt x="18015" y="6715"/>
                    <a:pt x="16532" y="5980"/>
                    <a:pt x="15049" y="5980"/>
                  </a:cubicBezTo>
                  <a:cubicBezTo>
                    <a:pt x="12314" y="5980"/>
                    <a:pt x="9581" y="8482"/>
                    <a:pt x="9423" y="11716"/>
                  </a:cubicBezTo>
                  <a:cubicBezTo>
                    <a:pt x="7681" y="10724"/>
                    <a:pt x="6243" y="10341"/>
                    <a:pt x="5062" y="10341"/>
                  </a:cubicBezTo>
                  <a:cubicBezTo>
                    <a:pt x="1063" y="10341"/>
                    <a:pt x="0" y="14729"/>
                    <a:pt x="0" y="14729"/>
                  </a:cubicBezTo>
                  <a:lnTo>
                    <a:pt x="43772" y="14729"/>
                  </a:lnTo>
                  <a:cubicBezTo>
                    <a:pt x="44447" y="11087"/>
                    <a:pt x="41100" y="8101"/>
                    <a:pt x="37951" y="8101"/>
                  </a:cubicBezTo>
                  <a:cubicBezTo>
                    <a:pt x="36347" y="8101"/>
                    <a:pt x="34795" y="8875"/>
                    <a:pt x="33850" y="10729"/>
                  </a:cubicBezTo>
                  <a:cubicBezTo>
                    <a:pt x="34421" y="4149"/>
                    <a:pt x="29389" y="1"/>
                    <a:pt x="250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grpSp>
          <p:nvGrpSpPr>
            <p:cNvPr id="147" name="Google Shape;147;p9"/>
            <p:cNvGrpSpPr/>
            <p:nvPr/>
          </p:nvGrpSpPr>
          <p:grpSpPr>
            <a:xfrm>
              <a:off x="562751" y="3507546"/>
              <a:ext cx="1033171" cy="342399"/>
              <a:chOff x="456975" y="1603100"/>
              <a:chExt cx="1111175" cy="368250"/>
            </a:xfrm>
          </p:grpSpPr>
          <p:sp>
            <p:nvSpPr>
              <p:cNvPr id="148" name="Google Shape;148;p9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49" name="Google Shape;149;p9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50" name="Google Shape;150;p9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51" name="Google Shape;151;p9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52" name="Google Shape;152;p9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sp>
          <p:nvSpPr>
            <p:cNvPr id="153" name="Google Shape;153;p9"/>
            <p:cNvSpPr/>
            <p:nvPr/>
          </p:nvSpPr>
          <p:spPr>
            <a:xfrm>
              <a:off x="5922623" y="801725"/>
              <a:ext cx="839056" cy="194150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54" name="Google Shape;154;p9"/>
            <p:cNvSpPr/>
            <p:nvPr/>
          </p:nvSpPr>
          <p:spPr>
            <a:xfrm>
              <a:off x="2967063" y="1308975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55" name="Google Shape;155;p9"/>
            <p:cNvSpPr/>
            <p:nvPr/>
          </p:nvSpPr>
          <p:spPr>
            <a:xfrm>
              <a:off x="677025" y="1590950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grpSp>
          <p:nvGrpSpPr>
            <p:cNvPr id="156" name="Google Shape;156;p9"/>
            <p:cNvGrpSpPr/>
            <p:nvPr/>
          </p:nvGrpSpPr>
          <p:grpSpPr>
            <a:xfrm>
              <a:off x="7060241" y="2498677"/>
              <a:ext cx="1846662" cy="611995"/>
              <a:chOff x="456975" y="1603100"/>
              <a:chExt cx="1111175" cy="368250"/>
            </a:xfrm>
          </p:grpSpPr>
          <p:sp>
            <p:nvSpPr>
              <p:cNvPr id="157" name="Google Shape;157;p9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58" name="Google Shape;158;p9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59" name="Google Shape;159;p9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60" name="Google Shape;160;p9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61" name="Google Shape;161;p9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</p:grpSp>
      <p:sp>
        <p:nvSpPr>
          <p:cNvPr id="162" name="Google Shape;162;p9"/>
          <p:cNvSpPr txBox="1">
            <a:spLocks noGrp="1"/>
          </p:cNvSpPr>
          <p:nvPr>
            <p:ph type="title"/>
          </p:nvPr>
        </p:nvSpPr>
        <p:spPr>
          <a:xfrm>
            <a:off x="2888800" y="2121267"/>
            <a:ext cx="6414400" cy="65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9pPr>
          </a:lstStyle>
          <a:p>
            <a:endParaRPr/>
          </a:p>
        </p:txBody>
      </p:sp>
      <p:sp>
        <p:nvSpPr>
          <p:cNvPr id="163" name="Google Shape;163;p9"/>
          <p:cNvSpPr txBox="1">
            <a:spLocks noGrp="1"/>
          </p:cNvSpPr>
          <p:nvPr>
            <p:ph type="subTitle" idx="1"/>
          </p:nvPr>
        </p:nvSpPr>
        <p:spPr>
          <a:xfrm>
            <a:off x="3890567" y="3064733"/>
            <a:ext cx="4410800" cy="16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143463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135A85-5E7D-46B1-AEDE-FAC87047B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365A1-1584-4A90-A922-A92A228CCDB9}" type="datetimeFigureOut">
              <a:rPr lang="en-US" smtClean="0"/>
              <a:t>11/16/2023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4DAE4F-7804-4189-87E0-2D11FD2A8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61CC1E-38BB-4441-8239-97394D5CC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EB3D-56AE-4F03-8AFF-A865C9090D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048170"/>
      </p:ext>
    </p:extLst>
  </p:cSld>
  <p:clrMapOvr>
    <a:masterClrMapping/>
  </p:clrMapOvr>
  <p:transition spd="slow">
    <p:randomBar dir="vert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B86EC-35ED-4CC4-9B54-28DEDEC7E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F3DD66-BEE3-4A13-8EE0-00C06E12A5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32C61B-F548-4172-AE2B-5042F217B5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27C516-A18B-402D-8094-CCCB790D8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365A1-1584-4A90-A922-A92A228CCDB9}" type="datetimeFigureOut">
              <a:rPr lang="en-US" smtClean="0"/>
              <a:t>11/16/2023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8B640A-3391-482C-9FED-6DEDA5494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4D4F60-C26C-4296-B831-A3993016B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EB3D-56AE-4F03-8AFF-A865C9090D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110944"/>
      </p:ext>
    </p:extLst>
  </p:cSld>
  <p:clrMapOvr>
    <a:masterClrMapping/>
  </p:clrMapOvr>
  <p:transition spd="slow">
    <p:randomBar dir="vert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CB3B8-A772-4757-B57A-229F663BA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22E7021-7DDF-4E2C-9DF0-181A689AA7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5371CD-9059-4C60-B845-50EEA2E18E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C75DB6-DB9D-44A2-9DD4-2BCFD55ED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365A1-1584-4A90-A922-A92A228CCDB9}" type="datetimeFigureOut">
              <a:rPr lang="en-US" smtClean="0"/>
              <a:t>11/16/2023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701344-928D-489C-BD71-37311DEE0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04C40A-F533-4EC2-9165-4603A1B3A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EB3D-56AE-4F03-8AFF-A865C9090D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086662"/>
      </p:ext>
    </p:extLst>
  </p:cSld>
  <p:clrMapOvr>
    <a:masterClrMapping/>
  </p:clrMapOvr>
  <p:transition spd="slow">
    <p:randomBar dir="vert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5CAF7-444D-416A-8BBD-5DFC8D458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8C2287-9252-4D48-BB6F-7613AA4B26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6F2899-4F8D-486E-863F-ABE4FE4BB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365A1-1584-4A90-A922-A92A228CCDB9}" type="datetimeFigureOut">
              <a:rPr lang="en-US" smtClean="0"/>
              <a:t>11/16/2023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14684E-1D02-4C7E-9939-E092E36CA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180325-C54E-44EF-9169-E9007126A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EB3D-56AE-4F03-8AFF-A865C9090D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618871"/>
      </p:ext>
    </p:extLst>
  </p:cSld>
  <p:clrMapOvr>
    <a:masterClrMapping/>
  </p:clrMapOvr>
  <p:transition spd="slow">
    <p:randomBar dir="vert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20E08D-BD65-4508-AC8B-F706EDBCAA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EE5B11-BF60-479F-84B5-1D343EBFFF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0CC001-0DBD-48D4-B5EB-169E0EE02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365A1-1584-4A90-A922-A92A228CCDB9}" type="datetimeFigureOut">
              <a:rPr lang="en-US" smtClean="0"/>
              <a:t>11/16/2023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879634-33F8-41FD-83C8-F7AEEDB1E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65C235-E5F5-4B6A-A013-26A5A60B5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EB3D-56AE-4F03-8AFF-A865C9090D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276516"/>
      </p:ext>
    </p:extLst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solidFill>
          <a:schemeClr val="lt2"/>
        </a:solid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5" name="Google Shape;165;p10"/>
          <p:cNvGrpSpPr/>
          <p:nvPr/>
        </p:nvGrpSpPr>
        <p:grpSpPr>
          <a:xfrm>
            <a:off x="9565775" y="4439656"/>
            <a:ext cx="1977756" cy="770409"/>
            <a:chOff x="651200" y="238075"/>
            <a:chExt cx="880725" cy="343075"/>
          </a:xfrm>
        </p:grpSpPr>
        <p:sp>
          <p:nvSpPr>
            <p:cNvPr id="166" name="Google Shape;166;p10"/>
            <p:cNvSpPr/>
            <p:nvPr/>
          </p:nvSpPr>
          <p:spPr>
            <a:xfrm>
              <a:off x="651200" y="238075"/>
              <a:ext cx="880725" cy="343075"/>
            </a:xfrm>
            <a:custGeom>
              <a:avLst/>
              <a:gdLst/>
              <a:ahLst/>
              <a:cxnLst/>
              <a:rect l="l" t="t" r="r" b="b"/>
              <a:pathLst>
                <a:path w="35229" h="13723" extrusionOk="0">
                  <a:moveTo>
                    <a:pt x="20065" y="1"/>
                  </a:moveTo>
                  <a:cubicBezTo>
                    <a:pt x="16539" y="1"/>
                    <a:pt x="13074" y="2061"/>
                    <a:pt x="14483" y="5935"/>
                  </a:cubicBezTo>
                  <a:cubicBezTo>
                    <a:pt x="13434" y="5038"/>
                    <a:pt x="12109" y="4625"/>
                    <a:pt x="10792" y="4625"/>
                  </a:cubicBezTo>
                  <a:cubicBezTo>
                    <a:pt x="8616" y="4625"/>
                    <a:pt x="6461" y="5751"/>
                    <a:pt x="5603" y="7679"/>
                  </a:cubicBezTo>
                  <a:cubicBezTo>
                    <a:pt x="5272" y="8432"/>
                    <a:pt x="5144" y="9259"/>
                    <a:pt x="5235" y="10076"/>
                  </a:cubicBezTo>
                  <a:cubicBezTo>
                    <a:pt x="4648" y="9764"/>
                    <a:pt x="3986" y="9590"/>
                    <a:pt x="3316" y="9580"/>
                  </a:cubicBezTo>
                  <a:cubicBezTo>
                    <a:pt x="1351" y="9580"/>
                    <a:pt x="1" y="11298"/>
                    <a:pt x="377" y="13722"/>
                  </a:cubicBezTo>
                  <a:lnTo>
                    <a:pt x="33952" y="13722"/>
                  </a:lnTo>
                  <a:cubicBezTo>
                    <a:pt x="35229" y="11390"/>
                    <a:pt x="34623" y="9305"/>
                    <a:pt x="33126" y="7982"/>
                  </a:cubicBezTo>
                  <a:cubicBezTo>
                    <a:pt x="32081" y="7073"/>
                    <a:pt x="30608" y="6529"/>
                    <a:pt x="29036" y="6529"/>
                  </a:cubicBezTo>
                  <a:cubicBezTo>
                    <a:pt x="27927" y="6529"/>
                    <a:pt x="26768" y="6800"/>
                    <a:pt x="25678" y="7404"/>
                  </a:cubicBezTo>
                  <a:cubicBezTo>
                    <a:pt x="27692" y="2368"/>
                    <a:pt x="23844" y="1"/>
                    <a:pt x="200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67" name="Google Shape;167;p10"/>
            <p:cNvSpPr/>
            <p:nvPr/>
          </p:nvSpPr>
          <p:spPr>
            <a:xfrm>
              <a:off x="1162500" y="272700"/>
              <a:ext cx="47550" cy="32700"/>
            </a:xfrm>
            <a:custGeom>
              <a:avLst/>
              <a:gdLst/>
              <a:ahLst/>
              <a:cxnLst/>
              <a:rect l="l" t="t" r="r" b="b"/>
              <a:pathLst>
                <a:path w="1902" h="1308" extrusionOk="0">
                  <a:moveTo>
                    <a:pt x="534" y="1"/>
                  </a:moveTo>
                  <a:cubicBezTo>
                    <a:pt x="503" y="1"/>
                    <a:pt x="472" y="2"/>
                    <a:pt x="441" y="4"/>
                  </a:cubicBezTo>
                  <a:cubicBezTo>
                    <a:pt x="294" y="4"/>
                    <a:pt x="157" y="31"/>
                    <a:pt x="10" y="68"/>
                  </a:cubicBezTo>
                  <a:cubicBezTo>
                    <a:pt x="0" y="151"/>
                    <a:pt x="19" y="242"/>
                    <a:pt x="46" y="316"/>
                  </a:cubicBezTo>
                  <a:cubicBezTo>
                    <a:pt x="175" y="316"/>
                    <a:pt x="294" y="334"/>
                    <a:pt x="414" y="353"/>
                  </a:cubicBezTo>
                  <a:cubicBezTo>
                    <a:pt x="616" y="399"/>
                    <a:pt x="818" y="472"/>
                    <a:pt x="992" y="582"/>
                  </a:cubicBezTo>
                  <a:cubicBezTo>
                    <a:pt x="1167" y="692"/>
                    <a:pt x="1323" y="830"/>
                    <a:pt x="1461" y="996"/>
                  </a:cubicBezTo>
                  <a:cubicBezTo>
                    <a:pt x="1534" y="1097"/>
                    <a:pt x="1598" y="1198"/>
                    <a:pt x="1663" y="1308"/>
                  </a:cubicBezTo>
                  <a:cubicBezTo>
                    <a:pt x="1745" y="1299"/>
                    <a:pt x="1828" y="1271"/>
                    <a:pt x="1901" y="1225"/>
                  </a:cubicBezTo>
                  <a:lnTo>
                    <a:pt x="1865" y="1115"/>
                  </a:lnTo>
                  <a:cubicBezTo>
                    <a:pt x="1846" y="1014"/>
                    <a:pt x="1810" y="913"/>
                    <a:pt x="1764" y="821"/>
                  </a:cubicBezTo>
                  <a:cubicBezTo>
                    <a:pt x="1653" y="564"/>
                    <a:pt x="1479" y="344"/>
                    <a:pt x="1240" y="187"/>
                  </a:cubicBezTo>
                  <a:cubicBezTo>
                    <a:pt x="1028" y="65"/>
                    <a:pt x="780" y="1"/>
                    <a:pt x="5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68" name="Google Shape;168;p10"/>
            <p:cNvSpPr/>
            <p:nvPr/>
          </p:nvSpPr>
          <p:spPr>
            <a:xfrm>
              <a:off x="1159050" y="301950"/>
              <a:ext cx="36525" cy="28700"/>
            </a:xfrm>
            <a:custGeom>
              <a:avLst/>
              <a:gdLst/>
              <a:ahLst/>
              <a:cxnLst/>
              <a:rect l="l" t="t" r="r" b="b"/>
              <a:pathLst>
                <a:path w="1461" h="1148" extrusionOk="0">
                  <a:moveTo>
                    <a:pt x="56" y="0"/>
                  </a:moveTo>
                  <a:cubicBezTo>
                    <a:pt x="19" y="73"/>
                    <a:pt x="1" y="156"/>
                    <a:pt x="1" y="239"/>
                  </a:cubicBezTo>
                  <a:lnTo>
                    <a:pt x="230" y="386"/>
                  </a:lnTo>
                  <a:cubicBezTo>
                    <a:pt x="304" y="422"/>
                    <a:pt x="368" y="478"/>
                    <a:pt x="423" y="533"/>
                  </a:cubicBezTo>
                  <a:cubicBezTo>
                    <a:pt x="487" y="588"/>
                    <a:pt x="552" y="643"/>
                    <a:pt x="616" y="689"/>
                  </a:cubicBezTo>
                  <a:cubicBezTo>
                    <a:pt x="846" y="872"/>
                    <a:pt x="1286" y="1148"/>
                    <a:pt x="1286" y="1148"/>
                  </a:cubicBezTo>
                  <a:cubicBezTo>
                    <a:pt x="1351" y="1102"/>
                    <a:pt x="1415" y="1038"/>
                    <a:pt x="1461" y="973"/>
                  </a:cubicBezTo>
                  <a:cubicBezTo>
                    <a:pt x="1305" y="726"/>
                    <a:pt x="1121" y="505"/>
                    <a:pt x="910" y="312"/>
                  </a:cubicBezTo>
                  <a:cubicBezTo>
                    <a:pt x="745" y="193"/>
                    <a:pt x="570" y="110"/>
                    <a:pt x="377" y="55"/>
                  </a:cubicBezTo>
                  <a:cubicBezTo>
                    <a:pt x="194" y="18"/>
                    <a:pt x="56" y="0"/>
                    <a:pt x="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69" name="Google Shape;169;p10"/>
            <p:cNvSpPr/>
            <p:nvPr/>
          </p:nvSpPr>
          <p:spPr>
            <a:xfrm>
              <a:off x="1319525" y="547600"/>
              <a:ext cx="54900" cy="11950"/>
            </a:xfrm>
            <a:custGeom>
              <a:avLst/>
              <a:gdLst/>
              <a:ahLst/>
              <a:cxnLst/>
              <a:rect l="l" t="t" r="r" b="b"/>
              <a:pathLst>
                <a:path w="2196" h="478" extrusionOk="0">
                  <a:moveTo>
                    <a:pt x="1103" y="0"/>
                  </a:moveTo>
                  <a:cubicBezTo>
                    <a:pt x="736" y="19"/>
                    <a:pt x="377" y="56"/>
                    <a:pt x="28" y="120"/>
                  </a:cubicBezTo>
                  <a:cubicBezTo>
                    <a:pt x="1" y="202"/>
                    <a:pt x="1" y="285"/>
                    <a:pt x="28" y="368"/>
                  </a:cubicBezTo>
                  <a:cubicBezTo>
                    <a:pt x="377" y="423"/>
                    <a:pt x="736" y="460"/>
                    <a:pt x="1103" y="478"/>
                  </a:cubicBezTo>
                  <a:cubicBezTo>
                    <a:pt x="1461" y="460"/>
                    <a:pt x="1819" y="423"/>
                    <a:pt x="2177" y="368"/>
                  </a:cubicBezTo>
                  <a:cubicBezTo>
                    <a:pt x="2196" y="285"/>
                    <a:pt x="2196" y="202"/>
                    <a:pt x="2177" y="120"/>
                  </a:cubicBezTo>
                  <a:cubicBezTo>
                    <a:pt x="1819" y="56"/>
                    <a:pt x="1461" y="19"/>
                    <a:pt x="11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70" name="Google Shape;170;p10"/>
            <p:cNvSpPr/>
            <p:nvPr/>
          </p:nvSpPr>
          <p:spPr>
            <a:xfrm>
              <a:off x="1333300" y="520500"/>
              <a:ext cx="27350" cy="11750"/>
            </a:xfrm>
            <a:custGeom>
              <a:avLst/>
              <a:gdLst/>
              <a:ahLst/>
              <a:cxnLst/>
              <a:rect l="l" t="t" r="r" b="b"/>
              <a:pathLst>
                <a:path w="1094" h="470" extrusionOk="0">
                  <a:moveTo>
                    <a:pt x="552" y="1"/>
                  </a:moveTo>
                  <a:cubicBezTo>
                    <a:pt x="368" y="10"/>
                    <a:pt x="185" y="56"/>
                    <a:pt x="10" y="111"/>
                  </a:cubicBezTo>
                  <a:cubicBezTo>
                    <a:pt x="1" y="194"/>
                    <a:pt x="1" y="276"/>
                    <a:pt x="10" y="359"/>
                  </a:cubicBezTo>
                  <a:cubicBezTo>
                    <a:pt x="185" y="414"/>
                    <a:pt x="368" y="460"/>
                    <a:pt x="552" y="469"/>
                  </a:cubicBezTo>
                  <a:cubicBezTo>
                    <a:pt x="736" y="460"/>
                    <a:pt x="910" y="414"/>
                    <a:pt x="1085" y="359"/>
                  </a:cubicBezTo>
                  <a:cubicBezTo>
                    <a:pt x="1094" y="276"/>
                    <a:pt x="1094" y="194"/>
                    <a:pt x="1085" y="111"/>
                  </a:cubicBezTo>
                  <a:cubicBezTo>
                    <a:pt x="910" y="56"/>
                    <a:pt x="736" y="10"/>
                    <a:pt x="5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171" name="Google Shape;171;p10"/>
          <p:cNvGrpSpPr/>
          <p:nvPr/>
        </p:nvGrpSpPr>
        <p:grpSpPr>
          <a:xfrm>
            <a:off x="300012" y="5339818"/>
            <a:ext cx="3404001" cy="1518164"/>
            <a:chOff x="8042384" y="2038616"/>
            <a:chExt cx="1720815" cy="767473"/>
          </a:xfrm>
        </p:grpSpPr>
        <p:sp>
          <p:nvSpPr>
            <p:cNvPr id="172" name="Google Shape;172;p10"/>
            <p:cNvSpPr/>
            <p:nvPr/>
          </p:nvSpPr>
          <p:spPr>
            <a:xfrm>
              <a:off x="8042384" y="2038616"/>
              <a:ext cx="1720815" cy="767473"/>
            </a:xfrm>
            <a:custGeom>
              <a:avLst/>
              <a:gdLst/>
              <a:ahLst/>
              <a:cxnLst/>
              <a:rect l="l" t="t" r="r" b="b"/>
              <a:pathLst>
                <a:path w="43310" h="19316" extrusionOk="0">
                  <a:moveTo>
                    <a:pt x="25615" y="0"/>
                  </a:moveTo>
                  <a:cubicBezTo>
                    <a:pt x="20922" y="0"/>
                    <a:pt x="16203" y="3639"/>
                    <a:pt x="16707" y="11601"/>
                  </a:cubicBezTo>
                  <a:cubicBezTo>
                    <a:pt x="14853" y="8904"/>
                    <a:pt x="12411" y="7768"/>
                    <a:pt x="10025" y="7768"/>
                  </a:cubicBezTo>
                  <a:cubicBezTo>
                    <a:pt x="4883" y="7768"/>
                    <a:pt x="0" y="13039"/>
                    <a:pt x="1819" y="19316"/>
                  </a:cubicBezTo>
                  <a:lnTo>
                    <a:pt x="43309" y="19316"/>
                  </a:lnTo>
                  <a:cubicBezTo>
                    <a:pt x="43309" y="15688"/>
                    <a:pt x="40582" y="11557"/>
                    <a:pt x="36902" y="11557"/>
                  </a:cubicBezTo>
                  <a:cubicBezTo>
                    <a:pt x="35985" y="11557"/>
                    <a:pt x="35010" y="11813"/>
                    <a:pt x="34003" y="12397"/>
                  </a:cubicBezTo>
                  <a:cubicBezTo>
                    <a:pt x="35952" y="4439"/>
                    <a:pt x="30799" y="0"/>
                    <a:pt x="256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73" name="Google Shape;173;p10"/>
            <p:cNvSpPr/>
            <p:nvPr/>
          </p:nvSpPr>
          <p:spPr>
            <a:xfrm>
              <a:off x="8825909" y="2181653"/>
              <a:ext cx="49348" cy="69413"/>
            </a:xfrm>
            <a:custGeom>
              <a:avLst/>
              <a:gdLst/>
              <a:ahLst/>
              <a:cxnLst/>
              <a:rect l="l" t="t" r="r" b="b"/>
              <a:pathLst>
                <a:path w="1242" h="1747" extrusionOk="0">
                  <a:moveTo>
                    <a:pt x="1136" y="0"/>
                  </a:moveTo>
                  <a:lnTo>
                    <a:pt x="1030" y="32"/>
                  </a:lnTo>
                  <a:cubicBezTo>
                    <a:pt x="934" y="64"/>
                    <a:pt x="849" y="107"/>
                    <a:pt x="775" y="149"/>
                  </a:cubicBezTo>
                  <a:cubicBezTo>
                    <a:pt x="552" y="266"/>
                    <a:pt x="372" y="436"/>
                    <a:pt x="234" y="637"/>
                  </a:cubicBezTo>
                  <a:cubicBezTo>
                    <a:pt x="106" y="849"/>
                    <a:pt x="22" y="1093"/>
                    <a:pt x="11" y="1337"/>
                  </a:cubicBezTo>
                  <a:cubicBezTo>
                    <a:pt x="0" y="1433"/>
                    <a:pt x="0" y="1529"/>
                    <a:pt x="11" y="1624"/>
                  </a:cubicBezTo>
                  <a:lnTo>
                    <a:pt x="22" y="1730"/>
                  </a:lnTo>
                  <a:cubicBezTo>
                    <a:pt x="64" y="1741"/>
                    <a:pt x="109" y="1746"/>
                    <a:pt x="154" y="1746"/>
                  </a:cubicBezTo>
                  <a:cubicBezTo>
                    <a:pt x="199" y="1746"/>
                    <a:pt x="244" y="1741"/>
                    <a:pt x="287" y="1730"/>
                  </a:cubicBezTo>
                  <a:cubicBezTo>
                    <a:pt x="287" y="1730"/>
                    <a:pt x="297" y="1698"/>
                    <a:pt x="319" y="1635"/>
                  </a:cubicBezTo>
                  <a:cubicBezTo>
                    <a:pt x="329" y="1560"/>
                    <a:pt x="351" y="1486"/>
                    <a:pt x="382" y="1422"/>
                  </a:cubicBezTo>
                  <a:cubicBezTo>
                    <a:pt x="457" y="1242"/>
                    <a:pt x="542" y="1072"/>
                    <a:pt x="648" y="913"/>
                  </a:cubicBezTo>
                  <a:cubicBezTo>
                    <a:pt x="754" y="754"/>
                    <a:pt x="870" y="605"/>
                    <a:pt x="998" y="457"/>
                  </a:cubicBezTo>
                  <a:cubicBezTo>
                    <a:pt x="1115" y="319"/>
                    <a:pt x="1242" y="234"/>
                    <a:pt x="1242" y="234"/>
                  </a:cubicBezTo>
                  <a:cubicBezTo>
                    <a:pt x="1221" y="149"/>
                    <a:pt x="1178" y="64"/>
                    <a:pt x="11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74" name="Google Shape;174;p10"/>
            <p:cNvSpPr/>
            <p:nvPr/>
          </p:nvSpPr>
          <p:spPr>
            <a:xfrm>
              <a:off x="8874383" y="2198500"/>
              <a:ext cx="47282" cy="47679"/>
            </a:xfrm>
            <a:custGeom>
              <a:avLst/>
              <a:gdLst/>
              <a:ahLst/>
              <a:cxnLst/>
              <a:rect l="l" t="t" r="r" b="b"/>
              <a:pathLst>
                <a:path w="1190" h="1200" extrusionOk="0">
                  <a:moveTo>
                    <a:pt x="1125" y="1"/>
                  </a:moveTo>
                  <a:lnTo>
                    <a:pt x="1041" y="12"/>
                  </a:lnTo>
                  <a:cubicBezTo>
                    <a:pt x="966" y="12"/>
                    <a:pt x="892" y="22"/>
                    <a:pt x="818" y="43"/>
                  </a:cubicBezTo>
                  <a:cubicBezTo>
                    <a:pt x="637" y="96"/>
                    <a:pt x="457" y="192"/>
                    <a:pt x="319" y="330"/>
                  </a:cubicBezTo>
                  <a:cubicBezTo>
                    <a:pt x="192" y="468"/>
                    <a:pt x="107" y="638"/>
                    <a:pt x="54" y="829"/>
                  </a:cubicBezTo>
                  <a:cubicBezTo>
                    <a:pt x="32" y="892"/>
                    <a:pt x="22" y="967"/>
                    <a:pt x="11" y="1030"/>
                  </a:cubicBezTo>
                  <a:lnTo>
                    <a:pt x="1" y="1115"/>
                  </a:lnTo>
                  <a:cubicBezTo>
                    <a:pt x="75" y="1158"/>
                    <a:pt x="160" y="1189"/>
                    <a:pt x="255" y="1200"/>
                  </a:cubicBezTo>
                  <a:cubicBezTo>
                    <a:pt x="298" y="1136"/>
                    <a:pt x="351" y="1062"/>
                    <a:pt x="404" y="998"/>
                  </a:cubicBezTo>
                  <a:cubicBezTo>
                    <a:pt x="499" y="892"/>
                    <a:pt x="595" y="786"/>
                    <a:pt x="690" y="691"/>
                  </a:cubicBezTo>
                  <a:cubicBezTo>
                    <a:pt x="786" y="585"/>
                    <a:pt x="881" y="489"/>
                    <a:pt x="987" y="404"/>
                  </a:cubicBezTo>
                  <a:cubicBezTo>
                    <a:pt x="1051" y="351"/>
                    <a:pt x="1115" y="309"/>
                    <a:pt x="1189" y="266"/>
                  </a:cubicBezTo>
                  <a:cubicBezTo>
                    <a:pt x="1178" y="171"/>
                    <a:pt x="1157" y="86"/>
                    <a:pt x="11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75" name="Google Shape;175;p10"/>
            <p:cNvSpPr/>
            <p:nvPr/>
          </p:nvSpPr>
          <p:spPr>
            <a:xfrm>
              <a:off x="8122644" y="2614658"/>
              <a:ext cx="66671" cy="60314"/>
            </a:xfrm>
            <a:custGeom>
              <a:avLst/>
              <a:gdLst/>
              <a:ahLst/>
              <a:cxnLst/>
              <a:rect l="l" t="t" r="r" b="b"/>
              <a:pathLst>
                <a:path w="1678" h="1518" extrusionOk="0">
                  <a:moveTo>
                    <a:pt x="202" y="0"/>
                  </a:moveTo>
                  <a:cubicBezTo>
                    <a:pt x="181" y="0"/>
                    <a:pt x="1" y="181"/>
                    <a:pt x="22" y="191"/>
                  </a:cubicBezTo>
                  <a:cubicBezTo>
                    <a:pt x="383" y="754"/>
                    <a:pt x="892" y="1210"/>
                    <a:pt x="1486" y="1518"/>
                  </a:cubicBezTo>
                  <a:cubicBezTo>
                    <a:pt x="1561" y="1475"/>
                    <a:pt x="1624" y="1411"/>
                    <a:pt x="1677" y="1327"/>
                  </a:cubicBezTo>
                  <a:cubicBezTo>
                    <a:pt x="1306" y="775"/>
                    <a:pt x="797" y="319"/>
                    <a:pt x="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76" name="Google Shape;176;p10"/>
            <p:cNvSpPr/>
            <p:nvPr/>
          </p:nvSpPr>
          <p:spPr>
            <a:xfrm>
              <a:off x="8146284" y="2574170"/>
              <a:ext cx="46805" cy="43030"/>
            </a:xfrm>
            <a:custGeom>
              <a:avLst/>
              <a:gdLst/>
              <a:ahLst/>
              <a:cxnLst/>
              <a:rect l="l" t="t" r="r" b="b"/>
              <a:pathLst>
                <a:path w="1178" h="1083" extrusionOk="0">
                  <a:moveTo>
                    <a:pt x="223" y="1"/>
                  </a:moveTo>
                  <a:cubicBezTo>
                    <a:pt x="138" y="43"/>
                    <a:pt x="64" y="85"/>
                    <a:pt x="0" y="149"/>
                  </a:cubicBezTo>
                  <a:cubicBezTo>
                    <a:pt x="74" y="393"/>
                    <a:pt x="202" y="605"/>
                    <a:pt x="371" y="796"/>
                  </a:cubicBezTo>
                  <a:cubicBezTo>
                    <a:pt x="509" y="902"/>
                    <a:pt x="658" y="987"/>
                    <a:pt x="828" y="1030"/>
                  </a:cubicBezTo>
                  <a:cubicBezTo>
                    <a:pt x="976" y="1072"/>
                    <a:pt x="1093" y="1083"/>
                    <a:pt x="1093" y="1083"/>
                  </a:cubicBezTo>
                  <a:cubicBezTo>
                    <a:pt x="1135" y="1009"/>
                    <a:pt x="1167" y="913"/>
                    <a:pt x="1178" y="828"/>
                  </a:cubicBezTo>
                  <a:cubicBezTo>
                    <a:pt x="1178" y="828"/>
                    <a:pt x="1104" y="754"/>
                    <a:pt x="1008" y="680"/>
                  </a:cubicBezTo>
                  <a:cubicBezTo>
                    <a:pt x="902" y="616"/>
                    <a:pt x="817" y="489"/>
                    <a:pt x="722" y="414"/>
                  </a:cubicBezTo>
                  <a:cubicBezTo>
                    <a:pt x="552" y="266"/>
                    <a:pt x="223" y="1"/>
                    <a:pt x="2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sp>
        <p:nvSpPr>
          <p:cNvPr id="177" name="Google Shape;177;p10"/>
          <p:cNvSpPr txBox="1">
            <a:spLocks noGrp="1"/>
          </p:cNvSpPr>
          <p:nvPr>
            <p:ph type="title"/>
          </p:nvPr>
        </p:nvSpPr>
        <p:spPr>
          <a:xfrm>
            <a:off x="7149772" y="553100"/>
            <a:ext cx="4342800" cy="121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10"/>
          <p:cNvSpPr/>
          <p:nvPr/>
        </p:nvSpPr>
        <p:spPr>
          <a:xfrm rot="10800000">
            <a:off x="6164768" y="2"/>
            <a:ext cx="6120765" cy="2816999"/>
          </a:xfrm>
          <a:custGeom>
            <a:avLst/>
            <a:gdLst/>
            <a:ahLst/>
            <a:cxnLst/>
            <a:rect l="l" t="t" r="r" b="b"/>
            <a:pathLst>
              <a:path w="24615" h="11247" extrusionOk="0">
                <a:moveTo>
                  <a:pt x="12381" y="1"/>
                </a:moveTo>
                <a:cubicBezTo>
                  <a:pt x="8808" y="1"/>
                  <a:pt x="5279" y="1689"/>
                  <a:pt x="4940" y="4793"/>
                </a:cubicBezTo>
                <a:cubicBezTo>
                  <a:pt x="4669" y="4743"/>
                  <a:pt x="4411" y="4719"/>
                  <a:pt x="4166" y="4719"/>
                </a:cubicBezTo>
                <a:cubicBezTo>
                  <a:pt x="1025" y="4719"/>
                  <a:pt x="1" y="8618"/>
                  <a:pt x="1701" y="11246"/>
                </a:cubicBezTo>
                <a:lnTo>
                  <a:pt x="23085" y="11246"/>
                </a:lnTo>
                <a:cubicBezTo>
                  <a:pt x="24614" y="9839"/>
                  <a:pt x="23629" y="6695"/>
                  <a:pt x="21356" y="6695"/>
                </a:cubicBezTo>
                <a:cubicBezTo>
                  <a:pt x="20975" y="6695"/>
                  <a:pt x="20557" y="6783"/>
                  <a:pt x="20109" y="6984"/>
                </a:cubicBezTo>
                <a:cubicBezTo>
                  <a:pt x="20584" y="2195"/>
                  <a:pt x="16454" y="1"/>
                  <a:pt x="1238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</p:spTree>
    <p:extLst>
      <p:ext uri="{BB962C8B-B14F-4D97-AF65-F5344CB8AC3E}">
        <p14:creationId xmlns:p14="http://schemas.microsoft.com/office/powerpoint/2010/main" val="4234670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2">
  <p:cSld name="Table of Contents 2">
    <p:bg>
      <p:bgPr>
        <a:solidFill>
          <a:schemeClr val="lt2"/>
        </a:solidFill>
        <a:effectLst/>
      </p:bgPr>
    </p:bg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7" name="Google Shape;247;p14"/>
          <p:cNvGrpSpPr/>
          <p:nvPr/>
        </p:nvGrpSpPr>
        <p:grpSpPr>
          <a:xfrm>
            <a:off x="-320533" y="581203"/>
            <a:ext cx="12206505" cy="4937063"/>
            <a:chOff x="-240400" y="435902"/>
            <a:chExt cx="9154879" cy="3702797"/>
          </a:xfrm>
        </p:grpSpPr>
        <p:grpSp>
          <p:nvGrpSpPr>
            <p:cNvPr id="248" name="Google Shape;248;p14"/>
            <p:cNvGrpSpPr/>
            <p:nvPr/>
          </p:nvGrpSpPr>
          <p:grpSpPr>
            <a:xfrm>
              <a:off x="6870666" y="435902"/>
              <a:ext cx="1846662" cy="611995"/>
              <a:chOff x="456975" y="1603100"/>
              <a:chExt cx="1111175" cy="368250"/>
            </a:xfrm>
          </p:grpSpPr>
          <p:sp>
            <p:nvSpPr>
              <p:cNvPr id="249" name="Google Shape;249;p14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250" name="Google Shape;250;p14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251" name="Google Shape;251;p14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252" name="Google Shape;252;p14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253" name="Google Shape;253;p14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sp>
          <p:nvSpPr>
            <p:cNvPr id="254" name="Google Shape;254;p14"/>
            <p:cNvSpPr/>
            <p:nvPr/>
          </p:nvSpPr>
          <p:spPr>
            <a:xfrm>
              <a:off x="8075423" y="3944550"/>
              <a:ext cx="839056" cy="194150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55" name="Google Shape;255;p14"/>
            <p:cNvSpPr/>
            <p:nvPr/>
          </p:nvSpPr>
          <p:spPr>
            <a:xfrm>
              <a:off x="-190950" y="3770425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56" name="Google Shape;256;p14"/>
            <p:cNvSpPr/>
            <p:nvPr/>
          </p:nvSpPr>
          <p:spPr>
            <a:xfrm>
              <a:off x="8458538" y="572750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57" name="Google Shape;257;p14"/>
            <p:cNvSpPr/>
            <p:nvPr/>
          </p:nvSpPr>
          <p:spPr>
            <a:xfrm>
              <a:off x="-240400" y="922600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sp>
        <p:nvSpPr>
          <p:cNvPr id="258" name="Google Shape;258;p14"/>
          <p:cNvSpPr txBox="1">
            <a:spLocks noGrp="1"/>
          </p:cNvSpPr>
          <p:nvPr>
            <p:ph type="ctrTitle"/>
          </p:nvPr>
        </p:nvSpPr>
        <p:spPr>
          <a:xfrm>
            <a:off x="2140133" y="1555376"/>
            <a:ext cx="3670800" cy="7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3467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59" name="Google Shape;259;p14"/>
          <p:cNvSpPr txBox="1">
            <a:spLocks noGrp="1"/>
          </p:cNvSpPr>
          <p:nvPr>
            <p:ph type="title" idx="2" hasCustomPrompt="1"/>
          </p:nvPr>
        </p:nvSpPr>
        <p:spPr>
          <a:xfrm>
            <a:off x="1237172" y="1555376"/>
            <a:ext cx="9028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000" b="0">
                <a:solidFill>
                  <a:schemeClr val="accen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60" name="Google Shape;260;p14"/>
          <p:cNvSpPr txBox="1">
            <a:spLocks noGrp="1"/>
          </p:cNvSpPr>
          <p:nvPr>
            <p:ph type="subTitle" idx="1"/>
          </p:nvPr>
        </p:nvSpPr>
        <p:spPr>
          <a:xfrm>
            <a:off x="2140133" y="2255900"/>
            <a:ext cx="3261200" cy="7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14"/>
          <p:cNvSpPr txBox="1">
            <a:spLocks noGrp="1"/>
          </p:cNvSpPr>
          <p:nvPr>
            <p:ph type="ctrTitle" idx="3"/>
          </p:nvPr>
        </p:nvSpPr>
        <p:spPr>
          <a:xfrm>
            <a:off x="2140133" y="3127909"/>
            <a:ext cx="3670800" cy="7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3467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62" name="Google Shape;262;p14"/>
          <p:cNvSpPr txBox="1">
            <a:spLocks noGrp="1"/>
          </p:cNvSpPr>
          <p:nvPr>
            <p:ph type="title" idx="4" hasCustomPrompt="1"/>
          </p:nvPr>
        </p:nvSpPr>
        <p:spPr>
          <a:xfrm>
            <a:off x="1237172" y="3127909"/>
            <a:ext cx="9028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000" b="0">
                <a:solidFill>
                  <a:schemeClr val="accen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63" name="Google Shape;263;p14"/>
          <p:cNvSpPr txBox="1">
            <a:spLocks noGrp="1"/>
          </p:cNvSpPr>
          <p:nvPr>
            <p:ph type="subTitle" idx="5"/>
          </p:nvPr>
        </p:nvSpPr>
        <p:spPr>
          <a:xfrm>
            <a:off x="2140133" y="3828433"/>
            <a:ext cx="3261200" cy="7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64" name="Google Shape;264;p14"/>
          <p:cNvSpPr txBox="1">
            <a:spLocks noGrp="1"/>
          </p:cNvSpPr>
          <p:nvPr>
            <p:ph type="ctrTitle" idx="6"/>
          </p:nvPr>
        </p:nvSpPr>
        <p:spPr>
          <a:xfrm>
            <a:off x="7284033" y="1555376"/>
            <a:ext cx="3670800" cy="7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3467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65" name="Google Shape;265;p14"/>
          <p:cNvSpPr txBox="1">
            <a:spLocks noGrp="1"/>
          </p:cNvSpPr>
          <p:nvPr>
            <p:ph type="title" idx="7" hasCustomPrompt="1"/>
          </p:nvPr>
        </p:nvSpPr>
        <p:spPr>
          <a:xfrm>
            <a:off x="6381235" y="1555376"/>
            <a:ext cx="9028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000" b="0">
                <a:solidFill>
                  <a:schemeClr val="accen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66" name="Google Shape;266;p14"/>
          <p:cNvSpPr txBox="1">
            <a:spLocks noGrp="1"/>
          </p:cNvSpPr>
          <p:nvPr>
            <p:ph type="subTitle" idx="8"/>
          </p:nvPr>
        </p:nvSpPr>
        <p:spPr>
          <a:xfrm>
            <a:off x="7284033" y="2255900"/>
            <a:ext cx="3261200" cy="7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67" name="Google Shape;267;p14"/>
          <p:cNvSpPr txBox="1">
            <a:spLocks noGrp="1"/>
          </p:cNvSpPr>
          <p:nvPr>
            <p:ph type="ctrTitle" idx="9"/>
          </p:nvPr>
        </p:nvSpPr>
        <p:spPr>
          <a:xfrm>
            <a:off x="7284033" y="3127909"/>
            <a:ext cx="3670800" cy="7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3467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68" name="Google Shape;268;p14"/>
          <p:cNvSpPr txBox="1">
            <a:spLocks noGrp="1"/>
          </p:cNvSpPr>
          <p:nvPr>
            <p:ph type="title" idx="13" hasCustomPrompt="1"/>
          </p:nvPr>
        </p:nvSpPr>
        <p:spPr>
          <a:xfrm>
            <a:off x="6381235" y="3127909"/>
            <a:ext cx="9028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000" b="0">
                <a:solidFill>
                  <a:schemeClr val="accen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69" name="Google Shape;269;p14"/>
          <p:cNvSpPr txBox="1">
            <a:spLocks noGrp="1"/>
          </p:cNvSpPr>
          <p:nvPr>
            <p:ph type="subTitle" idx="14"/>
          </p:nvPr>
        </p:nvSpPr>
        <p:spPr>
          <a:xfrm>
            <a:off x="7284033" y="3828433"/>
            <a:ext cx="3261200" cy="7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70" name="Google Shape;270;p14"/>
          <p:cNvSpPr txBox="1">
            <a:spLocks noGrp="1"/>
          </p:cNvSpPr>
          <p:nvPr>
            <p:ph type="title" idx="15"/>
          </p:nvPr>
        </p:nvSpPr>
        <p:spPr>
          <a:xfrm>
            <a:off x="990267" y="575197"/>
            <a:ext cx="102116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36075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2 1">
  <p:cSld name="Table of Contents 2 1">
    <p:bg>
      <p:bgPr>
        <a:solidFill>
          <a:schemeClr val="lt2"/>
        </a:solidFill>
        <a:effectLst/>
      </p:bgPr>
    </p:bg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2" name="Google Shape;272;p15"/>
          <p:cNvGrpSpPr/>
          <p:nvPr/>
        </p:nvGrpSpPr>
        <p:grpSpPr>
          <a:xfrm>
            <a:off x="-191309" y="297101"/>
            <a:ext cx="11749360" cy="6576329"/>
            <a:chOff x="-143482" y="222825"/>
            <a:chExt cx="8812020" cy="4932247"/>
          </a:xfrm>
        </p:grpSpPr>
        <p:grpSp>
          <p:nvGrpSpPr>
            <p:cNvPr id="273" name="Google Shape;273;p15"/>
            <p:cNvGrpSpPr/>
            <p:nvPr/>
          </p:nvGrpSpPr>
          <p:grpSpPr>
            <a:xfrm>
              <a:off x="337641" y="4543077"/>
              <a:ext cx="1846662" cy="611995"/>
              <a:chOff x="456975" y="1603100"/>
              <a:chExt cx="1111175" cy="368250"/>
            </a:xfrm>
          </p:grpSpPr>
          <p:sp>
            <p:nvSpPr>
              <p:cNvPr id="274" name="Google Shape;274;p15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275" name="Google Shape;275;p15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276" name="Google Shape;276;p15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277" name="Google Shape;277;p15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278" name="Google Shape;278;p15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sp>
          <p:nvSpPr>
            <p:cNvPr id="279" name="Google Shape;279;p15"/>
            <p:cNvSpPr/>
            <p:nvPr/>
          </p:nvSpPr>
          <p:spPr>
            <a:xfrm>
              <a:off x="6954023" y="222825"/>
              <a:ext cx="839056" cy="194150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80" name="Google Shape;280;p15"/>
            <p:cNvSpPr/>
            <p:nvPr/>
          </p:nvSpPr>
          <p:spPr>
            <a:xfrm>
              <a:off x="7122525" y="4825925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81" name="Google Shape;281;p15"/>
            <p:cNvSpPr/>
            <p:nvPr/>
          </p:nvSpPr>
          <p:spPr>
            <a:xfrm>
              <a:off x="8375213" y="733850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82" name="Google Shape;282;p15"/>
            <p:cNvSpPr/>
            <p:nvPr/>
          </p:nvSpPr>
          <p:spPr>
            <a:xfrm>
              <a:off x="269900" y="1611850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grpSp>
          <p:nvGrpSpPr>
            <p:cNvPr id="283" name="Google Shape;283;p15"/>
            <p:cNvGrpSpPr/>
            <p:nvPr/>
          </p:nvGrpSpPr>
          <p:grpSpPr>
            <a:xfrm>
              <a:off x="-143482" y="311792"/>
              <a:ext cx="1779658" cy="589789"/>
              <a:chOff x="456975" y="1603100"/>
              <a:chExt cx="1111175" cy="368250"/>
            </a:xfrm>
          </p:grpSpPr>
          <p:sp>
            <p:nvSpPr>
              <p:cNvPr id="284" name="Google Shape;284;p15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285" name="Google Shape;285;p15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286" name="Google Shape;286;p15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287" name="Google Shape;287;p15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288" name="Google Shape;288;p15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</p:grpSp>
      <p:sp>
        <p:nvSpPr>
          <p:cNvPr id="289" name="Google Shape;289;p15"/>
          <p:cNvSpPr txBox="1">
            <a:spLocks noGrp="1"/>
          </p:cNvSpPr>
          <p:nvPr>
            <p:ph type="title"/>
          </p:nvPr>
        </p:nvSpPr>
        <p:spPr>
          <a:xfrm>
            <a:off x="990267" y="575197"/>
            <a:ext cx="102116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15"/>
          <p:cNvSpPr txBox="1">
            <a:spLocks noGrp="1"/>
          </p:cNvSpPr>
          <p:nvPr>
            <p:ph type="ctrTitle" idx="2"/>
          </p:nvPr>
        </p:nvSpPr>
        <p:spPr>
          <a:xfrm>
            <a:off x="746799" y="1563167"/>
            <a:ext cx="3680800" cy="7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467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91" name="Google Shape;291;p15"/>
          <p:cNvSpPr txBox="1">
            <a:spLocks noGrp="1"/>
          </p:cNvSpPr>
          <p:nvPr>
            <p:ph type="title" idx="3" hasCustomPrompt="1"/>
          </p:nvPr>
        </p:nvSpPr>
        <p:spPr>
          <a:xfrm>
            <a:off x="4427589" y="1563167"/>
            <a:ext cx="9028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000" b="0">
                <a:solidFill>
                  <a:schemeClr val="accen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92" name="Google Shape;292;p15"/>
          <p:cNvSpPr txBox="1">
            <a:spLocks noGrp="1"/>
          </p:cNvSpPr>
          <p:nvPr>
            <p:ph type="subTitle" idx="1"/>
          </p:nvPr>
        </p:nvSpPr>
        <p:spPr>
          <a:xfrm>
            <a:off x="1330100" y="2263700"/>
            <a:ext cx="3097200" cy="7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293" name="Google Shape;293;p15"/>
          <p:cNvSpPr txBox="1">
            <a:spLocks noGrp="1"/>
          </p:cNvSpPr>
          <p:nvPr>
            <p:ph type="ctrTitle" idx="4"/>
          </p:nvPr>
        </p:nvSpPr>
        <p:spPr>
          <a:xfrm>
            <a:off x="746799" y="3135700"/>
            <a:ext cx="3680800" cy="7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467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94" name="Google Shape;294;p15"/>
          <p:cNvSpPr txBox="1">
            <a:spLocks noGrp="1"/>
          </p:cNvSpPr>
          <p:nvPr>
            <p:ph type="title" idx="5" hasCustomPrompt="1"/>
          </p:nvPr>
        </p:nvSpPr>
        <p:spPr>
          <a:xfrm>
            <a:off x="4427589" y="3135700"/>
            <a:ext cx="9028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000" b="0">
                <a:solidFill>
                  <a:schemeClr val="accen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95" name="Google Shape;295;p15"/>
          <p:cNvSpPr txBox="1">
            <a:spLocks noGrp="1"/>
          </p:cNvSpPr>
          <p:nvPr>
            <p:ph type="subTitle" idx="6"/>
          </p:nvPr>
        </p:nvSpPr>
        <p:spPr>
          <a:xfrm>
            <a:off x="1330100" y="3836233"/>
            <a:ext cx="3097200" cy="7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296" name="Google Shape;296;p15"/>
          <p:cNvSpPr txBox="1">
            <a:spLocks noGrp="1"/>
          </p:cNvSpPr>
          <p:nvPr>
            <p:ph type="ctrTitle" idx="7"/>
          </p:nvPr>
        </p:nvSpPr>
        <p:spPr>
          <a:xfrm>
            <a:off x="7763600" y="1563167"/>
            <a:ext cx="3680800" cy="7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3467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97" name="Google Shape;297;p15"/>
          <p:cNvSpPr txBox="1">
            <a:spLocks noGrp="1"/>
          </p:cNvSpPr>
          <p:nvPr>
            <p:ph type="title" idx="8" hasCustomPrompt="1"/>
          </p:nvPr>
        </p:nvSpPr>
        <p:spPr>
          <a:xfrm>
            <a:off x="6860819" y="1563167"/>
            <a:ext cx="9028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000" b="0">
                <a:solidFill>
                  <a:schemeClr val="accen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98" name="Google Shape;298;p15"/>
          <p:cNvSpPr txBox="1">
            <a:spLocks noGrp="1"/>
          </p:cNvSpPr>
          <p:nvPr>
            <p:ph type="subTitle" idx="9"/>
          </p:nvPr>
        </p:nvSpPr>
        <p:spPr>
          <a:xfrm>
            <a:off x="7763633" y="2263700"/>
            <a:ext cx="3097200" cy="7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299" name="Google Shape;299;p15"/>
          <p:cNvSpPr txBox="1">
            <a:spLocks noGrp="1"/>
          </p:cNvSpPr>
          <p:nvPr>
            <p:ph type="ctrTitle" idx="13"/>
          </p:nvPr>
        </p:nvSpPr>
        <p:spPr>
          <a:xfrm>
            <a:off x="7763600" y="3135700"/>
            <a:ext cx="3680800" cy="7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3467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0" name="Google Shape;300;p15"/>
          <p:cNvSpPr txBox="1">
            <a:spLocks noGrp="1"/>
          </p:cNvSpPr>
          <p:nvPr>
            <p:ph type="title" idx="14" hasCustomPrompt="1"/>
          </p:nvPr>
        </p:nvSpPr>
        <p:spPr>
          <a:xfrm>
            <a:off x="6860819" y="3135700"/>
            <a:ext cx="9028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000" b="0">
                <a:solidFill>
                  <a:schemeClr val="accen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301" name="Google Shape;301;p15"/>
          <p:cNvSpPr txBox="1">
            <a:spLocks noGrp="1"/>
          </p:cNvSpPr>
          <p:nvPr>
            <p:ph type="subTitle" idx="15"/>
          </p:nvPr>
        </p:nvSpPr>
        <p:spPr>
          <a:xfrm>
            <a:off x="7763633" y="3836233"/>
            <a:ext cx="3097200" cy="7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302" name="Google Shape;302;p15"/>
          <p:cNvSpPr txBox="1">
            <a:spLocks noGrp="1"/>
          </p:cNvSpPr>
          <p:nvPr>
            <p:ph type="ctrTitle" idx="16"/>
          </p:nvPr>
        </p:nvSpPr>
        <p:spPr>
          <a:xfrm>
            <a:off x="746799" y="4708233"/>
            <a:ext cx="3680800" cy="7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467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3" name="Google Shape;303;p15"/>
          <p:cNvSpPr txBox="1">
            <a:spLocks noGrp="1"/>
          </p:cNvSpPr>
          <p:nvPr>
            <p:ph type="title" idx="17" hasCustomPrompt="1"/>
          </p:nvPr>
        </p:nvSpPr>
        <p:spPr>
          <a:xfrm>
            <a:off x="4427589" y="4708233"/>
            <a:ext cx="9028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000" b="0">
                <a:solidFill>
                  <a:schemeClr val="accen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304" name="Google Shape;304;p15"/>
          <p:cNvSpPr txBox="1">
            <a:spLocks noGrp="1"/>
          </p:cNvSpPr>
          <p:nvPr>
            <p:ph type="subTitle" idx="18"/>
          </p:nvPr>
        </p:nvSpPr>
        <p:spPr>
          <a:xfrm>
            <a:off x="1330100" y="5408767"/>
            <a:ext cx="3097200" cy="7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05" name="Google Shape;305;p15"/>
          <p:cNvSpPr txBox="1">
            <a:spLocks noGrp="1"/>
          </p:cNvSpPr>
          <p:nvPr>
            <p:ph type="ctrTitle" idx="19"/>
          </p:nvPr>
        </p:nvSpPr>
        <p:spPr>
          <a:xfrm>
            <a:off x="7763600" y="4708233"/>
            <a:ext cx="3680800" cy="7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3467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6" name="Google Shape;306;p15"/>
          <p:cNvSpPr txBox="1">
            <a:spLocks noGrp="1"/>
          </p:cNvSpPr>
          <p:nvPr>
            <p:ph type="title" idx="20" hasCustomPrompt="1"/>
          </p:nvPr>
        </p:nvSpPr>
        <p:spPr>
          <a:xfrm>
            <a:off x="6860819" y="4708233"/>
            <a:ext cx="9028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000" b="0">
                <a:solidFill>
                  <a:schemeClr val="accen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307" name="Google Shape;307;p15"/>
          <p:cNvSpPr txBox="1">
            <a:spLocks noGrp="1"/>
          </p:cNvSpPr>
          <p:nvPr>
            <p:ph type="subTitle" idx="21"/>
          </p:nvPr>
        </p:nvSpPr>
        <p:spPr>
          <a:xfrm>
            <a:off x="7763633" y="5408767"/>
            <a:ext cx="3097200" cy="7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62734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bg>
      <p:bgPr>
        <a:solidFill>
          <a:schemeClr val="lt2"/>
        </a:solidFill>
        <a:effectLst/>
      </p:bgPr>
    </p:bg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9" name="Google Shape;309;p16"/>
          <p:cNvGrpSpPr/>
          <p:nvPr/>
        </p:nvGrpSpPr>
        <p:grpSpPr>
          <a:xfrm>
            <a:off x="-283282" y="419907"/>
            <a:ext cx="11960433" cy="5909127"/>
            <a:chOff x="-212462" y="314930"/>
            <a:chExt cx="8970325" cy="4431845"/>
          </a:xfrm>
        </p:grpSpPr>
        <p:sp>
          <p:nvSpPr>
            <p:cNvPr id="310" name="Google Shape;310;p16"/>
            <p:cNvSpPr/>
            <p:nvPr/>
          </p:nvSpPr>
          <p:spPr>
            <a:xfrm>
              <a:off x="289600" y="4389163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11" name="Google Shape;311;p16"/>
            <p:cNvSpPr/>
            <p:nvPr/>
          </p:nvSpPr>
          <p:spPr>
            <a:xfrm>
              <a:off x="916763" y="4643688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12" name="Google Shape;312;p16"/>
            <p:cNvSpPr/>
            <p:nvPr/>
          </p:nvSpPr>
          <p:spPr>
            <a:xfrm>
              <a:off x="-212462" y="4608450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13" name="Google Shape;313;p16"/>
            <p:cNvSpPr/>
            <p:nvPr/>
          </p:nvSpPr>
          <p:spPr>
            <a:xfrm>
              <a:off x="829375" y="3173525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grpSp>
          <p:nvGrpSpPr>
            <p:cNvPr id="314" name="Google Shape;314;p16"/>
            <p:cNvGrpSpPr/>
            <p:nvPr/>
          </p:nvGrpSpPr>
          <p:grpSpPr>
            <a:xfrm>
              <a:off x="5830006" y="2765629"/>
              <a:ext cx="1483317" cy="577807"/>
              <a:chOff x="651200" y="238075"/>
              <a:chExt cx="880725" cy="343075"/>
            </a:xfrm>
          </p:grpSpPr>
          <p:sp>
            <p:nvSpPr>
              <p:cNvPr id="315" name="Google Shape;315;p16"/>
              <p:cNvSpPr/>
              <p:nvPr/>
            </p:nvSpPr>
            <p:spPr>
              <a:xfrm>
                <a:off x="651200" y="238075"/>
                <a:ext cx="880725" cy="343075"/>
              </a:xfrm>
              <a:custGeom>
                <a:avLst/>
                <a:gdLst/>
                <a:ahLst/>
                <a:cxnLst/>
                <a:rect l="l" t="t" r="r" b="b"/>
                <a:pathLst>
                  <a:path w="35229" h="13723" extrusionOk="0">
                    <a:moveTo>
                      <a:pt x="20065" y="1"/>
                    </a:moveTo>
                    <a:cubicBezTo>
                      <a:pt x="16539" y="1"/>
                      <a:pt x="13074" y="2061"/>
                      <a:pt x="14483" y="5935"/>
                    </a:cubicBezTo>
                    <a:cubicBezTo>
                      <a:pt x="13434" y="5038"/>
                      <a:pt x="12109" y="4625"/>
                      <a:pt x="10792" y="4625"/>
                    </a:cubicBezTo>
                    <a:cubicBezTo>
                      <a:pt x="8616" y="4625"/>
                      <a:pt x="6461" y="5751"/>
                      <a:pt x="5603" y="7679"/>
                    </a:cubicBezTo>
                    <a:cubicBezTo>
                      <a:pt x="5272" y="8432"/>
                      <a:pt x="5144" y="9259"/>
                      <a:pt x="5235" y="10076"/>
                    </a:cubicBezTo>
                    <a:cubicBezTo>
                      <a:pt x="4648" y="9764"/>
                      <a:pt x="3986" y="9590"/>
                      <a:pt x="3316" y="9580"/>
                    </a:cubicBezTo>
                    <a:cubicBezTo>
                      <a:pt x="1351" y="9580"/>
                      <a:pt x="1" y="11298"/>
                      <a:pt x="377" y="13722"/>
                    </a:cubicBezTo>
                    <a:lnTo>
                      <a:pt x="33952" y="13722"/>
                    </a:lnTo>
                    <a:cubicBezTo>
                      <a:pt x="35229" y="11390"/>
                      <a:pt x="34623" y="9305"/>
                      <a:pt x="33126" y="7982"/>
                    </a:cubicBezTo>
                    <a:cubicBezTo>
                      <a:pt x="32081" y="7073"/>
                      <a:pt x="30608" y="6529"/>
                      <a:pt x="29036" y="6529"/>
                    </a:cubicBezTo>
                    <a:cubicBezTo>
                      <a:pt x="27927" y="6529"/>
                      <a:pt x="26768" y="6800"/>
                      <a:pt x="25678" y="7404"/>
                    </a:cubicBezTo>
                    <a:cubicBezTo>
                      <a:pt x="27692" y="2368"/>
                      <a:pt x="23844" y="1"/>
                      <a:pt x="2006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316" name="Google Shape;316;p16"/>
              <p:cNvSpPr/>
              <p:nvPr/>
            </p:nvSpPr>
            <p:spPr>
              <a:xfrm>
                <a:off x="1162500" y="272700"/>
                <a:ext cx="47550" cy="32700"/>
              </a:xfrm>
              <a:custGeom>
                <a:avLst/>
                <a:gdLst/>
                <a:ahLst/>
                <a:cxnLst/>
                <a:rect l="l" t="t" r="r" b="b"/>
                <a:pathLst>
                  <a:path w="1902" h="1308" extrusionOk="0">
                    <a:moveTo>
                      <a:pt x="534" y="1"/>
                    </a:moveTo>
                    <a:cubicBezTo>
                      <a:pt x="503" y="1"/>
                      <a:pt x="472" y="2"/>
                      <a:pt x="441" y="4"/>
                    </a:cubicBezTo>
                    <a:cubicBezTo>
                      <a:pt x="294" y="4"/>
                      <a:pt x="157" y="31"/>
                      <a:pt x="10" y="68"/>
                    </a:cubicBezTo>
                    <a:cubicBezTo>
                      <a:pt x="0" y="151"/>
                      <a:pt x="19" y="242"/>
                      <a:pt x="46" y="316"/>
                    </a:cubicBezTo>
                    <a:cubicBezTo>
                      <a:pt x="175" y="316"/>
                      <a:pt x="294" y="334"/>
                      <a:pt x="414" y="353"/>
                    </a:cubicBezTo>
                    <a:cubicBezTo>
                      <a:pt x="616" y="399"/>
                      <a:pt x="818" y="472"/>
                      <a:pt x="992" y="582"/>
                    </a:cubicBezTo>
                    <a:cubicBezTo>
                      <a:pt x="1167" y="692"/>
                      <a:pt x="1323" y="830"/>
                      <a:pt x="1461" y="996"/>
                    </a:cubicBezTo>
                    <a:cubicBezTo>
                      <a:pt x="1534" y="1097"/>
                      <a:pt x="1598" y="1198"/>
                      <a:pt x="1663" y="1308"/>
                    </a:cubicBezTo>
                    <a:cubicBezTo>
                      <a:pt x="1745" y="1299"/>
                      <a:pt x="1828" y="1271"/>
                      <a:pt x="1901" y="1225"/>
                    </a:cubicBezTo>
                    <a:lnTo>
                      <a:pt x="1865" y="1115"/>
                    </a:lnTo>
                    <a:cubicBezTo>
                      <a:pt x="1846" y="1014"/>
                      <a:pt x="1810" y="913"/>
                      <a:pt x="1764" y="821"/>
                    </a:cubicBezTo>
                    <a:cubicBezTo>
                      <a:pt x="1653" y="564"/>
                      <a:pt x="1479" y="344"/>
                      <a:pt x="1240" y="187"/>
                    </a:cubicBezTo>
                    <a:cubicBezTo>
                      <a:pt x="1028" y="65"/>
                      <a:pt x="780" y="1"/>
                      <a:pt x="53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317" name="Google Shape;317;p16"/>
              <p:cNvSpPr/>
              <p:nvPr/>
            </p:nvSpPr>
            <p:spPr>
              <a:xfrm>
                <a:off x="1159050" y="301950"/>
                <a:ext cx="36525" cy="28700"/>
              </a:xfrm>
              <a:custGeom>
                <a:avLst/>
                <a:gdLst/>
                <a:ahLst/>
                <a:cxnLst/>
                <a:rect l="l" t="t" r="r" b="b"/>
                <a:pathLst>
                  <a:path w="1461" h="1148" extrusionOk="0">
                    <a:moveTo>
                      <a:pt x="56" y="0"/>
                    </a:moveTo>
                    <a:cubicBezTo>
                      <a:pt x="19" y="73"/>
                      <a:pt x="1" y="156"/>
                      <a:pt x="1" y="239"/>
                    </a:cubicBezTo>
                    <a:lnTo>
                      <a:pt x="230" y="386"/>
                    </a:lnTo>
                    <a:cubicBezTo>
                      <a:pt x="304" y="422"/>
                      <a:pt x="368" y="478"/>
                      <a:pt x="423" y="533"/>
                    </a:cubicBezTo>
                    <a:cubicBezTo>
                      <a:pt x="487" y="588"/>
                      <a:pt x="552" y="643"/>
                      <a:pt x="616" y="689"/>
                    </a:cubicBezTo>
                    <a:cubicBezTo>
                      <a:pt x="846" y="872"/>
                      <a:pt x="1286" y="1148"/>
                      <a:pt x="1286" y="1148"/>
                    </a:cubicBezTo>
                    <a:cubicBezTo>
                      <a:pt x="1351" y="1102"/>
                      <a:pt x="1415" y="1038"/>
                      <a:pt x="1461" y="973"/>
                    </a:cubicBezTo>
                    <a:cubicBezTo>
                      <a:pt x="1305" y="726"/>
                      <a:pt x="1121" y="505"/>
                      <a:pt x="910" y="312"/>
                    </a:cubicBezTo>
                    <a:cubicBezTo>
                      <a:pt x="745" y="193"/>
                      <a:pt x="570" y="110"/>
                      <a:pt x="377" y="55"/>
                    </a:cubicBezTo>
                    <a:cubicBezTo>
                      <a:pt x="194" y="18"/>
                      <a:pt x="56" y="0"/>
                      <a:pt x="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318" name="Google Shape;318;p16"/>
              <p:cNvSpPr/>
              <p:nvPr/>
            </p:nvSpPr>
            <p:spPr>
              <a:xfrm>
                <a:off x="1319525" y="547600"/>
                <a:ext cx="54900" cy="11950"/>
              </a:xfrm>
              <a:custGeom>
                <a:avLst/>
                <a:gdLst/>
                <a:ahLst/>
                <a:cxnLst/>
                <a:rect l="l" t="t" r="r" b="b"/>
                <a:pathLst>
                  <a:path w="2196" h="478" extrusionOk="0">
                    <a:moveTo>
                      <a:pt x="1103" y="0"/>
                    </a:moveTo>
                    <a:cubicBezTo>
                      <a:pt x="736" y="19"/>
                      <a:pt x="377" y="56"/>
                      <a:pt x="28" y="120"/>
                    </a:cubicBezTo>
                    <a:cubicBezTo>
                      <a:pt x="1" y="202"/>
                      <a:pt x="1" y="285"/>
                      <a:pt x="28" y="368"/>
                    </a:cubicBezTo>
                    <a:cubicBezTo>
                      <a:pt x="377" y="423"/>
                      <a:pt x="736" y="460"/>
                      <a:pt x="1103" y="478"/>
                    </a:cubicBezTo>
                    <a:cubicBezTo>
                      <a:pt x="1461" y="460"/>
                      <a:pt x="1819" y="423"/>
                      <a:pt x="2177" y="368"/>
                    </a:cubicBezTo>
                    <a:cubicBezTo>
                      <a:pt x="2196" y="285"/>
                      <a:pt x="2196" y="202"/>
                      <a:pt x="2177" y="120"/>
                    </a:cubicBezTo>
                    <a:cubicBezTo>
                      <a:pt x="1819" y="56"/>
                      <a:pt x="1461" y="19"/>
                      <a:pt x="11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319" name="Google Shape;319;p16"/>
              <p:cNvSpPr/>
              <p:nvPr/>
            </p:nvSpPr>
            <p:spPr>
              <a:xfrm>
                <a:off x="1333300" y="520500"/>
                <a:ext cx="27350" cy="11750"/>
              </a:xfrm>
              <a:custGeom>
                <a:avLst/>
                <a:gdLst/>
                <a:ahLst/>
                <a:cxnLst/>
                <a:rect l="l" t="t" r="r" b="b"/>
                <a:pathLst>
                  <a:path w="1094" h="470" extrusionOk="0">
                    <a:moveTo>
                      <a:pt x="552" y="1"/>
                    </a:moveTo>
                    <a:cubicBezTo>
                      <a:pt x="368" y="10"/>
                      <a:pt x="185" y="56"/>
                      <a:pt x="10" y="111"/>
                    </a:cubicBezTo>
                    <a:cubicBezTo>
                      <a:pt x="1" y="194"/>
                      <a:pt x="1" y="276"/>
                      <a:pt x="10" y="359"/>
                    </a:cubicBezTo>
                    <a:cubicBezTo>
                      <a:pt x="185" y="414"/>
                      <a:pt x="368" y="460"/>
                      <a:pt x="552" y="469"/>
                    </a:cubicBezTo>
                    <a:cubicBezTo>
                      <a:pt x="736" y="460"/>
                      <a:pt x="910" y="414"/>
                      <a:pt x="1085" y="359"/>
                    </a:cubicBezTo>
                    <a:cubicBezTo>
                      <a:pt x="1094" y="276"/>
                      <a:pt x="1094" y="194"/>
                      <a:pt x="1085" y="111"/>
                    </a:cubicBezTo>
                    <a:cubicBezTo>
                      <a:pt x="910" y="56"/>
                      <a:pt x="736" y="10"/>
                      <a:pt x="55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sp>
          <p:nvSpPr>
            <p:cNvPr id="320" name="Google Shape;320;p16"/>
            <p:cNvSpPr/>
            <p:nvPr/>
          </p:nvSpPr>
          <p:spPr>
            <a:xfrm>
              <a:off x="8464538" y="4255225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21" name="Google Shape;321;p16"/>
            <p:cNvSpPr/>
            <p:nvPr/>
          </p:nvSpPr>
          <p:spPr>
            <a:xfrm>
              <a:off x="8214325" y="4643675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grpSp>
          <p:nvGrpSpPr>
            <p:cNvPr id="322" name="Google Shape;322;p16"/>
            <p:cNvGrpSpPr/>
            <p:nvPr/>
          </p:nvGrpSpPr>
          <p:grpSpPr>
            <a:xfrm>
              <a:off x="1052506" y="314930"/>
              <a:ext cx="1841433" cy="821058"/>
              <a:chOff x="5619575" y="1256925"/>
              <a:chExt cx="665450" cy="296700"/>
            </a:xfrm>
          </p:grpSpPr>
          <p:sp>
            <p:nvSpPr>
              <p:cNvPr id="323" name="Google Shape;323;p16"/>
              <p:cNvSpPr/>
              <p:nvPr/>
            </p:nvSpPr>
            <p:spPr>
              <a:xfrm>
                <a:off x="5619575" y="1256925"/>
                <a:ext cx="665450" cy="296700"/>
              </a:xfrm>
              <a:custGeom>
                <a:avLst/>
                <a:gdLst/>
                <a:ahLst/>
                <a:cxnLst/>
                <a:rect l="l" t="t" r="r" b="b"/>
                <a:pathLst>
                  <a:path w="26618" h="11868" extrusionOk="0">
                    <a:moveTo>
                      <a:pt x="15743" y="1"/>
                    </a:moveTo>
                    <a:cubicBezTo>
                      <a:pt x="12859" y="1"/>
                      <a:pt x="9959" y="2236"/>
                      <a:pt x="10270" y="7129"/>
                    </a:cubicBezTo>
                    <a:cubicBezTo>
                      <a:pt x="9130" y="5472"/>
                      <a:pt x="7629" y="4774"/>
                      <a:pt x="6163" y="4774"/>
                    </a:cubicBezTo>
                    <a:cubicBezTo>
                      <a:pt x="3002" y="4774"/>
                      <a:pt x="0" y="8013"/>
                      <a:pt x="1114" y="11867"/>
                    </a:cubicBezTo>
                    <a:lnTo>
                      <a:pt x="26617" y="11867"/>
                    </a:lnTo>
                    <a:cubicBezTo>
                      <a:pt x="26617" y="9645"/>
                      <a:pt x="24937" y="7102"/>
                      <a:pt x="22671" y="7102"/>
                    </a:cubicBezTo>
                    <a:cubicBezTo>
                      <a:pt x="22108" y="7102"/>
                      <a:pt x="21509" y="7259"/>
                      <a:pt x="20891" y="7617"/>
                    </a:cubicBezTo>
                    <a:cubicBezTo>
                      <a:pt x="22097" y="2729"/>
                      <a:pt x="18930" y="1"/>
                      <a:pt x="1574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324" name="Google Shape;324;p16"/>
              <p:cNvSpPr/>
              <p:nvPr/>
            </p:nvSpPr>
            <p:spPr>
              <a:xfrm>
                <a:off x="6176950" y="1368325"/>
                <a:ext cx="25925" cy="11475"/>
              </a:xfrm>
              <a:custGeom>
                <a:avLst/>
                <a:gdLst/>
                <a:ahLst/>
                <a:cxnLst/>
                <a:rect l="l" t="t" r="r" b="b"/>
                <a:pathLst>
                  <a:path w="1037" h="459" extrusionOk="0">
                    <a:moveTo>
                      <a:pt x="299" y="1"/>
                    </a:moveTo>
                    <a:cubicBezTo>
                      <a:pt x="267" y="1"/>
                      <a:pt x="235" y="2"/>
                      <a:pt x="203" y="6"/>
                    </a:cubicBezTo>
                    <a:cubicBezTo>
                      <a:pt x="84" y="18"/>
                      <a:pt x="1" y="29"/>
                      <a:pt x="1" y="29"/>
                    </a:cubicBezTo>
                    <a:cubicBezTo>
                      <a:pt x="1" y="77"/>
                      <a:pt x="1" y="137"/>
                      <a:pt x="1" y="196"/>
                    </a:cubicBezTo>
                    <a:lnTo>
                      <a:pt x="179" y="244"/>
                    </a:lnTo>
                    <a:cubicBezTo>
                      <a:pt x="274" y="268"/>
                      <a:pt x="382" y="315"/>
                      <a:pt x="477" y="339"/>
                    </a:cubicBezTo>
                    <a:cubicBezTo>
                      <a:pt x="655" y="387"/>
                      <a:pt x="965" y="458"/>
                      <a:pt x="965" y="458"/>
                    </a:cubicBezTo>
                    <a:cubicBezTo>
                      <a:pt x="1001" y="410"/>
                      <a:pt x="1024" y="363"/>
                      <a:pt x="1036" y="303"/>
                    </a:cubicBezTo>
                    <a:cubicBezTo>
                      <a:pt x="893" y="196"/>
                      <a:pt x="739" y="101"/>
                      <a:pt x="560" y="29"/>
                    </a:cubicBezTo>
                    <a:cubicBezTo>
                      <a:pt x="473" y="12"/>
                      <a:pt x="386" y="1"/>
                      <a:pt x="29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325" name="Google Shape;325;p16"/>
              <p:cNvSpPr/>
              <p:nvPr/>
            </p:nvSpPr>
            <p:spPr>
              <a:xfrm>
                <a:off x="6179025" y="1355125"/>
                <a:ext cx="32775" cy="15425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617" extrusionOk="0">
                    <a:moveTo>
                      <a:pt x="185" y="1"/>
                    </a:moveTo>
                    <a:cubicBezTo>
                      <a:pt x="156" y="1"/>
                      <a:pt x="126" y="4"/>
                      <a:pt x="96" y="10"/>
                    </a:cubicBezTo>
                    <a:lnTo>
                      <a:pt x="13" y="10"/>
                    </a:lnTo>
                    <a:cubicBezTo>
                      <a:pt x="1" y="57"/>
                      <a:pt x="1" y="117"/>
                      <a:pt x="13" y="176"/>
                    </a:cubicBezTo>
                    <a:cubicBezTo>
                      <a:pt x="84" y="188"/>
                      <a:pt x="156" y="212"/>
                      <a:pt x="227" y="236"/>
                    </a:cubicBezTo>
                    <a:cubicBezTo>
                      <a:pt x="346" y="272"/>
                      <a:pt x="489" y="355"/>
                      <a:pt x="596" y="403"/>
                    </a:cubicBezTo>
                    <a:cubicBezTo>
                      <a:pt x="739" y="462"/>
                      <a:pt x="870" y="510"/>
                      <a:pt x="1013" y="557"/>
                    </a:cubicBezTo>
                    <a:cubicBezTo>
                      <a:pt x="1144" y="593"/>
                      <a:pt x="1251" y="617"/>
                      <a:pt x="1251" y="617"/>
                    </a:cubicBezTo>
                    <a:cubicBezTo>
                      <a:pt x="1275" y="581"/>
                      <a:pt x="1299" y="522"/>
                      <a:pt x="1311" y="474"/>
                    </a:cubicBezTo>
                    <a:lnTo>
                      <a:pt x="1108" y="343"/>
                    </a:lnTo>
                    <a:cubicBezTo>
                      <a:pt x="989" y="260"/>
                      <a:pt x="858" y="188"/>
                      <a:pt x="727" y="117"/>
                    </a:cubicBezTo>
                    <a:cubicBezTo>
                      <a:pt x="584" y="57"/>
                      <a:pt x="429" y="22"/>
                      <a:pt x="275" y="10"/>
                    </a:cubicBezTo>
                    <a:cubicBezTo>
                      <a:pt x="245" y="4"/>
                      <a:pt x="215" y="1"/>
                      <a:pt x="1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326" name="Google Shape;326;p16"/>
              <p:cNvSpPr/>
              <p:nvPr/>
            </p:nvSpPr>
            <p:spPr>
              <a:xfrm>
                <a:off x="6192425" y="1344025"/>
                <a:ext cx="21750" cy="10750"/>
              </a:xfrm>
              <a:custGeom>
                <a:avLst/>
                <a:gdLst/>
                <a:ahLst/>
                <a:cxnLst/>
                <a:rect l="l" t="t" r="r" b="b"/>
                <a:pathLst>
                  <a:path w="870" h="430" extrusionOk="0">
                    <a:moveTo>
                      <a:pt x="98" y="0"/>
                    </a:moveTo>
                    <a:cubicBezTo>
                      <a:pt x="81" y="0"/>
                      <a:pt x="65" y="1"/>
                      <a:pt x="48" y="1"/>
                    </a:cubicBezTo>
                    <a:cubicBezTo>
                      <a:pt x="24" y="49"/>
                      <a:pt x="13" y="97"/>
                      <a:pt x="1" y="156"/>
                    </a:cubicBezTo>
                    <a:cubicBezTo>
                      <a:pt x="120" y="239"/>
                      <a:pt x="251" y="311"/>
                      <a:pt x="382" y="358"/>
                    </a:cubicBezTo>
                    <a:cubicBezTo>
                      <a:pt x="525" y="394"/>
                      <a:pt x="667" y="418"/>
                      <a:pt x="810" y="430"/>
                    </a:cubicBezTo>
                    <a:cubicBezTo>
                      <a:pt x="834" y="382"/>
                      <a:pt x="858" y="323"/>
                      <a:pt x="870" y="275"/>
                    </a:cubicBezTo>
                    <a:cubicBezTo>
                      <a:pt x="645" y="95"/>
                      <a:pt x="378" y="0"/>
                      <a:pt x="9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327" name="Google Shape;327;p16"/>
              <p:cNvSpPr/>
              <p:nvPr/>
            </p:nvSpPr>
            <p:spPr>
              <a:xfrm>
                <a:off x="5922750" y="1312200"/>
                <a:ext cx="18775" cy="26725"/>
              </a:xfrm>
              <a:custGeom>
                <a:avLst/>
                <a:gdLst/>
                <a:ahLst/>
                <a:cxnLst/>
                <a:rect l="l" t="t" r="r" b="b"/>
                <a:pathLst>
                  <a:path w="751" h="1069" extrusionOk="0">
                    <a:moveTo>
                      <a:pt x="679" y="0"/>
                    </a:moveTo>
                    <a:lnTo>
                      <a:pt x="620" y="24"/>
                    </a:lnTo>
                    <a:cubicBezTo>
                      <a:pt x="572" y="36"/>
                      <a:pt x="513" y="60"/>
                      <a:pt x="477" y="96"/>
                    </a:cubicBezTo>
                    <a:cubicBezTo>
                      <a:pt x="334" y="167"/>
                      <a:pt x="227" y="262"/>
                      <a:pt x="143" y="393"/>
                    </a:cubicBezTo>
                    <a:cubicBezTo>
                      <a:pt x="60" y="524"/>
                      <a:pt x="12" y="667"/>
                      <a:pt x="1" y="822"/>
                    </a:cubicBezTo>
                    <a:cubicBezTo>
                      <a:pt x="1" y="881"/>
                      <a:pt x="1" y="941"/>
                      <a:pt x="1" y="989"/>
                    </a:cubicBezTo>
                    <a:lnTo>
                      <a:pt x="1" y="1060"/>
                    </a:lnTo>
                    <a:cubicBezTo>
                      <a:pt x="30" y="1066"/>
                      <a:pt x="57" y="1069"/>
                      <a:pt x="84" y="1069"/>
                    </a:cubicBezTo>
                    <a:cubicBezTo>
                      <a:pt x="111" y="1069"/>
                      <a:pt x="137" y="1066"/>
                      <a:pt x="167" y="1060"/>
                    </a:cubicBezTo>
                    <a:lnTo>
                      <a:pt x="179" y="1000"/>
                    </a:lnTo>
                    <a:cubicBezTo>
                      <a:pt x="191" y="953"/>
                      <a:pt x="203" y="917"/>
                      <a:pt x="227" y="869"/>
                    </a:cubicBezTo>
                    <a:cubicBezTo>
                      <a:pt x="274" y="762"/>
                      <a:pt x="334" y="655"/>
                      <a:pt x="393" y="560"/>
                    </a:cubicBezTo>
                    <a:cubicBezTo>
                      <a:pt x="453" y="465"/>
                      <a:pt x="524" y="369"/>
                      <a:pt x="608" y="286"/>
                    </a:cubicBezTo>
                    <a:cubicBezTo>
                      <a:pt x="655" y="227"/>
                      <a:pt x="703" y="179"/>
                      <a:pt x="751" y="143"/>
                    </a:cubicBezTo>
                    <a:cubicBezTo>
                      <a:pt x="739" y="84"/>
                      <a:pt x="715" y="36"/>
                      <a:pt x="67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328" name="Google Shape;328;p16"/>
              <p:cNvSpPr/>
              <p:nvPr/>
            </p:nvSpPr>
            <p:spPr>
              <a:xfrm>
                <a:off x="5941500" y="1318750"/>
                <a:ext cx="18175" cy="18475"/>
              </a:xfrm>
              <a:custGeom>
                <a:avLst/>
                <a:gdLst/>
                <a:ahLst/>
                <a:cxnLst/>
                <a:rect l="l" t="t" r="r" b="b"/>
                <a:pathLst>
                  <a:path w="727" h="739" extrusionOk="0">
                    <a:moveTo>
                      <a:pt x="632" y="0"/>
                    </a:moveTo>
                    <a:cubicBezTo>
                      <a:pt x="584" y="0"/>
                      <a:pt x="536" y="12"/>
                      <a:pt x="501" y="24"/>
                    </a:cubicBezTo>
                    <a:cubicBezTo>
                      <a:pt x="382" y="60"/>
                      <a:pt x="275" y="119"/>
                      <a:pt x="191" y="203"/>
                    </a:cubicBezTo>
                    <a:cubicBezTo>
                      <a:pt x="108" y="286"/>
                      <a:pt x="60" y="393"/>
                      <a:pt x="24" y="500"/>
                    </a:cubicBezTo>
                    <a:cubicBezTo>
                      <a:pt x="13" y="548"/>
                      <a:pt x="1" y="584"/>
                      <a:pt x="1" y="631"/>
                    </a:cubicBezTo>
                    <a:lnTo>
                      <a:pt x="1" y="679"/>
                    </a:lnTo>
                    <a:cubicBezTo>
                      <a:pt x="48" y="715"/>
                      <a:pt x="96" y="727"/>
                      <a:pt x="144" y="738"/>
                    </a:cubicBezTo>
                    <a:cubicBezTo>
                      <a:pt x="179" y="691"/>
                      <a:pt x="203" y="655"/>
                      <a:pt x="239" y="607"/>
                    </a:cubicBezTo>
                    <a:cubicBezTo>
                      <a:pt x="298" y="548"/>
                      <a:pt x="358" y="477"/>
                      <a:pt x="417" y="417"/>
                    </a:cubicBezTo>
                    <a:cubicBezTo>
                      <a:pt x="477" y="357"/>
                      <a:pt x="536" y="298"/>
                      <a:pt x="596" y="238"/>
                    </a:cubicBezTo>
                    <a:cubicBezTo>
                      <a:pt x="644" y="215"/>
                      <a:pt x="679" y="179"/>
                      <a:pt x="727" y="155"/>
                    </a:cubicBezTo>
                    <a:cubicBezTo>
                      <a:pt x="715" y="107"/>
                      <a:pt x="703" y="48"/>
                      <a:pt x="67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329" name="Google Shape;329;p16"/>
              <p:cNvSpPr/>
              <p:nvPr/>
            </p:nvSpPr>
            <p:spPr>
              <a:xfrm>
                <a:off x="5653075" y="1502700"/>
                <a:ext cx="16400" cy="16400"/>
              </a:xfrm>
              <a:custGeom>
                <a:avLst/>
                <a:gdLst/>
                <a:ahLst/>
                <a:cxnLst/>
                <a:rect l="l" t="t" r="r" b="b"/>
                <a:pathLst>
                  <a:path w="656" h="656" extrusionOk="0">
                    <a:moveTo>
                      <a:pt x="120" y="0"/>
                    </a:moveTo>
                    <a:cubicBezTo>
                      <a:pt x="72" y="24"/>
                      <a:pt x="36" y="72"/>
                      <a:pt x="1" y="107"/>
                    </a:cubicBezTo>
                    <a:cubicBezTo>
                      <a:pt x="60" y="227"/>
                      <a:pt x="131" y="334"/>
                      <a:pt x="215" y="441"/>
                    </a:cubicBezTo>
                    <a:cubicBezTo>
                      <a:pt x="322" y="524"/>
                      <a:pt x="429" y="596"/>
                      <a:pt x="548" y="655"/>
                    </a:cubicBezTo>
                    <a:cubicBezTo>
                      <a:pt x="584" y="619"/>
                      <a:pt x="632" y="584"/>
                      <a:pt x="655" y="536"/>
                    </a:cubicBezTo>
                    <a:cubicBezTo>
                      <a:pt x="596" y="417"/>
                      <a:pt x="524" y="310"/>
                      <a:pt x="441" y="215"/>
                    </a:cubicBezTo>
                    <a:cubicBezTo>
                      <a:pt x="346" y="131"/>
                      <a:pt x="239" y="60"/>
                      <a:pt x="12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330" name="Google Shape;330;p16"/>
              <p:cNvSpPr/>
              <p:nvPr/>
            </p:nvSpPr>
            <p:spPr>
              <a:xfrm>
                <a:off x="5651000" y="1479750"/>
                <a:ext cx="25325" cy="23275"/>
              </a:xfrm>
              <a:custGeom>
                <a:avLst/>
                <a:gdLst/>
                <a:ahLst/>
                <a:cxnLst/>
                <a:rect l="l" t="t" r="r" b="b"/>
                <a:pathLst>
                  <a:path w="1013" h="931" extrusionOk="0">
                    <a:moveTo>
                      <a:pt x="115" y="1"/>
                    </a:moveTo>
                    <a:cubicBezTo>
                      <a:pt x="87" y="1"/>
                      <a:pt x="0" y="109"/>
                      <a:pt x="0" y="121"/>
                    </a:cubicBezTo>
                    <a:cubicBezTo>
                      <a:pt x="119" y="287"/>
                      <a:pt x="250" y="442"/>
                      <a:pt x="405" y="585"/>
                    </a:cubicBezTo>
                    <a:cubicBezTo>
                      <a:pt x="560" y="716"/>
                      <a:pt x="726" y="823"/>
                      <a:pt x="905" y="930"/>
                    </a:cubicBezTo>
                    <a:cubicBezTo>
                      <a:pt x="941" y="895"/>
                      <a:pt x="988" y="859"/>
                      <a:pt x="1012" y="811"/>
                    </a:cubicBezTo>
                    <a:cubicBezTo>
                      <a:pt x="893" y="644"/>
                      <a:pt x="762" y="490"/>
                      <a:pt x="607" y="347"/>
                    </a:cubicBezTo>
                    <a:cubicBezTo>
                      <a:pt x="453" y="216"/>
                      <a:pt x="286" y="97"/>
                      <a:pt x="119" y="2"/>
                    </a:cubicBezTo>
                    <a:cubicBezTo>
                      <a:pt x="118" y="1"/>
                      <a:pt x="117" y="1"/>
                      <a:pt x="11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331" name="Google Shape;331;p16"/>
              <p:cNvSpPr/>
              <p:nvPr/>
            </p:nvSpPr>
            <p:spPr>
              <a:xfrm>
                <a:off x="5659625" y="1464000"/>
                <a:ext cx="18175" cy="16700"/>
              </a:xfrm>
              <a:custGeom>
                <a:avLst/>
                <a:gdLst/>
                <a:ahLst/>
                <a:cxnLst/>
                <a:rect l="l" t="t" r="r" b="b"/>
                <a:pathLst>
                  <a:path w="727" h="668" extrusionOk="0">
                    <a:moveTo>
                      <a:pt x="143" y="1"/>
                    </a:moveTo>
                    <a:cubicBezTo>
                      <a:pt x="96" y="12"/>
                      <a:pt x="48" y="48"/>
                      <a:pt x="0" y="84"/>
                    </a:cubicBezTo>
                    <a:cubicBezTo>
                      <a:pt x="60" y="227"/>
                      <a:pt x="131" y="370"/>
                      <a:pt x="239" y="489"/>
                    </a:cubicBezTo>
                    <a:cubicBezTo>
                      <a:pt x="322" y="548"/>
                      <a:pt x="417" y="608"/>
                      <a:pt x="512" y="632"/>
                    </a:cubicBezTo>
                    <a:cubicBezTo>
                      <a:pt x="608" y="655"/>
                      <a:pt x="679" y="667"/>
                      <a:pt x="679" y="667"/>
                    </a:cubicBezTo>
                    <a:cubicBezTo>
                      <a:pt x="703" y="620"/>
                      <a:pt x="727" y="560"/>
                      <a:pt x="727" y="501"/>
                    </a:cubicBezTo>
                    <a:lnTo>
                      <a:pt x="620" y="417"/>
                    </a:lnTo>
                    <a:cubicBezTo>
                      <a:pt x="560" y="370"/>
                      <a:pt x="512" y="286"/>
                      <a:pt x="453" y="251"/>
                    </a:cubicBezTo>
                    <a:cubicBezTo>
                      <a:pt x="346" y="155"/>
                      <a:pt x="143" y="1"/>
                      <a:pt x="14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</p:grpSp>
      <p:sp>
        <p:nvSpPr>
          <p:cNvPr id="332" name="Google Shape;332;p16"/>
          <p:cNvSpPr txBox="1">
            <a:spLocks noGrp="1"/>
          </p:cNvSpPr>
          <p:nvPr>
            <p:ph type="title"/>
          </p:nvPr>
        </p:nvSpPr>
        <p:spPr>
          <a:xfrm>
            <a:off x="5808801" y="924165"/>
            <a:ext cx="3442000" cy="233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200"/>
              <a:buNone/>
              <a:defRPr sz="7066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33" name="Google Shape;333;p16"/>
          <p:cNvSpPr txBox="1">
            <a:spLocks noGrp="1"/>
          </p:cNvSpPr>
          <p:nvPr>
            <p:ph type="subTitle" idx="1"/>
          </p:nvPr>
        </p:nvSpPr>
        <p:spPr>
          <a:xfrm>
            <a:off x="3146000" y="3160765"/>
            <a:ext cx="5900000" cy="6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334" name="Google Shape;334;p16"/>
          <p:cNvSpPr txBox="1">
            <a:spLocks noGrp="1"/>
          </p:cNvSpPr>
          <p:nvPr>
            <p:ph type="title" idx="2" hasCustomPrompt="1"/>
          </p:nvPr>
        </p:nvSpPr>
        <p:spPr>
          <a:xfrm>
            <a:off x="2916135" y="924152"/>
            <a:ext cx="2791200" cy="25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6000" b="0">
                <a:solidFill>
                  <a:schemeClr val="dk2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53032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 3">
  <p:cSld name="Section title and description 3">
    <p:bg>
      <p:bgPr>
        <a:solidFill>
          <a:schemeClr val="lt2"/>
        </a:solidFill>
        <a:effectLst/>
      </p:bgPr>
    </p:bg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9" name="Google Shape;359;p18"/>
          <p:cNvGrpSpPr/>
          <p:nvPr/>
        </p:nvGrpSpPr>
        <p:grpSpPr>
          <a:xfrm>
            <a:off x="-763956" y="774132"/>
            <a:ext cx="12387039" cy="5363879"/>
            <a:chOff x="-572967" y="580599"/>
            <a:chExt cx="9290279" cy="4022909"/>
          </a:xfrm>
        </p:grpSpPr>
        <p:grpSp>
          <p:nvGrpSpPr>
            <p:cNvPr id="360" name="Google Shape;360;p18"/>
            <p:cNvGrpSpPr/>
            <p:nvPr/>
          </p:nvGrpSpPr>
          <p:grpSpPr>
            <a:xfrm>
              <a:off x="-572967" y="4039827"/>
              <a:ext cx="1700876" cy="563680"/>
              <a:chOff x="456975" y="1603100"/>
              <a:chExt cx="1111175" cy="368250"/>
            </a:xfrm>
          </p:grpSpPr>
          <p:sp>
            <p:nvSpPr>
              <p:cNvPr id="361" name="Google Shape;361;p18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362" name="Google Shape;362;p18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363" name="Google Shape;363;p18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364" name="Google Shape;364;p18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365" name="Google Shape;365;p18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sp>
          <p:nvSpPr>
            <p:cNvPr id="366" name="Google Shape;366;p18"/>
            <p:cNvSpPr/>
            <p:nvPr/>
          </p:nvSpPr>
          <p:spPr>
            <a:xfrm>
              <a:off x="8423988" y="910050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67" name="Google Shape;367;p18"/>
            <p:cNvSpPr/>
            <p:nvPr/>
          </p:nvSpPr>
          <p:spPr>
            <a:xfrm>
              <a:off x="5949225" y="3911238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68" name="Google Shape;368;p18"/>
            <p:cNvSpPr/>
            <p:nvPr/>
          </p:nvSpPr>
          <p:spPr>
            <a:xfrm>
              <a:off x="6004638" y="3608363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69" name="Google Shape;369;p18"/>
            <p:cNvSpPr/>
            <p:nvPr/>
          </p:nvSpPr>
          <p:spPr>
            <a:xfrm>
              <a:off x="3611413" y="4352050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grpSp>
          <p:nvGrpSpPr>
            <p:cNvPr id="370" name="Google Shape;370;p18"/>
            <p:cNvGrpSpPr/>
            <p:nvPr/>
          </p:nvGrpSpPr>
          <p:grpSpPr>
            <a:xfrm>
              <a:off x="867541" y="580599"/>
              <a:ext cx="1288247" cy="574373"/>
              <a:chOff x="7624716" y="2969549"/>
              <a:chExt cx="1288247" cy="574373"/>
            </a:xfrm>
          </p:grpSpPr>
          <p:sp>
            <p:nvSpPr>
              <p:cNvPr id="371" name="Google Shape;371;p18"/>
              <p:cNvSpPr/>
              <p:nvPr/>
            </p:nvSpPr>
            <p:spPr>
              <a:xfrm>
                <a:off x="7624716" y="2969549"/>
                <a:ext cx="1288247" cy="574373"/>
              </a:xfrm>
              <a:custGeom>
                <a:avLst/>
                <a:gdLst/>
                <a:ahLst/>
                <a:cxnLst/>
                <a:rect l="l" t="t" r="r" b="b"/>
                <a:pathLst>
                  <a:path w="32423" h="14456" extrusionOk="0">
                    <a:moveTo>
                      <a:pt x="13248" y="0"/>
                    </a:moveTo>
                    <a:cubicBezTo>
                      <a:pt x="9366" y="0"/>
                      <a:pt x="5508" y="3323"/>
                      <a:pt x="6973" y="9277"/>
                    </a:cubicBezTo>
                    <a:cubicBezTo>
                      <a:pt x="6217" y="8839"/>
                      <a:pt x="5486" y="8647"/>
                      <a:pt x="4800" y="8647"/>
                    </a:cubicBezTo>
                    <a:cubicBezTo>
                      <a:pt x="2042" y="8647"/>
                      <a:pt x="1" y="11745"/>
                      <a:pt x="1" y="14455"/>
                    </a:cubicBezTo>
                    <a:lnTo>
                      <a:pt x="31060" y="14455"/>
                    </a:lnTo>
                    <a:cubicBezTo>
                      <a:pt x="32423" y="9759"/>
                      <a:pt x="28766" y="5815"/>
                      <a:pt x="24917" y="5815"/>
                    </a:cubicBezTo>
                    <a:cubicBezTo>
                      <a:pt x="23131" y="5815"/>
                      <a:pt x="21304" y="6665"/>
                      <a:pt x="19918" y="8683"/>
                    </a:cubicBezTo>
                    <a:cubicBezTo>
                      <a:pt x="20296" y="2723"/>
                      <a:pt x="16763" y="0"/>
                      <a:pt x="132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372" name="Google Shape;372;p18"/>
              <p:cNvSpPr/>
              <p:nvPr/>
            </p:nvSpPr>
            <p:spPr>
              <a:xfrm>
                <a:off x="8289600" y="3075873"/>
                <a:ext cx="37150" cy="52526"/>
              </a:xfrm>
              <a:custGeom>
                <a:avLst/>
                <a:gdLst/>
                <a:ahLst/>
                <a:cxnLst/>
                <a:rect l="l" t="t" r="r" b="b"/>
                <a:pathLst>
                  <a:path w="935" h="1322" extrusionOk="0">
                    <a:moveTo>
                      <a:pt x="86" y="1"/>
                    </a:moveTo>
                    <a:cubicBezTo>
                      <a:pt x="43" y="54"/>
                      <a:pt x="11" y="118"/>
                      <a:pt x="1" y="192"/>
                    </a:cubicBezTo>
                    <a:cubicBezTo>
                      <a:pt x="1" y="192"/>
                      <a:pt x="86" y="255"/>
                      <a:pt x="181" y="362"/>
                    </a:cubicBezTo>
                    <a:cubicBezTo>
                      <a:pt x="277" y="468"/>
                      <a:pt x="362" y="584"/>
                      <a:pt x="436" y="701"/>
                    </a:cubicBezTo>
                    <a:cubicBezTo>
                      <a:pt x="521" y="818"/>
                      <a:pt x="584" y="945"/>
                      <a:pt x="638" y="1073"/>
                    </a:cubicBezTo>
                    <a:cubicBezTo>
                      <a:pt x="659" y="1126"/>
                      <a:pt x="680" y="1189"/>
                      <a:pt x="691" y="1242"/>
                    </a:cubicBezTo>
                    <a:lnTo>
                      <a:pt x="712" y="1306"/>
                    </a:lnTo>
                    <a:cubicBezTo>
                      <a:pt x="744" y="1317"/>
                      <a:pt x="778" y="1322"/>
                      <a:pt x="813" y="1322"/>
                    </a:cubicBezTo>
                    <a:cubicBezTo>
                      <a:pt x="847" y="1322"/>
                      <a:pt x="882" y="1317"/>
                      <a:pt x="913" y="1306"/>
                    </a:cubicBezTo>
                    <a:cubicBezTo>
                      <a:pt x="913" y="1306"/>
                      <a:pt x="913" y="1274"/>
                      <a:pt x="924" y="1232"/>
                    </a:cubicBezTo>
                    <a:cubicBezTo>
                      <a:pt x="935" y="1157"/>
                      <a:pt x="935" y="1083"/>
                      <a:pt x="924" y="1019"/>
                    </a:cubicBezTo>
                    <a:cubicBezTo>
                      <a:pt x="913" y="828"/>
                      <a:pt x="860" y="648"/>
                      <a:pt x="765" y="489"/>
                    </a:cubicBezTo>
                    <a:cubicBezTo>
                      <a:pt x="659" y="330"/>
                      <a:pt x="510" y="213"/>
                      <a:pt x="351" y="118"/>
                    </a:cubicBezTo>
                    <a:cubicBezTo>
                      <a:pt x="298" y="86"/>
                      <a:pt x="234" y="54"/>
                      <a:pt x="160" y="33"/>
                    </a:cubicBezTo>
                    <a:lnTo>
                      <a:pt x="8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373" name="Google Shape;373;p18"/>
              <p:cNvSpPr/>
              <p:nvPr/>
            </p:nvSpPr>
            <p:spPr>
              <a:xfrm>
                <a:off x="8254635" y="3089382"/>
                <a:ext cx="35441" cy="35441"/>
              </a:xfrm>
              <a:custGeom>
                <a:avLst/>
                <a:gdLst/>
                <a:ahLst/>
                <a:cxnLst/>
                <a:rect l="l" t="t" r="r" b="b"/>
                <a:pathLst>
                  <a:path w="892" h="892" extrusionOk="0">
                    <a:moveTo>
                      <a:pt x="53" y="0"/>
                    </a:moveTo>
                    <a:cubicBezTo>
                      <a:pt x="32" y="53"/>
                      <a:pt x="11" y="117"/>
                      <a:pt x="0" y="191"/>
                    </a:cubicBezTo>
                    <a:cubicBezTo>
                      <a:pt x="53" y="223"/>
                      <a:pt x="106" y="255"/>
                      <a:pt x="159" y="297"/>
                    </a:cubicBezTo>
                    <a:cubicBezTo>
                      <a:pt x="234" y="361"/>
                      <a:pt x="308" y="425"/>
                      <a:pt x="372" y="510"/>
                    </a:cubicBezTo>
                    <a:cubicBezTo>
                      <a:pt x="456" y="584"/>
                      <a:pt x="520" y="658"/>
                      <a:pt x="594" y="743"/>
                    </a:cubicBezTo>
                    <a:cubicBezTo>
                      <a:pt x="637" y="786"/>
                      <a:pt x="669" y="839"/>
                      <a:pt x="700" y="892"/>
                    </a:cubicBezTo>
                    <a:cubicBezTo>
                      <a:pt x="775" y="881"/>
                      <a:pt x="838" y="860"/>
                      <a:pt x="891" y="828"/>
                    </a:cubicBezTo>
                    <a:cubicBezTo>
                      <a:pt x="891" y="828"/>
                      <a:pt x="891" y="807"/>
                      <a:pt x="891" y="764"/>
                    </a:cubicBezTo>
                    <a:cubicBezTo>
                      <a:pt x="881" y="711"/>
                      <a:pt x="870" y="658"/>
                      <a:pt x="849" y="616"/>
                    </a:cubicBezTo>
                    <a:cubicBezTo>
                      <a:pt x="817" y="478"/>
                      <a:pt x="754" y="351"/>
                      <a:pt x="658" y="244"/>
                    </a:cubicBezTo>
                    <a:cubicBezTo>
                      <a:pt x="552" y="138"/>
                      <a:pt x="425" y="64"/>
                      <a:pt x="276" y="32"/>
                    </a:cubicBezTo>
                    <a:cubicBezTo>
                      <a:pt x="223" y="11"/>
                      <a:pt x="170" y="0"/>
                      <a:pt x="1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374" name="Google Shape;374;p18"/>
              <p:cNvSpPr/>
              <p:nvPr/>
            </p:nvSpPr>
            <p:spPr>
              <a:xfrm>
                <a:off x="8816214" y="3445226"/>
                <a:ext cx="32064" cy="31667"/>
              </a:xfrm>
              <a:custGeom>
                <a:avLst/>
                <a:gdLst/>
                <a:ahLst/>
                <a:cxnLst/>
                <a:rect l="l" t="t" r="r" b="b"/>
                <a:pathLst>
                  <a:path w="807" h="797" extrusionOk="0">
                    <a:moveTo>
                      <a:pt x="658" y="0"/>
                    </a:moveTo>
                    <a:cubicBezTo>
                      <a:pt x="361" y="117"/>
                      <a:pt x="117" y="361"/>
                      <a:pt x="0" y="658"/>
                    </a:cubicBezTo>
                    <a:cubicBezTo>
                      <a:pt x="43" y="711"/>
                      <a:pt x="85" y="754"/>
                      <a:pt x="138" y="796"/>
                    </a:cubicBezTo>
                    <a:cubicBezTo>
                      <a:pt x="287" y="722"/>
                      <a:pt x="414" y="637"/>
                      <a:pt x="541" y="531"/>
                    </a:cubicBezTo>
                    <a:cubicBezTo>
                      <a:pt x="648" y="414"/>
                      <a:pt x="732" y="276"/>
                      <a:pt x="807" y="138"/>
                    </a:cubicBezTo>
                    <a:cubicBezTo>
                      <a:pt x="764" y="85"/>
                      <a:pt x="711" y="32"/>
                      <a:pt x="6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375" name="Google Shape;375;p18"/>
              <p:cNvSpPr/>
              <p:nvPr/>
            </p:nvSpPr>
            <p:spPr>
              <a:xfrm>
                <a:off x="8803142" y="3400924"/>
                <a:ext cx="49348" cy="44739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126" extrusionOk="0">
                    <a:moveTo>
                      <a:pt x="1096" y="0"/>
                    </a:moveTo>
                    <a:cubicBezTo>
                      <a:pt x="1095" y="0"/>
                      <a:pt x="1094" y="1"/>
                      <a:pt x="1093" y="1"/>
                    </a:cubicBezTo>
                    <a:cubicBezTo>
                      <a:pt x="881" y="118"/>
                      <a:pt x="679" y="266"/>
                      <a:pt x="488" y="415"/>
                    </a:cubicBezTo>
                    <a:cubicBezTo>
                      <a:pt x="308" y="595"/>
                      <a:pt x="149" y="786"/>
                      <a:pt x="0" y="988"/>
                    </a:cubicBezTo>
                    <a:cubicBezTo>
                      <a:pt x="32" y="1041"/>
                      <a:pt x="85" y="1094"/>
                      <a:pt x="138" y="1126"/>
                    </a:cubicBezTo>
                    <a:cubicBezTo>
                      <a:pt x="351" y="1009"/>
                      <a:pt x="552" y="861"/>
                      <a:pt x="743" y="712"/>
                    </a:cubicBezTo>
                    <a:cubicBezTo>
                      <a:pt x="924" y="532"/>
                      <a:pt x="1093" y="341"/>
                      <a:pt x="1242" y="139"/>
                    </a:cubicBezTo>
                    <a:cubicBezTo>
                      <a:pt x="1242" y="129"/>
                      <a:pt x="1124" y="0"/>
                      <a:pt x="10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376" name="Google Shape;376;p18"/>
              <p:cNvSpPr/>
              <p:nvPr/>
            </p:nvSpPr>
            <p:spPr>
              <a:xfrm>
                <a:off x="8800202" y="3370171"/>
                <a:ext cx="35004" cy="32501"/>
              </a:xfrm>
              <a:custGeom>
                <a:avLst/>
                <a:gdLst/>
                <a:ahLst/>
                <a:cxnLst/>
                <a:rect l="l" t="t" r="r" b="b"/>
                <a:pathLst>
                  <a:path w="881" h="818" extrusionOk="0">
                    <a:moveTo>
                      <a:pt x="722" y="0"/>
                    </a:moveTo>
                    <a:cubicBezTo>
                      <a:pt x="722" y="0"/>
                      <a:pt x="467" y="202"/>
                      <a:pt x="340" y="319"/>
                    </a:cubicBezTo>
                    <a:cubicBezTo>
                      <a:pt x="276" y="361"/>
                      <a:pt x="202" y="457"/>
                      <a:pt x="127" y="520"/>
                    </a:cubicBezTo>
                    <a:lnTo>
                      <a:pt x="0" y="626"/>
                    </a:lnTo>
                    <a:cubicBezTo>
                      <a:pt x="11" y="690"/>
                      <a:pt x="32" y="754"/>
                      <a:pt x="64" y="817"/>
                    </a:cubicBezTo>
                    <a:cubicBezTo>
                      <a:pt x="64" y="817"/>
                      <a:pt x="149" y="807"/>
                      <a:pt x="265" y="775"/>
                    </a:cubicBezTo>
                    <a:cubicBezTo>
                      <a:pt x="382" y="743"/>
                      <a:pt x="499" y="680"/>
                      <a:pt x="605" y="605"/>
                    </a:cubicBezTo>
                    <a:cubicBezTo>
                      <a:pt x="722" y="457"/>
                      <a:pt x="817" y="298"/>
                      <a:pt x="881" y="117"/>
                    </a:cubicBezTo>
                    <a:cubicBezTo>
                      <a:pt x="828" y="75"/>
                      <a:pt x="775" y="32"/>
                      <a:pt x="7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</p:grpSp>
      <p:sp>
        <p:nvSpPr>
          <p:cNvPr id="377" name="Google Shape;377;p18"/>
          <p:cNvSpPr txBox="1">
            <a:spLocks noGrp="1"/>
          </p:cNvSpPr>
          <p:nvPr>
            <p:ph type="subTitle" idx="1"/>
          </p:nvPr>
        </p:nvSpPr>
        <p:spPr>
          <a:xfrm flipH="1">
            <a:off x="6562633" y="3831567"/>
            <a:ext cx="3897200" cy="13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378" name="Google Shape;378;p18"/>
          <p:cNvSpPr txBox="1">
            <a:spLocks noGrp="1"/>
          </p:cNvSpPr>
          <p:nvPr>
            <p:ph type="title"/>
          </p:nvPr>
        </p:nvSpPr>
        <p:spPr>
          <a:xfrm>
            <a:off x="6562300" y="1714451"/>
            <a:ext cx="3519600" cy="212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9pPr>
          </a:lstStyle>
          <a:p>
            <a:endParaRPr/>
          </a:p>
        </p:txBody>
      </p:sp>
      <p:grpSp>
        <p:nvGrpSpPr>
          <p:cNvPr id="379" name="Google Shape;379;p18"/>
          <p:cNvGrpSpPr/>
          <p:nvPr/>
        </p:nvGrpSpPr>
        <p:grpSpPr>
          <a:xfrm>
            <a:off x="9817136" y="5220578"/>
            <a:ext cx="1871035" cy="728305"/>
            <a:chOff x="1204900" y="1919475"/>
            <a:chExt cx="591775" cy="230350"/>
          </a:xfrm>
        </p:grpSpPr>
        <p:sp>
          <p:nvSpPr>
            <p:cNvPr id="380" name="Google Shape;380;p18"/>
            <p:cNvSpPr/>
            <p:nvPr/>
          </p:nvSpPr>
          <p:spPr>
            <a:xfrm>
              <a:off x="1204900" y="1919475"/>
              <a:ext cx="591775" cy="230350"/>
            </a:xfrm>
            <a:custGeom>
              <a:avLst/>
              <a:gdLst/>
              <a:ahLst/>
              <a:cxnLst/>
              <a:rect l="l" t="t" r="r" b="b"/>
              <a:pathLst>
                <a:path w="23671" h="9214" extrusionOk="0">
                  <a:moveTo>
                    <a:pt x="13477" y="0"/>
                  </a:moveTo>
                  <a:cubicBezTo>
                    <a:pt x="11108" y="0"/>
                    <a:pt x="8780" y="1383"/>
                    <a:pt x="9728" y="3987"/>
                  </a:cubicBezTo>
                  <a:cubicBezTo>
                    <a:pt x="9024" y="3386"/>
                    <a:pt x="8136" y="3109"/>
                    <a:pt x="7252" y="3109"/>
                  </a:cubicBezTo>
                  <a:cubicBezTo>
                    <a:pt x="5790" y="3109"/>
                    <a:pt x="4342" y="3867"/>
                    <a:pt x="3763" y="5165"/>
                  </a:cubicBezTo>
                  <a:cubicBezTo>
                    <a:pt x="3537" y="5665"/>
                    <a:pt x="3453" y="6213"/>
                    <a:pt x="3513" y="6761"/>
                  </a:cubicBezTo>
                  <a:cubicBezTo>
                    <a:pt x="3120" y="6558"/>
                    <a:pt x="2679" y="6439"/>
                    <a:pt x="2227" y="6427"/>
                  </a:cubicBezTo>
                  <a:cubicBezTo>
                    <a:pt x="905" y="6427"/>
                    <a:pt x="1" y="7582"/>
                    <a:pt x="251" y="9213"/>
                  </a:cubicBezTo>
                  <a:lnTo>
                    <a:pt x="22801" y="9213"/>
                  </a:lnTo>
                  <a:cubicBezTo>
                    <a:pt x="23670" y="7642"/>
                    <a:pt x="23265" y="6249"/>
                    <a:pt x="22253" y="5368"/>
                  </a:cubicBezTo>
                  <a:cubicBezTo>
                    <a:pt x="21553" y="4752"/>
                    <a:pt x="20561" y="4387"/>
                    <a:pt x="19501" y="4387"/>
                  </a:cubicBezTo>
                  <a:cubicBezTo>
                    <a:pt x="18759" y="4387"/>
                    <a:pt x="17983" y="4566"/>
                    <a:pt x="17253" y="4963"/>
                  </a:cubicBezTo>
                  <a:cubicBezTo>
                    <a:pt x="18601" y="1588"/>
                    <a:pt x="16016" y="0"/>
                    <a:pt x="134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81" name="Google Shape;381;p18"/>
            <p:cNvSpPr/>
            <p:nvPr/>
          </p:nvSpPr>
          <p:spPr>
            <a:xfrm>
              <a:off x="1548400" y="1942575"/>
              <a:ext cx="31875" cy="21800"/>
            </a:xfrm>
            <a:custGeom>
              <a:avLst/>
              <a:gdLst/>
              <a:ahLst/>
              <a:cxnLst/>
              <a:rect l="l" t="t" r="r" b="b"/>
              <a:pathLst>
                <a:path w="1275" h="872" extrusionOk="0">
                  <a:moveTo>
                    <a:pt x="364" y="1"/>
                  </a:moveTo>
                  <a:cubicBezTo>
                    <a:pt x="342" y="1"/>
                    <a:pt x="320" y="1"/>
                    <a:pt x="298" y="3"/>
                  </a:cubicBezTo>
                  <a:cubicBezTo>
                    <a:pt x="203" y="3"/>
                    <a:pt x="96" y="15"/>
                    <a:pt x="12" y="50"/>
                  </a:cubicBezTo>
                  <a:cubicBezTo>
                    <a:pt x="0" y="98"/>
                    <a:pt x="12" y="158"/>
                    <a:pt x="36" y="205"/>
                  </a:cubicBezTo>
                  <a:cubicBezTo>
                    <a:pt x="119" y="217"/>
                    <a:pt x="203" y="217"/>
                    <a:pt x="274" y="241"/>
                  </a:cubicBezTo>
                  <a:cubicBezTo>
                    <a:pt x="417" y="265"/>
                    <a:pt x="548" y="324"/>
                    <a:pt x="667" y="396"/>
                  </a:cubicBezTo>
                  <a:cubicBezTo>
                    <a:pt x="786" y="467"/>
                    <a:pt x="893" y="562"/>
                    <a:pt x="977" y="669"/>
                  </a:cubicBezTo>
                  <a:cubicBezTo>
                    <a:pt x="1024" y="741"/>
                    <a:pt x="1072" y="800"/>
                    <a:pt x="1120" y="872"/>
                  </a:cubicBezTo>
                  <a:cubicBezTo>
                    <a:pt x="1179" y="872"/>
                    <a:pt x="1227" y="860"/>
                    <a:pt x="1274" y="824"/>
                  </a:cubicBezTo>
                  <a:cubicBezTo>
                    <a:pt x="1274" y="824"/>
                    <a:pt x="1262" y="789"/>
                    <a:pt x="1250" y="741"/>
                  </a:cubicBezTo>
                  <a:cubicBezTo>
                    <a:pt x="1239" y="681"/>
                    <a:pt x="1215" y="610"/>
                    <a:pt x="1191" y="550"/>
                  </a:cubicBezTo>
                  <a:cubicBezTo>
                    <a:pt x="1108" y="372"/>
                    <a:pt x="989" y="229"/>
                    <a:pt x="834" y="122"/>
                  </a:cubicBezTo>
                  <a:cubicBezTo>
                    <a:pt x="688" y="38"/>
                    <a:pt x="523" y="1"/>
                    <a:pt x="3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82" name="Google Shape;382;p18"/>
            <p:cNvSpPr/>
            <p:nvPr/>
          </p:nvSpPr>
          <p:spPr>
            <a:xfrm>
              <a:off x="1546025" y="1962275"/>
              <a:ext cx="24425" cy="19375"/>
            </a:xfrm>
            <a:custGeom>
              <a:avLst/>
              <a:gdLst/>
              <a:ahLst/>
              <a:cxnLst/>
              <a:rect l="l" t="t" r="r" b="b"/>
              <a:pathLst>
                <a:path w="977" h="775" extrusionOk="0">
                  <a:moveTo>
                    <a:pt x="48" y="1"/>
                  </a:moveTo>
                  <a:cubicBezTo>
                    <a:pt x="24" y="48"/>
                    <a:pt x="0" y="96"/>
                    <a:pt x="0" y="155"/>
                  </a:cubicBezTo>
                  <a:lnTo>
                    <a:pt x="155" y="262"/>
                  </a:lnTo>
                  <a:cubicBezTo>
                    <a:pt x="202" y="286"/>
                    <a:pt x="250" y="322"/>
                    <a:pt x="286" y="358"/>
                  </a:cubicBezTo>
                  <a:cubicBezTo>
                    <a:pt x="333" y="393"/>
                    <a:pt x="381" y="429"/>
                    <a:pt x="417" y="465"/>
                  </a:cubicBezTo>
                  <a:cubicBezTo>
                    <a:pt x="572" y="584"/>
                    <a:pt x="869" y="774"/>
                    <a:pt x="869" y="774"/>
                  </a:cubicBezTo>
                  <a:cubicBezTo>
                    <a:pt x="905" y="739"/>
                    <a:pt x="953" y="703"/>
                    <a:pt x="976" y="655"/>
                  </a:cubicBezTo>
                  <a:cubicBezTo>
                    <a:pt x="881" y="489"/>
                    <a:pt x="750" y="334"/>
                    <a:pt x="607" y="203"/>
                  </a:cubicBezTo>
                  <a:cubicBezTo>
                    <a:pt x="500" y="132"/>
                    <a:pt x="381" y="72"/>
                    <a:pt x="250" y="36"/>
                  </a:cubicBezTo>
                  <a:cubicBezTo>
                    <a:pt x="131" y="12"/>
                    <a:pt x="48" y="1"/>
                    <a:pt x="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83" name="Google Shape;383;p18"/>
            <p:cNvSpPr/>
            <p:nvPr/>
          </p:nvSpPr>
          <p:spPr>
            <a:xfrm>
              <a:off x="1653775" y="2127250"/>
              <a:ext cx="36925" cy="8200"/>
            </a:xfrm>
            <a:custGeom>
              <a:avLst/>
              <a:gdLst/>
              <a:ahLst/>
              <a:cxnLst/>
              <a:rect l="l" t="t" r="r" b="b"/>
              <a:pathLst>
                <a:path w="1477" h="328" extrusionOk="0">
                  <a:moveTo>
                    <a:pt x="744" y="1"/>
                  </a:moveTo>
                  <a:cubicBezTo>
                    <a:pt x="503" y="1"/>
                    <a:pt x="262" y="27"/>
                    <a:pt x="24" y="81"/>
                  </a:cubicBezTo>
                  <a:cubicBezTo>
                    <a:pt x="0" y="140"/>
                    <a:pt x="0" y="188"/>
                    <a:pt x="24" y="248"/>
                  </a:cubicBezTo>
                  <a:cubicBezTo>
                    <a:pt x="262" y="301"/>
                    <a:pt x="503" y="328"/>
                    <a:pt x="744" y="328"/>
                  </a:cubicBezTo>
                  <a:cubicBezTo>
                    <a:pt x="985" y="328"/>
                    <a:pt x="1226" y="301"/>
                    <a:pt x="1465" y="248"/>
                  </a:cubicBezTo>
                  <a:cubicBezTo>
                    <a:pt x="1477" y="188"/>
                    <a:pt x="1477" y="140"/>
                    <a:pt x="1465" y="81"/>
                  </a:cubicBezTo>
                  <a:cubicBezTo>
                    <a:pt x="1226" y="27"/>
                    <a:pt x="985" y="1"/>
                    <a:pt x="7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84" name="Google Shape;384;p18"/>
            <p:cNvSpPr/>
            <p:nvPr/>
          </p:nvSpPr>
          <p:spPr>
            <a:xfrm>
              <a:off x="1663000" y="2109025"/>
              <a:ext cx="18475" cy="8050"/>
            </a:xfrm>
            <a:custGeom>
              <a:avLst/>
              <a:gdLst/>
              <a:ahLst/>
              <a:cxnLst/>
              <a:rect l="l" t="t" r="r" b="b"/>
              <a:pathLst>
                <a:path w="739" h="322" extrusionOk="0">
                  <a:moveTo>
                    <a:pt x="369" y="0"/>
                  </a:moveTo>
                  <a:cubicBezTo>
                    <a:pt x="250" y="12"/>
                    <a:pt x="131" y="36"/>
                    <a:pt x="12" y="84"/>
                  </a:cubicBezTo>
                  <a:cubicBezTo>
                    <a:pt x="0" y="131"/>
                    <a:pt x="0" y="191"/>
                    <a:pt x="12" y="238"/>
                  </a:cubicBezTo>
                  <a:cubicBezTo>
                    <a:pt x="131" y="286"/>
                    <a:pt x="250" y="310"/>
                    <a:pt x="369" y="322"/>
                  </a:cubicBezTo>
                  <a:cubicBezTo>
                    <a:pt x="500" y="310"/>
                    <a:pt x="619" y="286"/>
                    <a:pt x="738" y="238"/>
                  </a:cubicBezTo>
                  <a:cubicBezTo>
                    <a:pt x="738" y="191"/>
                    <a:pt x="738" y="131"/>
                    <a:pt x="738" y="84"/>
                  </a:cubicBezTo>
                  <a:cubicBezTo>
                    <a:pt x="619" y="36"/>
                    <a:pt x="500" y="12"/>
                    <a:pt x="3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</p:spTree>
    <p:extLst>
      <p:ext uri="{BB962C8B-B14F-4D97-AF65-F5344CB8AC3E}">
        <p14:creationId xmlns:p14="http://schemas.microsoft.com/office/powerpoint/2010/main" val="2452369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 text 2">
  <p:cSld name="Title and one column text 2">
    <p:bg>
      <p:bgPr>
        <a:solidFill>
          <a:schemeClr val="lt2"/>
        </a:solidFill>
        <a:effectLst/>
      </p:bgPr>
    </p:bg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6" name="Google Shape;386;p19"/>
          <p:cNvGrpSpPr/>
          <p:nvPr/>
        </p:nvGrpSpPr>
        <p:grpSpPr>
          <a:xfrm>
            <a:off x="1499833" y="3180234"/>
            <a:ext cx="11125672" cy="2958567"/>
            <a:chOff x="1124875" y="2385175"/>
            <a:chExt cx="8344254" cy="2218925"/>
          </a:xfrm>
        </p:grpSpPr>
        <p:sp>
          <p:nvSpPr>
            <p:cNvPr id="387" name="Google Shape;387;p19"/>
            <p:cNvSpPr/>
            <p:nvPr/>
          </p:nvSpPr>
          <p:spPr>
            <a:xfrm>
              <a:off x="8630073" y="2385175"/>
              <a:ext cx="839056" cy="194150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88" name="Google Shape;388;p19"/>
            <p:cNvSpPr/>
            <p:nvPr/>
          </p:nvSpPr>
          <p:spPr>
            <a:xfrm>
              <a:off x="1124875" y="4465775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89" name="Google Shape;389;p19"/>
            <p:cNvSpPr/>
            <p:nvPr/>
          </p:nvSpPr>
          <p:spPr>
            <a:xfrm>
              <a:off x="5173475" y="4218875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sp>
        <p:nvSpPr>
          <p:cNvPr id="390" name="Google Shape;390;p19"/>
          <p:cNvSpPr txBox="1">
            <a:spLocks noGrp="1"/>
          </p:cNvSpPr>
          <p:nvPr>
            <p:ph type="title"/>
          </p:nvPr>
        </p:nvSpPr>
        <p:spPr>
          <a:xfrm>
            <a:off x="960000" y="651459"/>
            <a:ext cx="6036000" cy="7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 i="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91" name="Google Shape;391;p19"/>
          <p:cNvSpPr txBox="1">
            <a:spLocks noGrp="1"/>
          </p:cNvSpPr>
          <p:nvPr>
            <p:ph type="subTitle" idx="1"/>
          </p:nvPr>
        </p:nvSpPr>
        <p:spPr>
          <a:xfrm>
            <a:off x="960000" y="1522800"/>
            <a:ext cx="6594800" cy="381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76836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90267" y="575197"/>
            <a:ext cx="10211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Life Savers"/>
              <a:buNone/>
              <a:defRPr sz="3000" b="1">
                <a:solidFill>
                  <a:schemeClr val="accen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Life Savers"/>
              <a:buNone/>
              <a:defRPr sz="3000" b="1">
                <a:solidFill>
                  <a:schemeClr val="accent1"/>
                </a:solidFill>
                <a:latin typeface="Life Savers"/>
                <a:ea typeface="Life Savers"/>
                <a:cs typeface="Life Savers"/>
                <a:sym typeface="Life Saver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Life Savers"/>
              <a:buNone/>
              <a:defRPr sz="3000" b="1">
                <a:solidFill>
                  <a:schemeClr val="accent1"/>
                </a:solidFill>
                <a:latin typeface="Life Savers"/>
                <a:ea typeface="Life Savers"/>
                <a:cs typeface="Life Savers"/>
                <a:sym typeface="Life Saver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Life Savers"/>
              <a:buNone/>
              <a:defRPr sz="3000" b="1">
                <a:solidFill>
                  <a:schemeClr val="accent1"/>
                </a:solidFill>
                <a:latin typeface="Life Savers"/>
                <a:ea typeface="Life Savers"/>
                <a:cs typeface="Life Savers"/>
                <a:sym typeface="Life Saver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Life Savers"/>
              <a:buNone/>
              <a:defRPr sz="3000" b="1">
                <a:solidFill>
                  <a:schemeClr val="accent1"/>
                </a:solidFill>
                <a:latin typeface="Life Savers"/>
                <a:ea typeface="Life Savers"/>
                <a:cs typeface="Life Savers"/>
                <a:sym typeface="Life Saver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Life Savers"/>
              <a:buNone/>
              <a:defRPr sz="3000" b="1">
                <a:solidFill>
                  <a:schemeClr val="accent1"/>
                </a:solidFill>
                <a:latin typeface="Life Savers"/>
                <a:ea typeface="Life Savers"/>
                <a:cs typeface="Life Savers"/>
                <a:sym typeface="Life Saver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Life Savers"/>
              <a:buNone/>
              <a:defRPr sz="3000" b="1">
                <a:solidFill>
                  <a:schemeClr val="accent1"/>
                </a:solidFill>
                <a:latin typeface="Life Savers"/>
                <a:ea typeface="Life Savers"/>
                <a:cs typeface="Life Savers"/>
                <a:sym typeface="Life Saver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Life Savers"/>
              <a:buNone/>
              <a:defRPr sz="3000" b="1">
                <a:solidFill>
                  <a:schemeClr val="accent1"/>
                </a:solidFill>
                <a:latin typeface="Life Savers"/>
                <a:ea typeface="Life Savers"/>
                <a:cs typeface="Life Savers"/>
                <a:sym typeface="Life Saver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Life Savers"/>
              <a:buNone/>
              <a:defRPr sz="3000" b="1">
                <a:solidFill>
                  <a:schemeClr val="accent1"/>
                </a:solidFill>
                <a:latin typeface="Life Savers"/>
                <a:ea typeface="Life Savers"/>
                <a:cs typeface="Life Savers"/>
                <a:sym typeface="Life Saver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26533" y="1536633"/>
            <a:ext cx="9938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Char char="●"/>
              <a:defRPr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Char char="○"/>
              <a:defRPr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Char char="■"/>
              <a:defRPr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Char char="●"/>
              <a:defRPr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Char char="○"/>
              <a:defRPr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Char char="■"/>
              <a:defRPr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Char char="●"/>
              <a:defRPr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Char char="○"/>
              <a:defRPr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Char char="■"/>
              <a:defRPr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8164489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694" r:id="rId20"/>
    <p:sldLayoutId id="2147483695" r:id="rId21"/>
    <p:sldLayoutId id="2147483696" r:id="rId22"/>
    <p:sldLayoutId id="2147483697" r:id="rId23"/>
  </p:sldLayoutIdLst>
  <p:transition spd="slow"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B3395B-9E15-4C77-88CE-0BD2EFE07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4B2647-AD90-4BC9-83DE-3A6E1B8FD2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F214CA-AAF9-43B7-BB3E-49C0FBF2FB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1365A1-1584-4A90-A922-A92A228CCDB9}" type="datetimeFigureOut">
              <a:rPr lang="en-US" smtClean="0"/>
              <a:t>11/16/2023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ABA2AB-F174-4139-AEF3-8FE3CC8CC5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9F729B-DF12-41B9-940D-E5B5658DAA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F4EB3D-56AE-4F03-8AFF-A865C9090DD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2CC1C43A-7F4D-4B11-90AC-ADED5156C1B7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0312" y="120804"/>
            <a:ext cx="1407079" cy="1407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135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ransition spd="slow">
    <p:randomBar dir="vert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8.xml"/><Relationship Id="rId3" Type="http://schemas.openxmlformats.org/officeDocument/2006/relationships/image" Target="../media/image6.png"/><Relationship Id="rId7" Type="http://schemas.openxmlformats.org/officeDocument/2006/relationships/slide" Target="slide6.xml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6" Type="http://schemas.openxmlformats.org/officeDocument/2006/relationships/slide" Target="slide10.xml"/><Relationship Id="rId11" Type="http://schemas.openxmlformats.org/officeDocument/2006/relationships/image" Target="../media/image9.jpeg"/><Relationship Id="rId5" Type="http://schemas.openxmlformats.org/officeDocument/2006/relationships/slide" Target="slide7.xml"/><Relationship Id="rId10" Type="http://schemas.openxmlformats.org/officeDocument/2006/relationships/image" Target="../media/image8.jpeg"/><Relationship Id="rId4" Type="http://schemas.openxmlformats.org/officeDocument/2006/relationships/slide" Target="slide5.xml"/><Relationship Id="rId9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3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3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7A1AD8-084A-456D-ABD9-A0B4BEC12F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08B18B-B735-4887-855F-E11F316A076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图形 5">
            <a:extLst>
              <a:ext uri="{FF2B5EF4-FFF2-40B4-BE49-F238E27FC236}">
                <a16:creationId xmlns:a16="http://schemas.microsoft.com/office/drawing/2014/main" id="{6516606E-E234-424A-AD6C-099E18EC6D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1557" y="-212943"/>
            <a:ext cx="11692647" cy="6701292"/>
          </a:xfrm>
          <a:prstGeom prst="rect">
            <a:avLst/>
          </a:prstGeom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0BDB2F9-87B8-43E3-9B12-C0D246E10771}"/>
              </a:ext>
            </a:extLst>
          </p:cNvPr>
          <p:cNvSpPr/>
          <p:nvPr/>
        </p:nvSpPr>
        <p:spPr>
          <a:xfrm>
            <a:off x="1197205" y="943620"/>
            <a:ext cx="941737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200" b="1" dirty="0">
                <a:ea typeface="字魂64号-萌趣软糖体" panose="00000500000000000000" pitchFamily="2" charset="-122"/>
              </a:rPr>
              <a:t>TRƯỜNG TIỂU HỌC HÒA THẠCH B</a:t>
            </a:r>
          </a:p>
          <a:p>
            <a:endParaRPr lang="vi-VN" sz="4000" b="1" dirty="0">
              <a:ea typeface="字魂64号-萌趣软糖体" panose="00000500000000000000" pitchFamily="2" charset="-122"/>
            </a:endParaRPr>
          </a:p>
          <a:p>
            <a:pPr algn="ctr"/>
            <a:r>
              <a:rPr lang="vi-VN" sz="4000" b="1" dirty="0">
                <a:solidFill>
                  <a:srgbClr val="C00000"/>
                </a:solidFill>
                <a:ea typeface="字魂64号-萌趣软糖体" panose="00000500000000000000" pitchFamily="2" charset="-122"/>
              </a:rPr>
              <a:t>NHIỆT LIỆT CHÀO MỪNG CÁC THẦY CÔ VỀ THĂM LỚP, DỰ GIỜ </a:t>
            </a:r>
          </a:p>
          <a:p>
            <a:pPr algn="ctr"/>
            <a:r>
              <a:rPr lang="vi-VN" sz="4000" b="1" dirty="0">
                <a:solidFill>
                  <a:srgbClr val="C00000"/>
                </a:solidFill>
                <a:ea typeface="字魂64号-萌趣软糖体" panose="00000500000000000000" pitchFamily="2" charset="-122"/>
              </a:rPr>
              <a:t>LỚP 3A</a:t>
            </a:r>
          </a:p>
          <a:p>
            <a:pPr algn="ctr"/>
            <a:r>
              <a:rPr lang="vi-VN" sz="4000" b="1" dirty="0">
                <a:solidFill>
                  <a:srgbClr val="C00000"/>
                </a:solidFill>
                <a:ea typeface="字魂64号-萌趣软糖体" panose="00000500000000000000" pitchFamily="2" charset="-122"/>
              </a:rPr>
              <a:t>Năm học: 2023 - 2024</a:t>
            </a:r>
            <a:endParaRPr lang="vi-VN" sz="4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81526"/>
      </p:ext>
    </p:extLst>
  </p:cSld>
  <p:clrMapOvr>
    <a:masterClrMapping/>
  </p:clrMapOvr>
  <p:transition spd="slow">
    <p:randomBar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7" name="Google Shape;1187;p50"/>
          <p:cNvGrpSpPr/>
          <p:nvPr/>
        </p:nvGrpSpPr>
        <p:grpSpPr>
          <a:xfrm>
            <a:off x="377628" y="803522"/>
            <a:ext cx="11265732" cy="3753238"/>
            <a:chOff x="-794767" y="602641"/>
            <a:chExt cx="10796090" cy="3829596"/>
          </a:xfrm>
        </p:grpSpPr>
        <p:grpSp>
          <p:nvGrpSpPr>
            <p:cNvPr id="1188" name="Google Shape;1188;p50"/>
            <p:cNvGrpSpPr/>
            <p:nvPr/>
          </p:nvGrpSpPr>
          <p:grpSpPr>
            <a:xfrm>
              <a:off x="-95077" y="983680"/>
              <a:ext cx="1700914" cy="563757"/>
              <a:chOff x="223350" y="3354150"/>
              <a:chExt cx="1111200" cy="368300"/>
            </a:xfrm>
          </p:grpSpPr>
          <p:sp>
            <p:nvSpPr>
              <p:cNvPr id="1189" name="Google Shape;1189;p50"/>
              <p:cNvSpPr/>
              <p:nvPr/>
            </p:nvSpPr>
            <p:spPr>
              <a:xfrm>
                <a:off x="223350" y="3354150"/>
                <a:ext cx="1111200" cy="368300"/>
              </a:xfrm>
              <a:custGeom>
                <a:avLst/>
                <a:gdLst/>
                <a:ahLst/>
                <a:cxnLst/>
                <a:rect l="l" t="t" r="r" b="b"/>
                <a:pathLst>
                  <a:path w="44448" h="14732" extrusionOk="0">
                    <a:moveTo>
                      <a:pt x="19404" y="1"/>
                    </a:moveTo>
                    <a:cubicBezTo>
                      <a:pt x="15057" y="1"/>
                      <a:pt x="10037" y="4145"/>
                      <a:pt x="10608" y="10721"/>
                    </a:cubicBezTo>
                    <a:cubicBezTo>
                      <a:pt x="9663" y="8870"/>
                      <a:pt x="8110" y="8098"/>
                      <a:pt x="6505" y="8098"/>
                    </a:cubicBezTo>
                    <a:cubicBezTo>
                      <a:pt x="3352" y="8098"/>
                      <a:pt x="1" y="11079"/>
                      <a:pt x="676" y="14721"/>
                    </a:cubicBezTo>
                    <a:lnTo>
                      <a:pt x="676" y="14732"/>
                    </a:lnTo>
                    <a:lnTo>
                      <a:pt x="44447" y="14732"/>
                    </a:lnTo>
                    <a:cubicBezTo>
                      <a:pt x="44447" y="14732"/>
                      <a:pt x="43386" y="10348"/>
                      <a:pt x="39397" y="10348"/>
                    </a:cubicBezTo>
                    <a:cubicBezTo>
                      <a:pt x="38216" y="10348"/>
                      <a:pt x="36778" y="10732"/>
                      <a:pt x="35035" y="11729"/>
                    </a:cubicBezTo>
                    <a:cubicBezTo>
                      <a:pt x="34870" y="8489"/>
                      <a:pt x="32137" y="5986"/>
                      <a:pt x="29405" y="5986"/>
                    </a:cubicBezTo>
                    <a:cubicBezTo>
                      <a:pt x="27922" y="5986"/>
                      <a:pt x="26440" y="6723"/>
                      <a:pt x="25368" y="8482"/>
                    </a:cubicBezTo>
                    <a:cubicBezTo>
                      <a:pt x="25811" y="2552"/>
                      <a:pt x="22815" y="1"/>
                      <a:pt x="1940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90" name="Google Shape;1190;p50"/>
              <p:cNvSpPr/>
              <p:nvPr/>
            </p:nvSpPr>
            <p:spPr>
              <a:xfrm>
                <a:off x="563350" y="3419225"/>
                <a:ext cx="37425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97" h="1643" extrusionOk="0">
                    <a:moveTo>
                      <a:pt x="1390" y="0"/>
                    </a:moveTo>
                    <a:lnTo>
                      <a:pt x="1284" y="21"/>
                    </a:lnTo>
                    <a:cubicBezTo>
                      <a:pt x="1189" y="53"/>
                      <a:pt x="1104" y="74"/>
                      <a:pt x="1019" y="117"/>
                    </a:cubicBezTo>
                    <a:cubicBezTo>
                      <a:pt x="786" y="212"/>
                      <a:pt x="573" y="350"/>
                      <a:pt x="393" y="531"/>
                    </a:cubicBezTo>
                    <a:cubicBezTo>
                      <a:pt x="128" y="828"/>
                      <a:pt x="0" y="1231"/>
                      <a:pt x="53" y="1634"/>
                    </a:cubicBezTo>
                    <a:cubicBezTo>
                      <a:pt x="96" y="1640"/>
                      <a:pt x="138" y="1642"/>
                      <a:pt x="181" y="1642"/>
                    </a:cubicBezTo>
                    <a:cubicBezTo>
                      <a:pt x="223" y="1642"/>
                      <a:pt x="266" y="1640"/>
                      <a:pt x="308" y="1634"/>
                    </a:cubicBezTo>
                    <a:cubicBezTo>
                      <a:pt x="329" y="1518"/>
                      <a:pt x="372" y="1422"/>
                      <a:pt x="414" y="1316"/>
                    </a:cubicBezTo>
                    <a:cubicBezTo>
                      <a:pt x="510" y="1146"/>
                      <a:pt x="626" y="987"/>
                      <a:pt x="764" y="849"/>
                    </a:cubicBezTo>
                    <a:cubicBezTo>
                      <a:pt x="902" y="701"/>
                      <a:pt x="1051" y="563"/>
                      <a:pt x="1210" y="435"/>
                    </a:cubicBezTo>
                    <a:cubicBezTo>
                      <a:pt x="1274" y="382"/>
                      <a:pt x="1337" y="329"/>
                      <a:pt x="1412" y="287"/>
                    </a:cubicBezTo>
                    <a:lnTo>
                      <a:pt x="1497" y="223"/>
                    </a:lnTo>
                    <a:cubicBezTo>
                      <a:pt x="1475" y="138"/>
                      <a:pt x="1444" y="64"/>
                      <a:pt x="139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91" name="Google Shape;1191;p50"/>
              <p:cNvSpPr/>
              <p:nvPr/>
            </p:nvSpPr>
            <p:spPr>
              <a:xfrm>
                <a:off x="589075" y="3443625"/>
                <a:ext cx="25750" cy="23825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53" extrusionOk="0">
                    <a:moveTo>
                      <a:pt x="956" y="0"/>
                    </a:moveTo>
                    <a:cubicBezTo>
                      <a:pt x="871" y="0"/>
                      <a:pt x="786" y="11"/>
                      <a:pt x="701" y="32"/>
                    </a:cubicBezTo>
                    <a:cubicBezTo>
                      <a:pt x="552" y="64"/>
                      <a:pt x="404" y="128"/>
                      <a:pt x="277" y="223"/>
                    </a:cubicBezTo>
                    <a:cubicBezTo>
                      <a:pt x="149" y="340"/>
                      <a:pt x="54" y="489"/>
                      <a:pt x="22" y="658"/>
                    </a:cubicBezTo>
                    <a:cubicBezTo>
                      <a:pt x="1" y="754"/>
                      <a:pt x="1" y="849"/>
                      <a:pt x="22" y="945"/>
                    </a:cubicBezTo>
                    <a:cubicBezTo>
                      <a:pt x="64" y="950"/>
                      <a:pt x="107" y="953"/>
                      <a:pt x="149" y="953"/>
                    </a:cubicBezTo>
                    <a:cubicBezTo>
                      <a:pt x="192" y="953"/>
                      <a:pt x="234" y="950"/>
                      <a:pt x="277" y="945"/>
                    </a:cubicBezTo>
                    <a:cubicBezTo>
                      <a:pt x="298" y="892"/>
                      <a:pt x="330" y="839"/>
                      <a:pt x="372" y="796"/>
                    </a:cubicBezTo>
                    <a:cubicBezTo>
                      <a:pt x="436" y="722"/>
                      <a:pt x="521" y="648"/>
                      <a:pt x="595" y="595"/>
                    </a:cubicBezTo>
                    <a:cubicBezTo>
                      <a:pt x="669" y="531"/>
                      <a:pt x="775" y="446"/>
                      <a:pt x="860" y="361"/>
                    </a:cubicBezTo>
                    <a:cubicBezTo>
                      <a:pt x="956" y="287"/>
                      <a:pt x="1030" y="234"/>
                      <a:pt x="1030" y="234"/>
                    </a:cubicBezTo>
                    <a:cubicBezTo>
                      <a:pt x="1019" y="149"/>
                      <a:pt x="988" y="64"/>
                      <a:pt x="9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92" name="Google Shape;1192;p50"/>
              <p:cNvSpPr/>
              <p:nvPr/>
            </p:nvSpPr>
            <p:spPr>
              <a:xfrm>
                <a:off x="913525" y="3683600"/>
                <a:ext cx="61025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1" h="485" extrusionOk="0">
                    <a:moveTo>
                      <a:pt x="956" y="1"/>
                    </a:moveTo>
                    <a:cubicBezTo>
                      <a:pt x="648" y="1"/>
                      <a:pt x="340" y="15"/>
                      <a:pt x="32" y="47"/>
                    </a:cubicBezTo>
                    <a:cubicBezTo>
                      <a:pt x="0" y="132"/>
                      <a:pt x="0" y="217"/>
                      <a:pt x="32" y="302"/>
                    </a:cubicBezTo>
                    <a:cubicBezTo>
                      <a:pt x="414" y="387"/>
                      <a:pt x="807" y="450"/>
                      <a:pt x="1199" y="482"/>
                    </a:cubicBezTo>
                    <a:cubicBezTo>
                      <a:pt x="1271" y="484"/>
                      <a:pt x="1342" y="485"/>
                      <a:pt x="1414" y="485"/>
                    </a:cubicBezTo>
                    <a:cubicBezTo>
                      <a:pt x="1749" y="485"/>
                      <a:pt x="2088" y="466"/>
                      <a:pt x="2420" y="440"/>
                    </a:cubicBezTo>
                    <a:cubicBezTo>
                      <a:pt x="2441" y="355"/>
                      <a:pt x="2441" y="270"/>
                      <a:pt x="2420" y="185"/>
                    </a:cubicBezTo>
                    <a:cubicBezTo>
                      <a:pt x="2027" y="100"/>
                      <a:pt x="1634" y="36"/>
                      <a:pt x="1242" y="5"/>
                    </a:cubicBezTo>
                    <a:cubicBezTo>
                      <a:pt x="1147" y="2"/>
                      <a:pt x="1051" y="1"/>
                      <a:pt x="95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93" name="Google Shape;1193;p50"/>
              <p:cNvSpPr/>
              <p:nvPr/>
            </p:nvSpPr>
            <p:spPr>
              <a:xfrm>
                <a:off x="920150" y="3656800"/>
                <a:ext cx="40075" cy="12325"/>
              </a:xfrm>
              <a:custGeom>
                <a:avLst/>
                <a:gdLst/>
                <a:ahLst/>
                <a:cxnLst/>
                <a:rect l="l" t="t" r="r" b="b"/>
                <a:pathLst>
                  <a:path w="1603" h="493" extrusionOk="0">
                    <a:moveTo>
                      <a:pt x="669" y="0"/>
                    </a:moveTo>
                    <a:cubicBezTo>
                      <a:pt x="557" y="0"/>
                      <a:pt x="439" y="5"/>
                      <a:pt x="340" y="5"/>
                    </a:cubicBezTo>
                    <a:lnTo>
                      <a:pt x="75" y="5"/>
                    </a:lnTo>
                    <a:cubicBezTo>
                      <a:pt x="43" y="79"/>
                      <a:pt x="11" y="164"/>
                      <a:pt x="0" y="249"/>
                    </a:cubicBezTo>
                    <a:cubicBezTo>
                      <a:pt x="0" y="249"/>
                      <a:pt x="117" y="302"/>
                      <a:pt x="276" y="366"/>
                    </a:cubicBezTo>
                    <a:cubicBezTo>
                      <a:pt x="436" y="429"/>
                      <a:pt x="616" y="472"/>
                      <a:pt x="796" y="493"/>
                    </a:cubicBezTo>
                    <a:cubicBezTo>
                      <a:pt x="1062" y="482"/>
                      <a:pt x="1327" y="450"/>
                      <a:pt x="1592" y="387"/>
                    </a:cubicBezTo>
                    <a:cubicBezTo>
                      <a:pt x="1603" y="302"/>
                      <a:pt x="1603" y="217"/>
                      <a:pt x="1592" y="143"/>
                    </a:cubicBezTo>
                    <a:cubicBezTo>
                      <a:pt x="1338" y="79"/>
                      <a:pt x="1083" y="37"/>
                      <a:pt x="828" y="5"/>
                    </a:cubicBezTo>
                    <a:cubicBezTo>
                      <a:pt x="779" y="1"/>
                      <a:pt x="724" y="0"/>
                      <a:pt x="66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94" name="Google Shape;1194;p50"/>
            <p:cNvGrpSpPr/>
            <p:nvPr/>
          </p:nvGrpSpPr>
          <p:grpSpPr>
            <a:xfrm>
              <a:off x="-794767" y="2509427"/>
              <a:ext cx="1700876" cy="563680"/>
              <a:chOff x="456975" y="1603100"/>
              <a:chExt cx="1111175" cy="368250"/>
            </a:xfrm>
          </p:grpSpPr>
          <p:sp>
            <p:nvSpPr>
              <p:cNvPr id="1195" name="Google Shape;1195;p50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96" name="Google Shape;1196;p50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97" name="Google Shape;1197;p50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98" name="Google Shape;1198;p50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99" name="Google Shape;1199;p50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00" name="Google Shape;1200;p50"/>
            <p:cNvGrpSpPr/>
            <p:nvPr/>
          </p:nvGrpSpPr>
          <p:grpSpPr>
            <a:xfrm>
              <a:off x="8280509" y="602641"/>
              <a:ext cx="1720815" cy="767473"/>
              <a:chOff x="8042384" y="2038616"/>
              <a:chExt cx="1720815" cy="767473"/>
            </a:xfrm>
          </p:grpSpPr>
          <p:sp>
            <p:nvSpPr>
              <p:cNvPr id="1201" name="Google Shape;1201;p50"/>
              <p:cNvSpPr/>
              <p:nvPr/>
            </p:nvSpPr>
            <p:spPr>
              <a:xfrm>
                <a:off x="8042384" y="2038616"/>
                <a:ext cx="1720815" cy="767473"/>
              </a:xfrm>
              <a:custGeom>
                <a:avLst/>
                <a:gdLst/>
                <a:ahLst/>
                <a:cxnLst/>
                <a:rect l="l" t="t" r="r" b="b"/>
                <a:pathLst>
                  <a:path w="43310" h="19316" extrusionOk="0">
                    <a:moveTo>
                      <a:pt x="25615" y="0"/>
                    </a:moveTo>
                    <a:cubicBezTo>
                      <a:pt x="20922" y="0"/>
                      <a:pt x="16203" y="3639"/>
                      <a:pt x="16707" y="11601"/>
                    </a:cubicBezTo>
                    <a:cubicBezTo>
                      <a:pt x="14853" y="8904"/>
                      <a:pt x="12411" y="7768"/>
                      <a:pt x="10025" y="7768"/>
                    </a:cubicBezTo>
                    <a:cubicBezTo>
                      <a:pt x="4883" y="7768"/>
                      <a:pt x="0" y="13039"/>
                      <a:pt x="1819" y="19316"/>
                    </a:cubicBezTo>
                    <a:lnTo>
                      <a:pt x="43309" y="19316"/>
                    </a:lnTo>
                    <a:cubicBezTo>
                      <a:pt x="43309" y="15688"/>
                      <a:pt x="40582" y="11557"/>
                      <a:pt x="36902" y="11557"/>
                    </a:cubicBezTo>
                    <a:cubicBezTo>
                      <a:pt x="35985" y="11557"/>
                      <a:pt x="35010" y="11813"/>
                      <a:pt x="34003" y="12397"/>
                    </a:cubicBezTo>
                    <a:cubicBezTo>
                      <a:pt x="35952" y="4439"/>
                      <a:pt x="30799" y="0"/>
                      <a:pt x="2561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02" name="Google Shape;1202;p50"/>
              <p:cNvSpPr/>
              <p:nvPr/>
            </p:nvSpPr>
            <p:spPr>
              <a:xfrm>
                <a:off x="8825909" y="2181653"/>
                <a:ext cx="49348" cy="69413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747" extrusionOk="0">
                    <a:moveTo>
                      <a:pt x="1136" y="0"/>
                    </a:moveTo>
                    <a:lnTo>
                      <a:pt x="1030" y="32"/>
                    </a:lnTo>
                    <a:cubicBezTo>
                      <a:pt x="934" y="64"/>
                      <a:pt x="849" y="107"/>
                      <a:pt x="775" y="149"/>
                    </a:cubicBezTo>
                    <a:cubicBezTo>
                      <a:pt x="552" y="266"/>
                      <a:pt x="372" y="436"/>
                      <a:pt x="234" y="637"/>
                    </a:cubicBezTo>
                    <a:cubicBezTo>
                      <a:pt x="106" y="849"/>
                      <a:pt x="22" y="1093"/>
                      <a:pt x="11" y="1337"/>
                    </a:cubicBezTo>
                    <a:cubicBezTo>
                      <a:pt x="0" y="1433"/>
                      <a:pt x="0" y="1529"/>
                      <a:pt x="11" y="1624"/>
                    </a:cubicBezTo>
                    <a:lnTo>
                      <a:pt x="22" y="1730"/>
                    </a:lnTo>
                    <a:cubicBezTo>
                      <a:pt x="64" y="1741"/>
                      <a:pt x="109" y="1746"/>
                      <a:pt x="154" y="1746"/>
                    </a:cubicBezTo>
                    <a:cubicBezTo>
                      <a:pt x="199" y="1746"/>
                      <a:pt x="244" y="1741"/>
                      <a:pt x="287" y="1730"/>
                    </a:cubicBezTo>
                    <a:cubicBezTo>
                      <a:pt x="287" y="1730"/>
                      <a:pt x="297" y="1698"/>
                      <a:pt x="319" y="1635"/>
                    </a:cubicBezTo>
                    <a:cubicBezTo>
                      <a:pt x="329" y="1560"/>
                      <a:pt x="351" y="1486"/>
                      <a:pt x="382" y="1422"/>
                    </a:cubicBezTo>
                    <a:cubicBezTo>
                      <a:pt x="457" y="1242"/>
                      <a:pt x="542" y="1072"/>
                      <a:pt x="648" y="913"/>
                    </a:cubicBezTo>
                    <a:cubicBezTo>
                      <a:pt x="754" y="754"/>
                      <a:pt x="870" y="605"/>
                      <a:pt x="998" y="457"/>
                    </a:cubicBezTo>
                    <a:cubicBezTo>
                      <a:pt x="1115" y="319"/>
                      <a:pt x="1242" y="234"/>
                      <a:pt x="1242" y="234"/>
                    </a:cubicBezTo>
                    <a:cubicBezTo>
                      <a:pt x="1221" y="149"/>
                      <a:pt x="1178" y="64"/>
                      <a:pt x="113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03" name="Google Shape;1203;p50"/>
              <p:cNvSpPr/>
              <p:nvPr/>
            </p:nvSpPr>
            <p:spPr>
              <a:xfrm>
                <a:off x="8874383" y="2198500"/>
                <a:ext cx="47282" cy="47679"/>
              </a:xfrm>
              <a:custGeom>
                <a:avLst/>
                <a:gdLst/>
                <a:ahLst/>
                <a:cxnLst/>
                <a:rect l="l" t="t" r="r" b="b"/>
                <a:pathLst>
                  <a:path w="1190" h="1200" extrusionOk="0">
                    <a:moveTo>
                      <a:pt x="1125" y="1"/>
                    </a:moveTo>
                    <a:lnTo>
                      <a:pt x="1041" y="12"/>
                    </a:lnTo>
                    <a:cubicBezTo>
                      <a:pt x="966" y="12"/>
                      <a:pt x="892" y="22"/>
                      <a:pt x="818" y="43"/>
                    </a:cubicBezTo>
                    <a:cubicBezTo>
                      <a:pt x="637" y="96"/>
                      <a:pt x="457" y="192"/>
                      <a:pt x="319" y="330"/>
                    </a:cubicBezTo>
                    <a:cubicBezTo>
                      <a:pt x="192" y="468"/>
                      <a:pt x="107" y="638"/>
                      <a:pt x="54" y="829"/>
                    </a:cubicBezTo>
                    <a:cubicBezTo>
                      <a:pt x="32" y="892"/>
                      <a:pt x="22" y="967"/>
                      <a:pt x="11" y="1030"/>
                    </a:cubicBezTo>
                    <a:lnTo>
                      <a:pt x="1" y="1115"/>
                    </a:lnTo>
                    <a:cubicBezTo>
                      <a:pt x="75" y="1158"/>
                      <a:pt x="160" y="1189"/>
                      <a:pt x="255" y="1200"/>
                    </a:cubicBezTo>
                    <a:cubicBezTo>
                      <a:pt x="298" y="1136"/>
                      <a:pt x="351" y="1062"/>
                      <a:pt x="404" y="998"/>
                    </a:cubicBezTo>
                    <a:cubicBezTo>
                      <a:pt x="499" y="892"/>
                      <a:pt x="595" y="786"/>
                      <a:pt x="690" y="691"/>
                    </a:cubicBezTo>
                    <a:cubicBezTo>
                      <a:pt x="786" y="585"/>
                      <a:pt x="881" y="489"/>
                      <a:pt x="987" y="404"/>
                    </a:cubicBezTo>
                    <a:cubicBezTo>
                      <a:pt x="1051" y="351"/>
                      <a:pt x="1115" y="309"/>
                      <a:pt x="1189" y="266"/>
                    </a:cubicBezTo>
                    <a:cubicBezTo>
                      <a:pt x="1178" y="171"/>
                      <a:pt x="1157" y="86"/>
                      <a:pt x="112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04" name="Google Shape;1204;p50"/>
              <p:cNvSpPr/>
              <p:nvPr/>
            </p:nvSpPr>
            <p:spPr>
              <a:xfrm>
                <a:off x="8122644" y="2614658"/>
                <a:ext cx="66671" cy="60314"/>
              </a:xfrm>
              <a:custGeom>
                <a:avLst/>
                <a:gdLst/>
                <a:ahLst/>
                <a:cxnLst/>
                <a:rect l="l" t="t" r="r" b="b"/>
                <a:pathLst>
                  <a:path w="1678" h="1518" extrusionOk="0">
                    <a:moveTo>
                      <a:pt x="202" y="0"/>
                    </a:moveTo>
                    <a:cubicBezTo>
                      <a:pt x="181" y="0"/>
                      <a:pt x="1" y="181"/>
                      <a:pt x="22" y="191"/>
                    </a:cubicBezTo>
                    <a:cubicBezTo>
                      <a:pt x="383" y="754"/>
                      <a:pt x="892" y="1210"/>
                      <a:pt x="1486" y="1518"/>
                    </a:cubicBezTo>
                    <a:cubicBezTo>
                      <a:pt x="1561" y="1475"/>
                      <a:pt x="1624" y="1411"/>
                      <a:pt x="1677" y="1327"/>
                    </a:cubicBezTo>
                    <a:cubicBezTo>
                      <a:pt x="1306" y="775"/>
                      <a:pt x="797" y="319"/>
                      <a:pt x="20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05" name="Google Shape;1205;p50"/>
              <p:cNvSpPr/>
              <p:nvPr/>
            </p:nvSpPr>
            <p:spPr>
              <a:xfrm>
                <a:off x="8146284" y="2574170"/>
                <a:ext cx="46805" cy="43030"/>
              </a:xfrm>
              <a:custGeom>
                <a:avLst/>
                <a:gdLst/>
                <a:ahLst/>
                <a:cxnLst/>
                <a:rect l="l" t="t" r="r" b="b"/>
                <a:pathLst>
                  <a:path w="1178" h="1083" extrusionOk="0">
                    <a:moveTo>
                      <a:pt x="223" y="1"/>
                    </a:moveTo>
                    <a:cubicBezTo>
                      <a:pt x="138" y="43"/>
                      <a:pt x="64" y="85"/>
                      <a:pt x="0" y="149"/>
                    </a:cubicBezTo>
                    <a:cubicBezTo>
                      <a:pt x="74" y="393"/>
                      <a:pt x="202" y="605"/>
                      <a:pt x="371" y="796"/>
                    </a:cubicBezTo>
                    <a:cubicBezTo>
                      <a:pt x="509" y="902"/>
                      <a:pt x="658" y="987"/>
                      <a:pt x="828" y="1030"/>
                    </a:cubicBezTo>
                    <a:cubicBezTo>
                      <a:pt x="976" y="1072"/>
                      <a:pt x="1093" y="1083"/>
                      <a:pt x="1093" y="1083"/>
                    </a:cubicBezTo>
                    <a:cubicBezTo>
                      <a:pt x="1135" y="1009"/>
                      <a:pt x="1167" y="913"/>
                      <a:pt x="1178" y="828"/>
                    </a:cubicBezTo>
                    <a:cubicBezTo>
                      <a:pt x="1178" y="828"/>
                      <a:pt x="1104" y="754"/>
                      <a:pt x="1008" y="680"/>
                    </a:cubicBezTo>
                    <a:cubicBezTo>
                      <a:pt x="902" y="616"/>
                      <a:pt x="817" y="489"/>
                      <a:pt x="722" y="414"/>
                    </a:cubicBezTo>
                    <a:cubicBezTo>
                      <a:pt x="552" y="266"/>
                      <a:pt x="223" y="1"/>
                      <a:pt x="22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06" name="Google Shape;1206;p50"/>
            <p:cNvGrpSpPr/>
            <p:nvPr/>
          </p:nvGrpSpPr>
          <p:grpSpPr>
            <a:xfrm>
              <a:off x="7454791" y="2571749"/>
              <a:ext cx="1288247" cy="574373"/>
              <a:chOff x="7624716" y="2969549"/>
              <a:chExt cx="1288247" cy="574373"/>
            </a:xfrm>
          </p:grpSpPr>
          <p:sp>
            <p:nvSpPr>
              <p:cNvPr id="1207" name="Google Shape;1207;p50"/>
              <p:cNvSpPr/>
              <p:nvPr/>
            </p:nvSpPr>
            <p:spPr>
              <a:xfrm>
                <a:off x="7624716" y="2969549"/>
                <a:ext cx="1288247" cy="574373"/>
              </a:xfrm>
              <a:custGeom>
                <a:avLst/>
                <a:gdLst/>
                <a:ahLst/>
                <a:cxnLst/>
                <a:rect l="l" t="t" r="r" b="b"/>
                <a:pathLst>
                  <a:path w="32423" h="14456" extrusionOk="0">
                    <a:moveTo>
                      <a:pt x="13248" y="0"/>
                    </a:moveTo>
                    <a:cubicBezTo>
                      <a:pt x="9366" y="0"/>
                      <a:pt x="5508" y="3323"/>
                      <a:pt x="6973" y="9277"/>
                    </a:cubicBezTo>
                    <a:cubicBezTo>
                      <a:pt x="6217" y="8839"/>
                      <a:pt x="5486" y="8647"/>
                      <a:pt x="4800" y="8647"/>
                    </a:cubicBezTo>
                    <a:cubicBezTo>
                      <a:pt x="2042" y="8647"/>
                      <a:pt x="1" y="11745"/>
                      <a:pt x="1" y="14455"/>
                    </a:cubicBezTo>
                    <a:lnTo>
                      <a:pt x="31060" y="14455"/>
                    </a:lnTo>
                    <a:cubicBezTo>
                      <a:pt x="32423" y="9759"/>
                      <a:pt x="28766" y="5815"/>
                      <a:pt x="24917" y="5815"/>
                    </a:cubicBezTo>
                    <a:cubicBezTo>
                      <a:pt x="23131" y="5815"/>
                      <a:pt x="21304" y="6665"/>
                      <a:pt x="19918" y="8683"/>
                    </a:cubicBezTo>
                    <a:cubicBezTo>
                      <a:pt x="20296" y="2723"/>
                      <a:pt x="16763" y="0"/>
                      <a:pt x="132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08" name="Google Shape;1208;p50"/>
              <p:cNvSpPr/>
              <p:nvPr/>
            </p:nvSpPr>
            <p:spPr>
              <a:xfrm>
                <a:off x="8289600" y="3075873"/>
                <a:ext cx="37150" cy="52526"/>
              </a:xfrm>
              <a:custGeom>
                <a:avLst/>
                <a:gdLst/>
                <a:ahLst/>
                <a:cxnLst/>
                <a:rect l="l" t="t" r="r" b="b"/>
                <a:pathLst>
                  <a:path w="935" h="1322" extrusionOk="0">
                    <a:moveTo>
                      <a:pt x="86" y="1"/>
                    </a:moveTo>
                    <a:cubicBezTo>
                      <a:pt x="43" y="54"/>
                      <a:pt x="11" y="118"/>
                      <a:pt x="1" y="192"/>
                    </a:cubicBezTo>
                    <a:cubicBezTo>
                      <a:pt x="1" y="192"/>
                      <a:pt x="86" y="255"/>
                      <a:pt x="181" y="362"/>
                    </a:cubicBezTo>
                    <a:cubicBezTo>
                      <a:pt x="277" y="468"/>
                      <a:pt x="362" y="584"/>
                      <a:pt x="436" y="701"/>
                    </a:cubicBezTo>
                    <a:cubicBezTo>
                      <a:pt x="521" y="818"/>
                      <a:pt x="584" y="945"/>
                      <a:pt x="638" y="1073"/>
                    </a:cubicBezTo>
                    <a:cubicBezTo>
                      <a:pt x="659" y="1126"/>
                      <a:pt x="680" y="1189"/>
                      <a:pt x="691" y="1242"/>
                    </a:cubicBezTo>
                    <a:lnTo>
                      <a:pt x="712" y="1306"/>
                    </a:lnTo>
                    <a:cubicBezTo>
                      <a:pt x="744" y="1317"/>
                      <a:pt x="778" y="1322"/>
                      <a:pt x="813" y="1322"/>
                    </a:cubicBezTo>
                    <a:cubicBezTo>
                      <a:pt x="847" y="1322"/>
                      <a:pt x="882" y="1317"/>
                      <a:pt x="913" y="1306"/>
                    </a:cubicBezTo>
                    <a:cubicBezTo>
                      <a:pt x="913" y="1306"/>
                      <a:pt x="913" y="1274"/>
                      <a:pt x="924" y="1232"/>
                    </a:cubicBezTo>
                    <a:cubicBezTo>
                      <a:pt x="935" y="1157"/>
                      <a:pt x="935" y="1083"/>
                      <a:pt x="924" y="1019"/>
                    </a:cubicBezTo>
                    <a:cubicBezTo>
                      <a:pt x="913" y="828"/>
                      <a:pt x="860" y="648"/>
                      <a:pt x="765" y="489"/>
                    </a:cubicBezTo>
                    <a:cubicBezTo>
                      <a:pt x="659" y="330"/>
                      <a:pt x="510" y="213"/>
                      <a:pt x="351" y="118"/>
                    </a:cubicBezTo>
                    <a:cubicBezTo>
                      <a:pt x="298" y="86"/>
                      <a:pt x="234" y="54"/>
                      <a:pt x="160" y="33"/>
                    </a:cubicBezTo>
                    <a:lnTo>
                      <a:pt x="8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09" name="Google Shape;1209;p50"/>
              <p:cNvSpPr/>
              <p:nvPr/>
            </p:nvSpPr>
            <p:spPr>
              <a:xfrm>
                <a:off x="8254635" y="3089382"/>
                <a:ext cx="35441" cy="35441"/>
              </a:xfrm>
              <a:custGeom>
                <a:avLst/>
                <a:gdLst/>
                <a:ahLst/>
                <a:cxnLst/>
                <a:rect l="l" t="t" r="r" b="b"/>
                <a:pathLst>
                  <a:path w="892" h="892" extrusionOk="0">
                    <a:moveTo>
                      <a:pt x="53" y="0"/>
                    </a:moveTo>
                    <a:cubicBezTo>
                      <a:pt x="32" y="53"/>
                      <a:pt x="11" y="117"/>
                      <a:pt x="0" y="191"/>
                    </a:cubicBezTo>
                    <a:cubicBezTo>
                      <a:pt x="53" y="223"/>
                      <a:pt x="106" y="255"/>
                      <a:pt x="159" y="297"/>
                    </a:cubicBezTo>
                    <a:cubicBezTo>
                      <a:pt x="234" y="361"/>
                      <a:pt x="308" y="425"/>
                      <a:pt x="372" y="510"/>
                    </a:cubicBezTo>
                    <a:cubicBezTo>
                      <a:pt x="456" y="584"/>
                      <a:pt x="520" y="658"/>
                      <a:pt x="594" y="743"/>
                    </a:cubicBezTo>
                    <a:cubicBezTo>
                      <a:pt x="637" y="786"/>
                      <a:pt x="669" y="839"/>
                      <a:pt x="700" y="892"/>
                    </a:cubicBezTo>
                    <a:cubicBezTo>
                      <a:pt x="775" y="881"/>
                      <a:pt x="838" y="860"/>
                      <a:pt x="891" y="828"/>
                    </a:cubicBezTo>
                    <a:cubicBezTo>
                      <a:pt x="891" y="828"/>
                      <a:pt x="891" y="807"/>
                      <a:pt x="891" y="764"/>
                    </a:cubicBezTo>
                    <a:cubicBezTo>
                      <a:pt x="881" y="711"/>
                      <a:pt x="870" y="658"/>
                      <a:pt x="849" y="616"/>
                    </a:cubicBezTo>
                    <a:cubicBezTo>
                      <a:pt x="817" y="478"/>
                      <a:pt x="754" y="351"/>
                      <a:pt x="658" y="244"/>
                    </a:cubicBezTo>
                    <a:cubicBezTo>
                      <a:pt x="552" y="138"/>
                      <a:pt x="425" y="64"/>
                      <a:pt x="276" y="32"/>
                    </a:cubicBezTo>
                    <a:cubicBezTo>
                      <a:pt x="223" y="11"/>
                      <a:pt x="170" y="0"/>
                      <a:pt x="1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10" name="Google Shape;1210;p50"/>
              <p:cNvSpPr/>
              <p:nvPr/>
            </p:nvSpPr>
            <p:spPr>
              <a:xfrm>
                <a:off x="8816214" y="3445226"/>
                <a:ext cx="32064" cy="31667"/>
              </a:xfrm>
              <a:custGeom>
                <a:avLst/>
                <a:gdLst/>
                <a:ahLst/>
                <a:cxnLst/>
                <a:rect l="l" t="t" r="r" b="b"/>
                <a:pathLst>
                  <a:path w="807" h="797" extrusionOk="0">
                    <a:moveTo>
                      <a:pt x="658" y="0"/>
                    </a:moveTo>
                    <a:cubicBezTo>
                      <a:pt x="361" y="117"/>
                      <a:pt x="117" y="361"/>
                      <a:pt x="0" y="658"/>
                    </a:cubicBezTo>
                    <a:cubicBezTo>
                      <a:pt x="43" y="711"/>
                      <a:pt x="85" y="754"/>
                      <a:pt x="138" y="796"/>
                    </a:cubicBezTo>
                    <a:cubicBezTo>
                      <a:pt x="287" y="722"/>
                      <a:pt x="414" y="637"/>
                      <a:pt x="541" y="531"/>
                    </a:cubicBezTo>
                    <a:cubicBezTo>
                      <a:pt x="648" y="414"/>
                      <a:pt x="732" y="276"/>
                      <a:pt x="807" y="138"/>
                    </a:cubicBezTo>
                    <a:cubicBezTo>
                      <a:pt x="764" y="85"/>
                      <a:pt x="711" y="32"/>
                      <a:pt x="6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11" name="Google Shape;1211;p50"/>
              <p:cNvSpPr/>
              <p:nvPr/>
            </p:nvSpPr>
            <p:spPr>
              <a:xfrm>
                <a:off x="8803142" y="3400924"/>
                <a:ext cx="49348" cy="44739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126" extrusionOk="0">
                    <a:moveTo>
                      <a:pt x="1096" y="0"/>
                    </a:moveTo>
                    <a:cubicBezTo>
                      <a:pt x="1095" y="0"/>
                      <a:pt x="1094" y="1"/>
                      <a:pt x="1093" y="1"/>
                    </a:cubicBezTo>
                    <a:cubicBezTo>
                      <a:pt x="881" y="118"/>
                      <a:pt x="679" y="266"/>
                      <a:pt x="488" y="415"/>
                    </a:cubicBezTo>
                    <a:cubicBezTo>
                      <a:pt x="308" y="595"/>
                      <a:pt x="149" y="786"/>
                      <a:pt x="0" y="988"/>
                    </a:cubicBezTo>
                    <a:cubicBezTo>
                      <a:pt x="32" y="1041"/>
                      <a:pt x="85" y="1094"/>
                      <a:pt x="138" y="1126"/>
                    </a:cubicBezTo>
                    <a:cubicBezTo>
                      <a:pt x="351" y="1009"/>
                      <a:pt x="552" y="861"/>
                      <a:pt x="743" y="712"/>
                    </a:cubicBezTo>
                    <a:cubicBezTo>
                      <a:pt x="924" y="532"/>
                      <a:pt x="1093" y="341"/>
                      <a:pt x="1242" y="139"/>
                    </a:cubicBezTo>
                    <a:cubicBezTo>
                      <a:pt x="1242" y="129"/>
                      <a:pt x="1124" y="0"/>
                      <a:pt x="10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12" name="Google Shape;1212;p50"/>
              <p:cNvSpPr/>
              <p:nvPr/>
            </p:nvSpPr>
            <p:spPr>
              <a:xfrm>
                <a:off x="8800202" y="3370171"/>
                <a:ext cx="35004" cy="32501"/>
              </a:xfrm>
              <a:custGeom>
                <a:avLst/>
                <a:gdLst/>
                <a:ahLst/>
                <a:cxnLst/>
                <a:rect l="l" t="t" r="r" b="b"/>
                <a:pathLst>
                  <a:path w="881" h="818" extrusionOk="0">
                    <a:moveTo>
                      <a:pt x="722" y="0"/>
                    </a:moveTo>
                    <a:cubicBezTo>
                      <a:pt x="722" y="0"/>
                      <a:pt x="467" y="202"/>
                      <a:pt x="340" y="319"/>
                    </a:cubicBezTo>
                    <a:cubicBezTo>
                      <a:pt x="276" y="361"/>
                      <a:pt x="202" y="457"/>
                      <a:pt x="127" y="520"/>
                    </a:cubicBezTo>
                    <a:lnTo>
                      <a:pt x="0" y="626"/>
                    </a:lnTo>
                    <a:cubicBezTo>
                      <a:pt x="11" y="690"/>
                      <a:pt x="32" y="754"/>
                      <a:pt x="64" y="817"/>
                    </a:cubicBezTo>
                    <a:cubicBezTo>
                      <a:pt x="64" y="817"/>
                      <a:pt x="149" y="807"/>
                      <a:pt x="265" y="775"/>
                    </a:cubicBezTo>
                    <a:cubicBezTo>
                      <a:pt x="382" y="743"/>
                      <a:pt x="499" y="680"/>
                      <a:pt x="605" y="605"/>
                    </a:cubicBezTo>
                    <a:cubicBezTo>
                      <a:pt x="722" y="457"/>
                      <a:pt x="817" y="298"/>
                      <a:pt x="881" y="117"/>
                    </a:cubicBezTo>
                    <a:cubicBezTo>
                      <a:pt x="828" y="75"/>
                      <a:pt x="775" y="32"/>
                      <a:pt x="7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13" name="Google Shape;1213;p50"/>
            <p:cNvSpPr/>
            <p:nvPr/>
          </p:nvSpPr>
          <p:spPr>
            <a:xfrm>
              <a:off x="1001550" y="4293913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4" name="Google Shape;1214;p50"/>
            <p:cNvSpPr/>
            <p:nvPr/>
          </p:nvSpPr>
          <p:spPr>
            <a:xfrm>
              <a:off x="7281000" y="4254900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31" y="1"/>
                  </a:moveTo>
                  <a:cubicBezTo>
                    <a:pt x="17409" y="1"/>
                    <a:pt x="17060" y="219"/>
                    <a:pt x="16957" y="530"/>
                  </a:cubicBezTo>
                  <a:cubicBezTo>
                    <a:pt x="16344" y="2106"/>
                    <a:pt x="15060" y="3361"/>
                    <a:pt x="13454" y="3887"/>
                  </a:cubicBezTo>
                  <a:cubicBezTo>
                    <a:pt x="12933" y="4048"/>
                    <a:pt x="12398" y="4127"/>
                    <a:pt x="11866" y="4127"/>
                  </a:cubicBezTo>
                  <a:cubicBezTo>
                    <a:pt x="10671" y="4127"/>
                    <a:pt x="9492" y="3729"/>
                    <a:pt x="8522" y="2982"/>
                  </a:cubicBezTo>
                  <a:cubicBezTo>
                    <a:pt x="7734" y="2398"/>
                    <a:pt x="7092" y="1610"/>
                    <a:pt x="6713" y="705"/>
                  </a:cubicBezTo>
                  <a:cubicBezTo>
                    <a:pt x="6614" y="495"/>
                    <a:pt x="6425" y="405"/>
                    <a:pt x="6230" y="405"/>
                  </a:cubicBezTo>
                  <a:cubicBezTo>
                    <a:pt x="5965" y="405"/>
                    <a:pt x="5688" y="570"/>
                    <a:pt x="5604" y="822"/>
                  </a:cubicBezTo>
                  <a:cubicBezTo>
                    <a:pt x="4903" y="3099"/>
                    <a:pt x="2656" y="4791"/>
                    <a:pt x="321" y="4996"/>
                  </a:cubicBezTo>
                  <a:cubicBezTo>
                    <a:pt x="0" y="5025"/>
                    <a:pt x="0" y="5463"/>
                    <a:pt x="321" y="5492"/>
                  </a:cubicBezTo>
                  <a:lnTo>
                    <a:pt x="321" y="5521"/>
                  </a:lnTo>
                  <a:cubicBezTo>
                    <a:pt x="445" y="5529"/>
                    <a:pt x="569" y="5532"/>
                    <a:pt x="692" y="5532"/>
                  </a:cubicBezTo>
                  <a:cubicBezTo>
                    <a:pt x="2973" y="5532"/>
                    <a:pt x="5045" y="4246"/>
                    <a:pt x="6211" y="2326"/>
                  </a:cubicBezTo>
                  <a:lnTo>
                    <a:pt x="6211" y="2326"/>
                  </a:lnTo>
                  <a:cubicBezTo>
                    <a:pt x="7501" y="4435"/>
                    <a:pt x="9716" y="5482"/>
                    <a:pt x="11931" y="5482"/>
                  </a:cubicBezTo>
                  <a:cubicBezTo>
                    <a:pt x="14163" y="5482"/>
                    <a:pt x="16396" y="4418"/>
                    <a:pt x="17679" y="2306"/>
                  </a:cubicBezTo>
                  <a:lnTo>
                    <a:pt x="17679" y="2306"/>
                  </a:lnTo>
                  <a:cubicBezTo>
                    <a:pt x="18882" y="4034"/>
                    <a:pt x="20821" y="4922"/>
                    <a:pt x="22770" y="4922"/>
                  </a:cubicBezTo>
                  <a:cubicBezTo>
                    <a:pt x="24433" y="4922"/>
                    <a:pt x="26103" y="4275"/>
                    <a:pt x="27328" y="2949"/>
                  </a:cubicBezTo>
                  <a:lnTo>
                    <a:pt x="27328" y="2949"/>
                  </a:lnTo>
                  <a:cubicBezTo>
                    <a:pt x="27585" y="3251"/>
                    <a:pt x="27911" y="3500"/>
                    <a:pt x="28251" y="3682"/>
                  </a:cubicBezTo>
                  <a:cubicBezTo>
                    <a:pt x="29185" y="4149"/>
                    <a:pt x="30236" y="4412"/>
                    <a:pt x="31257" y="4499"/>
                  </a:cubicBezTo>
                  <a:cubicBezTo>
                    <a:pt x="31655" y="4531"/>
                    <a:pt x="32053" y="4547"/>
                    <a:pt x="32450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06" y="4208"/>
                    <a:pt x="36832" y="3916"/>
                    <a:pt x="37707" y="3274"/>
                  </a:cubicBezTo>
                  <a:cubicBezTo>
                    <a:pt x="37999" y="3128"/>
                    <a:pt x="38116" y="2778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6" y="2311"/>
                    <a:pt x="35489" y="2661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6" y="3011"/>
                    <a:pt x="30090" y="2836"/>
                    <a:pt x="29273" y="2544"/>
                  </a:cubicBezTo>
                  <a:cubicBezTo>
                    <a:pt x="29010" y="2427"/>
                    <a:pt x="28747" y="2281"/>
                    <a:pt x="28543" y="2077"/>
                  </a:cubicBezTo>
                  <a:cubicBezTo>
                    <a:pt x="28339" y="1931"/>
                    <a:pt x="28222" y="1668"/>
                    <a:pt x="28280" y="1406"/>
                  </a:cubicBezTo>
                  <a:cubicBezTo>
                    <a:pt x="28316" y="958"/>
                    <a:pt x="27924" y="697"/>
                    <a:pt x="27534" y="697"/>
                  </a:cubicBezTo>
                  <a:cubicBezTo>
                    <a:pt x="27288" y="697"/>
                    <a:pt x="27044" y="801"/>
                    <a:pt x="26909" y="1026"/>
                  </a:cubicBezTo>
                  <a:cubicBezTo>
                    <a:pt x="25976" y="2662"/>
                    <a:pt x="24360" y="3453"/>
                    <a:pt x="22753" y="3453"/>
                  </a:cubicBezTo>
                  <a:cubicBezTo>
                    <a:pt x="20890" y="3453"/>
                    <a:pt x="19038" y="2392"/>
                    <a:pt x="18270" y="355"/>
                  </a:cubicBezTo>
                  <a:cubicBezTo>
                    <a:pt x="18163" y="105"/>
                    <a:pt x="17953" y="1"/>
                    <a:pt x="177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5" name="Google Shape;1215;p50"/>
            <p:cNvSpPr/>
            <p:nvPr/>
          </p:nvSpPr>
          <p:spPr>
            <a:xfrm>
              <a:off x="8277338" y="3811125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6" name="Google Shape;1216;p50"/>
            <p:cNvSpPr/>
            <p:nvPr/>
          </p:nvSpPr>
          <p:spPr>
            <a:xfrm>
              <a:off x="554025" y="3672625"/>
              <a:ext cx="294050" cy="67975"/>
            </a:xfrm>
            <a:custGeom>
              <a:avLst/>
              <a:gdLst/>
              <a:ahLst/>
              <a:cxnLst/>
              <a:rect l="l" t="t" r="r" b="b"/>
              <a:pathLst>
                <a:path w="11762" h="2719" extrusionOk="0">
                  <a:moveTo>
                    <a:pt x="5662" y="1"/>
                  </a:moveTo>
                  <a:lnTo>
                    <a:pt x="5283" y="409"/>
                  </a:lnTo>
                  <a:lnTo>
                    <a:pt x="4728" y="935"/>
                  </a:lnTo>
                  <a:cubicBezTo>
                    <a:pt x="4524" y="1081"/>
                    <a:pt x="4349" y="1256"/>
                    <a:pt x="4145" y="1372"/>
                  </a:cubicBezTo>
                  <a:cubicBezTo>
                    <a:pt x="3736" y="1635"/>
                    <a:pt x="3298" y="1810"/>
                    <a:pt x="2831" y="1869"/>
                  </a:cubicBezTo>
                  <a:cubicBezTo>
                    <a:pt x="2736" y="1880"/>
                    <a:pt x="2641" y="1886"/>
                    <a:pt x="2545" y="1886"/>
                  </a:cubicBezTo>
                  <a:cubicBezTo>
                    <a:pt x="1669" y="1886"/>
                    <a:pt x="763" y="1420"/>
                    <a:pt x="0" y="789"/>
                  </a:cubicBezTo>
                  <a:lnTo>
                    <a:pt x="0" y="789"/>
                  </a:lnTo>
                  <a:cubicBezTo>
                    <a:pt x="263" y="1314"/>
                    <a:pt x="642" y="1752"/>
                    <a:pt x="1139" y="2102"/>
                  </a:cubicBezTo>
                  <a:cubicBezTo>
                    <a:pt x="1635" y="2481"/>
                    <a:pt x="2218" y="2686"/>
                    <a:pt x="2860" y="2715"/>
                  </a:cubicBezTo>
                  <a:cubicBezTo>
                    <a:pt x="2905" y="2717"/>
                    <a:pt x="2950" y="2718"/>
                    <a:pt x="2994" y="2718"/>
                  </a:cubicBezTo>
                  <a:cubicBezTo>
                    <a:pt x="3566" y="2718"/>
                    <a:pt x="4156" y="2548"/>
                    <a:pt x="4670" y="2277"/>
                  </a:cubicBezTo>
                  <a:cubicBezTo>
                    <a:pt x="4933" y="2131"/>
                    <a:pt x="5195" y="1956"/>
                    <a:pt x="5458" y="1781"/>
                  </a:cubicBezTo>
                  <a:cubicBezTo>
                    <a:pt x="5540" y="1699"/>
                    <a:pt x="5627" y="1616"/>
                    <a:pt x="5716" y="1534"/>
                  </a:cubicBezTo>
                  <a:lnTo>
                    <a:pt x="5716" y="1534"/>
                  </a:lnTo>
                  <a:cubicBezTo>
                    <a:pt x="6060" y="1817"/>
                    <a:pt x="6445" y="2062"/>
                    <a:pt x="6859" y="2248"/>
                  </a:cubicBezTo>
                  <a:cubicBezTo>
                    <a:pt x="7443" y="2540"/>
                    <a:pt x="8085" y="2715"/>
                    <a:pt x="8756" y="2715"/>
                  </a:cubicBezTo>
                  <a:cubicBezTo>
                    <a:pt x="8902" y="2715"/>
                    <a:pt x="9077" y="2715"/>
                    <a:pt x="9223" y="2686"/>
                  </a:cubicBezTo>
                  <a:cubicBezTo>
                    <a:pt x="9398" y="2657"/>
                    <a:pt x="9573" y="2627"/>
                    <a:pt x="9719" y="2598"/>
                  </a:cubicBezTo>
                  <a:cubicBezTo>
                    <a:pt x="10011" y="2481"/>
                    <a:pt x="10303" y="2336"/>
                    <a:pt x="10595" y="2160"/>
                  </a:cubicBezTo>
                  <a:cubicBezTo>
                    <a:pt x="11091" y="1810"/>
                    <a:pt x="11470" y="1314"/>
                    <a:pt x="11762" y="789"/>
                  </a:cubicBezTo>
                  <a:lnTo>
                    <a:pt x="11762" y="789"/>
                  </a:lnTo>
                  <a:cubicBezTo>
                    <a:pt x="11324" y="1139"/>
                    <a:pt x="10828" y="1460"/>
                    <a:pt x="10303" y="1664"/>
                  </a:cubicBezTo>
                  <a:cubicBezTo>
                    <a:pt x="9976" y="1807"/>
                    <a:pt x="9620" y="1879"/>
                    <a:pt x="9266" y="1879"/>
                  </a:cubicBezTo>
                  <a:cubicBezTo>
                    <a:pt x="9115" y="1879"/>
                    <a:pt x="8963" y="1866"/>
                    <a:pt x="8814" y="1839"/>
                  </a:cubicBezTo>
                  <a:cubicBezTo>
                    <a:pt x="8289" y="1752"/>
                    <a:pt x="7793" y="1548"/>
                    <a:pt x="7355" y="1285"/>
                  </a:cubicBezTo>
                  <a:cubicBezTo>
                    <a:pt x="6888" y="1051"/>
                    <a:pt x="6450" y="730"/>
                    <a:pt x="6071" y="380"/>
                  </a:cubicBezTo>
                  <a:lnTo>
                    <a:pt x="566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7" name="Google Shape;1217;p50"/>
            <p:cNvSpPr/>
            <p:nvPr/>
          </p:nvSpPr>
          <p:spPr>
            <a:xfrm>
              <a:off x="755375" y="1959250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8" name="Google Shape;1218;p50"/>
            <p:cNvSpPr/>
            <p:nvPr/>
          </p:nvSpPr>
          <p:spPr>
            <a:xfrm>
              <a:off x="1708275" y="1748575"/>
              <a:ext cx="294050" cy="67975"/>
            </a:xfrm>
            <a:custGeom>
              <a:avLst/>
              <a:gdLst/>
              <a:ahLst/>
              <a:cxnLst/>
              <a:rect l="l" t="t" r="r" b="b"/>
              <a:pathLst>
                <a:path w="11762" h="2719" extrusionOk="0">
                  <a:moveTo>
                    <a:pt x="5662" y="1"/>
                  </a:moveTo>
                  <a:lnTo>
                    <a:pt x="5283" y="409"/>
                  </a:lnTo>
                  <a:lnTo>
                    <a:pt x="4728" y="935"/>
                  </a:lnTo>
                  <a:cubicBezTo>
                    <a:pt x="4524" y="1081"/>
                    <a:pt x="4349" y="1256"/>
                    <a:pt x="4145" y="1372"/>
                  </a:cubicBezTo>
                  <a:cubicBezTo>
                    <a:pt x="3736" y="1635"/>
                    <a:pt x="3298" y="1810"/>
                    <a:pt x="2831" y="1869"/>
                  </a:cubicBezTo>
                  <a:cubicBezTo>
                    <a:pt x="2736" y="1880"/>
                    <a:pt x="2641" y="1886"/>
                    <a:pt x="2545" y="1886"/>
                  </a:cubicBezTo>
                  <a:cubicBezTo>
                    <a:pt x="1669" y="1886"/>
                    <a:pt x="763" y="1420"/>
                    <a:pt x="0" y="789"/>
                  </a:cubicBezTo>
                  <a:lnTo>
                    <a:pt x="0" y="789"/>
                  </a:lnTo>
                  <a:cubicBezTo>
                    <a:pt x="263" y="1314"/>
                    <a:pt x="642" y="1752"/>
                    <a:pt x="1139" y="2102"/>
                  </a:cubicBezTo>
                  <a:cubicBezTo>
                    <a:pt x="1635" y="2481"/>
                    <a:pt x="2218" y="2686"/>
                    <a:pt x="2860" y="2715"/>
                  </a:cubicBezTo>
                  <a:cubicBezTo>
                    <a:pt x="2905" y="2717"/>
                    <a:pt x="2950" y="2718"/>
                    <a:pt x="2994" y="2718"/>
                  </a:cubicBezTo>
                  <a:cubicBezTo>
                    <a:pt x="3566" y="2718"/>
                    <a:pt x="4156" y="2548"/>
                    <a:pt x="4670" y="2277"/>
                  </a:cubicBezTo>
                  <a:cubicBezTo>
                    <a:pt x="4933" y="2131"/>
                    <a:pt x="5195" y="1956"/>
                    <a:pt x="5458" y="1781"/>
                  </a:cubicBezTo>
                  <a:cubicBezTo>
                    <a:pt x="5540" y="1699"/>
                    <a:pt x="5627" y="1616"/>
                    <a:pt x="5716" y="1534"/>
                  </a:cubicBezTo>
                  <a:lnTo>
                    <a:pt x="5716" y="1534"/>
                  </a:lnTo>
                  <a:cubicBezTo>
                    <a:pt x="6060" y="1817"/>
                    <a:pt x="6445" y="2062"/>
                    <a:pt x="6859" y="2248"/>
                  </a:cubicBezTo>
                  <a:cubicBezTo>
                    <a:pt x="7443" y="2540"/>
                    <a:pt x="8085" y="2715"/>
                    <a:pt x="8756" y="2715"/>
                  </a:cubicBezTo>
                  <a:cubicBezTo>
                    <a:pt x="8902" y="2715"/>
                    <a:pt x="9077" y="2715"/>
                    <a:pt x="9223" y="2686"/>
                  </a:cubicBezTo>
                  <a:cubicBezTo>
                    <a:pt x="9398" y="2657"/>
                    <a:pt x="9573" y="2627"/>
                    <a:pt x="9719" y="2598"/>
                  </a:cubicBezTo>
                  <a:cubicBezTo>
                    <a:pt x="10011" y="2481"/>
                    <a:pt x="10303" y="2336"/>
                    <a:pt x="10595" y="2160"/>
                  </a:cubicBezTo>
                  <a:cubicBezTo>
                    <a:pt x="11091" y="1810"/>
                    <a:pt x="11470" y="1314"/>
                    <a:pt x="11762" y="789"/>
                  </a:cubicBezTo>
                  <a:lnTo>
                    <a:pt x="11762" y="789"/>
                  </a:lnTo>
                  <a:cubicBezTo>
                    <a:pt x="11324" y="1139"/>
                    <a:pt x="10828" y="1460"/>
                    <a:pt x="10303" y="1664"/>
                  </a:cubicBezTo>
                  <a:cubicBezTo>
                    <a:pt x="9976" y="1807"/>
                    <a:pt x="9620" y="1879"/>
                    <a:pt x="9266" y="1879"/>
                  </a:cubicBezTo>
                  <a:cubicBezTo>
                    <a:pt x="9115" y="1879"/>
                    <a:pt x="8963" y="1866"/>
                    <a:pt x="8814" y="1839"/>
                  </a:cubicBezTo>
                  <a:cubicBezTo>
                    <a:pt x="8289" y="1752"/>
                    <a:pt x="7793" y="1548"/>
                    <a:pt x="7355" y="1285"/>
                  </a:cubicBezTo>
                  <a:cubicBezTo>
                    <a:pt x="6888" y="1051"/>
                    <a:pt x="6450" y="730"/>
                    <a:pt x="6071" y="380"/>
                  </a:cubicBezTo>
                  <a:lnTo>
                    <a:pt x="566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9" name="Google Shape;1219;p50"/>
            <p:cNvSpPr/>
            <p:nvPr/>
          </p:nvSpPr>
          <p:spPr>
            <a:xfrm>
              <a:off x="7120800" y="1610250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43" name="图片 4"/>
          <p:cNvPicPr>
            <a:picLocks noChangeAspect="1"/>
          </p:cNvPicPr>
          <p:nvPr/>
        </p:nvPicPr>
        <p:blipFill>
          <a:blip r:embed="rId3"/>
          <a:srcRect l="73750"/>
          <a:stretch>
            <a:fillRect/>
          </a:stretch>
        </p:blipFill>
        <p:spPr>
          <a:xfrm>
            <a:off x="10303162" y="-68580"/>
            <a:ext cx="2304415" cy="1393825"/>
          </a:xfrm>
          <a:prstGeom prst="rect">
            <a:avLst/>
          </a:prstGeom>
        </p:spPr>
      </p:pic>
      <p:pic>
        <p:nvPicPr>
          <p:cNvPr id="44" name="图片 4"/>
          <p:cNvPicPr>
            <a:picLocks noChangeAspect="1"/>
          </p:cNvPicPr>
          <p:nvPr/>
        </p:nvPicPr>
        <p:blipFill>
          <a:blip r:embed="rId3"/>
          <a:srcRect l="73750"/>
          <a:stretch>
            <a:fillRect/>
          </a:stretch>
        </p:blipFill>
        <p:spPr>
          <a:xfrm flipH="1">
            <a:off x="-10795" y="-68580"/>
            <a:ext cx="2304415" cy="139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9550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B8CA0FF-B06F-4453-BC7D-149D475CED6C}"/>
              </a:ext>
            </a:extLst>
          </p:cNvPr>
          <p:cNvSpPr/>
          <p:nvPr/>
        </p:nvSpPr>
        <p:spPr>
          <a:xfrm>
            <a:off x="196465" y="713499"/>
            <a:ext cx="11748976" cy="6043938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733E1EA6-E5BA-4E02-9A4F-F677026DD6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6805"/>
            <a:ext cx="1733107" cy="7306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16A5C58-1D15-4460-A3D6-3F1C18D1A355}"/>
              </a:ext>
            </a:extLst>
          </p:cNvPr>
          <p:cNvSpPr txBox="1"/>
          <p:nvPr/>
        </p:nvSpPr>
        <p:spPr>
          <a:xfrm>
            <a:off x="574161" y="770612"/>
            <a:ext cx="5018564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toán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2: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Ngăn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trên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10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quyển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sách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ngăn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dưới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nhiều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hơn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ngăn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trên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3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quyển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sách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Hỏi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cả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hai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ngăn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bao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nhiêu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quyển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sách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75E65D-5CAB-4783-B7A1-158814C4400B}"/>
              </a:ext>
            </a:extLst>
          </p:cNvPr>
          <p:cNvSpPr txBox="1"/>
          <p:nvPr/>
        </p:nvSpPr>
        <p:spPr>
          <a:xfrm>
            <a:off x="2448360" y="2920617"/>
            <a:ext cx="1967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sng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Tóm</a:t>
            </a:r>
            <a:r>
              <a: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tắt:</a:t>
            </a:r>
            <a:endParaRPr kumimoji="0" lang="en-US" sz="2800" b="1" i="1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C57BB13-4C72-4A35-BEB2-D0E6EB3E87BB}"/>
              </a:ext>
            </a:extLst>
          </p:cNvPr>
          <p:cNvSpPr txBox="1"/>
          <p:nvPr/>
        </p:nvSpPr>
        <p:spPr>
          <a:xfrm>
            <a:off x="209107" y="3751907"/>
            <a:ext cx="1967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Ngăn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trên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1D2542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D4333D9-164D-4526-8BAC-E551957585D3}"/>
              </a:ext>
            </a:extLst>
          </p:cNvPr>
          <p:cNvSpPr txBox="1"/>
          <p:nvPr/>
        </p:nvSpPr>
        <p:spPr>
          <a:xfrm>
            <a:off x="217081" y="4413363"/>
            <a:ext cx="1967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Ngăn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dưới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1D2542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F21CF23-40BE-4B20-A3F7-5571B4641C70}"/>
              </a:ext>
            </a:extLst>
          </p:cNvPr>
          <p:cNvGrpSpPr/>
          <p:nvPr/>
        </p:nvGrpSpPr>
        <p:grpSpPr>
          <a:xfrm>
            <a:off x="2039326" y="3892736"/>
            <a:ext cx="2147777" cy="182679"/>
            <a:chOff x="3051544" y="3800176"/>
            <a:chExt cx="2147777" cy="182679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E75EBB56-2777-4F5F-9816-D539472AA840}"/>
                </a:ext>
              </a:extLst>
            </p:cNvPr>
            <p:cNvCxnSpPr>
              <a:cxnSpLocks/>
            </p:cNvCxnSpPr>
            <p:nvPr/>
          </p:nvCxnSpPr>
          <p:spPr>
            <a:xfrm>
              <a:off x="3051544" y="3891516"/>
              <a:ext cx="2147777" cy="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353A222D-5C96-410A-AEFD-6CD9F87BE6CD}"/>
                </a:ext>
              </a:extLst>
            </p:cNvPr>
            <p:cNvCxnSpPr>
              <a:cxnSpLocks/>
            </p:cNvCxnSpPr>
            <p:nvPr/>
          </p:nvCxnSpPr>
          <p:spPr>
            <a:xfrm>
              <a:off x="3051544" y="3800176"/>
              <a:ext cx="0" cy="182679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8F4AC53F-B884-4E44-9901-CDE962D89641}"/>
                </a:ext>
              </a:extLst>
            </p:cNvPr>
            <p:cNvCxnSpPr/>
            <p:nvPr/>
          </p:nvCxnSpPr>
          <p:spPr>
            <a:xfrm>
              <a:off x="5199321" y="3800176"/>
              <a:ext cx="0" cy="182679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C2E8D7A5-0F6D-4AE0-93E7-158B76BB845C}"/>
              </a:ext>
            </a:extLst>
          </p:cNvPr>
          <p:cNvGrpSpPr/>
          <p:nvPr/>
        </p:nvGrpSpPr>
        <p:grpSpPr>
          <a:xfrm>
            <a:off x="2024531" y="4636907"/>
            <a:ext cx="3156983" cy="182679"/>
            <a:chOff x="3040911" y="3800176"/>
            <a:chExt cx="3156983" cy="182679"/>
          </a:xfrm>
        </p:grpSpPr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A3CF3641-C304-40D4-B80A-5900C5FB8F3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40911" y="3896316"/>
              <a:ext cx="3156983" cy="14291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00314EB7-8A35-4568-ABA4-33CEADF476F7}"/>
                </a:ext>
              </a:extLst>
            </p:cNvPr>
            <p:cNvCxnSpPr>
              <a:cxnSpLocks/>
            </p:cNvCxnSpPr>
            <p:nvPr/>
          </p:nvCxnSpPr>
          <p:spPr>
            <a:xfrm>
              <a:off x="3051544" y="3800176"/>
              <a:ext cx="0" cy="182679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ABC232AC-095B-4349-B9B2-E8AB089A00A2}"/>
                </a:ext>
              </a:extLst>
            </p:cNvPr>
            <p:cNvCxnSpPr/>
            <p:nvPr/>
          </p:nvCxnSpPr>
          <p:spPr>
            <a:xfrm>
              <a:off x="5199321" y="3800176"/>
              <a:ext cx="0" cy="182679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29E8544F-B61A-4CBA-8780-FB87C9B2634D}"/>
                </a:ext>
              </a:extLst>
            </p:cNvPr>
            <p:cNvCxnSpPr>
              <a:cxnSpLocks/>
            </p:cNvCxnSpPr>
            <p:nvPr/>
          </p:nvCxnSpPr>
          <p:spPr>
            <a:xfrm>
              <a:off x="6197894" y="3800176"/>
              <a:ext cx="0" cy="182679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C43582C5-90F6-4A89-8765-F364CCCD0459}"/>
              </a:ext>
            </a:extLst>
          </p:cNvPr>
          <p:cNvSpPr txBox="1"/>
          <p:nvPr/>
        </p:nvSpPr>
        <p:spPr>
          <a:xfrm>
            <a:off x="2448360" y="3559921"/>
            <a:ext cx="1714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10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quyển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1D2542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F53D6752-940E-455B-952F-726F94B04574}"/>
              </a:ext>
            </a:extLst>
          </p:cNvPr>
          <p:cNvSpPr txBox="1"/>
          <p:nvPr/>
        </p:nvSpPr>
        <p:spPr>
          <a:xfrm>
            <a:off x="4176012" y="4239671"/>
            <a:ext cx="1714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3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quyển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1D2542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046BCC9A-EA8E-4839-AE72-0FFCB2031D2B}"/>
              </a:ext>
            </a:extLst>
          </p:cNvPr>
          <p:cNvCxnSpPr>
            <a:cxnSpLocks/>
          </p:cNvCxnSpPr>
          <p:nvPr/>
        </p:nvCxnSpPr>
        <p:spPr>
          <a:xfrm>
            <a:off x="2035164" y="4101976"/>
            <a:ext cx="0" cy="570116"/>
          </a:xfrm>
          <a:prstGeom prst="line">
            <a:avLst/>
          </a:prstGeom>
          <a:ln w="3810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A9181998-F6CD-4357-8151-69618CF2763E}"/>
              </a:ext>
            </a:extLst>
          </p:cNvPr>
          <p:cNvCxnSpPr>
            <a:cxnSpLocks/>
          </p:cNvCxnSpPr>
          <p:nvPr/>
        </p:nvCxnSpPr>
        <p:spPr>
          <a:xfrm>
            <a:off x="4197154" y="4078707"/>
            <a:ext cx="0" cy="570116"/>
          </a:xfrm>
          <a:prstGeom prst="line">
            <a:avLst/>
          </a:prstGeom>
          <a:ln w="3810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Left Brace 84">
            <a:extLst>
              <a:ext uri="{FF2B5EF4-FFF2-40B4-BE49-F238E27FC236}">
                <a16:creationId xmlns:a16="http://schemas.microsoft.com/office/drawing/2014/main" id="{14254A1A-E07B-4D50-93C8-80216276B21B}"/>
              </a:ext>
            </a:extLst>
          </p:cNvPr>
          <p:cNvSpPr/>
          <p:nvPr/>
        </p:nvSpPr>
        <p:spPr>
          <a:xfrm rot="10800000">
            <a:off x="5313238" y="3853707"/>
            <a:ext cx="328946" cy="980577"/>
          </a:xfrm>
          <a:prstGeom prst="leftBrace">
            <a:avLst>
              <a:gd name="adj1" fmla="val 26252"/>
              <a:gd name="adj2" fmla="val 50000"/>
            </a:avLst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9080C4FC-FE5A-4E7B-BD57-A979A47022F5}"/>
              </a:ext>
            </a:extLst>
          </p:cNvPr>
          <p:cNvSpPr txBox="1"/>
          <p:nvPr/>
        </p:nvSpPr>
        <p:spPr>
          <a:xfrm>
            <a:off x="5188802" y="4123844"/>
            <a:ext cx="2090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  <a:r>
              <a:rPr lang="en-US" sz="2400" b="1" dirty="0" err="1">
                <a:solidFill>
                  <a:srgbClr val="1D25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quyển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1D2542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7" name="Rectangle: Rounded Corners 86">
            <a:extLst>
              <a:ext uri="{FF2B5EF4-FFF2-40B4-BE49-F238E27FC236}">
                <a16:creationId xmlns:a16="http://schemas.microsoft.com/office/drawing/2014/main" id="{65598D30-BE5F-4FF3-8EEB-4C9C1AA2FF0B}"/>
              </a:ext>
            </a:extLst>
          </p:cNvPr>
          <p:cNvSpPr/>
          <p:nvPr/>
        </p:nvSpPr>
        <p:spPr>
          <a:xfrm>
            <a:off x="6882159" y="2920617"/>
            <a:ext cx="4825414" cy="364836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1D2542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6A73D65C-433D-440E-8220-1EE4E32DB4DB}"/>
              </a:ext>
            </a:extLst>
          </p:cNvPr>
          <p:cNvSpPr txBox="1"/>
          <p:nvPr/>
        </p:nvSpPr>
        <p:spPr>
          <a:xfrm>
            <a:off x="7480958" y="3168760"/>
            <a:ext cx="3609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kumimoji="0" lang="en-US" sz="2400" b="1" i="1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1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endParaRPr kumimoji="0" lang="en-US" sz="2400" b="1" i="1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D174A7CB-9C6A-45D2-9B2D-921406F10A07}"/>
              </a:ext>
            </a:extLst>
          </p:cNvPr>
          <p:cNvSpPr txBox="1"/>
          <p:nvPr/>
        </p:nvSpPr>
        <p:spPr>
          <a:xfrm>
            <a:off x="6792561" y="3570219"/>
            <a:ext cx="498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sách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ở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ngăn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dưới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1D2542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5C1BE684-A2F4-48C8-B63F-A344922B574C}"/>
              </a:ext>
            </a:extLst>
          </p:cNvPr>
          <p:cNvSpPr txBox="1"/>
          <p:nvPr/>
        </p:nvSpPr>
        <p:spPr>
          <a:xfrm>
            <a:off x="7246737" y="4098457"/>
            <a:ext cx="4698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10 + 3 = 13 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quyển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6A1F873A-D1A4-4B63-9215-89959B17C92B}"/>
              </a:ext>
            </a:extLst>
          </p:cNvPr>
          <p:cNvSpPr txBox="1"/>
          <p:nvPr/>
        </p:nvSpPr>
        <p:spPr>
          <a:xfrm>
            <a:off x="6560259" y="4609636"/>
            <a:ext cx="5319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sách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ở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cả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hai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ngăn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1D2542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C47A800B-77A8-4ED5-9B20-4ED6A19CE8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093" y="2058409"/>
            <a:ext cx="1036419" cy="1331180"/>
          </a:xfrm>
          <a:prstGeom prst="rect">
            <a:avLst/>
          </a:prstGeom>
        </p:spPr>
      </p:pic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6668CC34-482F-43C1-A41F-AC73DCF6284F}"/>
              </a:ext>
            </a:extLst>
          </p:cNvPr>
          <p:cNvSpPr/>
          <p:nvPr/>
        </p:nvSpPr>
        <p:spPr>
          <a:xfrm>
            <a:off x="6379233" y="831426"/>
            <a:ext cx="5450907" cy="1447093"/>
          </a:xfrm>
          <a:prstGeom prst="wedgeRoundRectCallout">
            <a:avLst>
              <a:gd name="adj1" fmla="val -54129"/>
              <a:gd name="adj2" fmla="val 28273"/>
              <a:gd name="adj3" fmla="val 16667"/>
            </a:avLst>
          </a:prstGeom>
          <a:ln w="28575"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Đây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toán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hai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bước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Trước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hết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quyển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sách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ở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ngăn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dưới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quyển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sách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ở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cả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hai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ngăn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98E48BB-FE80-407B-85AD-AA7883001EFB}"/>
              </a:ext>
            </a:extLst>
          </p:cNvPr>
          <p:cNvSpPr txBox="1"/>
          <p:nvPr/>
        </p:nvSpPr>
        <p:spPr>
          <a:xfrm>
            <a:off x="6626001" y="5165652"/>
            <a:ext cx="5319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           10 + 13 = 23 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quyển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357F81E-C914-4CC3-A280-C5C4F7F993DC}"/>
              </a:ext>
            </a:extLst>
          </p:cNvPr>
          <p:cNvSpPr txBox="1"/>
          <p:nvPr/>
        </p:nvSpPr>
        <p:spPr>
          <a:xfrm>
            <a:off x="7118180" y="5696429"/>
            <a:ext cx="5319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1D25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</a:t>
            </a:r>
            <a:r>
              <a:rPr lang="en-US" sz="2400" b="1" dirty="0" err="1">
                <a:solidFill>
                  <a:srgbClr val="1D25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lang="en-US" sz="2400" b="1" dirty="0">
                <a:solidFill>
                  <a:srgbClr val="1D25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1D25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400" b="1" dirty="0">
                <a:solidFill>
                  <a:srgbClr val="1D25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23 </a:t>
            </a:r>
            <a:r>
              <a:rPr lang="en-US" sz="2400" b="1" dirty="0" err="1">
                <a:solidFill>
                  <a:srgbClr val="1D25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quyển</a:t>
            </a:r>
            <a:r>
              <a:rPr lang="en-US" sz="2400" b="1" dirty="0">
                <a:solidFill>
                  <a:srgbClr val="1D25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1D25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sách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1D2542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2367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55" grpId="0"/>
      <p:bldP spid="56" grpId="0"/>
      <p:bldP spid="37" grpId="0"/>
      <p:bldP spid="74" grpId="0"/>
      <p:bldP spid="85" grpId="0" animBg="1"/>
      <p:bldP spid="86" grpId="0"/>
      <p:bldP spid="87" grpId="0" animBg="1"/>
      <p:bldP spid="88" grpId="0"/>
      <p:bldP spid="89" grpId="0"/>
      <p:bldP spid="90" grpId="0"/>
      <p:bldP spid="91" grpId="0"/>
      <p:bldP spid="10" grpId="0" animBg="1"/>
      <p:bldP spid="38" grpId="0"/>
      <p:bldP spid="3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91498F-F6EF-44FE-BBD0-8D2D86BCC2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200" y="603467"/>
            <a:ext cx="10211600" cy="763600"/>
          </a:xfrm>
        </p:spPr>
        <p:txBody>
          <a:bodyPr/>
          <a:lstStyle/>
          <a:p>
            <a:r>
              <a:rPr lang="en-US" sz="5400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5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endParaRPr lang="vi-VN" sz="5400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8F1A52-E3E4-42EF-965D-E2431955FA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1400533"/>
            <a:ext cx="12192000" cy="4854000"/>
          </a:xfrm>
        </p:spPr>
        <p:txBody>
          <a:bodyPr/>
          <a:lstStyle/>
          <a:p>
            <a:pPr marL="203195" indent="0">
              <a:buNone/>
            </a:pP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b</a:t>
            </a:r>
            <a:r>
              <a:rPr lang="vi-VN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ước tính ta thực hiện qua 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vi-VN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sau:</a:t>
            </a:r>
          </a:p>
          <a:p>
            <a:pPr marL="203195" indent="0">
              <a:buNone/>
            </a:pPr>
            <a:r>
              <a:rPr lang="vi-VN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Tìm hiểu, phân tích, tóm tắt đề bài.</a:t>
            </a:r>
          </a:p>
          <a:p>
            <a:pPr marL="203195" indent="0">
              <a:buNone/>
            </a:pPr>
            <a:r>
              <a:rPr lang="vi-VN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Tìm cách giải (lựa chọn phép tính giải phù hợp).</a:t>
            </a:r>
          </a:p>
          <a:p>
            <a:pPr marL="203195" indent="0">
              <a:buNone/>
            </a:pPr>
            <a:r>
              <a:rPr lang="vi-VN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Trình bày 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ài giải (kết quả bài giải).</a:t>
            </a:r>
          </a:p>
          <a:p>
            <a:pPr marL="203195" indent="0">
              <a:buNone/>
            </a:pPr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2089931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B8CA0FF-B06F-4453-BC7D-149D475CED6C}"/>
              </a:ext>
            </a:extLst>
          </p:cNvPr>
          <p:cNvSpPr/>
          <p:nvPr/>
        </p:nvSpPr>
        <p:spPr>
          <a:xfrm>
            <a:off x="299666" y="676509"/>
            <a:ext cx="11606388" cy="6148260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1" i="0" u="none" strike="noStrike" kern="0" cap="none" spc="0" normalizeH="0" baseline="0" noProof="0">
              <a:ln>
                <a:noFill/>
              </a:ln>
              <a:solidFill>
                <a:srgbClr val="1D2542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90F62E-6220-49D1-9FCA-298020EAA8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29" y="-5292"/>
            <a:ext cx="1464631" cy="68528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FBD3F8C-7202-45D0-B0D6-E46BA1E067D0}"/>
              </a:ext>
            </a:extLst>
          </p:cNvPr>
          <p:cNvSpPr txBox="1"/>
          <p:nvPr/>
        </p:nvSpPr>
        <p:spPr>
          <a:xfrm>
            <a:off x="1020946" y="743874"/>
            <a:ext cx="1000523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Can thứ nhất đựng 5 l nước mắm, can thứ hai đựng số lít nước mắm gấp 3 lần can thứ nhất. Hỏi cả hai can đựng bao nhiêu lít nước mắm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9" name="Rectangle 21">
            <a:extLst>
              <a:ext uri="{FF2B5EF4-FFF2-40B4-BE49-F238E27FC236}">
                <a16:creationId xmlns:a16="http://schemas.microsoft.com/office/drawing/2014/main" id="{E4C26EFD-C5D7-4C1A-B588-25136DF2B7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935" y="-3200392"/>
            <a:ext cx="163570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81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4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fr-FR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            </a:t>
            </a:r>
            <a:r>
              <a:rPr kumimoji="0" lang="vi-VN" altLang="en-US" sz="1400" b="1" i="0" u="sng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Tóm tắt</a:t>
            </a:r>
            <a:endParaRPr kumimoji="0" lang="en-US" altLang="en-US" sz="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44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 26">
            <a:extLst>
              <a:ext uri="{FF2B5EF4-FFF2-40B4-BE49-F238E27FC236}">
                <a16:creationId xmlns:a16="http://schemas.microsoft.com/office/drawing/2014/main" id="{8E278D68-4B9C-42FE-B703-31BEBE0C09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935" y="-28640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4BA970F-6265-4DD4-A098-7E8F4C7C91D1}"/>
              </a:ext>
            </a:extLst>
          </p:cNvPr>
          <p:cNvSpPr txBox="1"/>
          <p:nvPr/>
        </p:nvSpPr>
        <p:spPr>
          <a:xfrm>
            <a:off x="552197" y="2335879"/>
            <a:ext cx="25891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Can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thứ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nhất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1D2542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6BC54DF-E073-4602-9E3B-4572B9ACBD18}"/>
              </a:ext>
            </a:extLst>
          </p:cNvPr>
          <p:cNvSpPr txBox="1"/>
          <p:nvPr/>
        </p:nvSpPr>
        <p:spPr>
          <a:xfrm>
            <a:off x="552197" y="2997335"/>
            <a:ext cx="25891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Can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thứ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hai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1D2542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3A3180A0-D63F-4C07-B29F-0BF9DDE98DA3}"/>
              </a:ext>
            </a:extLst>
          </p:cNvPr>
          <p:cNvGrpSpPr/>
          <p:nvPr/>
        </p:nvGrpSpPr>
        <p:grpSpPr>
          <a:xfrm>
            <a:off x="3120120" y="2482319"/>
            <a:ext cx="1013991" cy="237861"/>
            <a:chOff x="3051544" y="3800176"/>
            <a:chExt cx="2147777" cy="182679"/>
          </a:xfrm>
        </p:grpSpPr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8F80DEFB-E394-4827-87BC-D9B338AA162E}"/>
                </a:ext>
              </a:extLst>
            </p:cNvPr>
            <p:cNvCxnSpPr>
              <a:cxnSpLocks/>
            </p:cNvCxnSpPr>
            <p:nvPr/>
          </p:nvCxnSpPr>
          <p:spPr>
            <a:xfrm>
              <a:off x="3051544" y="3891516"/>
              <a:ext cx="2147777" cy="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2C45D68D-5880-4265-85ED-F0CC8CE052B0}"/>
                </a:ext>
              </a:extLst>
            </p:cNvPr>
            <p:cNvCxnSpPr>
              <a:cxnSpLocks/>
            </p:cNvCxnSpPr>
            <p:nvPr/>
          </p:nvCxnSpPr>
          <p:spPr>
            <a:xfrm>
              <a:off x="3051544" y="3800176"/>
              <a:ext cx="0" cy="182679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93BBD150-DAC1-4739-B37B-FC2D230B66D9}"/>
                </a:ext>
              </a:extLst>
            </p:cNvPr>
            <p:cNvCxnSpPr/>
            <p:nvPr/>
          </p:nvCxnSpPr>
          <p:spPr>
            <a:xfrm>
              <a:off x="5199321" y="3800176"/>
              <a:ext cx="0" cy="182679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C44BE58E-E499-4B54-B7D9-DEFE9F2BAB7F}"/>
              </a:ext>
            </a:extLst>
          </p:cNvPr>
          <p:cNvGrpSpPr/>
          <p:nvPr/>
        </p:nvGrpSpPr>
        <p:grpSpPr>
          <a:xfrm>
            <a:off x="3120120" y="3167605"/>
            <a:ext cx="3156983" cy="203213"/>
            <a:chOff x="3040911" y="3800176"/>
            <a:chExt cx="3156983" cy="203213"/>
          </a:xfrm>
        </p:grpSpPr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1F7F4FAD-41A2-41FD-9A69-E36963835C2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40911" y="3896316"/>
              <a:ext cx="3156983" cy="14291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F6AAD86E-0425-4139-BF2C-1A337CD86D35}"/>
                </a:ext>
              </a:extLst>
            </p:cNvPr>
            <p:cNvCxnSpPr>
              <a:cxnSpLocks/>
            </p:cNvCxnSpPr>
            <p:nvPr/>
          </p:nvCxnSpPr>
          <p:spPr>
            <a:xfrm>
              <a:off x="3051544" y="3800176"/>
              <a:ext cx="0" cy="182679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A9238EA8-E35F-4970-BA6D-B16209E78776}"/>
                </a:ext>
              </a:extLst>
            </p:cNvPr>
            <p:cNvCxnSpPr/>
            <p:nvPr/>
          </p:nvCxnSpPr>
          <p:spPr>
            <a:xfrm>
              <a:off x="5199321" y="3800176"/>
              <a:ext cx="0" cy="182679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0689DEE6-0C5A-48AF-9024-302389EA8D52}"/>
                </a:ext>
              </a:extLst>
            </p:cNvPr>
            <p:cNvCxnSpPr>
              <a:cxnSpLocks/>
            </p:cNvCxnSpPr>
            <p:nvPr/>
          </p:nvCxnSpPr>
          <p:spPr>
            <a:xfrm>
              <a:off x="6197894" y="3800176"/>
              <a:ext cx="0" cy="182679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88E198A2-6931-45EB-8461-559E0E6862D9}"/>
                </a:ext>
              </a:extLst>
            </p:cNvPr>
            <p:cNvCxnSpPr/>
            <p:nvPr/>
          </p:nvCxnSpPr>
          <p:spPr>
            <a:xfrm>
              <a:off x="4072608" y="3820710"/>
              <a:ext cx="0" cy="182679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88D45B8C-3F90-430E-901E-5DC68F8E2F99}"/>
              </a:ext>
            </a:extLst>
          </p:cNvPr>
          <p:cNvSpPr txBox="1"/>
          <p:nvPr/>
        </p:nvSpPr>
        <p:spPr>
          <a:xfrm>
            <a:off x="3422706" y="2054154"/>
            <a:ext cx="1714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5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06ED0B79-7F37-424B-8204-8E6C0336AC62}"/>
              </a:ext>
            </a:extLst>
          </p:cNvPr>
          <p:cNvCxnSpPr>
            <a:cxnSpLocks/>
          </p:cNvCxnSpPr>
          <p:nvPr/>
        </p:nvCxnSpPr>
        <p:spPr>
          <a:xfrm>
            <a:off x="3120120" y="2597489"/>
            <a:ext cx="0" cy="570116"/>
          </a:xfrm>
          <a:prstGeom prst="line">
            <a:avLst/>
          </a:prstGeom>
          <a:ln w="3810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2127FE53-3F9C-43FF-955F-760E14F12220}"/>
              </a:ext>
            </a:extLst>
          </p:cNvPr>
          <p:cNvCxnSpPr>
            <a:cxnSpLocks/>
          </p:cNvCxnSpPr>
          <p:nvPr/>
        </p:nvCxnSpPr>
        <p:spPr>
          <a:xfrm>
            <a:off x="4138891" y="2678028"/>
            <a:ext cx="0" cy="570116"/>
          </a:xfrm>
          <a:prstGeom prst="line">
            <a:avLst/>
          </a:prstGeom>
          <a:ln w="3810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Left Brace 65">
            <a:extLst>
              <a:ext uri="{FF2B5EF4-FFF2-40B4-BE49-F238E27FC236}">
                <a16:creationId xmlns:a16="http://schemas.microsoft.com/office/drawing/2014/main" id="{C3C29182-218A-4FD1-9550-DE556D2D423E}"/>
              </a:ext>
            </a:extLst>
          </p:cNvPr>
          <p:cNvSpPr/>
          <p:nvPr/>
        </p:nvSpPr>
        <p:spPr>
          <a:xfrm rot="10800000">
            <a:off x="6465276" y="2382371"/>
            <a:ext cx="328946" cy="980577"/>
          </a:xfrm>
          <a:prstGeom prst="leftBrace">
            <a:avLst>
              <a:gd name="adj1" fmla="val 26252"/>
              <a:gd name="adj2" fmla="val 50000"/>
            </a:avLst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691ECDE-ED84-43B6-9AE8-EC928E8FAFC3}"/>
              </a:ext>
            </a:extLst>
          </p:cNvPr>
          <p:cNvSpPr txBox="1"/>
          <p:nvPr/>
        </p:nvSpPr>
        <p:spPr>
          <a:xfrm>
            <a:off x="6271256" y="2479271"/>
            <a:ext cx="1714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BCBB3F2-722E-4988-B774-F70DB393E70B}"/>
              </a:ext>
            </a:extLst>
          </p:cNvPr>
          <p:cNvSpPr/>
          <p:nvPr/>
        </p:nvSpPr>
        <p:spPr>
          <a:xfrm>
            <a:off x="2530770" y="3570953"/>
            <a:ext cx="7676703" cy="302343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81DDBC73-3260-438A-8303-ADBD599384F5}"/>
              </a:ext>
            </a:extLst>
          </p:cNvPr>
          <p:cNvSpPr txBox="1"/>
          <p:nvPr/>
        </p:nvSpPr>
        <p:spPr>
          <a:xfrm>
            <a:off x="5278530" y="3603430"/>
            <a:ext cx="24755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u="sng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28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endParaRPr lang="en-US" sz="2800" b="1" u="sng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269DB009-1D5F-414C-89B5-21A7E543A245}"/>
              </a:ext>
            </a:extLst>
          </p:cNvPr>
          <p:cNvSpPr txBox="1"/>
          <p:nvPr/>
        </p:nvSpPr>
        <p:spPr>
          <a:xfrm>
            <a:off x="2663918" y="4052959"/>
            <a:ext cx="72146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 lít nước mắm ở can thứ hai là:</a:t>
            </a:r>
            <a:endParaRPr lang="en-US" sz="28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91" name="Group 90">
            <a:extLst>
              <a:ext uri="{FF2B5EF4-FFF2-40B4-BE49-F238E27FC236}">
                <a16:creationId xmlns:a16="http://schemas.microsoft.com/office/drawing/2014/main" id="{C207C1F2-1D1E-4F06-910E-01AAD89D1C69}"/>
              </a:ext>
            </a:extLst>
          </p:cNvPr>
          <p:cNvGrpSpPr/>
          <p:nvPr/>
        </p:nvGrpSpPr>
        <p:grpSpPr>
          <a:xfrm>
            <a:off x="2819210" y="4572945"/>
            <a:ext cx="7214675" cy="533494"/>
            <a:chOff x="3171045" y="5180593"/>
            <a:chExt cx="7214675" cy="533494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7978C4B4-B1BF-44F4-AE5D-95CFC72F9650}"/>
                </a:ext>
              </a:extLst>
            </p:cNvPr>
            <p:cNvSpPr txBox="1"/>
            <p:nvPr/>
          </p:nvSpPr>
          <p:spPr>
            <a:xfrm>
              <a:off x="3171045" y="5190867"/>
              <a:ext cx="72146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5 x         =              </a:t>
              </a:r>
              <a:r>
                <a:rPr lang="en-US" sz="2800" b="1" i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(</a:t>
              </a:r>
              <a:r>
                <a:rPr lang="en-US" sz="2800" b="1" i="1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r>
                <a:rPr lang="en-US" sz="2800" b="1" i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)</a:t>
              </a:r>
            </a:p>
          </p:txBody>
        </p:sp>
        <p:sp>
          <p:nvSpPr>
            <p:cNvPr id="89" name="Rectangle: Rounded Corners 88">
              <a:extLst>
                <a:ext uri="{FF2B5EF4-FFF2-40B4-BE49-F238E27FC236}">
                  <a16:creationId xmlns:a16="http://schemas.microsoft.com/office/drawing/2014/main" id="{A7B08D62-DD8E-4BBC-8F5C-3CC5EB5F84B5}"/>
                </a:ext>
              </a:extLst>
            </p:cNvPr>
            <p:cNvSpPr/>
            <p:nvPr/>
          </p:nvSpPr>
          <p:spPr>
            <a:xfrm>
              <a:off x="5915409" y="5180593"/>
              <a:ext cx="557561" cy="465654"/>
            </a:xfrm>
            <a:prstGeom prst="roundRect">
              <a:avLst/>
            </a:prstGeom>
            <a:ln w="57150">
              <a:solidFill>
                <a:srgbClr val="FFC0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  <p:sp>
          <p:nvSpPr>
            <p:cNvPr id="90" name="Rectangle: Rounded Corners 89">
              <a:extLst>
                <a:ext uri="{FF2B5EF4-FFF2-40B4-BE49-F238E27FC236}">
                  <a16:creationId xmlns:a16="http://schemas.microsoft.com/office/drawing/2014/main" id="{EED9E6E6-94D5-4881-BABA-B30AB48B0524}"/>
                </a:ext>
              </a:extLst>
            </p:cNvPr>
            <p:cNvSpPr/>
            <p:nvPr/>
          </p:nvSpPr>
          <p:spPr>
            <a:xfrm>
              <a:off x="6886199" y="5201908"/>
              <a:ext cx="708769" cy="465654"/>
            </a:xfrm>
            <a:prstGeom prst="roundRect">
              <a:avLst/>
            </a:prstGeom>
            <a:ln w="57150">
              <a:solidFill>
                <a:srgbClr val="FFC0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3098883-70E1-4C6F-A309-58F32200C28C}"/>
              </a:ext>
            </a:extLst>
          </p:cNvPr>
          <p:cNvGrpSpPr/>
          <p:nvPr/>
        </p:nvGrpSpPr>
        <p:grpSpPr>
          <a:xfrm>
            <a:off x="1602777" y="-94615"/>
            <a:ext cx="1968564" cy="776596"/>
            <a:chOff x="1602777" y="-94615"/>
            <a:chExt cx="1968564" cy="776596"/>
          </a:xfrm>
        </p:grpSpPr>
        <p:grpSp>
          <p:nvGrpSpPr>
            <p:cNvPr id="24" name="组合 24"/>
            <p:cNvGrpSpPr/>
            <p:nvPr/>
          </p:nvGrpSpPr>
          <p:grpSpPr>
            <a:xfrm>
              <a:off x="1602777" y="-94615"/>
              <a:ext cx="900018" cy="776596"/>
              <a:chOff x="5867330" y="1611240"/>
              <a:chExt cx="560718" cy="533444"/>
            </a:xfrm>
          </p:grpSpPr>
          <p:sp>
            <p:nvSpPr>
              <p:cNvPr id="25" name="椭圆 26"/>
              <p:cNvSpPr/>
              <p:nvPr/>
            </p:nvSpPr>
            <p:spPr>
              <a:xfrm>
                <a:off x="5903904" y="1661983"/>
                <a:ext cx="482701" cy="482701"/>
              </a:xfrm>
              <a:prstGeom prst="ellipse">
                <a:avLst/>
              </a:prstGeom>
              <a:solidFill>
                <a:srgbClr val="F03829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6" name="文本框 27"/>
              <p:cNvSpPr txBox="1"/>
              <p:nvPr/>
            </p:nvSpPr>
            <p:spPr>
              <a:xfrm>
                <a:off x="5867330" y="1611240"/>
                <a:ext cx="560718" cy="5277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 panose="020F0502020204030204" pitchFamily="34" charset="0"/>
                    <a:ea typeface="Source Han Sans CN Medium" panose="020B0600000000000000" pitchFamily="34" charset="-122"/>
                    <a:cs typeface="Calibri" panose="020F0502020204030204" pitchFamily="34" charset="0"/>
                    <a:sym typeface="Arial"/>
                  </a:rPr>
                  <a:t>1</a:t>
                </a:r>
              </a:p>
            </p:txBody>
          </p:sp>
        </p:grpSp>
        <p:sp>
          <p:nvSpPr>
            <p:cNvPr id="92" name="Rectangle: Rounded Corners 91">
              <a:extLst>
                <a:ext uri="{FF2B5EF4-FFF2-40B4-BE49-F238E27FC236}">
                  <a16:creationId xmlns:a16="http://schemas.microsoft.com/office/drawing/2014/main" id="{DB32E001-A0CA-442E-848D-12BF25F028FB}"/>
                </a:ext>
              </a:extLst>
            </p:cNvPr>
            <p:cNvSpPr/>
            <p:nvPr/>
          </p:nvSpPr>
          <p:spPr>
            <a:xfrm>
              <a:off x="2436274" y="33231"/>
              <a:ext cx="1135067" cy="579633"/>
            </a:xfrm>
            <a:prstGeom prst="roundRect">
              <a:avLst/>
            </a:prstGeom>
            <a:ln w="38100">
              <a:solidFill>
                <a:srgbClr val="FFC0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Số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sp>
        <p:nvSpPr>
          <p:cNvPr id="94" name="TextBox 93">
            <a:extLst>
              <a:ext uri="{FF2B5EF4-FFF2-40B4-BE49-F238E27FC236}">
                <a16:creationId xmlns:a16="http://schemas.microsoft.com/office/drawing/2014/main" id="{010395B9-D4F3-491E-A0FE-7085FB51DFEF}"/>
              </a:ext>
            </a:extLst>
          </p:cNvPr>
          <p:cNvSpPr txBox="1"/>
          <p:nvPr/>
        </p:nvSpPr>
        <p:spPr>
          <a:xfrm>
            <a:off x="2911260" y="5120124"/>
            <a:ext cx="72146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 lít nước mắm </a:t>
            </a:r>
            <a:r>
              <a:rPr lang="en-US" sz="28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</a:t>
            </a:r>
            <a:r>
              <a:rPr lang="en-US" sz="2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hai</a:t>
            </a:r>
            <a:r>
              <a:rPr lang="en-US" sz="2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can </a:t>
            </a:r>
            <a:r>
              <a:rPr lang="vi-VN" sz="2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là:</a:t>
            </a:r>
            <a:endParaRPr lang="en-US" sz="28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BFC4B652-5247-4117-A56D-A989DA04564D}"/>
              </a:ext>
            </a:extLst>
          </p:cNvPr>
          <p:cNvGrpSpPr/>
          <p:nvPr/>
        </p:nvGrpSpPr>
        <p:grpSpPr>
          <a:xfrm>
            <a:off x="3310015" y="5578267"/>
            <a:ext cx="7214675" cy="534165"/>
            <a:chOff x="3171045" y="5179922"/>
            <a:chExt cx="7214675" cy="534165"/>
          </a:xfrm>
        </p:grpSpPr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58AA91C0-B3B8-40AB-A8BF-EFB79FDFDE9E}"/>
                </a:ext>
              </a:extLst>
            </p:cNvPr>
            <p:cNvSpPr txBox="1"/>
            <p:nvPr/>
          </p:nvSpPr>
          <p:spPr>
            <a:xfrm>
              <a:off x="3171045" y="5190867"/>
              <a:ext cx="72146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+             =            </a:t>
              </a:r>
              <a:r>
                <a:rPr lang="en-US" sz="2800" b="1" i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(</a:t>
              </a:r>
              <a:r>
                <a:rPr lang="en-US" sz="2800" b="1" i="1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r>
                <a:rPr lang="en-US" sz="2800" b="1" i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)</a:t>
              </a:r>
            </a:p>
          </p:txBody>
        </p:sp>
        <p:sp>
          <p:nvSpPr>
            <p:cNvPr id="97" name="Rectangle: Rounded Corners 96">
              <a:extLst>
                <a:ext uri="{FF2B5EF4-FFF2-40B4-BE49-F238E27FC236}">
                  <a16:creationId xmlns:a16="http://schemas.microsoft.com/office/drawing/2014/main" id="{978AB257-BCAE-479B-9A72-47FD812ED712}"/>
                </a:ext>
              </a:extLst>
            </p:cNvPr>
            <p:cNvSpPr/>
            <p:nvPr/>
          </p:nvSpPr>
          <p:spPr>
            <a:xfrm>
              <a:off x="5881686" y="5190867"/>
              <a:ext cx="652929" cy="465654"/>
            </a:xfrm>
            <a:prstGeom prst="roundRect">
              <a:avLst/>
            </a:prstGeom>
            <a:ln w="57150">
              <a:solidFill>
                <a:srgbClr val="FFC0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  <p:sp>
          <p:nvSpPr>
            <p:cNvPr id="98" name="Rectangle: Rounded Corners 97">
              <a:extLst>
                <a:ext uri="{FF2B5EF4-FFF2-40B4-BE49-F238E27FC236}">
                  <a16:creationId xmlns:a16="http://schemas.microsoft.com/office/drawing/2014/main" id="{88674B3D-3334-49C0-A411-C86B69652B65}"/>
                </a:ext>
              </a:extLst>
            </p:cNvPr>
            <p:cNvSpPr/>
            <p:nvPr/>
          </p:nvSpPr>
          <p:spPr>
            <a:xfrm>
              <a:off x="7057955" y="5181360"/>
              <a:ext cx="557561" cy="465654"/>
            </a:xfrm>
            <a:prstGeom prst="roundRect">
              <a:avLst/>
            </a:prstGeom>
            <a:ln w="57150">
              <a:solidFill>
                <a:srgbClr val="FFC0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  <p:sp>
          <p:nvSpPr>
            <p:cNvPr id="99" name="Rectangle: Rounded Corners 98">
              <a:extLst>
                <a:ext uri="{FF2B5EF4-FFF2-40B4-BE49-F238E27FC236}">
                  <a16:creationId xmlns:a16="http://schemas.microsoft.com/office/drawing/2014/main" id="{34DF7549-F753-4F0A-8B74-871DF3DD8010}"/>
                </a:ext>
              </a:extLst>
            </p:cNvPr>
            <p:cNvSpPr/>
            <p:nvPr/>
          </p:nvSpPr>
          <p:spPr>
            <a:xfrm>
              <a:off x="4651367" y="5179922"/>
              <a:ext cx="557561" cy="465654"/>
            </a:xfrm>
            <a:prstGeom prst="roundRect">
              <a:avLst/>
            </a:prstGeom>
            <a:ln w="57150">
              <a:solidFill>
                <a:srgbClr val="FFC0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9F84A6D4-C9E6-4B19-B762-28109AAEB4EB}"/>
              </a:ext>
            </a:extLst>
          </p:cNvPr>
          <p:cNvGrpSpPr/>
          <p:nvPr/>
        </p:nvGrpSpPr>
        <p:grpSpPr>
          <a:xfrm>
            <a:off x="3708962" y="6111998"/>
            <a:ext cx="7214675" cy="523220"/>
            <a:chOff x="3171045" y="5190867"/>
            <a:chExt cx="7214675" cy="523220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6CC08B9D-BC51-490D-A896-72845E2AD10F}"/>
                </a:ext>
              </a:extLst>
            </p:cNvPr>
            <p:cNvSpPr txBox="1"/>
            <p:nvPr/>
          </p:nvSpPr>
          <p:spPr>
            <a:xfrm>
              <a:off x="3171045" y="5190867"/>
              <a:ext cx="72146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Đáp</a:t>
              </a:r>
              <a:r>
                <a:rPr lang="en-US" sz="28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số</a:t>
              </a:r>
              <a:r>
                <a:rPr lang="en-US" sz="28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:           </a:t>
              </a:r>
              <a:r>
                <a:rPr lang="en-US" sz="2800" b="1" i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1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r>
                <a:rPr lang="en-US" sz="2800" b="1" i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nước</a:t>
              </a:r>
              <a:r>
                <a:rPr lang="en-US" sz="28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mắm</a:t>
              </a:r>
              <a:r>
                <a:rPr lang="en-US" sz="28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03" name="Rectangle: Rounded Corners 102">
              <a:extLst>
                <a:ext uri="{FF2B5EF4-FFF2-40B4-BE49-F238E27FC236}">
                  <a16:creationId xmlns:a16="http://schemas.microsoft.com/office/drawing/2014/main" id="{61B8CFFD-CDE0-4FED-B09E-5A6AE76F09A7}"/>
                </a:ext>
              </a:extLst>
            </p:cNvPr>
            <p:cNvSpPr/>
            <p:nvPr/>
          </p:nvSpPr>
          <p:spPr>
            <a:xfrm>
              <a:off x="6115120" y="5190867"/>
              <a:ext cx="706768" cy="465654"/>
            </a:xfrm>
            <a:prstGeom prst="roundRect">
              <a:avLst/>
            </a:prstGeom>
            <a:ln w="57150">
              <a:solidFill>
                <a:srgbClr val="FFC0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sp>
        <p:nvSpPr>
          <p:cNvPr id="104" name="Rectangle: Rounded Corners 103">
            <a:extLst>
              <a:ext uri="{FF2B5EF4-FFF2-40B4-BE49-F238E27FC236}">
                <a16:creationId xmlns:a16="http://schemas.microsoft.com/office/drawing/2014/main" id="{E89187C5-0CA2-44F6-9D48-BF5308F4514A}"/>
              </a:ext>
            </a:extLst>
          </p:cNvPr>
          <p:cNvSpPr/>
          <p:nvPr/>
        </p:nvSpPr>
        <p:spPr>
          <a:xfrm>
            <a:off x="5559842" y="4560743"/>
            <a:ext cx="557561" cy="465654"/>
          </a:xfrm>
          <a:prstGeom prst="roundRect">
            <a:avLst/>
          </a:prstGeom>
          <a:ln w="57150">
            <a:solidFill>
              <a:srgbClr val="FFC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07" name="Rectangle: Rounded Corners 106">
            <a:extLst>
              <a:ext uri="{FF2B5EF4-FFF2-40B4-BE49-F238E27FC236}">
                <a16:creationId xmlns:a16="http://schemas.microsoft.com/office/drawing/2014/main" id="{925464CD-6EBB-41F8-AE36-D2874E3A4EED}"/>
              </a:ext>
            </a:extLst>
          </p:cNvPr>
          <p:cNvSpPr/>
          <p:nvPr/>
        </p:nvSpPr>
        <p:spPr>
          <a:xfrm>
            <a:off x="6527727" y="4581555"/>
            <a:ext cx="836342" cy="486727"/>
          </a:xfrm>
          <a:prstGeom prst="roundRect">
            <a:avLst/>
          </a:prstGeom>
          <a:ln w="57150">
            <a:solidFill>
              <a:srgbClr val="FFC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</a:t>
            </a:r>
          </a:p>
        </p:txBody>
      </p:sp>
      <p:sp>
        <p:nvSpPr>
          <p:cNvPr id="108" name="Rectangle: Rounded Corners 107">
            <a:extLst>
              <a:ext uri="{FF2B5EF4-FFF2-40B4-BE49-F238E27FC236}">
                <a16:creationId xmlns:a16="http://schemas.microsoft.com/office/drawing/2014/main" id="{FC58ABAD-98AE-43A1-B226-FE2740A2EADB}"/>
              </a:ext>
            </a:extLst>
          </p:cNvPr>
          <p:cNvSpPr/>
          <p:nvPr/>
        </p:nvSpPr>
        <p:spPr>
          <a:xfrm>
            <a:off x="4800611" y="5578938"/>
            <a:ext cx="557561" cy="465654"/>
          </a:xfrm>
          <a:prstGeom prst="roundRect">
            <a:avLst/>
          </a:prstGeom>
          <a:ln w="57150">
            <a:solidFill>
              <a:srgbClr val="FFC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109" name="Rectangle: Rounded Corners 108">
            <a:extLst>
              <a:ext uri="{FF2B5EF4-FFF2-40B4-BE49-F238E27FC236}">
                <a16:creationId xmlns:a16="http://schemas.microsoft.com/office/drawing/2014/main" id="{7E066AAE-8537-4F4A-AACB-0988E96701EB}"/>
              </a:ext>
            </a:extLst>
          </p:cNvPr>
          <p:cNvSpPr/>
          <p:nvPr/>
        </p:nvSpPr>
        <p:spPr>
          <a:xfrm>
            <a:off x="5900019" y="5577032"/>
            <a:ext cx="836342" cy="465654"/>
          </a:xfrm>
          <a:prstGeom prst="roundRect">
            <a:avLst/>
          </a:prstGeom>
          <a:ln w="57150">
            <a:solidFill>
              <a:srgbClr val="FFC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</a:t>
            </a:r>
          </a:p>
        </p:txBody>
      </p:sp>
      <p:sp>
        <p:nvSpPr>
          <p:cNvPr id="116" name="Rectangle: Rounded Corners 115">
            <a:extLst>
              <a:ext uri="{FF2B5EF4-FFF2-40B4-BE49-F238E27FC236}">
                <a16:creationId xmlns:a16="http://schemas.microsoft.com/office/drawing/2014/main" id="{EEDD11F7-2588-4BC9-9D1C-17BF53D79C3B}"/>
              </a:ext>
            </a:extLst>
          </p:cNvPr>
          <p:cNvSpPr/>
          <p:nvPr/>
        </p:nvSpPr>
        <p:spPr>
          <a:xfrm>
            <a:off x="7075217" y="5567523"/>
            <a:ext cx="836342" cy="465654"/>
          </a:xfrm>
          <a:prstGeom prst="roundRect">
            <a:avLst/>
          </a:prstGeom>
          <a:ln w="57150">
            <a:solidFill>
              <a:srgbClr val="FFC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</a:t>
            </a:r>
          </a:p>
        </p:txBody>
      </p:sp>
      <p:sp>
        <p:nvSpPr>
          <p:cNvPr id="117" name="Rectangle: Rounded Corners 116">
            <a:extLst>
              <a:ext uri="{FF2B5EF4-FFF2-40B4-BE49-F238E27FC236}">
                <a16:creationId xmlns:a16="http://schemas.microsoft.com/office/drawing/2014/main" id="{752BD821-D313-41F0-9147-9175D65205DC}"/>
              </a:ext>
            </a:extLst>
          </p:cNvPr>
          <p:cNvSpPr/>
          <p:nvPr/>
        </p:nvSpPr>
        <p:spPr>
          <a:xfrm>
            <a:off x="6615950" y="6112949"/>
            <a:ext cx="730072" cy="465654"/>
          </a:xfrm>
          <a:prstGeom prst="roundRect">
            <a:avLst/>
          </a:prstGeom>
          <a:ln w="57150">
            <a:solidFill>
              <a:srgbClr val="FFC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</a:t>
            </a:r>
            <a:endParaRPr lang="en-US" sz="2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8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8" grpId="0"/>
      <p:bldP spid="49" grpId="0"/>
      <p:bldP spid="62" grpId="0"/>
      <p:bldP spid="66" grpId="0" animBg="1"/>
      <p:bldP spid="67" grpId="0"/>
      <p:bldP spid="11" grpId="0" animBg="1"/>
      <p:bldP spid="86" grpId="0"/>
      <p:bldP spid="87" grpId="0"/>
      <p:bldP spid="94" grpId="0"/>
      <p:bldP spid="104" grpId="0" animBg="1"/>
      <p:bldP spid="107" grpId="0" animBg="1"/>
      <p:bldP spid="108" grpId="0" animBg="1"/>
      <p:bldP spid="109" grpId="0" animBg="1"/>
      <p:bldP spid="116" grpId="0" animBg="1"/>
      <p:bldP spid="1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B8CA0FF-B06F-4453-BC7D-149D475CED6C}"/>
              </a:ext>
            </a:extLst>
          </p:cNvPr>
          <p:cNvSpPr/>
          <p:nvPr/>
        </p:nvSpPr>
        <p:spPr>
          <a:xfrm>
            <a:off x="133386" y="345688"/>
            <a:ext cx="11943761" cy="6791384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1" i="0" u="none" strike="noStrike" kern="0" cap="none" spc="0" normalizeH="0" baseline="0" noProof="0">
              <a:ln>
                <a:noFill/>
              </a:ln>
              <a:solidFill>
                <a:srgbClr val="1D2542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24" name="组合 24"/>
          <p:cNvGrpSpPr/>
          <p:nvPr/>
        </p:nvGrpSpPr>
        <p:grpSpPr>
          <a:xfrm>
            <a:off x="750394" y="345688"/>
            <a:ext cx="900018" cy="768350"/>
            <a:chOff x="5847680" y="1619467"/>
            <a:chExt cx="560718" cy="527780"/>
          </a:xfrm>
        </p:grpSpPr>
        <p:sp>
          <p:nvSpPr>
            <p:cNvPr id="25" name="椭圆 26"/>
            <p:cNvSpPr/>
            <p:nvPr/>
          </p:nvSpPr>
          <p:spPr>
            <a:xfrm>
              <a:off x="5903904" y="1661983"/>
              <a:ext cx="482701" cy="482701"/>
            </a:xfrm>
            <a:prstGeom prst="ellipse">
              <a:avLst/>
            </a:prstGeom>
            <a:solidFill>
              <a:srgbClr val="F0382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6" name="文本框 27"/>
            <p:cNvSpPr txBox="1"/>
            <p:nvPr/>
          </p:nvSpPr>
          <p:spPr>
            <a:xfrm>
              <a:off x="5847680" y="1619467"/>
              <a:ext cx="560718" cy="527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Source Han Sans CN Medium" panose="020B0600000000000000" pitchFamily="34" charset="-122"/>
                  <a:cs typeface="Calibri" panose="020F0502020204030204" pitchFamily="34" charset="0"/>
                  <a:sym typeface="Arial"/>
                </a:rPr>
                <a:t>2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A2D39F38-6A15-470B-A043-ED9937C506C6}"/>
              </a:ext>
            </a:extLst>
          </p:cNvPr>
          <p:cNvSpPr txBox="1"/>
          <p:nvPr/>
        </p:nvSpPr>
        <p:spPr>
          <a:xfrm>
            <a:off x="1575688" y="345688"/>
            <a:ext cx="95086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Mai gấp được 10 cái thuyền, Nam gấp được ít hơn Mai 3 cái thuyền. Hỏi cả hai bạn gấp được bao nhiêu cái thuyền?</a:t>
            </a:r>
            <a:endParaRPr lang="en-US" sz="28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 descr="A picture containing envelope, stationary&#10;&#10;Description automatically generated">
            <a:extLst>
              <a:ext uri="{FF2B5EF4-FFF2-40B4-BE49-F238E27FC236}">
                <a16:creationId xmlns:a16="http://schemas.microsoft.com/office/drawing/2014/main" id="{792B2ACC-FFBC-425E-8049-58D0920BD8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278" y="1233545"/>
            <a:ext cx="2933035" cy="1456455"/>
          </a:xfrm>
          <a:prstGeom prst="rect">
            <a:avLst/>
          </a:prstGeom>
        </p:spPr>
      </p:pic>
      <p:sp>
        <p:nvSpPr>
          <p:cNvPr id="83" name="TextBox 82">
            <a:extLst>
              <a:ext uri="{FF2B5EF4-FFF2-40B4-BE49-F238E27FC236}">
                <a16:creationId xmlns:a16="http://schemas.microsoft.com/office/drawing/2014/main" id="{26281A10-788B-4EEC-AC94-ED3DA6D79930}"/>
              </a:ext>
            </a:extLst>
          </p:cNvPr>
          <p:cNvSpPr txBox="1"/>
          <p:nvPr/>
        </p:nvSpPr>
        <p:spPr>
          <a:xfrm>
            <a:off x="4203557" y="1469073"/>
            <a:ext cx="1967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sng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Tóm</a:t>
            </a:r>
            <a:r>
              <a: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tắt:</a:t>
            </a:r>
            <a:endParaRPr kumimoji="0" lang="en-US" sz="2800" b="1" i="1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F522684F-1E83-42F6-B7E0-129CB948C210}"/>
              </a:ext>
            </a:extLst>
          </p:cNvPr>
          <p:cNvSpPr txBox="1"/>
          <p:nvPr/>
        </p:nvSpPr>
        <p:spPr>
          <a:xfrm>
            <a:off x="1298736" y="2692147"/>
            <a:ext cx="979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Mai :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74883132-40E2-4008-BE9D-73F69ED2260E}"/>
              </a:ext>
            </a:extLst>
          </p:cNvPr>
          <p:cNvSpPr txBox="1"/>
          <p:nvPr/>
        </p:nvSpPr>
        <p:spPr>
          <a:xfrm>
            <a:off x="1154015" y="3300710"/>
            <a:ext cx="11597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Nam :</a:t>
            </a: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A3A6A378-BDE4-4AA3-9AED-6702D87E1C11}"/>
              </a:ext>
            </a:extLst>
          </p:cNvPr>
          <p:cNvGrpSpPr/>
          <p:nvPr/>
        </p:nvGrpSpPr>
        <p:grpSpPr>
          <a:xfrm>
            <a:off x="2267608" y="2815139"/>
            <a:ext cx="2147777" cy="182679"/>
            <a:chOff x="3051544" y="3800176"/>
            <a:chExt cx="2147777" cy="182679"/>
          </a:xfrm>
        </p:grpSpPr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E367FDEF-32D2-46F2-BAE8-EE815F6E2328}"/>
                </a:ext>
              </a:extLst>
            </p:cNvPr>
            <p:cNvCxnSpPr>
              <a:cxnSpLocks/>
            </p:cNvCxnSpPr>
            <p:nvPr/>
          </p:nvCxnSpPr>
          <p:spPr>
            <a:xfrm>
              <a:off x="3051544" y="3891516"/>
              <a:ext cx="2147777" cy="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A5A08DB7-B06F-41FD-9C78-DE4C4FCC489D}"/>
                </a:ext>
              </a:extLst>
            </p:cNvPr>
            <p:cNvCxnSpPr>
              <a:cxnSpLocks/>
            </p:cNvCxnSpPr>
            <p:nvPr/>
          </p:nvCxnSpPr>
          <p:spPr>
            <a:xfrm>
              <a:off x="3051544" y="3800176"/>
              <a:ext cx="0" cy="182679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174D4355-BCF6-4CEF-AB17-2C85926F893F}"/>
                </a:ext>
              </a:extLst>
            </p:cNvPr>
            <p:cNvCxnSpPr/>
            <p:nvPr/>
          </p:nvCxnSpPr>
          <p:spPr>
            <a:xfrm>
              <a:off x="5199321" y="3800176"/>
              <a:ext cx="0" cy="182679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89272CDF-3BA8-46B6-8303-798578ED7649}"/>
              </a:ext>
            </a:extLst>
          </p:cNvPr>
          <p:cNvGrpSpPr/>
          <p:nvPr/>
        </p:nvGrpSpPr>
        <p:grpSpPr>
          <a:xfrm>
            <a:off x="2267609" y="3500425"/>
            <a:ext cx="1587967" cy="166653"/>
            <a:chOff x="3040911" y="3800176"/>
            <a:chExt cx="3156983" cy="182679"/>
          </a:xfrm>
        </p:grpSpPr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19B50A23-6162-4739-BD72-80766D9BDD9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40911" y="3896316"/>
              <a:ext cx="3156983" cy="14291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766D4E96-A110-45D9-871B-A6ED3BEAD7BE}"/>
                </a:ext>
              </a:extLst>
            </p:cNvPr>
            <p:cNvCxnSpPr>
              <a:cxnSpLocks/>
            </p:cNvCxnSpPr>
            <p:nvPr/>
          </p:nvCxnSpPr>
          <p:spPr>
            <a:xfrm>
              <a:off x="3051544" y="3800176"/>
              <a:ext cx="0" cy="182679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828062CA-D0FD-4B22-9AFF-4A6D69C18491}"/>
                </a:ext>
              </a:extLst>
            </p:cNvPr>
            <p:cNvCxnSpPr>
              <a:cxnSpLocks/>
            </p:cNvCxnSpPr>
            <p:nvPr/>
          </p:nvCxnSpPr>
          <p:spPr>
            <a:xfrm>
              <a:off x="6197894" y="3800176"/>
              <a:ext cx="0" cy="182679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6" name="TextBox 95">
            <a:extLst>
              <a:ext uri="{FF2B5EF4-FFF2-40B4-BE49-F238E27FC236}">
                <a16:creationId xmlns:a16="http://schemas.microsoft.com/office/drawing/2014/main" id="{703C9392-7173-431F-A023-3033F3923EC3}"/>
              </a:ext>
            </a:extLst>
          </p:cNvPr>
          <p:cNvSpPr txBox="1"/>
          <p:nvPr/>
        </p:nvSpPr>
        <p:spPr>
          <a:xfrm>
            <a:off x="2825644" y="1988794"/>
            <a:ext cx="25971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10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cái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1D2542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B66118CE-213E-4470-9AFE-53DEA9FA05DD}"/>
              </a:ext>
            </a:extLst>
          </p:cNvPr>
          <p:cNvCxnSpPr>
            <a:cxnSpLocks/>
          </p:cNvCxnSpPr>
          <p:nvPr/>
        </p:nvCxnSpPr>
        <p:spPr>
          <a:xfrm>
            <a:off x="2267608" y="2930309"/>
            <a:ext cx="0" cy="570116"/>
          </a:xfrm>
          <a:prstGeom prst="line">
            <a:avLst/>
          </a:prstGeom>
          <a:ln w="3810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Left Brace 99">
            <a:extLst>
              <a:ext uri="{FF2B5EF4-FFF2-40B4-BE49-F238E27FC236}">
                <a16:creationId xmlns:a16="http://schemas.microsoft.com/office/drawing/2014/main" id="{0E581CD3-175D-49CC-9148-669D6EA09D45}"/>
              </a:ext>
            </a:extLst>
          </p:cNvPr>
          <p:cNvSpPr/>
          <p:nvPr/>
        </p:nvSpPr>
        <p:spPr>
          <a:xfrm rot="10800000">
            <a:off x="4636899" y="2761666"/>
            <a:ext cx="328946" cy="980577"/>
          </a:xfrm>
          <a:prstGeom prst="leftBrace">
            <a:avLst>
              <a:gd name="adj1" fmla="val 26252"/>
              <a:gd name="adj2" fmla="val 50000"/>
            </a:avLst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0E12C767-D2F2-4F67-8EE4-BD4F5BAFAB5F}"/>
              </a:ext>
            </a:extLst>
          </p:cNvPr>
          <p:cNvSpPr txBox="1"/>
          <p:nvPr/>
        </p:nvSpPr>
        <p:spPr>
          <a:xfrm>
            <a:off x="4905189" y="2995878"/>
            <a:ext cx="22902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r>
              <a:rPr lang="en-US" sz="2400" b="1" dirty="0">
                <a:solidFill>
                  <a:srgbClr val="1D25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1D25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Cái</a:t>
            </a:r>
            <a:r>
              <a:rPr lang="en-US" sz="2400" b="1" dirty="0">
                <a:solidFill>
                  <a:srgbClr val="1D25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thuyền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1D2542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2" name="Left Brace 101">
            <a:extLst>
              <a:ext uri="{FF2B5EF4-FFF2-40B4-BE49-F238E27FC236}">
                <a16:creationId xmlns:a16="http://schemas.microsoft.com/office/drawing/2014/main" id="{508CA2C4-F227-41EA-9243-820C68DF62EE}"/>
              </a:ext>
            </a:extLst>
          </p:cNvPr>
          <p:cNvSpPr/>
          <p:nvPr/>
        </p:nvSpPr>
        <p:spPr>
          <a:xfrm rot="5400000">
            <a:off x="3167589" y="1561727"/>
            <a:ext cx="327757" cy="2101595"/>
          </a:xfrm>
          <a:prstGeom prst="leftBrace">
            <a:avLst>
              <a:gd name="adj1" fmla="val 26252"/>
              <a:gd name="adj2" fmla="val 50000"/>
            </a:avLst>
          </a:prstGeom>
          <a:ln w="28575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131925E4-D589-4F20-A376-B8A8A7159DBF}"/>
              </a:ext>
            </a:extLst>
          </p:cNvPr>
          <p:cNvSpPr txBox="1"/>
          <p:nvPr/>
        </p:nvSpPr>
        <p:spPr>
          <a:xfrm>
            <a:off x="5611843" y="3823505"/>
            <a:ext cx="1967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i="1" u="sng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2800" b="1" i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r>
              <a:rPr lang="en-US" sz="2800" b="1" i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kumimoji="0" lang="en-US" sz="2800" b="1" i="1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062336D8-E180-424A-A769-FE9672184225}"/>
              </a:ext>
            </a:extLst>
          </p:cNvPr>
          <p:cNvSpPr txBox="1"/>
          <p:nvPr/>
        </p:nvSpPr>
        <p:spPr>
          <a:xfrm>
            <a:off x="3734971" y="4432375"/>
            <a:ext cx="60279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vi-VN" sz="28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 thuyền Nam gấp được là:</a:t>
            </a:r>
            <a:endParaRPr kumimoji="0" lang="en-US" sz="2800" b="1" i="1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72E58629-61AE-452C-A6B1-01E021BAB502}"/>
              </a:ext>
            </a:extLst>
          </p:cNvPr>
          <p:cNvSpPr txBox="1"/>
          <p:nvPr/>
        </p:nvSpPr>
        <p:spPr>
          <a:xfrm>
            <a:off x="4673407" y="4870085"/>
            <a:ext cx="60279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10 - 3 = 7 (</a:t>
            </a:r>
            <a:r>
              <a:rPr lang="en-US" sz="28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cái</a:t>
            </a:r>
            <a:r>
              <a:rPr lang="en-US" sz="2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thuyền</a:t>
            </a:r>
            <a:r>
              <a:rPr lang="en-US" sz="2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kumimoji="0" lang="en-US" sz="2800" b="1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9892D515-3E40-41DA-BC95-026124829FC1}"/>
              </a:ext>
            </a:extLst>
          </p:cNvPr>
          <p:cNvSpPr txBox="1"/>
          <p:nvPr/>
        </p:nvSpPr>
        <p:spPr>
          <a:xfrm>
            <a:off x="3661275" y="5307795"/>
            <a:ext cx="60279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vi-VN" sz="2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 thuyền cả hai bạn gấp được là:</a:t>
            </a:r>
            <a:endParaRPr kumimoji="0" lang="en-US" sz="2800" b="1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7596ECF1-F13F-414C-BA1F-8A5150D637EB}"/>
              </a:ext>
            </a:extLst>
          </p:cNvPr>
          <p:cNvSpPr txBox="1"/>
          <p:nvPr/>
        </p:nvSpPr>
        <p:spPr>
          <a:xfrm>
            <a:off x="4819707" y="5717893"/>
            <a:ext cx="60279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 + 7 = 17 (</a:t>
            </a:r>
            <a:r>
              <a:rPr lang="en-US" sz="28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cái</a:t>
            </a:r>
            <a:r>
              <a:rPr lang="en-US" sz="2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thuyền</a:t>
            </a:r>
            <a:r>
              <a:rPr lang="en-US" sz="2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kumimoji="0" lang="en-US" sz="2800" b="1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3AFBF7E4-0728-4FD2-A54C-96149EC675E8}"/>
              </a:ext>
            </a:extLst>
          </p:cNvPr>
          <p:cNvSpPr txBox="1"/>
          <p:nvPr/>
        </p:nvSpPr>
        <p:spPr>
          <a:xfrm>
            <a:off x="5611843" y="6166738"/>
            <a:ext cx="60279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lang="en-US" sz="2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17 </a:t>
            </a:r>
            <a:r>
              <a:rPr lang="en-US" sz="28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cái</a:t>
            </a:r>
            <a:r>
              <a:rPr lang="en-US" sz="2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thuyền</a:t>
            </a:r>
            <a:endParaRPr kumimoji="0" lang="en-US" sz="2800" b="1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69F862BD-FE1B-424F-9687-F18E758129FF}"/>
              </a:ext>
            </a:extLst>
          </p:cNvPr>
          <p:cNvCxnSpPr>
            <a:cxnSpLocks/>
          </p:cNvCxnSpPr>
          <p:nvPr/>
        </p:nvCxnSpPr>
        <p:spPr>
          <a:xfrm>
            <a:off x="3855576" y="2906478"/>
            <a:ext cx="0" cy="605772"/>
          </a:xfrm>
          <a:prstGeom prst="line">
            <a:avLst/>
          </a:prstGeom>
          <a:ln w="3810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Left Brace 30">
            <a:extLst>
              <a:ext uri="{FF2B5EF4-FFF2-40B4-BE49-F238E27FC236}">
                <a16:creationId xmlns:a16="http://schemas.microsoft.com/office/drawing/2014/main" id="{508CA2C4-F227-41EA-9243-820C68DF62EE}"/>
              </a:ext>
            </a:extLst>
          </p:cNvPr>
          <p:cNvSpPr/>
          <p:nvPr/>
        </p:nvSpPr>
        <p:spPr>
          <a:xfrm rot="16200000">
            <a:off x="4029793" y="2776131"/>
            <a:ext cx="188887" cy="516056"/>
          </a:xfrm>
          <a:prstGeom prst="leftBrace">
            <a:avLst>
              <a:gd name="adj1" fmla="val 26252"/>
              <a:gd name="adj2" fmla="val 50000"/>
            </a:avLst>
          </a:prstGeom>
          <a:ln w="9525" cap="flat" cmpd="sng" algn="ctr">
            <a:solidFill>
              <a:schemeClr val="accent5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03C9392-7173-431F-A023-3033F3923EC3}"/>
              </a:ext>
            </a:extLst>
          </p:cNvPr>
          <p:cNvSpPr txBox="1"/>
          <p:nvPr/>
        </p:nvSpPr>
        <p:spPr>
          <a:xfrm>
            <a:off x="3866208" y="3148795"/>
            <a:ext cx="6628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3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cái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1D2542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5982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/>
      <p:bldP spid="85" grpId="0"/>
      <p:bldP spid="86" grpId="0"/>
      <p:bldP spid="96" grpId="0"/>
      <p:bldP spid="100" grpId="0" animBg="1"/>
      <p:bldP spid="101" grpId="0"/>
      <p:bldP spid="102" grpId="0" animBg="1"/>
      <p:bldP spid="103" grpId="0"/>
      <p:bldP spid="104" grpId="0"/>
      <p:bldP spid="105" grpId="0"/>
      <p:bldP spid="106" grpId="0"/>
      <p:bldP spid="107" grpId="0"/>
      <p:bldP spid="108" grpId="0"/>
      <p:bldP spid="31" grpId="0" animBg="1"/>
      <p:bldP spid="3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83">
            <a:extLst>
              <a:ext uri="{FF2B5EF4-FFF2-40B4-BE49-F238E27FC236}">
                <a16:creationId xmlns:a16="http://schemas.microsoft.com/office/drawing/2014/main" id="{7080A6B7-5820-6813-9C7B-0DEE39273CF5}"/>
              </a:ext>
            </a:extLst>
          </p:cNvPr>
          <p:cNvGrpSpPr/>
          <p:nvPr/>
        </p:nvGrpSpPr>
        <p:grpSpPr>
          <a:xfrm>
            <a:off x="848441" y="393632"/>
            <a:ext cx="10495118" cy="3953763"/>
            <a:chOff x="985496" y="382057"/>
            <a:chExt cx="10495118" cy="3953763"/>
          </a:xfrm>
        </p:grpSpPr>
        <p:sp>
          <p:nvSpPr>
            <p:cNvPr id="5" name="사각형: 둥근 모서리 5">
              <a:extLst>
                <a:ext uri="{FF2B5EF4-FFF2-40B4-BE49-F238E27FC236}">
                  <a16:creationId xmlns:a16="http://schemas.microsoft.com/office/drawing/2014/main" id="{B42C1C15-3E15-AE93-4D84-D2BE804115AC}"/>
                </a:ext>
              </a:extLst>
            </p:cNvPr>
            <p:cNvSpPr/>
            <p:nvPr/>
          </p:nvSpPr>
          <p:spPr>
            <a:xfrm>
              <a:off x="1395706" y="1466432"/>
              <a:ext cx="9683236" cy="2869388"/>
            </a:xfrm>
            <a:custGeom>
              <a:avLst/>
              <a:gdLst>
                <a:gd name="connsiteX0" fmla="*/ 0 w 9683236"/>
                <a:gd name="connsiteY0" fmla="*/ 478241 h 2869388"/>
                <a:gd name="connsiteX1" fmla="*/ 478241 w 9683236"/>
                <a:gd name="connsiteY1" fmla="*/ 0 h 2869388"/>
                <a:gd name="connsiteX2" fmla="*/ 9204995 w 9683236"/>
                <a:gd name="connsiteY2" fmla="*/ 0 h 2869388"/>
                <a:gd name="connsiteX3" fmla="*/ 9683236 w 9683236"/>
                <a:gd name="connsiteY3" fmla="*/ 478241 h 2869388"/>
                <a:gd name="connsiteX4" fmla="*/ 9683236 w 9683236"/>
                <a:gd name="connsiteY4" fmla="*/ 2391147 h 2869388"/>
                <a:gd name="connsiteX5" fmla="*/ 9204995 w 9683236"/>
                <a:gd name="connsiteY5" fmla="*/ 2869388 h 2869388"/>
                <a:gd name="connsiteX6" fmla="*/ 478241 w 9683236"/>
                <a:gd name="connsiteY6" fmla="*/ 2869388 h 2869388"/>
                <a:gd name="connsiteX7" fmla="*/ 0 w 9683236"/>
                <a:gd name="connsiteY7" fmla="*/ 2391147 h 2869388"/>
                <a:gd name="connsiteX8" fmla="*/ 0 w 9683236"/>
                <a:gd name="connsiteY8" fmla="*/ 478241 h 2869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83236" h="2869388" fill="none" extrusionOk="0">
                  <a:moveTo>
                    <a:pt x="0" y="478241"/>
                  </a:moveTo>
                  <a:cubicBezTo>
                    <a:pt x="-13408" y="201839"/>
                    <a:pt x="231213" y="-554"/>
                    <a:pt x="478241" y="0"/>
                  </a:cubicBezTo>
                  <a:cubicBezTo>
                    <a:pt x="3034150" y="-122456"/>
                    <a:pt x="4893621" y="-65013"/>
                    <a:pt x="9204995" y="0"/>
                  </a:cubicBezTo>
                  <a:cubicBezTo>
                    <a:pt x="9495265" y="-29914"/>
                    <a:pt x="9694416" y="221329"/>
                    <a:pt x="9683236" y="478241"/>
                  </a:cubicBezTo>
                  <a:cubicBezTo>
                    <a:pt x="9519477" y="1305139"/>
                    <a:pt x="9828485" y="1694651"/>
                    <a:pt x="9683236" y="2391147"/>
                  </a:cubicBezTo>
                  <a:cubicBezTo>
                    <a:pt x="9675802" y="2696136"/>
                    <a:pt x="9449947" y="2840249"/>
                    <a:pt x="9204995" y="2869388"/>
                  </a:cubicBezTo>
                  <a:cubicBezTo>
                    <a:pt x="6485216" y="2787217"/>
                    <a:pt x="1638646" y="2702455"/>
                    <a:pt x="478241" y="2869388"/>
                  </a:cubicBezTo>
                  <a:cubicBezTo>
                    <a:pt x="202177" y="2862879"/>
                    <a:pt x="-41393" y="2687972"/>
                    <a:pt x="0" y="2391147"/>
                  </a:cubicBezTo>
                  <a:cubicBezTo>
                    <a:pt x="144468" y="1759448"/>
                    <a:pt x="-147254" y="729696"/>
                    <a:pt x="0" y="478241"/>
                  </a:cubicBezTo>
                  <a:close/>
                </a:path>
                <a:path w="9683236" h="2869388" stroke="0" extrusionOk="0">
                  <a:moveTo>
                    <a:pt x="0" y="478241"/>
                  </a:moveTo>
                  <a:cubicBezTo>
                    <a:pt x="-23466" y="251432"/>
                    <a:pt x="245890" y="7956"/>
                    <a:pt x="478241" y="0"/>
                  </a:cubicBezTo>
                  <a:cubicBezTo>
                    <a:pt x="4501124" y="-134288"/>
                    <a:pt x="6447234" y="73305"/>
                    <a:pt x="9204995" y="0"/>
                  </a:cubicBezTo>
                  <a:cubicBezTo>
                    <a:pt x="9473726" y="-22376"/>
                    <a:pt x="9698364" y="189375"/>
                    <a:pt x="9683236" y="478241"/>
                  </a:cubicBezTo>
                  <a:cubicBezTo>
                    <a:pt x="9582662" y="1168971"/>
                    <a:pt x="9540423" y="1643489"/>
                    <a:pt x="9683236" y="2391147"/>
                  </a:cubicBezTo>
                  <a:cubicBezTo>
                    <a:pt x="9640435" y="2637599"/>
                    <a:pt x="9473300" y="2869108"/>
                    <a:pt x="9204995" y="2869388"/>
                  </a:cubicBezTo>
                  <a:cubicBezTo>
                    <a:pt x="5710191" y="2805347"/>
                    <a:pt x="1399480" y="2811663"/>
                    <a:pt x="478241" y="2869388"/>
                  </a:cubicBezTo>
                  <a:cubicBezTo>
                    <a:pt x="211748" y="2865200"/>
                    <a:pt x="-2507" y="2617373"/>
                    <a:pt x="0" y="2391147"/>
                  </a:cubicBezTo>
                  <a:cubicBezTo>
                    <a:pt x="91191" y="2162855"/>
                    <a:pt x="-43483" y="740228"/>
                    <a:pt x="0" y="478241"/>
                  </a:cubicBezTo>
                  <a:close/>
                </a:path>
              </a:pathLst>
            </a:custGeom>
            <a:solidFill>
              <a:srgbClr val="F8AE04"/>
            </a:solidFill>
            <a:ln w="38100">
              <a:solidFill>
                <a:srgbClr val="F8AE04"/>
              </a:solidFill>
              <a:extLst>
                <a:ext uri="{C807C97D-BFC1-408E-A445-0C87EB9F89A2}">
                  <ask:lineSketchStyleProps xmlns:ask="http://schemas.microsoft.com/office/drawing/2018/sketchyshapes" xmlns="" sd="3726636092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SVN-Cookies" panose="02040603050506020204" pitchFamily="18" charset="0"/>
              </a:endParaRPr>
            </a:p>
          </p:txBody>
        </p:sp>
        <p:pic>
          <p:nvPicPr>
            <p:cNvPr id="6" name="그림 30" descr="나무, 꽃이(가) 표시된 사진&#10;&#10;자동 생성된 설명">
              <a:extLst>
                <a:ext uri="{FF2B5EF4-FFF2-40B4-BE49-F238E27FC236}">
                  <a16:creationId xmlns:a16="http://schemas.microsoft.com/office/drawing/2014/main" id="{B27E904E-0EF6-6114-134A-CE6C4C196B2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877701">
              <a:off x="7665246" y="730082"/>
              <a:ext cx="735496" cy="767755"/>
            </a:xfrm>
            <a:prstGeom prst="rect">
              <a:avLst/>
            </a:prstGeom>
          </p:spPr>
        </p:pic>
        <p:pic>
          <p:nvPicPr>
            <p:cNvPr id="7" name="그림 65" descr="꽃이(가) 표시된 사진&#10;&#10;자동 생성된 설명">
              <a:extLst>
                <a:ext uri="{FF2B5EF4-FFF2-40B4-BE49-F238E27FC236}">
                  <a16:creationId xmlns:a16="http://schemas.microsoft.com/office/drawing/2014/main" id="{19894EB9-A192-94A1-FC26-89CB5A8B447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750613">
              <a:off x="985496" y="950769"/>
              <a:ext cx="748999" cy="767755"/>
            </a:xfrm>
            <a:prstGeom prst="rect">
              <a:avLst/>
            </a:prstGeom>
          </p:spPr>
        </p:pic>
        <p:pic>
          <p:nvPicPr>
            <p:cNvPr id="8" name="그림 72" descr="옅은이(가) 표시된 사진&#10;&#10;자동 생성된 설명">
              <a:extLst>
                <a:ext uri="{FF2B5EF4-FFF2-40B4-BE49-F238E27FC236}">
                  <a16:creationId xmlns:a16="http://schemas.microsoft.com/office/drawing/2014/main" id="{F3ED2F4E-112F-74C4-A5DB-2C8A98F4BF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277464">
              <a:off x="1608977" y="382057"/>
              <a:ext cx="1310789" cy="1319514"/>
            </a:xfrm>
            <a:prstGeom prst="rect">
              <a:avLst/>
            </a:prstGeom>
          </p:spPr>
        </p:pic>
        <p:pic>
          <p:nvPicPr>
            <p:cNvPr id="9" name="그림 76" descr="음식이(가) 표시된 사진&#10;&#10;자동 생성된 설명">
              <a:extLst>
                <a:ext uri="{FF2B5EF4-FFF2-40B4-BE49-F238E27FC236}">
                  <a16:creationId xmlns:a16="http://schemas.microsoft.com/office/drawing/2014/main" id="{BCC0CA60-1A03-F367-68D5-D75B45E7461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70030">
              <a:off x="2852117" y="475235"/>
              <a:ext cx="703451" cy="1037728"/>
            </a:xfrm>
            <a:prstGeom prst="rect">
              <a:avLst/>
            </a:prstGeom>
          </p:spPr>
        </p:pic>
        <p:pic>
          <p:nvPicPr>
            <p:cNvPr id="10" name="그림 78">
              <a:extLst>
                <a:ext uri="{FF2B5EF4-FFF2-40B4-BE49-F238E27FC236}">
                  <a16:creationId xmlns:a16="http://schemas.microsoft.com/office/drawing/2014/main" id="{0A653A71-73B5-4D2F-EC09-026B4C02CA9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817691">
              <a:off x="3584395" y="627885"/>
              <a:ext cx="1006542" cy="972146"/>
            </a:xfrm>
            <a:prstGeom prst="rect">
              <a:avLst/>
            </a:prstGeom>
          </p:spPr>
        </p:pic>
        <p:pic>
          <p:nvPicPr>
            <p:cNvPr id="11" name="그림 80" descr="꽃이(가) 표시된 사진&#10;&#10;자동 생성된 설명">
              <a:extLst>
                <a:ext uri="{FF2B5EF4-FFF2-40B4-BE49-F238E27FC236}">
                  <a16:creationId xmlns:a16="http://schemas.microsoft.com/office/drawing/2014/main" id="{B2B5E86E-AED0-A8C3-71AA-2DB526FC65B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907693">
              <a:off x="10050968" y="803043"/>
              <a:ext cx="609601" cy="661417"/>
            </a:xfrm>
            <a:prstGeom prst="rect">
              <a:avLst/>
            </a:prstGeom>
          </p:spPr>
        </p:pic>
        <p:pic>
          <p:nvPicPr>
            <p:cNvPr id="12" name="그림 82">
              <a:extLst>
                <a:ext uri="{FF2B5EF4-FFF2-40B4-BE49-F238E27FC236}">
                  <a16:creationId xmlns:a16="http://schemas.microsoft.com/office/drawing/2014/main" id="{BDAF0123-C6D7-2B59-66DB-A17A2739A2B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22058">
              <a:off x="9251374" y="480082"/>
              <a:ext cx="1062593" cy="1083793"/>
            </a:xfrm>
            <a:prstGeom prst="rect">
              <a:avLst/>
            </a:prstGeom>
          </p:spPr>
        </p:pic>
        <p:pic>
          <p:nvPicPr>
            <p:cNvPr id="13" name="그림 51">
              <a:extLst>
                <a:ext uri="{FF2B5EF4-FFF2-40B4-BE49-F238E27FC236}">
                  <a16:creationId xmlns:a16="http://schemas.microsoft.com/office/drawing/2014/main" id="{EFC87BC7-6C60-0369-A4DB-760193977DC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452270">
              <a:off x="10491270" y="874785"/>
              <a:ext cx="1006542" cy="972146"/>
            </a:xfrm>
            <a:prstGeom prst="rect">
              <a:avLst/>
            </a:prstGeom>
          </p:spPr>
        </p:pic>
        <p:pic>
          <p:nvPicPr>
            <p:cNvPr id="14" name="그림 52" descr="음식이(가) 표시된 사진&#10;&#10;자동 생성된 설명">
              <a:extLst>
                <a:ext uri="{FF2B5EF4-FFF2-40B4-BE49-F238E27FC236}">
                  <a16:creationId xmlns:a16="http://schemas.microsoft.com/office/drawing/2014/main" id="{637E5207-A163-D039-B49F-E59611BC5F4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076945">
              <a:off x="8666387" y="730535"/>
              <a:ext cx="519830" cy="766851"/>
            </a:xfrm>
            <a:prstGeom prst="rect">
              <a:avLst/>
            </a:prstGeom>
          </p:spPr>
        </p:pic>
      </p:grpSp>
      <p:pic>
        <p:nvPicPr>
          <p:cNvPr id="15" name="그림 66" descr="장난감이(가) 표시된 사진&#10;&#10;자동 생성된 설명">
            <a:extLst>
              <a:ext uri="{FF2B5EF4-FFF2-40B4-BE49-F238E27FC236}">
                <a16:creationId xmlns:a16="http://schemas.microsoft.com/office/drawing/2014/main" id="{4D88F249-94DC-54FB-5420-7BADD818BA42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65"/>
          <a:stretch/>
        </p:blipFill>
        <p:spPr>
          <a:xfrm>
            <a:off x="8827754" y="3877519"/>
            <a:ext cx="3364245" cy="299937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0417081-BC96-469F-BC53-6FCC4244FBD3}"/>
              </a:ext>
            </a:extLst>
          </p:cNvPr>
          <p:cNvSpPr txBox="1"/>
          <p:nvPr/>
        </p:nvSpPr>
        <p:spPr>
          <a:xfrm>
            <a:off x="2986386" y="2154664"/>
            <a:ext cx="60520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00B050"/>
                </a:solidFill>
                <a:latin typeface="SVN-Hole Hearted" panose="020B0A06020104020203" pitchFamily="34" charset="0"/>
                <a:cs typeface="Calibri" panose="020F0502020204030204" pitchFamily="34" charset="0"/>
              </a:rPr>
              <a:t>   </a:t>
            </a:r>
            <a:r>
              <a:rPr lang="en-US" sz="8000" b="1" dirty="0" err="1">
                <a:solidFill>
                  <a:srgbClr val="0070C0"/>
                </a:solidFill>
                <a:latin typeface="SVN-Hole Hearted" panose="020B0A06020104020203" pitchFamily="34" charset="0"/>
                <a:cs typeface="Calibri" panose="020F0502020204030204" pitchFamily="34" charset="0"/>
              </a:rPr>
              <a:t>Vận</a:t>
            </a:r>
            <a:r>
              <a:rPr lang="en-US" sz="8000" b="1" dirty="0">
                <a:solidFill>
                  <a:srgbClr val="0070C0"/>
                </a:solidFill>
                <a:latin typeface="SVN-Hole Hearted" panose="020B0A06020104020203" pitchFamily="34" charset="0"/>
                <a:cs typeface="Calibri" panose="020F0502020204030204" pitchFamily="34" charset="0"/>
              </a:rPr>
              <a:t> </a:t>
            </a:r>
            <a:r>
              <a:rPr lang="en-US" sz="8000" b="1" dirty="0" err="1">
                <a:solidFill>
                  <a:srgbClr val="0070C0"/>
                </a:solidFill>
                <a:latin typeface="SVN-Hole Hearted" panose="020B0A06020104020203" pitchFamily="34" charset="0"/>
                <a:cs typeface="Calibri" panose="020F0502020204030204" pitchFamily="34" charset="0"/>
              </a:rPr>
              <a:t>dụng</a:t>
            </a:r>
            <a:endParaRPr lang="en-US" sz="8000" b="1" dirty="0">
              <a:solidFill>
                <a:srgbClr val="0070C0"/>
              </a:solidFill>
              <a:latin typeface="SVN-Hole Hearted" panose="020B0A06020104020203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48213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B57DBAB0-B315-4DE9-9C7A-1B19B189EBD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258"/>
          <a:stretch>
            <a:fillRect/>
          </a:stretch>
        </p:blipFill>
        <p:spPr>
          <a:xfrm>
            <a:off x="-65477" y="5687683"/>
            <a:ext cx="12192000" cy="194957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3E0CC9FE-32B2-42EA-BEF3-00873FC1A50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20" t="85409"/>
          <a:stretch>
            <a:fillRect/>
          </a:stretch>
        </p:blipFill>
        <p:spPr>
          <a:xfrm>
            <a:off x="2855343" y="5857336"/>
            <a:ext cx="9336657" cy="100066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90491" y="128151"/>
            <a:ext cx="1210150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en-US" sz="3200" b="1" u="sng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Bài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toán</a:t>
            </a:r>
            <a:r>
              <a:rPr lang="en-US" sz="3200" b="1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Lớp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3A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13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nam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nữ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nhiều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hơn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nam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3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lớp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3A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tất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cả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bao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nhiêu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3200" b="1" dirty="0"/>
          </a:p>
        </p:txBody>
      </p:sp>
      <p:sp>
        <p:nvSpPr>
          <p:cNvPr id="11" name="Rectangle 10"/>
          <p:cNvSpPr/>
          <p:nvPr/>
        </p:nvSpPr>
        <p:spPr>
          <a:xfrm>
            <a:off x="90491" y="1610604"/>
            <a:ext cx="5162792" cy="37117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450">
              <a:lnSpc>
                <a:spcPct val="120000"/>
              </a:lnSpc>
              <a:tabLst>
                <a:tab pos="152400" algn="l"/>
                <a:tab pos="1562100" algn="l"/>
              </a:tabLst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800" b="1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indent="44450" algn="ctr">
              <a:lnSpc>
                <a:spcPct val="120000"/>
              </a:lnSpc>
              <a:tabLst>
                <a:tab pos="152400" algn="l"/>
                <a:tab pos="1562100" algn="l"/>
              </a:tabLst>
            </a:pP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giải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450" algn="ctr">
              <a:lnSpc>
                <a:spcPct val="120000"/>
              </a:lnSpc>
              <a:tabLst>
                <a:tab pos="152400" algn="l"/>
                <a:tab pos="1562100" algn="l"/>
              </a:tabLst>
            </a:pP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nữ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lớp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3A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indent="44450" algn="ctr">
              <a:lnSpc>
                <a:spcPct val="120000"/>
              </a:lnSpc>
              <a:tabLst>
                <a:tab pos="152400" algn="l"/>
                <a:tab pos="1562100" algn="l"/>
              </a:tabLst>
            </a:pP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13 + 3 = 16 (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indent="44450" algn="ctr">
              <a:lnSpc>
                <a:spcPct val="120000"/>
              </a:lnSpc>
              <a:tabLst>
                <a:tab pos="152400" algn="l"/>
                <a:tab pos="1562100" algn="l"/>
              </a:tabLst>
            </a:pP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Lớp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3A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tất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cả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indent="44450" algn="just">
              <a:lnSpc>
                <a:spcPct val="120000"/>
              </a:lnSpc>
              <a:tabLst>
                <a:tab pos="152400" algn="l"/>
                <a:tab pos="1562100" algn="l"/>
              </a:tabLst>
            </a:pP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16  + 3 = 19 (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indent="44450" algn="ctr">
              <a:lnSpc>
                <a:spcPct val="120000"/>
              </a:lnSpc>
              <a:tabLst>
                <a:tab pos="152400" algn="l"/>
                <a:tab pos="1562100" algn="l"/>
              </a:tabLst>
            </a:pP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Đáp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19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endParaRPr lang="en-US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525060" y="1826493"/>
            <a:ext cx="5390132" cy="362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450">
              <a:lnSpc>
                <a:spcPct val="120000"/>
              </a:lnSpc>
              <a:tabLst>
                <a:tab pos="152400" algn="l"/>
                <a:tab pos="1562100" algn="l"/>
              </a:tabLst>
            </a:pPr>
            <a:r>
              <a:rPr lang="en-US" sz="2800" b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800" b="1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2:</a:t>
            </a:r>
          </a:p>
          <a:p>
            <a:pPr indent="44450" algn="ctr">
              <a:lnSpc>
                <a:spcPct val="120000"/>
              </a:lnSpc>
              <a:tabLst>
                <a:tab pos="152400" algn="l"/>
                <a:tab pos="1562100" algn="l"/>
              </a:tabLst>
            </a:pP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giải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450" algn="ctr">
              <a:lnSpc>
                <a:spcPct val="120000"/>
              </a:lnSpc>
              <a:tabLst>
                <a:tab pos="152400" algn="l"/>
                <a:tab pos="1562100" algn="l"/>
              </a:tabLst>
            </a:pP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nữ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lớp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3A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indent="44450" algn="ctr">
              <a:lnSpc>
                <a:spcPct val="120000"/>
              </a:lnSpc>
              <a:tabLst>
                <a:tab pos="152400" algn="l"/>
                <a:tab pos="1562100" algn="l"/>
              </a:tabLst>
            </a:pP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13 + 3 = 16 (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indent="44450" algn="ctr">
              <a:lnSpc>
                <a:spcPct val="120000"/>
              </a:lnSpc>
              <a:tabLst>
                <a:tab pos="152400" algn="l"/>
                <a:tab pos="1562100" algn="l"/>
              </a:tabLst>
            </a:pP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Lớp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3A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tất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cả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indent="44450" algn="just">
              <a:lnSpc>
                <a:spcPct val="120000"/>
              </a:lnSpc>
              <a:tabLst>
                <a:tab pos="152400" algn="l"/>
                <a:tab pos="1562100" algn="l"/>
              </a:tabLst>
            </a:pP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13 + 16 = 29 (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Đáp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29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54039753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76E28-AF92-49FD-8E90-8D20CE7C4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F52EB4-9974-4705-BB95-A3FF7B58E5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18291739"/>
      </p:ext>
    </p:extLst>
  </p:cSld>
  <p:clrMapOvr>
    <a:masterClrMapping/>
  </p:clrMapOvr>
  <p:transition spd="slow">
    <p:randomBar dir="vert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76330-E56B-468B-A626-124834BBD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196A17-8746-4BB4-9B35-FFC71CA53E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36713741"/>
      </p:ext>
    </p:extLst>
  </p:cSld>
  <p:clrMapOvr>
    <a:masterClrMapping/>
  </p:clrMapOvr>
  <p:transition spd="slow">
    <p:randomBar dir="vert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819A9-BADB-46CA-9396-AD902E256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340574-5D63-42DC-B40D-DEB5F80C5D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19229232"/>
      </p:ext>
    </p:extLst>
  </p:cSld>
  <p:clrMapOvr>
    <a:masterClrMapping/>
  </p:clrMapOvr>
  <p:transition spd="slow"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形 5">
            <a:extLst>
              <a:ext uri="{FF2B5EF4-FFF2-40B4-BE49-F238E27FC236}">
                <a16:creationId xmlns:a16="http://schemas.microsoft.com/office/drawing/2014/main" id="{7E55411C-8AC4-49D8-B06A-FCCD949616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4826" y="520029"/>
            <a:ext cx="11712102" cy="6012493"/>
          </a:xfrm>
          <a:prstGeom prst="rect">
            <a:avLst/>
          </a:prstGeom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7CA9D90-9F6E-4F55-89D6-54BC7EB8DFB8}"/>
              </a:ext>
            </a:extLst>
          </p:cNvPr>
          <p:cNvSpPr/>
          <p:nvPr/>
        </p:nvSpPr>
        <p:spPr>
          <a:xfrm>
            <a:off x="1838528" y="2074705"/>
            <a:ext cx="87548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7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</a:t>
            </a:r>
            <a:r>
              <a:rPr lang="vi-VN" sz="7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7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I: </a:t>
            </a:r>
            <a:br>
              <a:rPr lang="en-US" sz="7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7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LẬT MẢNH GHÉP</a:t>
            </a:r>
            <a:endParaRPr lang="vi-VN" sz="7200" b="1" dirty="0"/>
          </a:p>
        </p:txBody>
      </p:sp>
    </p:spTree>
    <p:extLst>
      <p:ext uri="{BB962C8B-B14F-4D97-AF65-F5344CB8AC3E}">
        <p14:creationId xmlns:p14="http://schemas.microsoft.com/office/powerpoint/2010/main" val="3472109021"/>
      </p:ext>
    </p:extLst>
  </p:cSld>
  <p:clrMapOvr>
    <a:masterClrMapping/>
  </p:clrMapOvr>
  <p:transition spd="slow">
    <p:randomBar dir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04E636-15C0-4A2D-8CBB-406B35110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1FF444-A6CA-4B15-B555-A2E886DC82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63406605"/>
      </p:ext>
    </p:extLst>
  </p:cSld>
  <p:clrMapOvr>
    <a:masterClrMapping/>
  </p:clrMapOvr>
  <p:transition spd="slow">
    <p:randomBar dir="vert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ACB70-6062-44DF-8B22-6B9F0AEC3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13DF51-5CB7-4B27-8198-2776494242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56038083"/>
      </p:ext>
    </p:extLst>
  </p:cSld>
  <p:clrMapOvr>
    <a:masterClrMapping/>
  </p:clrMapOvr>
  <p:transition spd="slow">
    <p:randomBar dir="vert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D1348-A525-4CC6-8355-5255F4A21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9611C-4016-4FF9-8CC1-2A557832F3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16995755"/>
      </p:ext>
    </p:extLst>
  </p:cSld>
  <p:clrMapOvr>
    <a:masterClrMapping/>
  </p:clrMapOvr>
  <p:transition spd="slow">
    <p:randomBar dir="vert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3640E6-07FC-46E4-9965-1B8798997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FA069D-C0A6-48D8-A2AB-A82A67D615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33099448"/>
      </p:ext>
    </p:extLst>
  </p:cSld>
  <p:clrMapOvr>
    <a:masterClrMapping/>
  </p:clrMapOvr>
  <p:transition spd="slow">
    <p:randomBar dir="vert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357C29-4B4C-4924-884F-3B63E01CC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565D4C-3032-419D-9595-E6A34738E6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0948157"/>
      </p:ext>
    </p:extLst>
  </p:cSld>
  <p:clrMapOvr>
    <a:masterClrMapping/>
  </p:clrMapOvr>
  <p:transition spd="slow">
    <p:randomBar dir="vert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C83C7-F090-470B-A270-0B96ACAB7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B3D799-035C-4796-AFF1-A16CC42F17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29952752"/>
      </p:ext>
    </p:extLst>
  </p:cSld>
  <p:clrMapOvr>
    <a:masterClrMapping/>
  </p:clrMapOvr>
  <p:transition spd="slow">
    <p:randomBar dir="vert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6BB70-97BA-4DE7-98F4-DF478C7C3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84A2E0-D2CB-4302-B4D5-F08B1D5FE2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5288338"/>
      </p:ext>
    </p:extLst>
  </p:cSld>
  <p:clrMapOvr>
    <a:masterClrMapping/>
  </p:clrMapOvr>
  <p:transition spd="slow">
    <p:randomBar dir="vert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211C1-A064-4762-941D-00F2D328C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CB1C0B-B342-445F-819E-972F55361D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88702364"/>
      </p:ext>
    </p:extLst>
  </p:cSld>
  <p:clrMapOvr>
    <a:masterClrMapping/>
  </p:clrMapOvr>
  <p:transition spd="slow">
    <p:randomBar dir="vert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0AEAA-82B6-457F-9F8E-038502C20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516405-E9C0-4E7E-A85D-F6DAABD83B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33489184"/>
      </p:ext>
    </p:extLst>
  </p:cSld>
  <p:clrMapOvr>
    <a:masterClrMapping/>
  </p:clrMapOvr>
  <p:transition spd="slow">
    <p:randomBar dir="vert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EDDA7-4822-4728-8A1B-43AE6914D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4148A8-0379-4475-A55C-07B6AD7B54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82522670"/>
      </p:ext>
    </p:extLst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E0910A-BD99-4914-94E5-765629D5CA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1316E6-AF0D-4923-BBD9-66AB1E7110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C00288A-A814-460F-A051-360DB3A94E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6501" y="-24478"/>
            <a:ext cx="6332948" cy="6858000"/>
          </a:xfrm>
          <a:prstGeom prst="rect">
            <a:avLst/>
          </a:prstGeom>
        </p:spPr>
      </p:pic>
      <p:sp>
        <p:nvSpPr>
          <p:cNvPr id="6" name="Rectangle 5">
            <a:hlinkClick r:id="rId4" action="ppaction://hlinksldjump"/>
            <a:extLst>
              <a:ext uri="{FF2B5EF4-FFF2-40B4-BE49-F238E27FC236}">
                <a16:creationId xmlns:a16="http://schemas.microsoft.com/office/drawing/2014/main" id="{68506E6C-9EB9-430B-8C15-048FD6E58FA4}"/>
              </a:ext>
            </a:extLst>
          </p:cNvPr>
          <p:cNvSpPr/>
          <p:nvPr/>
        </p:nvSpPr>
        <p:spPr>
          <a:xfrm>
            <a:off x="-7206" y="-83976"/>
            <a:ext cx="6165707" cy="3429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hlinkClick r:id="rId5" action="ppaction://hlinksldjump"/>
            <a:extLst>
              <a:ext uri="{FF2B5EF4-FFF2-40B4-BE49-F238E27FC236}">
                <a16:creationId xmlns:a16="http://schemas.microsoft.com/office/drawing/2014/main" id="{EDFCDDAD-687F-4F8D-BBDD-E0647AE14391}"/>
              </a:ext>
            </a:extLst>
          </p:cNvPr>
          <p:cNvSpPr/>
          <p:nvPr/>
        </p:nvSpPr>
        <p:spPr>
          <a:xfrm>
            <a:off x="0" y="3340417"/>
            <a:ext cx="6189265" cy="34290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hlinkClick r:id="rId6" action="ppaction://hlinksldjump"/>
            <a:extLst>
              <a:ext uri="{FF2B5EF4-FFF2-40B4-BE49-F238E27FC236}">
                <a16:creationId xmlns:a16="http://schemas.microsoft.com/office/drawing/2014/main" id="{47304631-8C0E-4DED-A5B6-07C10790B3CB}"/>
              </a:ext>
            </a:extLst>
          </p:cNvPr>
          <p:cNvSpPr/>
          <p:nvPr/>
        </p:nvSpPr>
        <p:spPr>
          <a:xfrm>
            <a:off x="6096000" y="3345024"/>
            <a:ext cx="6096000" cy="3429000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hlinkClick r:id="rId7" action="ppaction://hlinksldjump"/>
            <a:extLst>
              <a:ext uri="{FF2B5EF4-FFF2-40B4-BE49-F238E27FC236}">
                <a16:creationId xmlns:a16="http://schemas.microsoft.com/office/drawing/2014/main" id="{2D1424DD-CF58-42E5-9685-661770790659}"/>
              </a:ext>
            </a:extLst>
          </p:cNvPr>
          <p:cNvSpPr/>
          <p:nvPr/>
        </p:nvSpPr>
        <p:spPr>
          <a:xfrm>
            <a:off x="6096000" y="-60220"/>
            <a:ext cx="6096000" cy="3429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TẬP VIẾT SỐ TỪ 1- 10 NHÉ - CLB Mẹ Sóc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499" y="589847"/>
            <a:ext cx="1851350" cy="2343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ẬP VIẾT SỐ TỪ 1- 10 NHÉ - CLB Mẹ Sóc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3243" y="616701"/>
            <a:ext cx="1781175" cy="2562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TẬP VIẾT SỐ TỪ 1- 10 NHÉ - CLB Mẹ Sóc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499" y="3881853"/>
            <a:ext cx="1771650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10" descr="Hình ảnh Mbe Phong Cách Dễ Thương Số 4 Mô Hình Trang Trí Mặt Cười Miễn Phí  Yếu Tố Khóa Miễn Phí PNG , 4 Clipart, Phong Cách Mbe, Số Mbe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12" descr="Hình ảnh Mbe Phong Cách Dễ Thương Số 4 Mô Hình Trang Trí Mặt Cười Miễn Phí  Yếu Tố Khóa Miễn Phí PNG , 4 Clipart, Phong Cách Mbe, Số Mbe 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8" name="Picture 14" descr="Hình ảnh Mbe Phong Cách Dễ Thương Số 4 Mô Hình Trang Trí Mặt Cười Miễn Phí  Yếu Tố Khóa Miễn Phí PNG , 4 Clipart, Phong Cách Mbe, Số Mbe 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2984" y="3859936"/>
            <a:ext cx="2041127" cy="26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ross 9"/>
          <p:cNvSpPr/>
          <p:nvPr/>
        </p:nvSpPr>
        <p:spPr>
          <a:xfrm>
            <a:off x="21836" y="-31135"/>
            <a:ext cx="438539" cy="442861"/>
          </a:xfrm>
          <a:prstGeom prst="plus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Arrow 15">
            <a:hlinkClick r:id="rId13" action="ppaction://hlinksldjump"/>
          </p:cNvPr>
          <p:cNvSpPr/>
          <p:nvPr/>
        </p:nvSpPr>
        <p:spPr>
          <a:xfrm>
            <a:off x="11187404" y="83976"/>
            <a:ext cx="597159" cy="532725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ross 16">
            <a:extLst>
              <a:ext uri="{FF2B5EF4-FFF2-40B4-BE49-F238E27FC236}">
                <a16:creationId xmlns:a16="http://schemas.microsoft.com/office/drawing/2014/main" id="{B1BD3F03-BB07-4B2B-83D0-89D004171AEE}"/>
              </a:ext>
            </a:extLst>
          </p:cNvPr>
          <p:cNvSpPr/>
          <p:nvPr/>
        </p:nvSpPr>
        <p:spPr>
          <a:xfrm>
            <a:off x="88705" y="3446217"/>
            <a:ext cx="438539" cy="442861"/>
          </a:xfrm>
          <a:prstGeom prst="plus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ross 17">
            <a:extLst>
              <a:ext uri="{FF2B5EF4-FFF2-40B4-BE49-F238E27FC236}">
                <a16:creationId xmlns:a16="http://schemas.microsoft.com/office/drawing/2014/main" id="{67C143AB-CEB8-489F-ACED-D8B3C8C0375C}"/>
              </a:ext>
            </a:extLst>
          </p:cNvPr>
          <p:cNvSpPr/>
          <p:nvPr/>
        </p:nvSpPr>
        <p:spPr>
          <a:xfrm>
            <a:off x="6140377" y="-31135"/>
            <a:ext cx="438539" cy="442861"/>
          </a:xfrm>
          <a:prstGeom prst="plus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Cross 19">
            <a:extLst>
              <a:ext uri="{FF2B5EF4-FFF2-40B4-BE49-F238E27FC236}">
                <a16:creationId xmlns:a16="http://schemas.microsoft.com/office/drawing/2014/main" id="{854B6AFA-36F0-4441-ABBA-504F349A4950}"/>
              </a:ext>
            </a:extLst>
          </p:cNvPr>
          <p:cNvSpPr/>
          <p:nvPr/>
        </p:nvSpPr>
        <p:spPr>
          <a:xfrm>
            <a:off x="6277970" y="3524499"/>
            <a:ext cx="438539" cy="442861"/>
          </a:xfrm>
          <a:prstGeom prst="plus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8160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13" grpId="0" animBg="1"/>
      <p:bldP spid="14" grpId="0" animBg="1"/>
      <p:bldP spid="10" grpId="0" animBg="1"/>
      <p:bldP spid="17" grpId="0" animBg="1"/>
      <p:bldP spid="18" grpId="0" animBg="1"/>
      <p:bldP spid="2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Hình ảnh 7">
            <a:extLst>
              <a:ext uri="{FF2B5EF4-FFF2-40B4-BE49-F238E27FC236}">
                <a16:creationId xmlns:a16="http://schemas.microsoft.com/office/drawing/2014/main" id="{78C2C8E9-8F40-FB7B-42DD-7F6F17E46A6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92" t="-377" r="-601" b="75635"/>
          <a:stretch/>
        </p:blipFill>
        <p:spPr>
          <a:xfrm>
            <a:off x="10060926" y="-66542"/>
            <a:ext cx="1666985" cy="1696825"/>
          </a:xfrm>
          <a:prstGeom prst="rect">
            <a:avLst/>
          </a:prstGeom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id="{D1BD234A-3644-98D5-5EE1-347EE98DFFB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67" t="66941" r="44580"/>
          <a:stretch/>
        </p:blipFill>
        <p:spPr>
          <a:xfrm rot="3943887">
            <a:off x="10808303" y="5248328"/>
            <a:ext cx="1159940" cy="1305610"/>
          </a:xfrm>
          <a:prstGeom prst="rect">
            <a:avLst/>
          </a:prstGeom>
        </p:spPr>
      </p:pic>
      <p:pic>
        <p:nvPicPr>
          <p:cNvPr id="6" name="Hình ảnh 5">
            <a:extLst>
              <a:ext uri="{FF2B5EF4-FFF2-40B4-BE49-F238E27FC236}">
                <a16:creationId xmlns:a16="http://schemas.microsoft.com/office/drawing/2014/main" id="{20F72C9C-0A92-151E-D922-6865C4CB154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73" t="51546" r="36118" b="23712"/>
          <a:stretch/>
        </p:blipFill>
        <p:spPr>
          <a:xfrm>
            <a:off x="-127916" y="-66542"/>
            <a:ext cx="1666985" cy="1696825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5CF9A8D2-853D-341B-B80F-0B34580BAE3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45" t="27151" r="-1754" b="48107"/>
          <a:stretch/>
        </p:blipFill>
        <p:spPr>
          <a:xfrm>
            <a:off x="-54647" y="5220404"/>
            <a:ext cx="1666985" cy="169682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026367" y="1556045"/>
            <a:ext cx="9983755" cy="2769989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5400" dirty="0">
                <a:solidFill>
                  <a:srgbClr val="000000"/>
                </a:solidFill>
                <a:latin typeface="SVN-Kitten" pitchFamily="50" charset="0"/>
                <a:ea typeface="Times New Roman" panose="02020603050405020304" pitchFamily="18" charset="0"/>
              </a:rPr>
              <a:t>     </a:t>
            </a:r>
            <a:r>
              <a:rPr lang="en-US" sz="4000" b="1" dirty="0" err="1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Trong</a:t>
            </a:r>
            <a:r>
              <a:rPr lang="en-US" sz="4000" b="1" dirty="0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bài</a:t>
            </a:r>
            <a:r>
              <a:rPr lang="en-US" sz="4000" b="1" dirty="0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toán</a:t>
            </a:r>
            <a:r>
              <a:rPr lang="en-US" sz="4000" b="1" dirty="0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giải</a:t>
            </a:r>
            <a:r>
              <a:rPr lang="en-US" sz="4000" b="1" dirty="0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bằng</a:t>
            </a:r>
            <a:r>
              <a:rPr lang="en-US" sz="4000" b="1" dirty="0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 2 </a:t>
            </a:r>
            <a:r>
              <a:rPr lang="en-US" sz="4000" b="1" dirty="0" err="1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phép</a:t>
            </a:r>
            <a:r>
              <a:rPr lang="en-US" sz="4000" b="1" dirty="0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tính</a:t>
            </a:r>
            <a:r>
              <a:rPr lang="en-US" sz="4000" b="1" dirty="0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kết</a:t>
            </a:r>
            <a:r>
              <a:rPr lang="en-US" sz="4000" b="1" dirty="0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quả</a:t>
            </a:r>
            <a:r>
              <a:rPr lang="en-US" sz="4000" b="1" dirty="0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của</a:t>
            </a:r>
            <a:r>
              <a:rPr lang="en-US" sz="4000" b="1" dirty="0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phép</a:t>
            </a:r>
            <a:r>
              <a:rPr lang="en-US" sz="4000" b="1" dirty="0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tính</a:t>
            </a:r>
            <a:r>
              <a:rPr lang="en-US" sz="4000" b="1" dirty="0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thứ</a:t>
            </a:r>
            <a:r>
              <a:rPr lang="en-US" sz="4000" b="1" dirty="0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nhất</a:t>
            </a:r>
            <a:r>
              <a:rPr lang="en-US" sz="4000" b="1" dirty="0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sẽ</a:t>
            </a:r>
            <a:r>
              <a:rPr lang="en-US" sz="4000" b="1" dirty="0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là</a:t>
            </a:r>
            <a:r>
              <a:rPr lang="en-US" sz="4000" b="1" dirty="0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 1 </a:t>
            </a:r>
            <a:r>
              <a:rPr lang="en-US" sz="4000" b="1" dirty="0" err="1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thành</a:t>
            </a:r>
            <a:r>
              <a:rPr lang="en-US" sz="4000" b="1" dirty="0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phần</a:t>
            </a:r>
            <a:r>
              <a:rPr lang="en-US" sz="4000" b="1" dirty="0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của</a:t>
            </a:r>
            <a:r>
              <a:rPr lang="en-US" sz="4000" b="1" dirty="0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phép</a:t>
            </a:r>
            <a:r>
              <a:rPr lang="en-US" sz="4000" b="1" dirty="0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tính</a:t>
            </a:r>
            <a:r>
              <a:rPr lang="en-US" sz="4000" b="1" dirty="0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thứ</a:t>
            </a:r>
            <a:r>
              <a:rPr lang="en-US" sz="4000" b="1" dirty="0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 2. </a:t>
            </a:r>
            <a:r>
              <a:rPr lang="en-US" sz="4000" b="1" dirty="0" err="1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Phần</a:t>
            </a:r>
            <a:r>
              <a:rPr lang="en-US" sz="4000" b="1" dirty="0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đáp</a:t>
            </a:r>
            <a:r>
              <a:rPr lang="en-US" sz="4000" b="1" dirty="0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chỉ</a:t>
            </a:r>
            <a:r>
              <a:rPr lang="en-US" sz="4000" b="1" dirty="0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ghi</a:t>
            </a:r>
            <a:r>
              <a:rPr lang="en-US" sz="4000" b="1" dirty="0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kết</a:t>
            </a:r>
            <a:r>
              <a:rPr lang="en-US" sz="4000" b="1" dirty="0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quả</a:t>
            </a:r>
            <a:r>
              <a:rPr lang="en-US" sz="4000" b="1" dirty="0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của</a:t>
            </a:r>
            <a:r>
              <a:rPr lang="en-US" sz="4000" b="1" dirty="0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phép</a:t>
            </a:r>
            <a:r>
              <a:rPr lang="en-US" sz="4000" b="1" dirty="0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tính</a:t>
            </a:r>
            <a:r>
              <a:rPr lang="en-US" sz="4000" b="1" dirty="0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thứ</a:t>
            </a:r>
            <a:r>
              <a:rPr lang="en-US" sz="4000" b="1" dirty="0">
                <a:solidFill>
                  <a:schemeClr val="tx1"/>
                </a:solidFill>
                <a:latin typeface="SVN-Kitten" pitchFamily="50" charset="0"/>
                <a:ea typeface="Times New Roman" panose="02020603050405020304" pitchFamily="18" charset="0"/>
              </a:rPr>
              <a:t> 2.</a:t>
            </a:r>
            <a:endParaRPr lang="en-US" sz="4000" b="1" dirty="0">
              <a:solidFill>
                <a:schemeClr val="tx1"/>
              </a:solidFill>
              <a:latin typeface="SVN-Kitten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556098"/>
      </p:ext>
    </p:extLst>
  </p:cSld>
  <p:clrMapOvr>
    <a:masterClrMapping/>
  </p:clrMapOvr>
  <p:transition spd="slow">
    <p:randomBar dir="vert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7" name="Google Shape;1187;p50"/>
          <p:cNvGrpSpPr/>
          <p:nvPr/>
        </p:nvGrpSpPr>
        <p:grpSpPr>
          <a:xfrm>
            <a:off x="-1059690" y="803521"/>
            <a:ext cx="14394787" cy="5106128"/>
            <a:chOff x="-794767" y="602641"/>
            <a:chExt cx="10796090" cy="3829596"/>
          </a:xfrm>
        </p:grpSpPr>
        <p:grpSp>
          <p:nvGrpSpPr>
            <p:cNvPr id="1188" name="Google Shape;1188;p50"/>
            <p:cNvGrpSpPr/>
            <p:nvPr/>
          </p:nvGrpSpPr>
          <p:grpSpPr>
            <a:xfrm>
              <a:off x="-95077" y="983680"/>
              <a:ext cx="1700914" cy="563757"/>
              <a:chOff x="223350" y="3354150"/>
              <a:chExt cx="1111200" cy="368300"/>
            </a:xfrm>
          </p:grpSpPr>
          <p:sp>
            <p:nvSpPr>
              <p:cNvPr id="1189" name="Google Shape;1189;p50"/>
              <p:cNvSpPr/>
              <p:nvPr/>
            </p:nvSpPr>
            <p:spPr>
              <a:xfrm>
                <a:off x="223350" y="3354150"/>
                <a:ext cx="1111200" cy="368300"/>
              </a:xfrm>
              <a:custGeom>
                <a:avLst/>
                <a:gdLst/>
                <a:ahLst/>
                <a:cxnLst/>
                <a:rect l="l" t="t" r="r" b="b"/>
                <a:pathLst>
                  <a:path w="44448" h="14732" extrusionOk="0">
                    <a:moveTo>
                      <a:pt x="19404" y="1"/>
                    </a:moveTo>
                    <a:cubicBezTo>
                      <a:pt x="15057" y="1"/>
                      <a:pt x="10037" y="4145"/>
                      <a:pt x="10608" y="10721"/>
                    </a:cubicBezTo>
                    <a:cubicBezTo>
                      <a:pt x="9663" y="8870"/>
                      <a:pt x="8110" y="8098"/>
                      <a:pt x="6505" y="8098"/>
                    </a:cubicBezTo>
                    <a:cubicBezTo>
                      <a:pt x="3352" y="8098"/>
                      <a:pt x="1" y="11079"/>
                      <a:pt x="676" y="14721"/>
                    </a:cubicBezTo>
                    <a:lnTo>
                      <a:pt x="676" y="14732"/>
                    </a:lnTo>
                    <a:lnTo>
                      <a:pt x="44447" y="14732"/>
                    </a:lnTo>
                    <a:cubicBezTo>
                      <a:pt x="44447" y="14732"/>
                      <a:pt x="43386" y="10348"/>
                      <a:pt x="39397" y="10348"/>
                    </a:cubicBezTo>
                    <a:cubicBezTo>
                      <a:pt x="38216" y="10348"/>
                      <a:pt x="36778" y="10732"/>
                      <a:pt x="35035" y="11729"/>
                    </a:cubicBezTo>
                    <a:cubicBezTo>
                      <a:pt x="34870" y="8489"/>
                      <a:pt x="32137" y="5986"/>
                      <a:pt x="29405" y="5986"/>
                    </a:cubicBezTo>
                    <a:cubicBezTo>
                      <a:pt x="27922" y="5986"/>
                      <a:pt x="26440" y="6723"/>
                      <a:pt x="25368" y="8482"/>
                    </a:cubicBezTo>
                    <a:cubicBezTo>
                      <a:pt x="25811" y="2552"/>
                      <a:pt x="22815" y="1"/>
                      <a:pt x="1940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90" name="Google Shape;1190;p50"/>
              <p:cNvSpPr/>
              <p:nvPr/>
            </p:nvSpPr>
            <p:spPr>
              <a:xfrm>
                <a:off x="563350" y="3419225"/>
                <a:ext cx="37425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97" h="1643" extrusionOk="0">
                    <a:moveTo>
                      <a:pt x="1390" y="0"/>
                    </a:moveTo>
                    <a:lnTo>
                      <a:pt x="1284" y="21"/>
                    </a:lnTo>
                    <a:cubicBezTo>
                      <a:pt x="1189" y="53"/>
                      <a:pt x="1104" y="74"/>
                      <a:pt x="1019" y="117"/>
                    </a:cubicBezTo>
                    <a:cubicBezTo>
                      <a:pt x="786" y="212"/>
                      <a:pt x="573" y="350"/>
                      <a:pt x="393" y="531"/>
                    </a:cubicBezTo>
                    <a:cubicBezTo>
                      <a:pt x="128" y="828"/>
                      <a:pt x="0" y="1231"/>
                      <a:pt x="53" y="1634"/>
                    </a:cubicBezTo>
                    <a:cubicBezTo>
                      <a:pt x="96" y="1640"/>
                      <a:pt x="138" y="1642"/>
                      <a:pt x="181" y="1642"/>
                    </a:cubicBezTo>
                    <a:cubicBezTo>
                      <a:pt x="223" y="1642"/>
                      <a:pt x="266" y="1640"/>
                      <a:pt x="308" y="1634"/>
                    </a:cubicBezTo>
                    <a:cubicBezTo>
                      <a:pt x="329" y="1518"/>
                      <a:pt x="372" y="1422"/>
                      <a:pt x="414" y="1316"/>
                    </a:cubicBezTo>
                    <a:cubicBezTo>
                      <a:pt x="510" y="1146"/>
                      <a:pt x="626" y="987"/>
                      <a:pt x="764" y="849"/>
                    </a:cubicBezTo>
                    <a:cubicBezTo>
                      <a:pt x="902" y="701"/>
                      <a:pt x="1051" y="563"/>
                      <a:pt x="1210" y="435"/>
                    </a:cubicBezTo>
                    <a:cubicBezTo>
                      <a:pt x="1274" y="382"/>
                      <a:pt x="1337" y="329"/>
                      <a:pt x="1412" y="287"/>
                    </a:cubicBezTo>
                    <a:lnTo>
                      <a:pt x="1497" y="223"/>
                    </a:lnTo>
                    <a:cubicBezTo>
                      <a:pt x="1475" y="138"/>
                      <a:pt x="1444" y="64"/>
                      <a:pt x="139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91" name="Google Shape;1191;p50"/>
              <p:cNvSpPr/>
              <p:nvPr/>
            </p:nvSpPr>
            <p:spPr>
              <a:xfrm>
                <a:off x="589075" y="3443625"/>
                <a:ext cx="25750" cy="23825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53" extrusionOk="0">
                    <a:moveTo>
                      <a:pt x="956" y="0"/>
                    </a:moveTo>
                    <a:cubicBezTo>
                      <a:pt x="871" y="0"/>
                      <a:pt x="786" y="11"/>
                      <a:pt x="701" y="32"/>
                    </a:cubicBezTo>
                    <a:cubicBezTo>
                      <a:pt x="552" y="64"/>
                      <a:pt x="404" y="128"/>
                      <a:pt x="277" y="223"/>
                    </a:cubicBezTo>
                    <a:cubicBezTo>
                      <a:pt x="149" y="340"/>
                      <a:pt x="54" y="489"/>
                      <a:pt x="22" y="658"/>
                    </a:cubicBezTo>
                    <a:cubicBezTo>
                      <a:pt x="1" y="754"/>
                      <a:pt x="1" y="849"/>
                      <a:pt x="22" y="945"/>
                    </a:cubicBezTo>
                    <a:cubicBezTo>
                      <a:pt x="64" y="950"/>
                      <a:pt x="107" y="953"/>
                      <a:pt x="149" y="953"/>
                    </a:cubicBezTo>
                    <a:cubicBezTo>
                      <a:pt x="192" y="953"/>
                      <a:pt x="234" y="950"/>
                      <a:pt x="277" y="945"/>
                    </a:cubicBezTo>
                    <a:cubicBezTo>
                      <a:pt x="298" y="892"/>
                      <a:pt x="330" y="839"/>
                      <a:pt x="372" y="796"/>
                    </a:cubicBezTo>
                    <a:cubicBezTo>
                      <a:pt x="436" y="722"/>
                      <a:pt x="521" y="648"/>
                      <a:pt x="595" y="595"/>
                    </a:cubicBezTo>
                    <a:cubicBezTo>
                      <a:pt x="669" y="531"/>
                      <a:pt x="775" y="446"/>
                      <a:pt x="860" y="361"/>
                    </a:cubicBezTo>
                    <a:cubicBezTo>
                      <a:pt x="956" y="287"/>
                      <a:pt x="1030" y="234"/>
                      <a:pt x="1030" y="234"/>
                    </a:cubicBezTo>
                    <a:cubicBezTo>
                      <a:pt x="1019" y="149"/>
                      <a:pt x="988" y="64"/>
                      <a:pt x="9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92" name="Google Shape;1192;p50"/>
              <p:cNvSpPr/>
              <p:nvPr/>
            </p:nvSpPr>
            <p:spPr>
              <a:xfrm>
                <a:off x="913525" y="3683600"/>
                <a:ext cx="61025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1" h="485" extrusionOk="0">
                    <a:moveTo>
                      <a:pt x="956" y="1"/>
                    </a:moveTo>
                    <a:cubicBezTo>
                      <a:pt x="648" y="1"/>
                      <a:pt x="340" y="15"/>
                      <a:pt x="32" y="47"/>
                    </a:cubicBezTo>
                    <a:cubicBezTo>
                      <a:pt x="0" y="132"/>
                      <a:pt x="0" y="217"/>
                      <a:pt x="32" y="302"/>
                    </a:cubicBezTo>
                    <a:cubicBezTo>
                      <a:pt x="414" y="387"/>
                      <a:pt x="807" y="450"/>
                      <a:pt x="1199" y="482"/>
                    </a:cubicBezTo>
                    <a:cubicBezTo>
                      <a:pt x="1271" y="484"/>
                      <a:pt x="1342" y="485"/>
                      <a:pt x="1414" y="485"/>
                    </a:cubicBezTo>
                    <a:cubicBezTo>
                      <a:pt x="1749" y="485"/>
                      <a:pt x="2088" y="466"/>
                      <a:pt x="2420" y="440"/>
                    </a:cubicBezTo>
                    <a:cubicBezTo>
                      <a:pt x="2441" y="355"/>
                      <a:pt x="2441" y="270"/>
                      <a:pt x="2420" y="185"/>
                    </a:cubicBezTo>
                    <a:cubicBezTo>
                      <a:pt x="2027" y="100"/>
                      <a:pt x="1634" y="36"/>
                      <a:pt x="1242" y="5"/>
                    </a:cubicBezTo>
                    <a:cubicBezTo>
                      <a:pt x="1147" y="2"/>
                      <a:pt x="1051" y="1"/>
                      <a:pt x="95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93" name="Google Shape;1193;p50"/>
              <p:cNvSpPr/>
              <p:nvPr/>
            </p:nvSpPr>
            <p:spPr>
              <a:xfrm>
                <a:off x="920150" y="3656800"/>
                <a:ext cx="40075" cy="12325"/>
              </a:xfrm>
              <a:custGeom>
                <a:avLst/>
                <a:gdLst/>
                <a:ahLst/>
                <a:cxnLst/>
                <a:rect l="l" t="t" r="r" b="b"/>
                <a:pathLst>
                  <a:path w="1603" h="493" extrusionOk="0">
                    <a:moveTo>
                      <a:pt x="669" y="0"/>
                    </a:moveTo>
                    <a:cubicBezTo>
                      <a:pt x="557" y="0"/>
                      <a:pt x="439" y="5"/>
                      <a:pt x="340" y="5"/>
                    </a:cubicBezTo>
                    <a:lnTo>
                      <a:pt x="75" y="5"/>
                    </a:lnTo>
                    <a:cubicBezTo>
                      <a:pt x="43" y="79"/>
                      <a:pt x="11" y="164"/>
                      <a:pt x="0" y="249"/>
                    </a:cubicBezTo>
                    <a:cubicBezTo>
                      <a:pt x="0" y="249"/>
                      <a:pt x="117" y="302"/>
                      <a:pt x="276" y="366"/>
                    </a:cubicBezTo>
                    <a:cubicBezTo>
                      <a:pt x="436" y="429"/>
                      <a:pt x="616" y="472"/>
                      <a:pt x="796" y="493"/>
                    </a:cubicBezTo>
                    <a:cubicBezTo>
                      <a:pt x="1062" y="482"/>
                      <a:pt x="1327" y="450"/>
                      <a:pt x="1592" y="387"/>
                    </a:cubicBezTo>
                    <a:cubicBezTo>
                      <a:pt x="1603" y="302"/>
                      <a:pt x="1603" y="217"/>
                      <a:pt x="1592" y="143"/>
                    </a:cubicBezTo>
                    <a:cubicBezTo>
                      <a:pt x="1338" y="79"/>
                      <a:pt x="1083" y="37"/>
                      <a:pt x="828" y="5"/>
                    </a:cubicBezTo>
                    <a:cubicBezTo>
                      <a:pt x="779" y="1"/>
                      <a:pt x="724" y="0"/>
                      <a:pt x="66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94" name="Google Shape;1194;p50"/>
            <p:cNvGrpSpPr/>
            <p:nvPr/>
          </p:nvGrpSpPr>
          <p:grpSpPr>
            <a:xfrm>
              <a:off x="-794767" y="2509427"/>
              <a:ext cx="1700876" cy="563680"/>
              <a:chOff x="456975" y="1603100"/>
              <a:chExt cx="1111175" cy="368250"/>
            </a:xfrm>
          </p:grpSpPr>
          <p:sp>
            <p:nvSpPr>
              <p:cNvPr id="1195" name="Google Shape;1195;p50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96" name="Google Shape;1196;p50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97" name="Google Shape;1197;p50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98" name="Google Shape;1198;p50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99" name="Google Shape;1199;p50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00" name="Google Shape;1200;p50"/>
            <p:cNvGrpSpPr/>
            <p:nvPr/>
          </p:nvGrpSpPr>
          <p:grpSpPr>
            <a:xfrm>
              <a:off x="8280509" y="602641"/>
              <a:ext cx="1720815" cy="767473"/>
              <a:chOff x="8042384" y="2038616"/>
              <a:chExt cx="1720815" cy="767473"/>
            </a:xfrm>
          </p:grpSpPr>
          <p:sp>
            <p:nvSpPr>
              <p:cNvPr id="1201" name="Google Shape;1201;p50"/>
              <p:cNvSpPr/>
              <p:nvPr/>
            </p:nvSpPr>
            <p:spPr>
              <a:xfrm>
                <a:off x="8042384" y="2038616"/>
                <a:ext cx="1720815" cy="767473"/>
              </a:xfrm>
              <a:custGeom>
                <a:avLst/>
                <a:gdLst/>
                <a:ahLst/>
                <a:cxnLst/>
                <a:rect l="l" t="t" r="r" b="b"/>
                <a:pathLst>
                  <a:path w="43310" h="19316" extrusionOk="0">
                    <a:moveTo>
                      <a:pt x="25615" y="0"/>
                    </a:moveTo>
                    <a:cubicBezTo>
                      <a:pt x="20922" y="0"/>
                      <a:pt x="16203" y="3639"/>
                      <a:pt x="16707" y="11601"/>
                    </a:cubicBezTo>
                    <a:cubicBezTo>
                      <a:pt x="14853" y="8904"/>
                      <a:pt x="12411" y="7768"/>
                      <a:pt x="10025" y="7768"/>
                    </a:cubicBezTo>
                    <a:cubicBezTo>
                      <a:pt x="4883" y="7768"/>
                      <a:pt x="0" y="13039"/>
                      <a:pt x="1819" y="19316"/>
                    </a:cubicBezTo>
                    <a:lnTo>
                      <a:pt x="43309" y="19316"/>
                    </a:lnTo>
                    <a:cubicBezTo>
                      <a:pt x="43309" y="15688"/>
                      <a:pt x="40582" y="11557"/>
                      <a:pt x="36902" y="11557"/>
                    </a:cubicBezTo>
                    <a:cubicBezTo>
                      <a:pt x="35985" y="11557"/>
                      <a:pt x="35010" y="11813"/>
                      <a:pt x="34003" y="12397"/>
                    </a:cubicBezTo>
                    <a:cubicBezTo>
                      <a:pt x="35952" y="4439"/>
                      <a:pt x="30799" y="0"/>
                      <a:pt x="2561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02" name="Google Shape;1202;p50"/>
              <p:cNvSpPr/>
              <p:nvPr/>
            </p:nvSpPr>
            <p:spPr>
              <a:xfrm>
                <a:off x="8825909" y="2181653"/>
                <a:ext cx="49348" cy="69413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747" extrusionOk="0">
                    <a:moveTo>
                      <a:pt x="1136" y="0"/>
                    </a:moveTo>
                    <a:lnTo>
                      <a:pt x="1030" y="32"/>
                    </a:lnTo>
                    <a:cubicBezTo>
                      <a:pt x="934" y="64"/>
                      <a:pt x="849" y="107"/>
                      <a:pt x="775" y="149"/>
                    </a:cubicBezTo>
                    <a:cubicBezTo>
                      <a:pt x="552" y="266"/>
                      <a:pt x="372" y="436"/>
                      <a:pt x="234" y="637"/>
                    </a:cubicBezTo>
                    <a:cubicBezTo>
                      <a:pt x="106" y="849"/>
                      <a:pt x="22" y="1093"/>
                      <a:pt x="11" y="1337"/>
                    </a:cubicBezTo>
                    <a:cubicBezTo>
                      <a:pt x="0" y="1433"/>
                      <a:pt x="0" y="1529"/>
                      <a:pt x="11" y="1624"/>
                    </a:cubicBezTo>
                    <a:lnTo>
                      <a:pt x="22" y="1730"/>
                    </a:lnTo>
                    <a:cubicBezTo>
                      <a:pt x="64" y="1741"/>
                      <a:pt x="109" y="1746"/>
                      <a:pt x="154" y="1746"/>
                    </a:cubicBezTo>
                    <a:cubicBezTo>
                      <a:pt x="199" y="1746"/>
                      <a:pt x="244" y="1741"/>
                      <a:pt x="287" y="1730"/>
                    </a:cubicBezTo>
                    <a:cubicBezTo>
                      <a:pt x="287" y="1730"/>
                      <a:pt x="297" y="1698"/>
                      <a:pt x="319" y="1635"/>
                    </a:cubicBezTo>
                    <a:cubicBezTo>
                      <a:pt x="329" y="1560"/>
                      <a:pt x="351" y="1486"/>
                      <a:pt x="382" y="1422"/>
                    </a:cubicBezTo>
                    <a:cubicBezTo>
                      <a:pt x="457" y="1242"/>
                      <a:pt x="542" y="1072"/>
                      <a:pt x="648" y="913"/>
                    </a:cubicBezTo>
                    <a:cubicBezTo>
                      <a:pt x="754" y="754"/>
                      <a:pt x="870" y="605"/>
                      <a:pt x="998" y="457"/>
                    </a:cubicBezTo>
                    <a:cubicBezTo>
                      <a:pt x="1115" y="319"/>
                      <a:pt x="1242" y="234"/>
                      <a:pt x="1242" y="234"/>
                    </a:cubicBezTo>
                    <a:cubicBezTo>
                      <a:pt x="1221" y="149"/>
                      <a:pt x="1178" y="64"/>
                      <a:pt x="113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03" name="Google Shape;1203;p50"/>
              <p:cNvSpPr/>
              <p:nvPr/>
            </p:nvSpPr>
            <p:spPr>
              <a:xfrm>
                <a:off x="8874383" y="2198500"/>
                <a:ext cx="47282" cy="47679"/>
              </a:xfrm>
              <a:custGeom>
                <a:avLst/>
                <a:gdLst/>
                <a:ahLst/>
                <a:cxnLst/>
                <a:rect l="l" t="t" r="r" b="b"/>
                <a:pathLst>
                  <a:path w="1190" h="1200" extrusionOk="0">
                    <a:moveTo>
                      <a:pt x="1125" y="1"/>
                    </a:moveTo>
                    <a:lnTo>
                      <a:pt x="1041" y="12"/>
                    </a:lnTo>
                    <a:cubicBezTo>
                      <a:pt x="966" y="12"/>
                      <a:pt x="892" y="22"/>
                      <a:pt x="818" y="43"/>
                    </a:cubicBezTo>
                    <a:cubicBezTo>
                      <a:pt x="637" y="96"/>
                      <a:pt x="457" y="192"/>
                      <a:pt x="319" y="330"/>
                    </a:cubicBezTo>
                    <a:cubicBezTo>
                      <a:pt x="192" y="468"/>
                      <a:pt x="107" y="638"/>
                      <a:pt x="54" y="829"/>
                    </a:cubicBezTo>
                    <a:cubicBezTo>
                      <a:pt x="32" y="892"/>
                      <a:pt x="22" y="967"/>
                      <a:pt x="11" y="1030"/>
                    </a:cubicBezTo>
                    <a:lnTo>
                      <a:pt x="1" y="1115"/>
                    </a:lnTo>
                    <a:cubicBezTo>
                      <a:pt x="75" y="1158"/>
                      <a:pt x="160" y="1189"/>
                      <a:pt x="255" y="1200"/>
                    </a:cubicBezTo>
                    <a:cubicBezTo>
                      <a:pt x="298" y="1136"/>
                      <a:pt x="351" y="1062"/>
                      <a:pt x="404" y="998"/>
                    </a:cubicBezTo>
                    <a:cubicBezTo>
                      <a:pt x="499" y="892"/>
                      <a:pt x="595" y="786"/>
                      <a:pt x="690" y="691"/>
                    </a:cubicBezTo>
                    <a:cubicBezTo>
                      <a:pt x="786" y="585"/>
                      <a:pt x="881" y="489"/>
                      <a:pt x="987" y="404"/>
                    </a:cubicBezTo>
                    <a:cubicBezTo>
                      <a:pt x="1051" y="351"/>
                      <a:pt x="1115" y="309"/>
                      <a:pt x="1189" y="266"/>
                    </a:cubicBezTo>
                    <a:cubicBezTo>
                      <a:pt x="1178" y="171"/>
                      <a:pt x="1157" y="86"/>
                      <a:pt x="112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04" name="Google Shape;1204;p50"/>
              <p:cNvSpPr/>
              <p:nvPr/>
            </p:nvSpPr>
            <p:spPr>
              <a:xfrm>
                <a:off x="8122644" y="2614658"/>
                <a:ext cx="66671" cy="60314"/>
              </a:xfrm>
              <a:custGeom>
                <a:avLst/>
                <a:gdLst/>
                <a:ahLst/>
                <a:cxnLst/>
                <a:rect l="l" t="t" r="r" b="b"/>
                <a:pathLst>
                  <a:path w="1678" h="1518" extrusionOk="0">
                    <a:moveTo>
                      <a:pt x="202" y="0"/>
                    </a:moveTo>
                    <a:cubicBezTo>
                      <a:pt x="181" y="0"/>
                      <a:pt x="1" y="181"/>
                      <a:pt x="22" y="191"/>
                    </a:cubicBezTo>
                    <a:cubicBezTo>
                      <a:pt x="383" y="754"/>
                      <a:pt x="892" y="1210"/>
                      <a:pt x="1486" y="1518"/>
                    </a:cubicBezTo>
                    <a:cubicBezTo>
                      <a:pt x="1561" y="1475"/>
                      <a:pt x="1624" y="1411"/>
                      <a:pt x="1677" y="1327"/>
                    </a:cubicBezTo>
                    <a:cubicBezTo>
                      <a:pt x="1306" y="775"/>
                      <a:pt x="797" y="319"/>
                      <a:pt x="20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05" name="Google Shape;1205;p50"/>
              <p:cNvSpPr/>
              <p:nvPr/>
            </p:nvSpPr>
            <p:spPr>
              <a:xfrm>
                <a:off x="8146284" y="2574170"/>
                <a:ext cx="46805" cy="43030"/>
              </a:xfrm>
              <a:custGeom>
                <a:avLst/>
                <a:gdLst/>
                <a:ahLst/>
                <a:cxnLst/>
                <a:rect l="l" t="t" r="r" b="b"/>
                <a:pathLst>
                  <a:path w="1178" h="1083" extrusionOk="0">
                    <a:moveTo>
                      <a:pt x="223" y="1"/>
                    </a:moveTo>
                    <a:cubicBezTo>
                      <a:pt x="138" y="43"/>
                      <a:pt x="64" y="85"/>
                      <a:pt x="0" y="149"/>
                    </a:cubicBezTo>
                    <a:cubicBezTo>
                      <a:pt x="74" y="393"/>
                      <a:pt x="202" y="605"/>
                      <a:pt x="371" y="796"/>
                    </a:cubicBezTo>
                    <a:cubicBezTo>
                      <a:pt x="509" y="902"/>
                      <a:pt x="658" y="987"/>
                      <a:pt x="828" y="1030"/>
                    </a:cubicBezTo>
                    <a:cubicBezTo>
                      <a:pt x="976" y="1072"/>
                      <a:pt x="1093" y="1083"/>
                      <a:pt x="1093" y="1083"/>
                    </a:cubicBezTo>
                    <a:cubicBezTo>
                      <a:pt x="1135" y="1009"/>
                      <a:pt x="1167" y="913"/>
                      <a:pt x="1178" y="828"/>
                    </a:cubicBezTo>
                    <a:cubicBezTo>
                      <a:pt x="1178" y="828"/>
                      <a:pt x="1104" y="754"/>
                      <a:pt x="1008" y="680"/>
                    </a:cubicBezTo>
                    <a:cubicBezTo>
                      <a:pt x="902" y="616"/>
                      <a:pt x="817" y="489"/>
                      <a:pt x="722" y="414"/>
                    </a:cubicBezTo>
                    <a:cubicBezTo>
                      <a:pt x="552" y="266"/>
                      <a:pt x="223" y="1"/>
                      <a:pt x="22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06" name="Google Shape;1206;p50"/>
            <p:cNvGrpSpPr/>
            <p:nvPr/>
          </p:nvGrpSpPr>
          <p:grpSpPr>
            <a:xfrm>
              <a:off x="7454791" y="2571749"/>
              <a:ext cx="1288247" cy="574373"/>
              <a:chOff x="7624716" y="2969549"/>
              <a:chExt cx="1288247" cy="574373"/>
            </a:xfrm>
          </p:grpSpPr>
          <p:sp>
            <p:nvSpPr>
              <p:cNvPr id="1207" name="Google Shape;1207;p50"/>
              <p:cNvSpPr/>
              <p:nvPr/>
            </p:nvSpPr>
            <p:spPr>
              <a:xfrm>
                <a:off x="7624716" y="2969549"/>
                <a:ext cx="1288247" cy="574373"/>
              </a:xfrm>
              <a:custGeom>
                <a:avLst/>
                <a:gdLst/>
                <a:ahLst/>
                <a:cxnLst/>
                <a:rect l="l" t="t" r="r" b="b"/>
                <a:pathLst>
                  <a:path w="32423" h="14456" extrusionOk="0">
                    <a:moveTo>
                      <a:pt x="13248" y="0"/>
                    </a:moveTo>
                    <a:cubicBezTo>
                      <a:pt x="9366" y="0"/>
                      <a:pt x="5508" y="3323"/>
                      <a:pt x="6973" y="9277"/>
                    </a:cubicBezTo>
                    <a:cubicBezTo>
                      <a:pt x="6217" y="8839"/>
                      <a:pt x="5486" y="8647"/>
                      <a:pt x="4800" y="8647"/>
                    </a:cubicBezTo>
                    <a:cubicBezTo>
                      <a:pt x="2042" y="8647"/>
                      <a:pt x="1" y="11745"/>
                      <a:pt x="1" y="14455"/>
                    </a:cubicBezTo>
                    <a:lnTo>
                      <a:pt x="31060" y="14455"/>
                    </a:lnTo>
                    <a:cubicBezTo>
                      <a:pt x="32423" y="9759"/>
                      <a:pt x="28766" y="5815"/>
                      <a:pt x="24917" y="5815"/>
                    </a:cubicBezTo>
                    <a:cubicBezTo>
                      <a:pt x="23131" y="5815"/>
                      <a:pt x="21304" y="6665"/>
                      <a:pt x="19918" y="8683"/>
                    </a:cubicBezTo>
                    <a:cubicBezTo>
                      <a:pt x="20296" y="2723"/>
                      <a:pt x="16763" y="0"/>
                      <a:pt x="132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08" name="Google Shape;1208;p50"/>
              <p:cNvSpPr/>
              <p:nvPr/>
            </p:nvSpPr>
            <p:spPr>
              <a:xfrm>
                <a:off x="8289600" y="3075873"/>
                <a:ext cx="37150" cy="52526"/>
              </a:xfrm>
              <a:custGeom>
                <a:avLst/>
                <a:gdLst/>
                <a:ahLst/>
                <a:cxnLst/>
                <a:rect l="l" t="t" r="r" b="b"/>
                <a:pathLst>
                  <a:path w="935" h="1322" extrusionOk="0">
                    <a:moveTo>
                      <a:pt x="86" y="1"/>
                    </a:moveTo>
                    <a:cubicBezTo>
                      <a:pt x="43" y="54"/>
                      <a:pt x="11" y="118"/>
                      <a:pt x="1" y="192"/>
                    </a:cubicBezTo>
                    <a:cubicBezTo>
                      <a:pt x="1" y="192"/>
                      <a:pt x="86" y="255"/>
                      <a:pt x="181" y="362"/>
                    </a:cubicBezTo>
                    <a:cubicBezTo>
                      <a:pt x="277" y="468"/>
                      <a:pt x="362" y="584"/>
                      <a:pt x="436" y="701"/>
                    </a:cubicBezTo>
                    <a:cubicBezTo>
                      <a:pt x="521" y="818"/>
                      <a:pt x="584" y="945"/>
                      <a:pt x="638" y="1073"/>
                    </a:cubicBezTo>
                    <a:cubicBezTo>
                      <a:pt x="659" y="1126"/>
                      <a:pt x="680" y="1189"/>
                      <a:pt x="691" y="1242"/>
                    </a:cubicBezTo>
                    <a:lnTo>
                      <a:pt x="712" y="1306"/>
                    </a:lnTo>
                    <a:cubicBezTo>
                      <a:pt x="744" y="1317"/>
                      <a:pt x="778" y="1322"/>
                      <a:pt x="813" y="1322"/>
                    </a:cubicBezTo>
                    <a:cubicBezTo>
                      <a:pt x="847" y="1322"/>
                      <a:pt x="882" y="1317"/>
                      <a:pt x="913" y="1306"/>
                    </a:cubicBezTo>
                    <a:cubicBezTo>
                      <a:pt x="913" y="1306"/>
                      <a:pt x="913" y="1274"/>
                      <a:pt x="924" y="1232"/>
                    </a:cubicBezTo>
                    <a:cubicBezTo>
                      <a:pt x="935" y="1157"/>
                      <a:pt x="935" y="1083"/>
                      <a:pt x="924" y="1019"/>
                    </a:cubicBezTo>
                    <a:cubicBezTo>
                      <a:pt x="913" y="828"/>
                      <a:pt x="860" y="648"/>
                      <a:pt x="765" y="489"/>
                    </a:cubicBezTo>
                    <a:cubicBezTo>
                      <a:pt x="659" y="330"/>
                      <a:pt x="510" y="213"/>
                      <a:pt x="351" y="118"/>
                    </a:cubicBezTo>
                    <a:cubicBezTo>
                      <a:pt x="298" y="86"/>
                      <a:pt x="234" y="54"/>
                      <a:pt x="160" y="33"/>
                    </a:cubicBezTo>
                    <a:lnTo>
                      <a:pt x="8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09" name="Google Shape;1209;p50"/>
              <p:cNvSpPr/>
              <p:nvPr/>
            </p:nvSpPr>
            <p:spPr>
              <a:xfrm>
                <a:off x="8254635" y="3089382"/>
                <a:ext cx="35441" cy="35441"/>
              </a:xfrm>
              <a:custGeom>
                <a:avLst/>
                <a:gdLst/>
                <a:ahLst/>
                <a:cxnLst/>
                <a:rect l="l" t="t" r="r" b="b"/>
                <a:pathLst>
                  <a:path w="892" h="892" extrusionOk="0">
                    <a:moveTo>
                      <a:pt x="53" y="0"/>
                    </a:moveTo>
                    <a:cubicBezTo>
                      <a:pt x="32" y="53"/>
                      <a:pt x="11" y="117"/>
                      <a:pt x="0" y="191"/>
                    </a:cubicBezTo>
                    <a:cubicBezTo>
                      <a:pt x="53" y="223"/>
                      <a:pt x="106" y="255"/>
                      <a:pt x="159" y="297"/>
                    </a:cubicBezTo>
                    <a:cubicBezTo>
                      <a:pt x="234" y="361"/>
                      <a:pt x="308" y="425"/>
                      <a:pt x="372" y="510"/>
                    </a:cubicBezTo>
                    <a:cubicBezTo>
                      <a:pt x="456" y="584"/>
                      <a:pt x="520" y="658"/>
                      <a:pt x="594" y="743"/>
                    </a:cubicBezTo>
                    <a:cubicBezTo>
                      <a:pt x="637" y="786"/>
                      <a:pt x="669" y="839"/>
                      <a:pt x="700" y="892"/>
                    </a:cubicBezTo>
                    <a:cubicBezTo>
                      <a:pt x="775" y="881"/>
                      <a:pt x="838" y="860"/>
                      <a:pt x="891" y="828"/>
                    </a:cubicBezTo>
                    <a:cubicBezTo>
                      <a:pt x="891" y="828"/>
                      <a:pt x="891" y="807"/>
                      <a:pt x="891" y="764"/>
                    </a:cubicBezTo>
                    <a:cubicBezTo>
                      <a:pt x="881" y="711"/>
                      <a:pt x="870" y="658"/>
                      <a:pt x="849" y="616"/>
                    </a:cubicBezTo>
                    <a:cubicBezTo>
                      <a:pt x="817" y="478"/>
                      <a:pt x="754" y="351"/>
                      <a:pt x="658" y="244"/>
                    </a:cubicBezTo>
                    <a:cubicBezTo>
                      <a:pt x="552" y="138"/>
                      <a:pt x="425" y="64"/>
                      <a:pt x="276" y="32"/>
                    </a:cubicBezTo>
                    <a:cubicBezTo>
                      <a:pt x="223" y="11"/>
                      <a:pt x="170" y="0"/>
                      <a:pt x="1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10" name="Google Shape;1210;p50"/>
              <p:cNvSpPr/>
              <p:nvPr/>
            </p:nvSpPr>
            <p:spPr>
              <a:xfrm>
                <a:off x="8816214" y="3445226"/>
                <a:ext cx="32064" cy="31667"/>
              </a:xfrm>
              <a:custGeom>
                <a:avLst/>
                <a:gdLst/>
                <a:ahLst/>
                <a:cxnLst/>
                <a:rect l="l" t="t" r="r" b="b"/>
                <a:pathLst>
                  <a:path w="807" h="797" extrusionOk="0">
                    <a:moveTo>
                      <a:pt x="658" y="0"/>
                    </a:moveTo>
                    <a:cubicBezTo>
                      <a:pt x="361" y="117"/>
                      <a:pt x="117" y="361"/>
                      <a:pt x="0" y="658"/>
                    </a:cubicBezTo>
                    <a:cubicBezTo>
                      <a:pt x="43" y="711"/>
                      <a:pt x="85" y="754"/>
                      <a:pt x="138" y="796"/>
                    </a:cubicBezTo>
                    <a:cubicBezTo>
                      <a:pt x="287" y="722"/>
                      <a:pt x="414" y="637"/>
                      <a:pt x="541" y="531"/>
                    </a:cubicBezTo>
                    <a:cubicBezTo>
                      <a:pt x="648" y="414"/>
                      <a:pt x="732" y="276"/>
                      <a:pt x="807" y="138"/>
                    </a:cubicBezTo>
                    <a:cubicBezTo>
                      <a:pt x="764" y="85"/>
                      <a:pt x="711" y="32"/>
                      <a:pt x="6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11" name="Google Shape;1211;p50"/>
              <p:cNvSpPr/>
              <p:nvPr/>
            </p:nvSpPr>
            <p:spPr>
              <a:xfrm>
                <a:off x="8803142" y="3400924"/>
                <a:ext cx="49348" cy="44739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126" extrusionOk="0">
                    <a:moveTo>
                      <a:pt x="1096" y="0"/>
                    </a:moveTo>
                    <a:cubicBezTo>
                      <a:pt x="1095" y="0"/>
                      <a:pt x="1094" y="1"/>
                      <a:pt x="1093" y="1"/>
                    </a:cubicBezTo>
                    <a:cubicBezTo>
                      <a:pt x="881" y="118"/>
                      <a:pt x="679" y="266"/>
                      <a:pt x="488" y="415"/>
                    </a:cubicBezTo>
                    <a:cubicBezTo>
                      <a:pt x="308" y="595"/>
                      <a:pt x="149" y="786"/>
                      <a:pt x="0" y="988"/>
                    </a:cubicBezTo>
                    <a:cubicBezTo>
                      <a:pt x="32" y="1041"/>
                      <a:pt x="85" y="1094"/>
                      <a:pt x="138" y="1126"/>
                    </a:cubicBezTo>
                    <a:cubicBezTo>
                      <a:pt x="351" y="1009"/>
                      <a:pt x="552" y="861"/>
                      <a:pt x="743" y="712"/>
                    </a:cubicBezTo>
                    <a:cubicBezTo>
                      <a:pt x="924" y="532"/>
                      <a:pt x="1093" y="341"/>
                      <a:pt x="1242" y="139"/>
                    </a:cubicBezTo>
                    <a:cubicBezTo>
                      <a:pt x="1242" y="129"/>
                      <a:pt x="1124" y="0"/>
                      <a:pt x="10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12" name="Google Shape;1212;p50"/>
              <p:cNvSpPr/>
              <p:nvPr/>
            </p:nvSpPr>
            <p:spPr>
              <a:xfrm>
                <a:off x="8800202" y="3370171"/>
                <a:ext cx="35004" cy="32501"/>
              </a:xfrm>
              <a:custGeom>
                <a:avLst/>
                <a:gdLst/>
                <a:ahLst/>
                <a:cxnLst/>
                <a:rect l="l" t="t" r="r" b="b"/>
                <a:pathLst>
                  <a:path w="881" h="818" extrusionOk="0">
                    <a:moveTo>
                      <a:pt x="722" y="0"/>
                    </a:moveTo>
                    <a:cubicBezTo>
                      <a:pt x="722" y="0"/>
                      <a:pt x="467" y="202"/>
                      <a:pt x="340" y="319"/>
                    </a:cubicBezTo>
                    <a:cubicBezTo>
                      <a:pt x="276" y="361"/>
                      <a:pt x="202" y="457"/>
                      <a:pt x="127" y="520"/>
                    </a:cubicBezTo>
                    <a:lnTo>
                      <a:pt x="0" y="626"/>
                    </a:lnTo>
                    <a:cubicBezTo>
                      <a:pt x="11" y="690"/>
                      <a:pt x="32" y="754"/>
                      <a:pt x="64" y="817"/>
                    </a:cubicBezTo>
                    <a:cubicBezTo>
                      <a:pt x="64" y="817"/>
                      <a:pt x="149" y="807"/>
                      <a:pt x="265" y="775"/>
                    </a:cubicBezTo>
                    <a:cubicBezTo>
                      <a:pt x="382" y="743"/>
                      <a:pt x="499" y="680"/>
                      <a:pt x="605" y="605"/>
                    </a:cubicBezTo>
                    <a:cubicBezTo>
                      <a:pt x="722" y="457"/>
                      <a:pt x="817" y="298"/>
                      <a:pt x="881" y="117"/>
                    </a:cubicBezTo>
                    <a:cubicBezTo>
                      <a:pt x="828" y="75"/>
                      <a:pt x="775" y="32"/>
                      <a:pt x="7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13" name="Google Shape;1213;p50"/>
            <p:cNvSpPr/>
            <p:nvPr/>
          </p:nvSpPr>
          <p:spPr>
            <a:xfrm>
              <a:off x="1001550" y="4293913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4" name="Google Shape;1214;p50"/>
            <p:cNvSpPr/>
            <p:nvPr/>
          </p:nvSpPr>
          <p:spPr>
            <a:xfrm>
              <a:off x="7281000" y="4254900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31" y="1"/>
                  </a:moveTo>
                  <a:cubicBezTo>
                    <a:pt x="17409" y="1"/>
                    <a:pt x="17060" y="219"/>
                    <a:pt x="16957" y="530"/>
                  </a:cubicBezTo>
                  <a:cubicBezTo>
                    <a:pt x="16344" y="2106"/>
                    <a:pt x="15060" y="3361"/>
                    <a:pt x="13454" y="3887"/>
                  </a:cubicBezTo>
                  <a:cubicBezTo>
                    <a:pt x="12933" y="4048"/>
                    <a:pt x="12398" y="4127"/>
                    <a:pt x="11866" y="4127"/>
                  </a:cubicBezTo>
                  <a:cubicBezTo>
                    <a:pt x="10671" y="4127"/>
                    <a:pt x="9492" y="3729"/>
                    <a:pt x="8522" y="2982"/>
                  </a:cubicBezTo>
                  <a:cubicBezTo>
                    <a:pt x="7734" y="2398"/>
                    <a:pt x="7092" y="1610"/>
                    <a:pt x="6713" y="705"/>
                  </a:cubicBezTo>
                  <a:cubicBezTo>
                    <a:pt x="6614" y="495"/>
                    <a:pt x="6425" y="405"/>
                    <a:pt x="6230" y="405"/>
                  </a:cubicBezTo>
                  <a:cubicBezTo>
                    <a:pt x="5965" y="405"/>
                    <a:pt x="5688" y="570"/>
                    <a:pt x="5604" y="822"/>
                  </a:cubicBezTo>
                  <a:cubicBezTo>
                    <a:pt x="4903" y="3099"/>
                    <a:pt x="2656" y="4791"/>
                    <a:pt x="321" y="4996"/>
                  </a:cubicBezTo>
                  <a:cubicBezTo>
                    <a:pt x="0" y="5025"/>
                    <a:pt x="0" y="5463"/>
                    <a:pt x="321" y="5492"/>
                  </a:cubicBezTo>
                  <a:lnTo>
                    <a:pt x="321" y="5521"/>
                  </a:lnTo>
                  <a:cubicBezTo>
                    <a:pt x="445" y="5529"/>
                    <a:pt x="569" y="5532"/>
                    <a:pt x="692" y="5532"/>
                  </a:cubicBezTo>
                  <a:cubicBezTo>
                    <a:pt x="2973" y="5532"/>
                    <a:pt x="5045" y="4246"/>
                    <a:pt x="6211" y="2326"/>
                  </a:cubicBezTo>
                  <a:lnTo>
                    <a:pt x="6211" y="2326"/>
                  </a:lnTo>
                  <a:cubicBezTo>
                    <a:pt x="7501" y="4435"/>
                    <a:pt x="9716" y="5482"/>
                    <a:pt x="11931" y="5482"/>
                  </a:cubicBezTo>
                  <a:cubicBezTo>
                    <a:pt x="14163" y="5482"/>
                    <a:pt x="16396" y="4418"/>
                    <a:pt x="17679" y="2306"/>
                  </a:cubicBezTo>
                  <a:lnTo>
                    <a:pt x="17679" y="2306"/>
                  </a:lnTo>
                  <a:cubicBezTo>
                    <a:pt x="18882" y="4034"/>
                    <a:pt x="20821" y="4922"/>
                    <a:pt x="22770" y="4922"/>
                  </a:cubicBezTo>
                  <a:cubicBezTo>
                    <a:pt x="24433" y="4922"/>
                    <a:pt x="26103" y="4275"/>
                    <a:pt x="27328" y="2949"/>
                  </a:cubicBezTo>
                  <a:lnTo>
                    <a:pt x="27328" y="2949"/>
                  </a:lnTo>
                  <a:cubicBezTo>
                    <a:pt x="27585" y="3251"/>
                    <a:pt x="27911" y="3500"/>
                    <a:pt x="28251" y="3682"/>
                  </a:cubicBezTo>
                  <a:cubicBezTo>
                    <a:pt x="29185" y="4149"/>
                    <a:pt x="30236" y="4412"/>
                    <a:pt x="31257" y="4499"/>
                  </a:cubicBezTo>
                  <a:cubicBezTo>
                    <a:pt x="31655" y="4531"/>
                    <a:pt x="32053" y="4547"/>
                    <a:pt x="32450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06" y="4208"/>
                    <a:pt x="36832" y="3916"/>
                    <a:pt x="37707" y="3274"/>
                  </a:cubicBezTo>
                  <a:cubicBezTo>
                    <a:pt x="37999" y="3128"/>
                    <a:pt x="38116" y="2778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6" y="2311"/>
                    <a:pt x="35489" y="2661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6" y="3011"/>
                    <a:pt x="30090" y="2836"/>
                    <a:pt x="29273" y="2544"/>
                  </a:cubicBezTo>
                  <a:cubicBezTo>
                    <a:pt x="29010" y="2427"/>
                    <a:pt x="28747" y="2281"/>
                    <a:pt x="28543" y="2077"/>
                  </a:cubicBezTo>
                  <a:cubicBezTo>
                    <a:pt x="28339" y="1931"/>
                    <a:pt x="28222" y="1668"/>
                    <a:pt x="28280" y="1406"/>
                  </a:cubicBezTo>
                  <a:cubicBezTo>
                    <a:pt x="28316" y="958"/>
                    <a:pt x="27924" y="697"/>
                    <a:pt x="27534" y="697"/>
                  </a:cubicBezTo>
                  <a:cubicBezTo>
                    <a:pt x="27288" y="697"/>
                    <a:pt x="27044" y="801"/>
                    <a:pt x="26909" y="1026"/>
                  </a:cubicBezTo>
                  <a:cubicBezTo>
                    <a:pt x="25976" y="2662"/>
                    <a:pt x="24360" y="3453"/>
                    <a:pt x="22753" y="3453"/>
                  </a:cubicBezTo>
                  <a:cubicBezTo>
                    <a:pt x="20890" y="3453"/>
                    <a:pt x="19038" y="2392"/>
                    <a:pt x="18270" y="355"/>
                  </a:cubicBezTo>
                  <a:cubicBezTo>
                    <a:pt x="18163" y="105"/>
                    <a:pt x="17953" y="1"/>
                    <a:pt x="177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5" name="Google Shape;1215;p50"/>
            <p:cNvSpPr/>
            <p:nvPr/>
          </p:nvSpPr>
          <p:spPr>
            <a:xfrm>
              <a:off x="8277338" y="3811125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6" name="Google Shape;1216;p50"/>
            <p:cNvSpPr/>
            <p:nvPr/>
          </p:nvSpPr>
          <p:spPr>
            <a:xfrm>
              <a:off x="554025" y="3672625"/>
              <a:ext cx="294050" cy="67975"/>
            </a:xfrm>
            <a:custGeom>
              <a:avLst/>
              <a:gdLst/>
              <a:ahLst/>
              <a:cxnLst/>
              <a:rect l="l" t="t" r="r" b="b"/>
              <a:pathLst>
                <a:path w="11762" h="2719" extrusionOk="0">
                  <a:moveTo>
                    <a:pt x="5662" y="1"/>
                  </a:moveTo>
                  <a:lnTo>
                    <a:pt x="5283" y="409"/>
                  </a:lnTo>
                  <a:lnTo>
                    <a:pt x="4728" y="935"/>
                  </a:lnTo>
                  <a:cubicBezTo>
                    <a:pt x="4524" y="1081"/>
                    <a:pt x="4349" y="1256"/>
                    <a:pt x="4145" y="1372"/>
                  </a:cubicBezTo>
                  <a:cubicBezTo>
                    <a:pt x="3736" y="1635"/>
                    <a:pt x="3298" y="1810"/>
                    <a:pt x="2831" y="1869"/>
                  </a:cubicBezTo>
                  <a:cubicBezTo>
                    <a:pt x="2736" y="1880"/>
                    <a:pt x="2641" y="1886"/>
                    <a:pt x="2545" y="1886"/>
                  </a:cubicBezTo>
                  <a:cubicBezTo>
                    <a:pt x="1669" y="1886"/>
                    <a:pt x="763" y="1420"/>
                    <a:pt x="0" y="789"/>
                  </a:cubicBezTo>
                  <a:lnTo>
                    <a:pt x="0" y="789"/>
                  </a:lnTo>
                  <a:cubicBezTo>
                    <a:pt x="263" y="1314"/>
                    <a:pt x="642" y="1752"/>
                    <a:pt x="1139" y="2102"/>
                  </a:cubicBezTo>
                  <a:cubicBezTo>
                    <a:pt x="1635" y="2481"/>
                    <a:pt x="2218" y="2686"/>
                    <a:pt x="2860" y="2715"/>
                  </a:cubicBezTo>
                  <a:cubicBezTo>
                    <a:pt x="2905" y="2717"/>
                    <a:pt x="2950" y="2718"/>
                    <a:pt x="2994" y="2718"/>
                  </a:cubicBezTo>
                  <a:cubicBezTo>
                    <a:pt x="3566" y="2718"/>
                    <a:pt x="4156" y="2548"/>
                    <a:pt x="4670" y="2277"/>
                  </a:cubicBezTo>
                  <a:cubicBezTo>
                    <a:pt x="4933" y="2131"/>
                    <a:pt x="5195" y="1956"/>
                    <a:pt x="5458" y="1781"/>
                  </a:cubicBezTo>
                  <a:cubicBezTo>
                    <a:pt x="5540" y="1699"/>
                    <a:pt x="5627" y="1616"/>
                    <a:pt x="5716" y="1534"/>
                  </a:cubicBezTo>
                  <a:lnTo>
                    <a:pt x="5716" y="1534"/>
                  </a:lnTo>
                  <a:cubicBezTo>
                    <a:pt x="6060" y="1817"/>
                    <a:pt x="6445" y="2062"/>
                    <a:pt x="6859" y="2248"/>
                  </a:cubicBezTo>
                  <a:cubicBezTo>
                    <a:pt x="7443" y="2540"/>
                    <a:pt x="8085" y="2715"/>
                    <a:pt x="8756" y="2715"/>
                  </a:cubicBezTo>
                  <a:cubicBezTo>
                    <a:pt x="8902" y="2715"/>
                    <a:pt x="9077" y="2715"/>
                    <a:pt x="9223" y="2686"/>
                  </a:cubicBezTo>
                  <a:cubicBezTo>
                    <a:pt x="9398" y="2657"/>
                    <a:pt x="9573" y="2627"/>
                    <a:pt x="9719" y="2598"/>
                  </a:cubicBezTo>
                  <a:cubicBezTo>
                    <a:pt x="10011" y="2481"/>
                    <a:pt x="10303" y="2336"/>
                    <a:pt x="10595" y="2160"/>
                  </a:cubicBezTo>
                  <a:cubicBezTo>
                    <a:pt x="11091" y="1810"/>
                    <a:pt x="11470" y="1314"/>
                    <a:pt x="11762" y="789"/>
                  </a:cubicBezTo>
                  <a:lnTo>
                    <a:pt x="11762" y="789"/>
                  </a:lnTo>
                  <a:cubicBezTo>
                    <a:pt x="11324" y="1139"/>
                    <a:pt x="10828" y="1460"/>
                    <a:pt x="10303" y="1664"/>
                  </a:cubicBezTo>
                  <a:cubicBezTo>
                    <a:pt x="9976" y="1807"/>
                    <a:pt x="9620" y="1879"/>
                    <a:pt x="9266" y="1879"/>
                  </a:cubicBezTo>
                  <a:cubicBezTo>
                    <a:pt x="9115" y="1879"/>
                    <a:pt x="8963" y="1866"/>
                    <a:pt x="8814" y="1839"/>
                  </a:cubicBezTo>
                  <a:cubicBezTo>
                    <a:pt x="8289" y="1752"/>
                    <a:pt x="7793" y="1548"/>
                    <a:pt x="7355" y="1285"/>
                  </a:cubicBezTo>
                  <a:cubicBezTo>
                    <a:pt x="6888" y="1051"/>
                    <a:pt x="6450" y="730"/>
                    <a:pt x="6071" y="380"/>
                  </a:cubicBezTo>
                  <a:lnTo>
                    <a:pt x="566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7" name="Google Shape;1217;p50"/>
            <p:cNvSpPr/>
            <p:nvPr/>
          </p:nvSpPr>
          <p:spPr>
            <a:xfrm>
              <a:off x="755375" y="1959250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8" name="Google Shape;1218;p50"/>
            <p:cNvSpPr/>
            <p:nvPr/>
          </p:nvSpPr>
          <p:spPr>
            <a:xfrm>
              <a:off x="1708275" y="1748575"/>
              <a:ext cx="294050" cy="67975"/>
            </a:xfrm>
            <a:custGeom>
              <a:avLst/>
              <a:gdLst/>
              <a:ahLst/>
              <a:cxnLst/>
              <a:rect l="l" t="t" r="r" b="b"/>
              <a:pathLst>
                <a:path w="11762" h="2719" extrusionOk="0">
                  <a:moveTo>
                    <a:pt x="5662" y="1"/>
                  </a:moveTo>
                  <a:lnTo>
                    <a:pt x="5283" y="409"/>
                  </a:lnTo>
                  <a:lnTo>
                    <a:pt x="4728" y="935"/>
                  </a:lnTo>
                  <a:cubicBezTo>
                    <a:pt x="4524" y="1081"/>
                    <a:pt x="4349" y="1256"/>
                    <a:pt x="4145" y="1372"/>
                  </a:cubicBezTo>
                  <a:cubicBezTo>
                    <a:pt x="3736" y="1635"/>
                    <a:pt x="3298" y="1810"/>
                    <a:pt x="2831" y="1869"/>
                  </a:cubicBezTo>
                  <a:cubicBezTo>
                    <a:pt x="2736" y="1880"/>
                    <a:pt x="2641" y="1886"/>
                    <a:pt x="2545" y="1886"/>
                  </a:cubicBezTo>
                  <a:cubicBezTo>
                    <a:pt x="1669" y="1886"/>
                    <a:pt x="763" y="1420"/>
                    <a:pt x="0" y="789"/>
                  </a:cubicBezTo>
                  <a:lnTo>
                    <a:pt x="0" y="789"/>
                  </a:lnTo>
                  <a:cubicBezTo>
                    <a:pt x="263" y="1314"/>
                    <a:pt x="642" y="1752"/>
                    <a:pt x="1139" y="2102"/>
                  </a:cubicBezTo>
                  <a:cubicBezTo>
                    <a:pt x="1635" y="2481"/>
                    <a:pt x="2218" y="2686"/>
                    <a:pt x="2860" y="2715"/>
                  </a:cubicBezTo>
                  <a:cubicBezTo>
                    <a:pt x="2905" y="2717"/>
                    <a:pt x="2950" y="2718"/>
                    <a:pt x="2994" y="2718"/>
                  </a:cubicBezTo>
                  <a:cubicBezTo>
                    <a:pt x="3566" y="2718"/>
                    <a:pt x="4156" y="2548"/>
                    <a:pt x="4670" y="2277"/>
                  </a:cubicBezTo>
                  <a:cubicBezTo>
                    <a:pt x="4933" y="2131"/>
                    <a:pt x="5195" y="1956"/>
                    <a:pt x="5458" y="1781"/>
                  </a:cubicBezTo>
                  <a:cubicBezTo>
                    <a:pt x="5540" y="1699"/>
                    <a:pt x="5627" y="1616"/>
                    <a:pt x="5716" y="1534"/>
                  </a:cubicBezTo>
                  <a:lnTo>
                    <a:pt x="5716" y="1534"/>
                  </a:lnTo>
                  <a:cubicBezTo>
                    <a:pt x="6060" y="1817"/>
                    <a:pt x="6445" y="2062"/>
                    <a:pt x="6859" y="2248"/>
                  </a:cubicBezTo>
                  <a:cubicBezTo>
                    <a:pt x="7443" y="2540"/>
                    <a:pt x="8085" y="2715"/>
                    <a:pt x="8756" y="2715"/>
                  </a:cubicBezTo>
                  <a:cubicBezTo>
                    <a:pt x="8902" y="2715"/>
                    <a:pt x="9077" y="2715"/>
                    <a:pt x="9223" y="2686"/>
                  </a:cubicBezTo>
                  <a:cubicBezTo>
                    <a:pt x="9398" y="2657"/>
                    <a:pt x="9573" y="2627"/>
                    <a:pt x="9719" y="2598"/>
                  </a:cubicBezTo>
                  <a:cubicBezTo>
                    <a:pt x="10011" y="2481"/>
                    <a:pt x="10303" y="2336"/>
                    <a:pt x="10595" y="2160"/>
                  </a:cubicBezTo>
                  <a:cubicBezTo>
                    <a:pt x="11091" y="1810"/>
                    <a:pt x="11470" y="1314"/>
                    <a:pt x="11762" y="789"/>
                  </a:cubicBezTo>
                  <a:lnTo>
                    <a:pt x="11762" y="789"/>
                  </a:lnTo>
                  <a:cubicBezTo>
                    <a:pt x="11324" y="1139"/>
                    <a:pt x="10828" y="1460"/>
                    <a:pt x="10303" y="1664"/>
                  </a:cubicBezTo>
                  <a:cubicBezTo>
                    <a:pt x="9976" y="1807"/>
                    <a:pt x="9620" y="1879"/>
                    <a:pt x="9266" y="1879"/>
                  </a:cubicBezTo>
                  <a:cubicBezTo>
                    <a:pt x="9115" y="1879"/>
                    <a:pt x="8963" y="1866"/>
                    <a:pt x="8814" y="1839"/>
                  </a:cubicBezTo>
                  <a:cubicBezTo>
                    <a:pt x="8289" y="1752"/>
                    <a:pt x="7793" y="1548"/>
                    <a:pt x="7355" y="1285"/>
                  </a:cubicBezTo>
                  <a:cubicBezTo>
                    <a:pt x="6888" y="1051"/>
                    <a:pt x="6450" y="730"/>
                    <a:pt x="6071" y="380"/>
                  </a:cubicBezTo>
                  <a:lnTo>
                    <a:pt x="566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9" name="Google Shape;1219;p50"/>
            <p:cNvSpPr/>
            <p:nvPr/>
          </p:nvSpPr>
          <p:spPr>
            <a:xfrm>
              <a:off x="7120800" y="1610250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43" name="图片 4"/>
          <p:cNvPicPr>
            <a:picLocks noChangeAspect="1"/>
          </p:cNvPicPr>
          <p:nvPr/>
        </p:nvPicPr>
        <p:blipFill>
          <a:blip r:embed="rId3"/>
          <a:srcRect l="73750"/>
          <a:stretch>
            <a:fillRect/>
          </a:stretch>
        </p:blipFill>
        <p:spPr>
          <a:xfrm>
            <a:off x="10303162" y="-68580"/>
            <a:ext cx="2304415" cy="1393825"/>
          </a:xfrm>
          <a:prstGeom prst="rect">
            <a:avLst/>
          </a:prstGeom>
        </p:spPr>
      </p:pic>
      <p:pic>
        <p:nvPicPr>
          <p:cNvPr id="44" name="图片 4"/>
          <p:cNvPicPr>
            <a:picLocks noChangeAspect="1"/>
          </p:cNvPicPr>
          <p:nvPr/>
        </p:nvPicPr>
        <p:blipFill>
          <a:blip r:embed="rId3"/>
          <a:srcRect l="73750"/>
          <a:stretch>
            <a:fillRect/>
          </a:stretch>
        </p:blipFill>
        <p:spPr>
          <a:xfrm flipH="1">
            <a:off x="-10795" y="-68580"/>
            <a:ext cx="2304415" cy="139382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F71C289-E195-4C02-B5C4-A3C6DA71C1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6178" y="1892995"/>
            <a:ext cx="8144962" cy="3859102"/>
          </a:xfrm>
          <a:prstGeom prst="rect">
            <a:avLst/>
          </a:prstGeom>
        </p:spPr>
      </p:pic>
      <p:pic>
        <p:nvPicPr>
          <p:cNvPr id="45" name="Picture 2" descr="Feliz Menino Bonitinho Garoto Com Idéia De Luz | Art drawings for kids,  School art activities, Back to school art activity">
            <a:extLst>
              <a:ext uri="{FF2B5EF4-FFF2-40B4-BE49-F238E27FC236}">
                <a16:creationId xmlns:a16="http://schemas.microsoft.com/office/drawing/2014/main" id="{CB1E7A8A-B858-4738-BED0-D01997E75F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559" y="2011681"/>
            <a:ext cx="4403188" cy="484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1767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rrow: Right 7">
            <a:hlinkClick r:id="rId2" action="ppaction://hlinksldjump"/>
            <a:extLst>
              <a:ext uri="{FF2B5EF4-FFF2-40B4-BE49-F238E27FC236}">
                <a16:creationId xmlns:a16="http://schemas.microsoft.com/office/drawing/2014/main" id="{49993C1B-6259-4A9E-8E21-8753C84E816F}"/>
              </a:ext>
            </a:extLst>
          </p:cNvPr>
          <p:cNvSpPr/>
          <p:nvPr/>
        </p:nvSpPr>
        <p:spPr>
          <a:xfrm rot="10800000">
            <a:off x="0" y="3238499"/>
            <a:ext cx="695325" cy="428625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B57DBAB0-B315-4DE9-9C7A-1B19B189EBD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258"/>
          <a:stretch>
            <a:fillRect/>
          </a:stretch>
        </p:blipFill>
        <p:spPr>
          <a:xfrm>
            <a:off x="0" y="4984630"/>
            <a:ext cx="12192000" cy="1949570"/>
          </a:xfrm>
          <a:prstGeom prst="rect">
            <a:avLst/>
          </a:prstGeom>
        </p:spPr>
      </p:pic>
      <p:pic>
        <p:nvPicPr>
          <p:cNvPr id="9" name="图片 6">
            <a:extLst>
              <a:ext uri="{FF2B5EF4-FFF2-40B4-BE49-F238E27FC236}">
                <a16:creationId xmlns:a16="http://schemas.microsoft.com/office/drawing/2014/main" id="{F95C41F6-D5DB-4155-B820-C470D7E60DD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3897" r="72099" b="65660"/>
          <a:stretch>
            <a:fillRect/>
          </a:stretch>
        </p:blipFill>
        <p:spPr>
          <a:xfrm>
            <a:off x="705619" y="503583"/>
            <a:ext cx="2181551" cy="1522047"/>
          </a:xfrm>
          <a:prstGeom prst="rect">
            <a:avLst/>
          </a:prstGeom>
        </p:spPr>
      </p:pic>
      <p:pic>
        <p:nvPicPr>
          <p:cNvPr id="10" name="图片 7">
            <a:extLst>
              <a:ext uri="{FF2B5EF4-FFF2-40B4-BE49-F238E27FC236}">
                <a16:creationId xmlns:a16="http://schemas.microsoft.com/office/drawing/2014/main" id="{68C23685-B258-4012-A35B-21A8572BE81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49" t="-1687" r="7007" b="71244"/>
          <a:stretch>
            <a:fillRect/>
          </a:stretch>
        </p:blipFill>
        <p:spPr>
          <a:xfrm>
            <a:off x="8294312" y="-370630"/>
            <a:ext cx="2992390" cy="2087762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E31D7B36-EE26-4A98-82D6-EFDCB3500480}"/>
              </a:ext>
            </a:extLst>
          </p:cNvPr>
          <p:cNvSpPr/>
          <p:nvPr/>
        </p:nvSpPr>
        <p:spPr>
          <a:xfrm>
            <a:off x="3019013" y="673251"/>
            <a:ext cx="5547210" cy="24098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x 6 = ?</a:t>
            </a:r>
          </a:p>
        </p:txBody>
      </p:sp>
      <p:sp>
        <p:nvSpPr>
          <p:cNvPr id="13" name="Cloud 12">
            <a:extLst>
              <a:ext uri="{FF2B5EF4-FFF2-40B4-BE49-F238E27FC236}">
                <a16:creationId xmlns:a16="http://schemas.microsoft.com/office/drawing/2014/main" id="{BA768F51-7E1D-4B4C-AF89-CD4749F92429}"/>
              </a:ext>
            </a:extLst>
          </p:cNvPr>
          <p:cNvSpPr/>
          <p:nvPr/>
        </p:nvSpPr>
        <p:spPr>
          <a:xfrm>
            <a:off x="3724933" y="3238499"/>
            <a:ext cx="4135370" cy="1949570"/>
          </a:xfrm>
          <a:prstGeom prst="cloud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002060"/>
                </a:solidFill>
              </a:rPr>
              <a:t>60</a:t>
            </a:r>
          </a:p>
        </p:txBody>
      </p:sp>
    </p:spTree>
    <p:extLst>
      <p:ext uri="{BB962C8B-B14F-4D97-AF65-F5344CB8AC3E}">
        <p14:creationId xmlns:p14="http://schemas.microsoft.com/office/powerpoint/2010/main" val="391247802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rrow: Right 7">
            <a:hlinkClick r:id="rId2" action="ppaction://hlinksldjump"/>
            <a:extLst>
              <a:ext uri="{FF2B5EF4-FFF2-40B4-BE49-F238E27FC236}">
                <a16:creationId xmlns:a16="http://schemas.microsoft.com/office/drawing/2014/main" id="{49993C1B-6259-4A9E-8E21-8753C84E816F}"/>
              </a:ext>
            </a:extLst>
          </p:cNvPr>
          <p:cNvSpPr/>
          <p:nvPr/>
        </p:nvSpPr>
        <p:spPr>
          <a:xfrm rot="10800000">
            <a:off x="0" y="3238499"/>
            <a:ext cx="695325" cy="428625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95C41F6-D5DB-4155-B820-C470D7E60DD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3897" r="72099" b="65660"/>
          <a:stretch>
            <a:fillRect/>
          </a:stretch>
        </p:blipFill>
        <p:spPr>
          <a:xfrm>
            <a:off x="781819" y="874213"/>
            <a:ext cx="2181551" cy="1522047"/>
          </a:xfrm>
          <a:prstGeom prst="rect">
            <a:avLst/>
          </a:prstGeom>
        </p:spPr>
      </p:pic>
      <p:pic>
        <p:nvPicPr>
          <p:cNvPr id="9" name="图片 7">
            <a:extLst>
              <a:ext uri="{FF2B5EF4-FFF2-40B4-BE49-F238E27FC236}">
                <a16:creationId xmlns:a16="http://schemas.microsoft.com/office/drawing/2014/main" id="{68C23685-B258-4012-A35B-21A8572BE81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49" t="-1687" r="7007" b="71244"/>
          <a:stretch>
            <a:fillRect/>
          </a:stretch>
        </p:blipFill>
        <p:spPr>
          <a:xfrm>
            <a:off x="8370512" y="0"/>
            <a:ext cx="2992390" cy="2087762"/>
          </a:xfrm>
          <a:prstGeom prst="rect">
            <a:avLst/>
          </a:prstGeom>
        </p:spPr>
      </p:pic>
      <p:pic>
        <p:nvPicPr>
          <p:cNvPr id="10" name="图片 3">
            <a:extLst>
              <a:ext uri="{FF2B5EF4-FFF2-40B4-BE49-F238E27FC236}">
                <a16:creationId xmlns:a16="http://schemas.microsoft.com/office/drawing/2014/main" id="{B57DBAB0-B315-4DE9-9C7A-1B19B189EBD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258"/>
          <a:stretch>
            <a:fillRect/>
          </a:stretch>
        </p:blipFill>
        <p:spPr>
          <a:xfrm>
            <a:off x="0" y="4984630"/>
            <a:ext cx="12192000" cy="1949570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2188723" y="1043881"/>
            <a:ext cx="7947498" cy="24098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en-US" sz="6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sz="6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6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en-US" sz="6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6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6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6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6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" name="Cloud 2"/>
          <p:cNvSpPr/>
          <p:nvPr/>
        </p:nvSpPr>
        <p:spPr>
          <a:xfrm>
            <a:off x="4395787" y="3582379"/>
            <a:ext cx="4135370" cy="1949570"/>
          </a:xfrm>
          <a:prstGeom prst="cloud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002060"/>
                </a:solidFill>
              </a:rPr>
              <a:t>35</a:t>
            </a:r>
          </a:p>
        </p:txBody>
      </p:sp>
    </p:spTree>
    <p:extLst>
      <p:ext uri="{BB962C8B-B14F-4D97-AF65-F5344CB8AC3E}">
        <p14:creationId xmlns:p14="http://schemas.microsoft.com/office/powerpoint/2010/main" val="28774868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rrow: Right 7">
            <a:hlinkClick r:id="rId2" action="ppaction://hlinksldjump"/>
            <a:extLst>
              <a:ext uri="{FF2B5EF4-FFF2-40B4-BE49-F238E27FC236}">
                <a16:creationId xmlns:a16="http://schemas.microsoft.com/office/drawing/2014/main" id="{49993C1B-6259-4A9E-8E21-8753C84E816F}"/>
              </a:ext>
            </a:extLst>
          </p:cNvPr>
          <p:cNvSpPr/>
          <p:nvPr/>
        </p:nvSpPr>
        <p:spPr>
          <a:xfrm rot="10800000">
            <a:off x="0" y="3238499"/>
            <a:ext cx="695325" cy="428625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B57DBAB0-B315-4DE9-9C7A-1B19B189EBD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258"/>
          <a:stretch>
            <a:fillRect/>
          </a:stretch>
        </p:blipFill>
        <p:spPr>
          <a:xfrm>
            <a:off x="0" y="4984630"/>
            <a:ext cx="12192000" cy="1949570"/>
          </a:xfrm>
          <a:prstGeom prst="rect">
            <a:avLst/>
          </a:prstGeom>
        </p:spPr>
      </p:pic>
      <p:pic>
        <p:nvPicPr>
          <p:cNvPr id="9" name="图片 6">
            <a:extLst>
              <a:ext uri="{FF2B5EF4-FFF2-40B4-BE49-F238E27FC236}">
                <a16:creationId xmlns:a16="http://schemas.microsoft.com/office/drawing/2014/main" id="{F95C41F6-D5DB-4155-B820-C470D7E60DD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3897" r="72099" b="65660"/>
          <a:stretch>
            <a:fillRect/>
          </a:stretch>
        </p:blipFill>
        <p:spPr>
          <a:xfrm>
            <a:off x="781819" y="874213"/>
            <a:ext cx="2181551" cy="1522047"/>
          </a:xfrm>
          <a:prstGeom prst="rect">
            <a:avLst/>
          </a:prstGeom>
        </p:spPr>
      </p:pic>
      <p:pic>
        <p:nvPicPr>
          <p:cNvPr id="10" name="图片 7">
            <a:extLst>
              <a:ext uri="{FF2B5EF4-FFF2-40B4-BE49-F238E27FC236}">
                <a16:creationId xmlns:a16="http://schemas.microsoft.com/office/drawing/2014/main" id="{68C23685-B258-4012-A35B-21A8572BE81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49" t="-1687" r="7007" b="71244"/>
          <a:stretch>
            <a:fillRect/>
          </a:stretch>
        </p:blipFill>
        <p:spPr>
          <a:xfrm>
            <a:off x="8370512" y="0"/>
            <a:ext cx="2992390" cy="208776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655651" y="1114425"/>
            <a:ext cx="6965003" cy="1847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thêm 2 đơn vị bằng bao nhiêu?</a:t>
            </a:r>
            <a:endParaRPr lang="en-US" sz="6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4619625" y="3571875"/>
            <a:ext cx="3438525" cy="16383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57456485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rrow: Right 7">
            <a:hlinkClick r:id="rId2" action="ppaction://hlinksldjump"/>
            <a:extLst>
              <a:ext uri="{FF2B5EF4-FFF2-40B4-BE49-F238E27FC236}">
                <a16:creationId xmlns:a16="http://schemas.microsoft.com/office/drawing/2014/main" id="{49993C1B-6259-4A9E-8E21-8753C84E816F}"/>
              </a:ext>
            </a:extLst>
          </p:cNvPr>
          <p:cNvSpPr/>
          <p:nvPr/>
        </p:nvSpPr>
        <p:spPr>
          <a:xfrm rot="10800000">
            <a:off x="0" y="3253890"/>
            <a:ext cx="695325" cy="428625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95C41F6-D5DB-4155-B820-C470D7E60DD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3897" r="72099" b="65660"/>
          <a:stretch>
            <a:fillRect/>
          </a:stretch>
        </p:blipFill>
        <p:spPr>
          <a:xfrm>
            <a:off x="-104678" y="874213"/>
            <a:ext cx="2181551" cy="1522047"/>
          </a:xfrm>
          <a:prstGeom prst="rect">
            <a:avLst/>
          </a:prstGeom>
        </p:spPr>
      </p:pic>
      <p:pic>
        <p:nvPicPr>
          <p:cNvPr id="9" name="图片 7">
            <a:extLst>
              <a:ext uri="{FF2B5EF4-FFF2-40B4-BE49-F238E27FC236}">
                <a16:creationId xmlns:a16="http://schemas.microsoft.com/office/drawing/2014/main" id="{68C23685-B258-4012-A35B-21A8572BE81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49" t="-1687" r="7007" b="71244"/>
          <a:stretch>
            <a:fillRect/>
          </a:stretch>
        </p:blipFill>
        <p:spPr>
          <a:xfrm>
            <a:off x="9580187" y="485775"/>
            <a:ext cx="2992390" cy="2087762"/>
          </a:xfrm>
          <a:prstGeom prst="rect">
            <a:avLst/>
          </a:prstGeom>
        </p:spPr>
      </p:pic>
      <p:pic>
        <p:nvPicPr>
          <p:cNvPr id="10" name="图片 3">
            <a:extLst>
              <a:ext uri="{FF2B5EF4-FFF2-40B4-BE49-F238E27FC236}">
                <a16:creationId xmlns:a16="http://schemas.microsoft.com/office/drawing/2014/main" id="{B57DBAB0-B315-4DE9-9C7A-1B19B189EBD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258"/>
          <a:stretch>
            <a:fillRect/>
          </a:stretch>
        </p:blipFill>
        <p:spPr>
          <a:xfrm>
            <a:off x="0" y="4984630"/>
            <a:ext cx="12192000" cy="194957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41719" y="552474"/>
            <a:ext cx="9834663" cy="27014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4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Anh gấp được 8 máy bay, em gấp được 5 máy bay. Hỏi cả 2 anh em gấp được bao nhiêu máy bay?</a:t>
            </a:r>
            <a:endParaRPr lang="en-US" sz="4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3122376" y="3319160"/>
            <a:ext cx="5223956" cy="2028825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 </a:t>
            </a:r>
            <a:r>
              <a:rPr lang="en-US" sz="5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5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bay</a:t>
            </a:r>
          </a:p>
        </p:txBody>
      </p:sp>
    </p:spTree>
    <p:extLst>
      <p:ext uri="{BB962C8B-B14F-4D97-AF65-F5344CB8AC3E}">
        <p14:creationId xmlns:p14="http://schemas.microsoft.com/office/powerpoint/2010/main" val="3233652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B8CA0FF-B06F-4453-BC7D-149D475CED6C}"/>
              </a:ext>
            </a:extLst>
          </p:cNvPr>
          <p:cNvSpPr/>
          <p:nvPr/>
        </p:nvSpPr>
        <p:spPr>
          <a:xfrm>
            <a:off x="-57972" y="526643"/>
            <a:ext cx="12077147" cy="6043938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1" i="0" u="none" strike="noStrike" kern="0" cap="none" spc="0" normalizeH="0" baseline="0" noProof="0">
              <a:ln>
                <a:noFill/>
              </a:ln>
              <a:solidFill>
                <a:srgbClr val="1D2542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733E1EA6-E5BA-4E02-9A4F-F677026DD6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6805"/>
            <a:ext cx="1733107" cy="7306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16A5C58-1D15-4460-A3D6-3F1C18D1A355}"/>
              </a:ext>
            </a:extLst>
          </p:cNvPr>
          <p:cNvSpPr txBox="1"/>
          <p:nvPr/>
        </p:nvSpPr>
        <p:spPr>
          <a:xfrm>
            <a:off x="280219" y="770612"/>
            <a:ext cx="907643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toán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1: </a:t>
            </a:r>
          </a:p>
          <a:p>
            <a:pPr algn="just"/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5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bông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cúc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hồng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nhiều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hơn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cúc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bông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Hỏi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marL="342900" indent="-342900" algn="just">
              <a:buAutoNum type="alphaLcPeriod"/>
            </a:pP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bao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nhiêu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bông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hồng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marL="342900" indent="-342900" algn="just">
              <a:buAutoNum type="alphaLcPeriod"/>
            </a:pP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bao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nhiêu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bông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hồng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cúc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C00288A-A814-460F-A051-360DB3A94E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61471" y="832489"/>
            <a:ext cx="1397257" cy="214246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375E65D-5CAB-4783-B7A1-158814C4400B}"/>
              </a:ext>
            </a:extLst>
          </p:cNvPr>
          <p:cNvSpPr txBox="1"/>
          <p:nvPr/>
        </p:nvSpPr>
        <p:spPr>
          <a:xfrm>
            <a:off x="3318724" y="2814049"/>
            <a:ext cx="1967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Tóm</a:t>
            </a:r>
            <a:r>
              <a:rPr lang="en-US" sz="28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tắt</a:t>
            </a:r>
            <a:endParaRPr lang="en-US" sz="2800" b="1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073E0AF-7BB9-4B0B-B1B6-CF329FE5F13B}"/>
              </a:ext>
            </a:extLst>
          </p:cNvPr>
          <p:cNvSpPr txBox="1"/>
          <p:nvPr/>
        </p:nvSpPr>
        <p:spPr>
          <a:xfrm>
            <a:off x="176976" y="5082934"/>
            <a:ext cx="1967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C57BB13-4C72-4A35-BEB2-D0E6EB3E87BB}"/>
              </a:ext>
            </a:extLst>
          </p:cNvPr>
          <p:cNvSpPr txBox="1"/>
          <p:nvPr/>
        </p:nvSpPr>
        <p:spPr>
          <a:xfrm>
            <a:off x="697143" y="3456085"/>
            <a:ext cx="1967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cúc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D4333D9-164D-4526-8BAC-E551957585D3}"/>
              </a:ext>
            </a:extLst>
          </p:cNvPr>
          <p:cNvSpPr txBox="1"/>
          <p:nvPr/>
        </p:nvSpPr>
        <p:spPr>
          <a:xfrm>
            <a:off x="441373" y="3906728"/>
            <a:ext cx="1967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hồng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F21CF23-40BE-4B20-A3F7-5571B4641C70}"/>
              </a:ext>
            </a:extLst>
          </p:cNvPr>
          <p:cNvGrpSpPr/>
          <p:nvPr/>
        </p:nvGrpSpPr>
        <p:grpSpPr>
          <a:xfrm>
            <a:off x="2410932" y="3529116"/>
            <a:ext cx="2147777" cy="182679"/>
            <a:chOff x="3051544" y="3800176"/>
            <a:chExt cx="2147777" cy="182679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E75EBB56-2777-4F5F-9816-D539472AA840}"/>
                </a:ext>
              </a:extLst>
            </p:cNvPr>
            <p:cNvCxnSpPr>
              <a:cxnSpLocks/>
            </p:cNvCxnSpPr>
            <p:nvPr/>
          </p:nvCxnSpPr>
          <p:spPr>
            <a:xfrm>
              <a:off x="3051544" y="3891516"/>
              <a:ext cx="2147777" cy="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353A222D-5C96-410A-AEFD-6CD9F87BE6CD}"/>
                </a:ext>
              </a:extLst>
            </p:cNvPr>
            <p:cNvCxnSpPr>
              <a:cxnSpLocks/>
            </p:cNvCxnSpPr>
            <p:nvPr/>
          </p:nvCxnSpPr>
          <p:spPr>
            <a:xfrm>
              <a:off x="3051544" y="3800176"/>
              <a:ext cx="0" cy="182679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8F4AC53F-B884-4E44-9901-CDE962D89641}"/>
                </a:ext>
              </a:extLst>
            </p:cNvPr>
            <p:cNvCxnSpPr/>
            <p:nvPr/>
          </p:nvCxnSpPr>
          <p:spPr>
            <a:xfrm>
              <a:off x="5199321" y="3800176"/>
              <a:ext cx="0" cy="182679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C2E8D7A5-0F6D-4AE0-93E7-158B76BB845C}"/>
              </a:ext>
            </a:extLst>
          </p:cNvPr>
          <p:cNvGrpSpPr/>
          <p:nvPr/>
        </p:nvGrpSpPr>
        <p:grpSpPr>
          <a:xfrm>
            <a:off x="2392001" y="4115976"/>
            <a:ext cx="3156983" cy="182679"/>
            <a:chOff x="3040911" y="3800176"/>
            <a:chExt cx="3156983" cy="182679"/>
          </a:xfrm>
        </p:grpSpPr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A3CF3641-C304-40D4-B80A-5900C5FB8F3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40911" y="3896316"/>
              <a:ext cx="3156983" cy="14291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00314EB7-8A35-4568-ABA4-33CEADF476F7}"/>
                </a:ext>
              </a:extLst>
            </p:cNvPr>
            <p:cNvCxnSpPr>
              <a:cxnSpLocks/>
            </p:cNvCxnSpPr>
            <p:nvPr/>
          </p:nvCxnSpPr>
          <p:spPr>
            <a:xfrm>
              <a:off x="3051544" y="3800176"/>
              <a:ext cx="0" cy="182679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ABC232AC-095B-4349-B9B2-E8AB089A00A2}"/>
                </a:ext>
              </a:extLst>
            </p:cNvPr>
            <p:cNvCxnSpPr/>
            <p:nvPr/>
          </p:nvCxnSpPr>
          <p:spPr>
            <a:xfrm>
              <a:off x="5199321" y="3800176"/>
              <a:ext cx="0" cy="182679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29E8544F-B61A-4CBA-8780-FB87C9B2634D}"/>
                </a:ext>
              </a:extLst>
            </p:cNvPr>
            <p:cNvCxnSpPr>
              <a:cxnSpLocks/>
            </p:cNvCxnSpPr>
            <p:nvPr/>
          </p:nvCxnSpPr>
          <p:spPr>
            <a:xfrm>
              <a:off x="6197894" y="3800176"/>
              <a:ext cx="0" cy="182679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C43582C5-90F6-4A89-8765-F364CCCD0459}"/>
              </a:ext>
            </a:extLst>
          </p:cNvPr>
          <p:cNvSpPr txBox="1"/>
          <p:nvPr/>
        </p:nvSpPr>
        <p:spPr>
          <a:xfrm>
            <a:off x="2907355" y="3086947"/>
            <a:ext cx="1714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bông</a:t>
            </a:r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F53D6752-940E-455B-952F-726F94B04574}"/>
              </a:ext>
            </a:extLst>
          </p:cNvPr>
          <p:cNvSpPr txBox="1"/>
          <p:nvPr/>
        </p:nvSpPr>
        <p:spPr>
          <a:xfrm>
            <a:off x="4558709" y="3781996"/>
            <a:ext cx="1714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bông</a:t>
            </a:r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046BCC9A-EA8E-4839-AE72-0FFCB2031D2B}"/>
              </a:ext>
            </a:extLst>
          </p:cNvPr>
          <p:cNvCxnSpPr>
            <a:cxnSpLocks/>
          </p:cNvCxnSpPr>
          <p:nvPr/>
        </p:nvCxnSpPr>
        <p:spPr>
          <a:xfrm>
            <a:off x="2410932" y="3725404"/>
            <a:ext cx="0" cy="444304"/>
          </a:xfrm>
          <a:prstGeom prst="line">
            <a:avLst/>
          </a:prstGeom>
          <a:ln w="3810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A9181998-F6CD-4357-8151-69618CF2763E}"/>
              </a:ext>
            </a:extLst>
          </p:cNvPr>
          <p:cNvCxnSpPr>
            <a:cxnSpLocks/>
          </p:cNvCxnSpPr>
          <p:nvPr/>
        </p:nvCxnSpPr>
        <p:spPr>
          <a:xfrm>
            <a:off x="4558709" y="3649145"/>
            <a:ext cx="0" cy="570116"/>
          </a:xfrm>
          <a:prstGeom prst="line">
            <a:avLst/>
          </a:prstGeom>
          <a:ln w="3810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Left Brace 84">
            <a:extLst>
              <a:ext uri="{FF2B5EF4-FFF2-40B4-BE49-F238E27FC236}">
                <a16:creationId xmlns:a16="http://schemas.microsoft.com/office/drawing/2014/main" id="{14254A1A-E07B-4D50-93C8-80216276B21B}"/>
              </a:ext>
            </a:extLst>
          </p:cNvPr>
          <p:cNvSpPr/>
          <p:nvPr/>
        </p:nvSpPr>
        <p:spPr>
          <a:xfrm rot="16200000">
            <a:off x="3796323" y="2933978"/>
            <a:ext cx="375919" cy="3146700"/>
          </a:xfrm>
          <a:prstGeom prst="leftBrace">
            <a:avLst>
              <a:gd name="adj1" fmla="val 26252"/>
              <a:gd name="adj2" fmla="val 50599"/>
            </a:avLst>
          </a:prstGeom>
          <a:ln w="9525" cap="flat" cmpd="sng" algn="ctr">
            <a:solidFill>
              <a:schemeClr val="accent5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9080C4FC-FE5A-4E7B-BD57-A979A47022F5}"/>
              </a:ext>
            </a:extLst>
          </p:cNvPr>
          <p:cNvSpPr txBox="1"/>
          <p:nvPr/>
        </p:nvSpPr>
        <p:spPr>
          <a:xfrm>
            <a:off x="3444986" y="4613841"/>
            <a:ext cx="1714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bông</a:t>
            </a:r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7" name="Rectangle: Rounded Corners 86">
            <a:extLst>
              <a:ext uri="{FF2B5EF4-FFF2-40B4-BE49-F238E27FC236}">
                <a16:creationId xmlns:a16="http://schemas.microsoft.com/office/drawing/2014/main" id="{65598D30-BE5F-4FF3-8EEB-4C9C1AA2FF0B}"/>
              </a:ext>
            </a:extLst>
          </p:cNvPr>
          <p:cNvSpPr/>
          <p:nvPr/>
        </p:nvSpPr>
        <p:spPr>
          <a:xfrm>
            <a:off x="6773136" y="2963814"/>
            <a:ext cx="4980589" cy="3714280"/>
          </a:xfrm>
          <a:prstGeom prst="roundRect">
            <a:avLst>
              <a:gd name="adj" fmla="val 18190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6A73D65C-433D-440E-8220-1EE4E32DB4DB}"/>
              </a:ext>
            </a:extLst>
          </p:cNvPr>
          <p:cNvSpPr txBox="1"/>
          <p:nvPr/>
        </p:nvSpPr>
        <p:spPr>
          <a:xfrm>
            <a:off x="7249478" y="3038414"/>
            <a:ext cx="3609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24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endParaRPr lang="en-US" sz="2400" b="1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D174A7CB-9C6A-45D2-9B2D-921406F10A07}"/>
              </a:ext>
            </a:extLst>
          </p:cNvPr>
          <p:cNvSpPr txBox="1"/>
          <p:nvPr/>
        </p:nvSpPr>
        <p:spPr>
          <a:xfrm>
            <a:off x="6842780" y="3430336"/>
            <a:ext cx="48065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LcPeriod"/>
            </a:pP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bông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hồng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5 + 2 = 7 (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bông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457200" indent="-457200" algn="ctr">
              <a:buAutoNum type="alphaLcPeriod"/>
            </a:pPr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6A1F873A-D1A4-4B63-9215-89959B17C92B}"/>
              </a:ext>
            </a:extLst>
          </p:cNvPr>
          <p:cNvSpPr txBox="1"/>
          <p:nvPr/>
        </p:nvSpPr>
        <p:spPr>
          <a:xfrm>
            <a:off x="6773136" y="4319368"/>
            <a:ext cx="497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bông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hồng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cúc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+ 7 = 12 (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bông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algn="ctr"/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6E160A0E-A879-4A6E-AC6B-0DDB531BDB57}"/>
              </a:ext>
            </a:extLst>
          </p:cNvPr>
          <p:cNvSpPr txBox="1"/>
          <p:nvPr/>
        </p:nvSpPr>
        <p:spPr>
          <a:xfrm>
            <a:off x="7531799" y="5122531"/>
            <a:ext cx="43171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án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a) 7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bông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b) 12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bông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9186567-B23D-49E7-99D3-52B14DB7FE7D}"/>
              </a:ext>
            </a:extLst>
          </p:cNvPr>
          <p:cNvGrpSpPr/>
          <p:nvPr/>
        </p:nvGrpSpPr>
        <p:grpSpPr>
          <a:xfrm>
            <a:off x="2501618" y="5319812"/>
            <a:ext cx="2147777" cy="182679"/>
            <a:chOff x="3051544" y="3800176"/>
            <a:chExt cx="2147777" cy="182679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C524FDDD-DC8E-40E6-969D-2DDCCD2F35E7}"/>
                </a:ext>
              </a:extLst>
            </p:cNvPr>
            <p:cNvCxnSpPr>
              <a:cxnSpLocks/>
            </p:cNvCxnSpPr>
            <p:nvPr/>
          </p:nvCxnSpPr>
          <p:spPr>
            <a:xfrm>
              <a:off x="3051544" y="3891516"/>
              <a:ext cx="2147777" cy="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CB7920B8-7A66-4434-AEC7-E92CCEBE9D22}"/>
                </a:ext>
              </a:extLst>
            </p:cNvPr>
            <p:cNvCxnSpPr>
              <a:cxnSpLocks/>
            </p:cNvCxnSpPr>
            <p:nvPr/>
          </p:nvCxnSpPr>
          <p:spPr>
            <a:xfrm>
              <a:off x="3051544" y="3800176"/>
              <a:ext cx="0" cy="182679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683B098C-E2F9-4939-ACDE-FFE93E216DEF}"/>
                </a:ext>
              </a:extLst>
            </p:cNvPr>
            <p:cNvCxnSpPr/>
            <p:nvPr/>
          </p:nvCxnSpPr>
          <p:spPr>
            <a:xfrm>
              <a:off x="5199321" y="3800176"/>
              <a:ext cx="0" cy="182679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404FAF51-575B-432D-B6C9-92ACDD5550DE}"/>
              </a:ext>
            </a:extLst>
          </p:cNvPr>
          <p:cNvSpPr txBox="1"/>
          <p:nvPr/>
        </p:nvSpPr>
        <p:spPr>
          <a:xfrm>
            <a:off x="3034088" y="4949487"/>
            <a:ext cx="1714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bông</a:t>
            </a:r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B269B18-ABFB-4908-91C6-5855330352AB}"/>
              </a:ext>
            </a:extLst>
          </p:cNvPr>
          <p:cNvGrpSpPr/>
          <p:nvPr/>
        </p:nvGrpSpPr>
        <p:grpSpPr>
          <a:xfrm>
            <a:off x="2480255" y="5841451"/>
            <a:ext cx="2966401" cy="305015"/>
            <a:chOff x="3051544" y="3800176"/>
            <a:chExt cx="2147777" cy="182679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99DC7211-29EC-4E3B-A1D6-C29BF213CA1F}"/>
                </a:ext>
              </a:extLst>
            </p:cNvPr>
            <p:cNvCxnSpPr>
              <a:cxnSpLocks/>
            </p:cNvCxnSpPr>
            <p:nvPr/>
          </p:nvCxnSpPr>
          <p:spPr>
            <a:xfrm>
              <a:off x="3051544" y="3891516"/>
              <a:ext cx="2147777" cy="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22DF67EF-CD0F-4D32-92D8-16F39F8FC7C8}"/>
                </a:ext>
              </a:extLst>
            </p:cNvPr>
            <p:cNvCxnSpPr>
              <a:cxnSpLocks/>
            </p:cNvCxnSpPr>
            <p:nvPr/>
          </p:nvCxnSpPr>
          <p:spPr>
            <a:xfrm>
              <a:off x="3051544" y="3800176"/>
              <a:ext cx="0" cy="182679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1776D27F-5825-450A-A1D3-6AA363D18D9B}"/>
                </a:ext>
              </a:extLst>
            </p:cNvPr>
            <p:cNvCxnSpPr/>
            <p:nvPr/>
          </p:nvCxnSpPr>
          <p:spPr>
            <a:xfrm>
              <a:off x="5199321" y="3800176"/>
              <a:ext cx="0" cy="182679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Left Brace 51">
            <a:extLst>
              <a:ext uri="{FF2B5EF4-FFF2-40B4-BE49-F238E27FC236}">
                <a16:creationId xmlns:a16="http://schemas.microsoft.com/office/drawing/2014/main" id="{EE792E80-469A-4864-BDAC-C6E63F09C882}"/>
              </a:ext>
            </a:extLst>
          </p:cNvPr>
          <p:cNvSpPr/>
          <p:nvPr/>
        </p:nvSpPr>
        <p:spPr>
          <a:xfrm rot="10800000">
            <a:off x="5485832" y="5188450"/>
            <a:ext cx="375919" cy="989502"/>
          </a:xfrm>
          <a:prstGeom prst="leftBrace">
            <a:avLst>
              <a:gd name="adj1" fmla="val 26252"/>
              <a:gd name="adj2" fmla="val 50599"/>
            </a:avLst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934EAB6-3EEB-47A8-8BDE-D40CBD60CD9D}"/>
              </a:ext>
            </a:extLst>
          </p:cNvPr>
          <p:cNvSpPr txBox="1"/>
          <p:nvPr/>
        </p:nvSpPr>
        <p:spPr>
          <a:xfrm>
            <a:off x="797879" y="5159981"/>
            <a:ext cx="1967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cúc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A9860B3-BE7C-4849-8A2E-F9647856A5F5}"/>
              </a:ext>
            </a:extLst>
          </p:cNvPr>
          <p:cNvSpPr txBox="1"/>
          <p:nvPr/>
        </p:nvSpPr>
        <p:spPr>
          <a:xfrm>
            <a:off x="280219" y="3529116"/>
            <a:ext cx="1967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A250819-D155-4956-951F-3F11D14ED424}"/>
              </a:ext>
            </a:extLst>
          </p:cNvPr>
          <p:cNvSpPr txBox="1"/>
          <p:nvPr/>
        </p:nvSpPr>
        <p:spPr>
          <a:xfrm>
            <a:off x="585358" y="5683201"/>
            <a:ext cx="1967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hồng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5755E8B-A258-4BE8-9426-01A1E8AA1859}"/>
              </a:ext>
            </a:extLst>
          </p:cNvPr>
          <p:cNvSpPr txBox="1"/>
          <p:nvPr/>
        </p:nvSpPr>
        <p:spPr>
          <a:xfrm>
            <a:off x="5815847" y="5339128"/>
            <a:ext cx="1714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bông</a:t>
            </a:r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01286AD-BAB7-4243-9D90-A44E6A10500C}"/>
              </a:ext>
            </a:extLst>
          </p:cNvPr>
          <p:cNvSpPr txBox="1"/>
          <p:nvPr/>
        </p:nvSpPr>
        <p:spPr>
          <a:xfrm>
            <a:off x="3089735" y="5502948"/>
            <a:ext cx="1714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bông</a:t>
            </a:r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551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7" grpId="0"/>
      <p:bldP spid="55" grpId="0"/>
      <p:bldP spid="56" grpId="0"/>
      <p:bldP spid="37" grpId="0"/>
      <p:bldP spid="74" grpId="0"/>
      <p:bldP spid="85" grpId="0" animBg="1"/>
      <p:bldP spid="86" grpId="0"/>
      <p:bldP spid="88" grpId="0"/>
      <p:bldP spid="89" grpId="0"/>
      <p:bldP spid="91" grpId="0"/>
      <p:bldP spid="93" grpId="0"/>
      <p:bldP spid="41" grpId="0"/>
      <p:bldP spid="52" grpId="0" animBg="1"/>
      <p:bldP spid="53" grpId="0"/>
      <p:bldP spid="54" grpId="0"/>
      <p:bldP spid="57" grpId="0"/>
      <p:bldP spid="58" grpId="0"/>
      <p:bldP spid="6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39080B7-B802-4D5A-9C94-8518F0141EB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8302" y="276999"/>
            <a:ext cx="11100881" cy="19081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u="sng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40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u="sng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toán</a:t>
            </a:r>
            <a:r>
              <a:rPr lang="en-US" sz="40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1: </a:t>
            </a:r>
          </a:p>
          <a:p>
            <a:pPr algn="just"/>
            <a:r>
              <a:rPr lang="en-US" sz="36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5 </a:t>
            </a:r>
            <a:r>
              <a:rPr lang="en-US" sz="36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bông</a:t>
            </a: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cúc</a:t>
            </a: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6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hồng</a:t>
            </a: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nhiều</a:t>
            </a: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hơn</a:t>
            </a: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cúc</a:t>
            </a: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 </a:t>
            </a:r>
            <a:r>
              <a:rPr lang="en-US" sz="36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bông</a:t>
            </a: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6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Hỏi</a:t>
            </a:r>
            <a:r>
              <a:rPr lang="en-US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sz="36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ó</a:t>
            </a: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bao </a:t>
            </a:r>
            <a:r>
              <a:rPr lang="en-US" sz="36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nhiêu</a:t>
            </a: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bông</a:t>
            </a: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hồng</a:t>
            </a: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cúc</a:t>
            </a: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935648-300C-43D9-BF2D-8CD35712233E}"/>
              </a:ext>
            </a:extLst>
          </p:cNvPr>
          <p:cNvSpPr txBox="1"/>
          <p:nvPr/>
        </p:nvSpPr>
        <p:spPr>
          <a:xfrm>
            <a:off x="894944" y="2185183"/>
            <a:ext cx="986384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u="sng" dirty="0" err="1">
                <a:solidFill>
                  <a:srgbClr val="FF0000"/>
                </a:solidFill>
              </a:rPr>
              <a:t>Bài</a:t>
            </a:r>
            <a:r>
              <a:rPr lang="en-US" sz="3600" b="1" u="sng" dirty="0">
                <a:solidFill>
                  <a:srgbClr val="FF0000"/>
                </a:solidFill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</a:rPr>
              <a:t>giải</a:t>
            </a:r>
            <a:endParaRPr lang="en-US" sz="3600" b="1" u="sng" dirty="0">
              <a:solidFill>
                <a:srgbClr val="FF0000"/>
              </a:solidFill>
            </a:endParaRPr>
          </a:p>
          <a:p>
            <a:r>
              <a:rPr lang="en-US" sz="3600" b="1">
                <a:solidFill>
                  <a:schemeClr val="bg1"/>
                </a:solidFill>
              </a:rPr>
              <a:t>   Số </a:t>
            </a:r>
            <a:r>
              <a:rPr lang="en-US" sz="3600" b="1" err="1">
                <a:solidFill>
                  <a:schemeClr val="bg1"/>
                </a:solidFill>
              </a:rPr>
              <a:t>bông</a:t>
            </a:r>
            <a:r>
              <a:rPr lang="en-US" sz="3600" b="1">
                <a:solidFill>
                  <a:schemeClr val="bg1"/>
                </a:solidFill>
              </a:rPr>
              <a:t> hoa </a:t>
            </a:r>
            <a:r>
              <a:rPr lang="en-US" sz="3600" b="1" dirty="0" err="1">
                <a:solidFill>
                  <a:schemeClr val="bg1"/>
                </a:solidFill>
              </a:rPr>
              <a:t>hồng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có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là</a:t>
            </a:r>
            <a:r>
              <a:rPr lang="en-US" sz="3600" b="1" dirty="0">
                <a:solidFill>
                  <a:schemeClr val="bg1"/>
                </a:solidFill>
              </a:rPr>
              <a:t>:</a:t>
            </a:r>
          </a:p>
          <a:p>
            <a:pPr algn="ctr"/>
            <a:r>
              <a:rPr lang="en-US" sz="3600" b="1" dirty="0">
                <a:solidFill>
                  <a:schemeClr val="bg1"/>
                </a:solidFill>
              </a:rPr>
              <a:t>5 + 2 = 7 (</a:t>
            </a:r>
            <a:r>
              <a:rPr lang="en-US" sz="3600" b="1" dirty="0" err="1">
                <a:solidFill>
                  <a:schemeClr val="bg1"/>
                </a:solidFill>
              </a:rPr>
              <a:t>bông</a:t>
            </a:r>
            <a:r>
              <a:rPr lang="en-US" sz="3600" b="1" dirty="0">
                <a:solidFill>
                  <a:schemeClr val="bg1"/>
                </a:solidFill>
              </a:rPr>
              <a:t>)</a:t>
            </a:r>
          </a:p>
          <a:p>
            <a:pPr algn="ctr"/>
            <a:r>
              <a:rPr lang="en-US" sz="3600" b="1" dirty="0" err="1">
                <a:solidFill>
                  <a:schemeClr val="bg1"/>
                </a:solidFill>
              </a:rPr>
              <a:t>Có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tất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cả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số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bông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hoa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hồng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và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hoa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cúc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là</a:t>
            </a:r>
            <a:r>
              <a:rPr lang="en-US" sz="3600" b="1" dirty="0">
                <a:solidFill>
                  <a:schemeClr val="bg1"/>
                </a:solidFill>
              </a:rPr>
              <a:t>:</a:t>
            </a:r>
          </a:p>
          <a:p>
            <a:pPr algn="ctr"/>
            <a:r>
              <a:rPr lang="en-US" sz="3600" b="1" dirty="0">
                <a:solidFill>
                  <a:schemeClr val="bg1"/>
                </a:solidFill>
              </a:rPr>
              <a:t>5 + 7 = 12 (</a:t>
            </a:r>
            <a:r>
              <a:rPr lang="en-US" sz="3600" b="1" dirty="0" err="1">
                <a:solidFill>
                  <a:schemeClr val="bg1"/>
                </a:solidFill>
              </a:rPr>
              <a:t>bông</a:t>
            </a:r>
            <a:r>
              <a:rPr lang="en-US" sz="3600" b="1" dirty="0">
                <a:solidFill>
                  <a:schemeClr val="bg1"/>
                </a:solidFill>
              </a:rPr>
              <a:t>)</a:t>
            </a:r>
          </a:p>
          <a:p>
            <a:pPr algn="ctr"/>
            <a:r>
              <a:rPr lang="en-US" sz="3600" b="1" dirty="0">
                <a:solidFill>
                  <a:schemeClr val="bg1"/>
                </a:solidFill>
              </a:rPr>
              <a:t>                </a:t>
            </a:r>
            <a:r>
              <a:rPr lang="en-US" sz="3600" b="1" dirty="0" err="1">
                <a:solidFill>
                  <a:schemeClr val="bg1"/>
                </a:solidFill>
              </a:rPr>
              <a:t>Đáp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số</a:t>
            </a:r>
            <a:r>
              <a:rPr lang="en-US" sz="3600" b="1" dirty="0">
                <a:solidFill>
                  <a:schemeClr val="bg1"/>
                </a:solidFill>
              </a:rPr>
              <a:t>: 12 </a:t>
            </a:r>
            <a:r>
              <a:rPr lang="en-US" sz="3600" b="1" dirty="0" err="1">
                <a:solidFill>
                  <a:schemeClr val="bg1"/>
                </a:solidFill>
              </a:rPr>
              <a:t>bông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hoa</a:t>
            </a:r>
            <a:r>
              <a:rPr lang="en-US" sz="3600" b="1" dirty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AutoNum type="alphaLcPeriod"/>
            </a:pP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vi-VN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857A3C-5A57-403F-ABFF-18F8BA5610A5}"/>
              </a:ext>
            </a:extLst>
          </p:cNvPr>
          <p:cNvSpPr txBox="1"/>
          <p:nvPr/>
        </p:nvSpPr>
        <p:spPr>
          <a:xfrm>
            <a:off x="894944" y="5724614"/>
            <a:ext cx="92307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Đây gọi là bài toán giải bằng 2 bước tính</a:t>
            </a:r>
            <a:r>
              <a:rPr lang="en-US" sz="40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vi-VN" sz="4000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731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3" grpId="0"/>
    </p:bldLst>
  </p:timing>
</p:sld>
</file>

<file path=ppt/theme/theme1.xml><?xml version="1.0" encoding="utf-8"?>
<a:theme xmlns:a="http://schemas.openxmlformats.org/drawingml/2006/main" name="Elementary Geography Lesson by Slidesgo">
  <a:themeElements>
    <a:clrScheme name="Simple Light">
      <a:dk1>
        <a:srgbClr val="FFFFFF"/>
      </a:dk1>
      <a:lt1>
        <a:srgbClr val="1D2542"/>
      </a:lt1>
      <a:dk2>
        <a:srgbClr val="7ECCC6"/>
      </a:dk2>
      <a:lt2>
        <a:srgbClr val="DAEEEB"/>
      </a:lt2>
      <a:accent1>
        <a:srgbClr val="FE7950"/>
      </a:accent1>
      <a:accent2>
        <a:srgbClr val="FF9076"/>
      </a:accent2>
      <a:accent3>
        <a:srgbClr val="F4C88A"/>
      </a:accent3>
      <a:accent4>
        <a:srgbClr val="FFEFD9"/>
      </a:accent4>
      <a:accent5>
        <a:srgbClr val="5B1C18"/>
      </a:accent5>
      <a:accent6>
        <a:srgbClr val="8D5448"/>
      </a:accent6>
      <a:hlink>
        <a:srgbClr val="FE795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543</TotalTime>
  <Words>907</Words>
  <Application>Microsoft Office PowerPoint</Application>
  <PresentationFormat>Widescreen</PresentationFormat>
  <Paragraphs>132</Paragraphs>
  <Slides>31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52" baseType="lpstr">
      <vt:lpstr>맑은 고딕</vt:lpstr>
      <vt:lpstr>宋体</vt:lpstr>
      <vt:lpstr>Arial</vt:lpstr>
      <vt:lpstr>Calibri</vt:lpstr>
      <vt:lpstr>Calibri Light</vt:lpstr>
      <vt:lpstr>Fira Sans Extra Condensed Medium</vt:lpstr>
      <vt:lpstr>Garamond</vt:lpstr>
      <vt:lpstr>Lato</vt:lpstr>
      <vt:lpstr>Life Savers</vt:lpstr>
      <vt:lpstr>Life Savers ExtraBold</vt:lpstr>
      <vt:lpstr>Livvic</vt:lpstr>
      <vt:lpstr>Roboto Condensed Light</vt:lpstr>
      <vt:lpstr>Roboto Slab Light</vt:lpstr>
      <vt:lpstr>Source Han Sans CN Medium</vt:lpstr>
      <vt:lpstr>SVN-Cookies</vt:lpstr>
      <vt:lpstr>SVN-Hole Hearted</vt:lpstr>
      <vt:lpstr>SVN-Kitten</vt:lpstr>
      <vt:lpstr>Times New Roman</vt:lpstr>
      <vt:lpstr>字魂64号-萌趣软糖体</vt:lpstr>
      <vt:lpstr>Elementary Geography Lesson by Slidesgo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Bài toán 1:  Có 5 bông hoa cúc. Số hoa hồng có nhiều hơn số hoa cúc là 2 bông. Hỏi có bao nhiêu bông hoa hồng và hoa cúc ?</vt:lpstr>
      <vt:lpstr>PowerPoint Presentation</vt:lpstr>
      <vt:lpstr>PowerPoint Presentation</vt:lpstr>
      <vt:lpstr>Ghi nhớ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Administrator</cp:lastModifiedBy>
  <cp:revision>172</cp:revision>
  <dcterms:created xsi:type="dcterms:W3CDTF">2022-08-24T01:31:48Z</dcterms:created>
  <dcterms:modified xsi:type="dcterms:W3CDTF">2023-11-16T15:15:25Z</dcterms:modified>
</cp:coreProperties>
</file>