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89" r:id="rId3"/>
    <p:sldMasterId id="2147483701" r:id="rId4"/>
    <p:sldMasterId id="2147483713" r:id="rId5"/>
    <p:sldMasterId id="2147483728" r:id="rId6"/>
  </p:sldMasterIdLst>
  <p:notesMasterIdLst>
    <p:notesMasterId r:id="rId29"/>
  </p:notesMasterIdLst>
  <p:sldIdLst>
    <p:sldId id="291" r:id="rId7"/>
    <p:sldId id="275" r:id="rId8"/>
    <p:sldId id="257" r:id="rId9"/>
    <p:sldId id="259" r:id="rId10"/>
    <p:sldId id="260" r:id="rId11"/>
    <p:sldId id="4371" r:id="rId12"/>
    <p:sldId id="4372" r:id="rId13"/>
    <p:sldId id="4373" r:id="rId14"/>
    <p:sldId id="4362" r:id="rId15"/>
    <p:sldId id="4374" r:id="rId16"/>
    <p:sldId id="4365" r:id="rId17"/>
    <p:sldId id="4367" r:id="rId18"/>
    <p:sldId id="4375" r:id="rId19"/>
    <p:sldId id="4410" r:id="rId20"/>
    <p:sldId id="4411" r:id="rId21"/>
    <p:sldId id="4413" r:id="rId22"/>
    <p:sldId id="4415" r:id="rId23"/>
    <p:sldId id="4414" r:id="rId24"/>
    <p:sldId id="4386" r:id="rId25"/>
    <p:sldId id="4416" r:id="rId26"/>
    <p:sldId id="4370" r:id="rId27"/>
    <p:sldId id="29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FBD97-1482-4665-84A7-66160C8DE990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81D44-328C-4F92-B73F-2B5B4054D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486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099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88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344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8C94F-FC92-4A5A-8D57-2B71CBF1BC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1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47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02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68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6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3" y="1871005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4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60" y="3657607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14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4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5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1" y="1410614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64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35808" y="449028"/>
            <a:ext cx="11120386" cy="5959944"/>
          </a:xfrm>
          <a:custGeom>
            <a:avLst/>
            <a:gdLst>
              <a:gd name="connsiteX0" fmla="*/ 0 w 11120386"/>
              <a:gd name="connsiteY0" fmla="*/ 0 h 5959944"/>
              <a:gd name="connsiteX1" fmla="*/ 11120386 w 11120386"/>
              <a:gd name="connsiteY1" fmla="*/ 0 h 5959944"/>
              <a:gd name="connsiteX2" fmla="*/ 11120386 w 11120386"/>
              <a:gd name="connsiteY2" fmla="*/ 5959944 h 5959944"/>
              <a:gd name="connsiteX3" fmla="*/ 0 w 11120386"/>
              <a:gd name="connsiteY3" fmla="*/ 5959944 h 595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0386" h="5959944">
                <a:moveTo>
                  <a:pt x="0" y="0"/>
                </a:moveTo>
                <a:lnTo>
                  <a:pt x="11120386" y="0"/>
                </a:lnTo>
                <a:lnTo>
                  <a:pt x="11120386" y="5959944"/>
                </a:lnTo>
                <a:lnTo>
                  <a:pt x="0" y="5959944"/>
                </a:lnTo>
                <a:close/>
              </a:path>
            </a:pathLst>
          </a:custGeom>
          <a:solidFill>
            <a:schemeClr val="accent1"/>
          </a:solidFill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21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1999" cy="6858000"/>
          </a:xfrm>
          <a:prstGeom prst="rect">
            <a:avLst/>
          </a:prstGeom>
        </p:spPr>
        <p:txBody>
          <a:bodyPr anchor="ctr"/>
          <a:lstStyle>
            <a:lvl1pPr>
              <a:defRPr sz="400"/>
            </a:lvl1pPr>
          </a:lstStyle>
          <a:p>
            <a:r>
              <a:rPr lang="en-US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3220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25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71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59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87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581409"/>
      </p:ext>
    </p:extLst>
  </p:cSld>
  <p:clrMapOvr>
    <a:masterClrMapping/>
  </p:clrMapOvr>
  <p:transition spd="slow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744951"/>
      </p:ext>
    </p:extLst>
  </p:cSld>
  <p:clrMapOvr>
    <a:masterClrMapping/>
  </p:clrMapOvr>
  <p:transition spd="slow"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711483"/>
      </p:ext>
    </p:extLst>
  </p:cSld>
  <p:clrMapOvr>
    <a:masterClrMapping/>
  </p:clrMapOvr>
  <p:transition spd="slow"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39485"/>
      </p:ext>
    </p:extLst>
  </p:cSld>
  <p:clrMapOvr>
    <a:masterClrMapping/>
  </p:clrMapOvr>
  <p:transition spd="slow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04722"/>
      </p:ext>
    </p:extLst>
  </p:cSld>
  <p:clrMapOvr>
    <a:masterClrMapping/>
  </p:clrMapOvr>
  <p:transition spd="slow"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560573"/>
      </p:ext>
    </p:extLst>
  </p:cSld>
  <p:clrMapOvr>
    <a:masterClrMapping/>
  </p:clrMapOvr>
  <p:transition spd="slow"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03095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1pPr>
            <a:lvl2pPr marL="609417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8834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3pPr>
            <a:lvl4pPr marL="1828251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4pPr>
            <a:lvl5pPr marL="2437668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5pPr>
            <a:lvl6pPr marL="3047086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6pPr>
            <a:lvl7pPr marL="3656503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7pPr>
            <a:lvl8pPr marL="4265920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8pPr>
            <a:lvl9pPr marL="4875337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33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28645"/>
      </p:ext>
    </p:extLst>
  </p:cSld>
  <p:clrMapOvr>
    <a:masterClrMapping/>
  </p:clrMapOvr>
  <p:transition spd="slow"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050368"/>
      </p:ext>
    </p:extLst>
  </p:cSld>
  <p:clrMapOvr>
    <a:masterClrMapping/>
  </p:clrMapOvr>
  <p:transition spd="slow"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880011"/>
      </p:ext>
    </p:extLst>
  </p:cSld>
  <p:clrMapOvr>
    <a:masterClrMapping/>
  </p:clrMapOvr>
  <p:transition spd="slow"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69184"/>
      </p:ext>
    </p:extLst>
  </p:cSld>
  <p:clrMapOvr>
    <a:masterClrMapping/>
  </p:clrMapOvr>
  <p:transition spd="slow"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1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5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4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2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3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4"/>
            </a:lvl1pPr>
            <a:lvl2pPr>
              <a:defRPr sz="3199"/>
            </a:lvl2pPr>
            <a:lvl3pPr>
              <a:defRPr sz="2664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4"/>
            </a:lvl1pPr>
            <a:lvl2pPr>
              <a:defRPr sz="3199"/>
            </a:lvl2pPr>
            <a:lvl3pPr>
              <a:defRPr sz="2664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22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1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4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8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7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0D9F9F-674D-4F0A-99FE-F4A57DD3284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62BDA-6B02-434B-8EED-9FA1CFB24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19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46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958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7851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706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17" indent="0">
              <a:buNone/>
              <a:defRPr sz="2664" b="1"/>
            </a:lvl2pPr>
            <a:lvl3pPr marL="1218834" indent="0">
              <a:buNone/>
              <a:defRPr sz="2399" b="1"/>
            </a:lvl3pPr>
            <a:lvl4pPr marL="1828251" indent="0">
              <a:buNone/>
              <a:defRPr sz="2134" b="1"/>
            </a:lvl4pPr>
            <a:lvl5pPr marL="2437668" indent="0">
              <a:buNone/>
              <a:defRPr sz="2134" b="1"/>
            </a:lvl5pPr>
            <a:lvl6pPr marL="3047086" indent="0">
              <a:buNone/>
              <a:defRPr sz="2134" b="1"/>
            </a:lvl6pPr>
            <a:lvl7pPr marL="3656503" indent="0">
              <a:buNone/>
              <a:defRPr sz="2134" b="1"/>
            </a:lvl7pPr>
            <a:lvl8pPr marL="4265920" indent="0">
              <a:buNone/>
              <a:defRPr sz="2134" b="1"/>
            </a:lvl8pPr>
            <a:lvl9pPr marL="4875337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4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17" indent="0">
              <a:buNone/>
              <a:defRPr sz="2664" b="1"/>
            </a:lvl2pPr>
            <a:lvl3pPr marL="1218834" indent="0">
              <a:buNone/>
              <a:defRPr sz="2399" b="1"/>
            </a:lvl3pPr>
            <a:lvl4pPr marL="1828251" indent="0">
              <a:buNone/>
              <a:defRPr sz="2134" b="1"/>
            </a:lvl4pPr>
            <a:lvl5pPr marL="2437668" indent="0">
              <a:buNone/>
              <a:defRPr sz="2134" b="1"/>
            </a:lvl5pPr>
            <a:lvl6pPr marL="3047086" indent="0">
              <a:buNone/>
              <a:defRPr sz="2134" b="1"/>
            </a:lvl6pPr>
            <a:lvl7pPr marL="3656503" indent="0">
              <a:buNone/>
              <a:defRPr sz="2134" b="1"/>
            </a:lvl7pPr>
            <a:lvl8pPr marL="4265920" indent="0">
              <a:buNone/>
              <a:defRPr sz="2134" b="1"/>
            </a:lvl8pPr>
            <a:lvl9pPr marL="4875337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64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04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2694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3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5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152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243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597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752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7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2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01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4"/>
            </a:lvl1pPr>
            <a:lvl2pPr>
              <a:defRPr sz="3734"/>
            </a:lvl2pPr>
            <a:lvl3pPr>
              <a:defRPr sz="3199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4"/>
            </a:lvl1pPr>
            <a:lvl2pPr marL="609417" indent="0">
              <a:buNone/>
              <a:defRPr sz="1600"/>
            </a:lvl2pPr>
            <a:lvl3pPr marL="1218834" indent="0">
              <a:buNone/>
              <a:defRPr sz="1335"/>
            </a:lvl3pPr>
            <a:lvl4pPr marL="1828251" indent="0">
              <a:buNone/>
              <a:defRPr sz="1200"/>
            </a:lvl4pPr>
            <a:lvl5pPr marL="2437668" indent="0">
              <a:buNone/>
              <a:defRPr sz="1200"/>
            </a:lvl5pPr>
            <a:lvl6pPr marL="3047086" indent="0">
              <a:buNone/>
              <a:defRPr sz="1200"/>
            </a:lvl6pPr>
            <a:lvl7pPr marL="3656503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12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4"/>
            </a:lvl1pPr>
            <a:lvl2pPr marL="609417" indent="0">
              <a:buNone/>
              <a:defRPr sz="3734"/>
            </a:lvl2pPr>
            <a:lvl3pPr marL="1218834" indent="0">
              <a:buNone/>
              <a:defRPr sz="3199"/>
            </a:lvl3pPr>
            <a:lvl4pPr marL="1828251" indent="0">
              <a:buNone/>
              <a:defRPr sz="2664"/>
            </a:lvl4pPr>
            <a:lvl5pPr marL="2437668" indent="0">
              <a:buNone/>
              <a:defRPr sz="2664"/>
            </a:lvl5pPr>
            <a:lvl6pPr marL="3047086" indent="0">
              <a:buNone/>
              <a:defRPr sz="2664"/>
            </a:lvl6pPr>
            <a:lvl7pPr marL="3656503" indent="0">
              <a:buNone/>
              <a:defRPr sz="2664"/>
            </a:lvl7pPr>
            <a:lvl8pPr marL="4265920" indent="0">
              <a:buNone/>
              <a:defRPr sz="2664"/>
            </a:lvl8pPr>
            <a:lvl9pPr marL="4875337" indent="0">
              <a:buNone/>
              <a:defRPr sz="2664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4"/>
            </a:lvl1pPr>
            <a:lvl2pPr marL="609417" indent="0">
              <a:buNone/>
              <a:defRPr sz="1600"/>
            </a:lvl2pPr>
            <a:lvl3pPr marL="1218834" indent="0">
              <a:buNone/>
              <a:defRPr sz="1335"/>
            </a:lvl3pPr>
            <a:lvl4pPr marL="1828251" indent="0">
              <a:buNone/>
              <a:defRPr sz="1200"/>
            </a:lvl4pPr>
            <a:lvl5pPr marL="2437668" indent="0">
              <a:buNone/>
              <a:defRPr sz="1200"/>
            </a:lvl5pPr>
            <a:lvl6pPr marL="3047086" indent="0">
              <a:buNone/>
              <a:defRPr sz="1200"/>
            </a:lvl6pPr>
            <a:lvl7pPr marL="3656503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60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2A2487DB-16E5-48EA-A06B-106B24F65B81}"/>
              </a:ext>
            </a:extLst>
          </p:cNvPr>
          <p:cNvSpPr txBox="1"/>
          <p:nvPr userDrawn="1"/>
        </p:nvSpPr>
        <p:spPr>
          <a:xfrm>
            <a:off x="1" y="-1604537"/>
            <a:ext cx="12192000" cy="46153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99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DFCDCD2-5742-D75F-67BD-707E01B3111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7776" y="152400"/>
            <a:ext cx="113347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4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ctr" defTabSz="1218834" rtl="0" eaLnBrk="1" latinLnBrk="0" hangingPunct="1">
        <a:spcBef>
          <a:spcPct val="0"/>
        </a:spcBef>
        <a:buNone/>
        <a:defRPr sz="5863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063" indent="-457063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42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303" indent="-380886" algn="l" defTabSz="1218834" rtl="0" eaLnBrk="1" latinLnBrk="0" hangingPunct="1">
        <a:spcBef>
          <a:spcPts val="130"/>
        </a:spcBef>
        <a:buFont typeface="Arial" panose="020B0604020202020204" pitchFamily="34" charset="0"/>
        <a:buChar char="–"/>
        <a:defRPr sz="373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3543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2960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–"/>
        <a:defRPr sz="26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2377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»"/>
        <a:defRPr sz="2664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1794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61211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70628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80046" indent="-304709" algn="l" defTabSz="1218834" rtl="0" eaLnBrk="1" latinLnBrk="0" hangingPunct="1">
        <a:spcBef>
          <a:spcPts val="13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17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34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51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68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86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503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920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337" algn="l" defTabSz="121883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31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09/11/2023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17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56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B2D43D1-7361-230F-EEBC-41AB468D48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650" y="85725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30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FF0D-5943-4598-BF80-1A703042AE35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7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microsoft.com/office/2007/relationships/media" Target="../media/media4.mp3"/><Relationship Id="rId7" Type="http://schemas.openxmlformats.org/officeDocument/2006/relationships/image" Target="../media/image15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3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3.xml"/><Relationship Id="rId7" Type="http://schemas.openxmlformats.org/officeDocument/2006/relationships/audio" Target="../media/audio4.wav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9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4.jpe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3.xml"/><Relationship Id="rId7" Type="http://schemas.openxmlformats.org/officeDocument/2006/relationships/audio" Target="../media/audio4.wav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9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4.jpe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3.xml"/><Relationship Id="rId7" Type="http://schemas.openxmlformats.org/officeDocument/2006/relationships/audio" Target="../media/audio4.wav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9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4.jpe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3.xml"/><Relationship Id="rId7" Type="http://schemas.openxmlformats.org/officeDocument/2006/relationships/audio" Target="../media/audio4.wav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9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4.jpe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3039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88066"/>
            <a:ext cx="12179302" cy="3663631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sp>
        <p:nvSpPr>
          <p:cNvPr id="16" name="矩形 1">
            <a:extLst>
              <a:ext uri="{FF2B5EF4-FFF2-40B4-BE49-F238E27FC236}">
                <a16:creationId xmlns:a16="http://schemas.microsoft.com/office/drawing/2014/main" id="{F1352D70-A620-4618-993E-5738C037D3A0}"/>
              </a:ext>
            </a:extLst>
          </p:cNvPr>
          <p:cNvSpPr/>
          <p:nvPr/>
        </p:nvSpPr>
        <p:spPr>
          <a:xfrm>
            <a:off x="1895475" y="392474"/>
            <a:ext cx="9020175" cy="3284176"/>
          </a:xfrm>
          <a:prstGeom prst="rect">
            <a:avLst/>
          </a:prstGeom>
          <a:solidFill>
            <a:srgbClr val="F6F6F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8号-创中黑" panose="00000500000000000000" pitchFamily="2" charset="-122"/>
              <a:ea typeface="字魂58号-创中黑" panose="00000500000000000000" pitchFamily="2" charset="-122"/>
              <a:cs typeface="+mn-cs"/>
              <a:sym typeface="字魂58号-创中黑" panose="00000500000000000000" pitchFamily="2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AF043E-A1FA-47F0-BABA-15DFCD0BD859}"/>
              </a:ext>
            </a:extLst>
          </p:cNvPr>
          <p:cNvSpPr txBox="1"/>
          <p:nvPr/>
        </p:nvSpPr>
        <p:spPr>
          <a:xfrm>
            <a:off x="3022305" y="378860"/>
            <a:ext cx="6661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….</a:t>
            </a:r>
          </a:p>
        </p:txBody>
      </p:sp>
      <p:pic>
        <p:nvPicPr>
          <p:cNvPr id="17" name="图片 11" descr="图片包含 玩具, 玩偶&#10;&#10;描述已自动生成">
            <a:extLst>
              <a:ext uri="{FF2B5EF4-FFF2-40B4-BE49-F238E27FC236}">
                <a16:creationId xmlns:a16="http://schemas.microsoft.com/office/drawing/2014/main" id="{AC15DE57-AD5A-43A8-A743-F142A46540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506" y="452770"/>
            <a:ext cx="5249636" cy="69995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576C10-B201-9888-2CDB-828D7EFF8A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6685" y="1242346"/>
            <a:ext cx="7498730" cy="21825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209753"/>
            <a:ext cx="12179303" cy="6674651"/>
            <a:chOff x="0" y="371"/>
            <a:chExt cx="19185" cy="1051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73" y="371"/>
              <a:ext cx="18484" cy="10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00BF437-9B46-4F47-8C47-2C7EA65366FC}"/>
              </a:ext>
            </a:extLst>
          </p:cNvPr>
          <p:cNvSpPr txBox="1"/>
          <p:nvPr/>
        </p:nvSpPr>
        <p:spPr>
          <a:xfrm>
            <a:off x="962025" y="257175"/>
            <a:ext cx="10458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D6E659-96BE-5BA9-E173-4C6FBC5EB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562" y="1095375"/>
            <a:ext cx="650557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3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209753"/>
            <a:ext cx="12179303" cy="6674651"/>
            <a:chOff x="0" y="371"/>
            <a:chExt cx="19185" cy="1051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73" y="371"/>
              <a:ext cx="18484" cy="10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A724F560-81D5-8EC9-7164-896F8DA0CE80}"/>
              </a:ext>
            </a:extLst>
          </p:cNvPr>
          <p:cNvSpPr/>
          <p:nvPr/>
        </p:nvSpPr>
        <p:spPr>
          <a:xfrm>
            <a:off x="161925" y="2362200"/>
            <a:ext cx="1981200" cy="14859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803BFF-2160-E6B6-E908-32512752AE0D}"/>
              </a:ext>
            </a:extLst>
          </p:cNvPr>
          <p:cNvGrpSpPr/>
          <p:nvPr/>
        </p:nvGrpSpPr>
        <p:grpSpPr>
          <a:xfrm>
            <a:off x="1152525" y="1419225"/>
            <a:ext cx="1381125" cy="971550"/>
            <a:chOff x="1733550" y="1609725"/>
            <a:chExt cx="1381125" cy="120015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8D7E5B2-A0C1-D317-5F8B-F98C9DEF3EB5}"/>
                </a:ext>
              </a:extLst>
            </p:cNvPr>
            <p:cNvCxnSpPr>
              <a:cxnSpLocks/>
            </p:cNvCxnSpPr>
            <p:nvPr/>
          </p:nvCxnSpPr>
          <p:spPr>
            <a:xfrm>
              <a:off x="1752600" y="1609725"/>
              <a:ext cx="0" cy="120015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1794E017-B911-2512-C05D-651BDA52EBFC}"/>
                </a:ext>
              </a:extLst>
            </p:cNvPr>
            <p:cNvCxnSpPr>
              <a:cxnSpLocks/>
            </p:cNvCxnSpPr>
            <p:nvPr/>
          </p:nvCxnSpPr>
          <p:spPr>
            <a:xfrm>
              <a:off x="1733550" y="1609725"/>
              <a:ext cx="138112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2E52B9-E7E2-B35A-1289-36656CCE128B}"/>
              </a:ext>
            </a:extLst>
          </p:cNvPr>
          <p:cNvGrpSpPr/>
          <p:nvPr/>
        </p:nvGrpSpPr>
        <p:grpSpPr>
          <a:xfrm rot="10800000" flipH="1">
            <a:off x="1131784" y="3876971"/>
            <a:ext cx="1272230" cy="1409404"/>
            <a:chOff x="1733550" y="1609725"/>
            <a:chExt cx="1381125" cy="120015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8AD06EF-B337-854E-1D0F-65A546360F21}"/>
                </a:ext>
              </a:extLst>
            </p:cNvPr>
            <p:cNvCxnSpPr>
              <a:cxnSpLocks/>
            </p:cNvCxnSpPr>
            <p:nvPr/>
          </p:nvCxnSpPr>
          <p:spPr>
            <a:xfrm>
              <a:off x="1752600" y="1609725"/>
              <a:ext cx="0" cy="120015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F432805-4957-E9B4-1113-3846143E9800}"/>
                </a:ext>
              </a:extLst>
            </p:cNvPr>
            <p:cNvCxnSpPr>
              <a:cxnSpLocks/>
            </p:cNvCxnSpPr>
            <p:nvPr/>
          </p:nvCxnSpPr>
          <p:spPr>
            <a:xfrm>
              <a:off x="1733550" y="1609725"/>
              <a:ext cx="138112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FB2BA24-8BFE-FF1C-30AD-2B86AC08858D}"/>
              </a:ext>
            </a:extLst>
          </p:cNvPr>
          <p:cNvSpPr/>
          <p:nvPr/>
        </p:nvSpPr>
        <p:spPr>
          <a:xfrm>
            <a:off x="2495550" y="809625"/>
            <a:ext cx="1419225" cy="12573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7694BAF-0467-DD66-9B65-837705F16058}"/>
              </a:ext>
            </a:extLst>
          </p:cNvPr>
          <p:cNvSpPr/>
          <p:nvPr/>
        </p:nvSpPr>
        <p:spPr>
          <a:xfrm>
            <a:off x="2362200" y="4524375"/>
            <a:ext cx="1419225" cy="12573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6C69CB9-713A-6E06-E150-7B5072F0EBCE}"/>
              </a:ext>
            </a:extLst>
          </p:cNvPr>
          <p:cNvGrpSpPr/>
          <p:nvPr/>
        </p:nvGrpSpPr>
        <p:grpSpPr>
          <a:xfrm>
            <a:off x="3914775" y="676275"/>
            <a:ext cx="1162050" cy="2057400"/>
            <a:chOff x="4495800" y="1095375"/>
            <a:chExt cx="1162050" cy="174307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0CFCB24-C275-2D08-39B0-62D33611DDBC}"/>
                </a:ext>
              </a:extLst>
            </p:cNvPr>
            <p:cNvCxnSpPr/>
            <p:nvPr/>
          </p:nvCxnSpPr>
          <p:spPr>
            <a:xfrm>
              <a:off x="4495800" y="1847850"/>
              <a:ext cx="116205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7036DFD-0B29-0E34-7D23-7FE043923731}"/>
                </a:ext>
              </a:extLst>
            </p:cNvPr>
            <p:cNvCxnSpPr>
              <a:cxnSpLocks/>
            </p:cNvCxnSpPr>
            <p:nvPr/>
          </p:nvCxnSpPr>
          <p:spPr>
            <a:xfrm>
              <a:off x="5029200" y="1095375"/>
              <a:ext cx="0" cy="17430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6CB9E447-02B9-EB5A-56F0-85148EEF6EBF}"/>
                </a:ext>
              </a:extLst>
            </p:cNvPr>
            <p:cNvCxnSpPr>
              <a:cxnSpLocks/>
            </p:cNvCxnSpPr>
            <p:nvPr/>
          </p:nvCxnSpPr>
          <p:spPr>
            <a:xfrm>
              <a:off x="5000625" y="1095375"/>
              <a:ext cx="61912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5666D8D-17DB-758C-9D06-2B1DBC01E0FE}"/>
                </a:ext>
              </a:extLst>
            </p:cNvPr>
            <p:cNvCxnSpPr>
              <a:cxnSpLocks/>
            </p:cNvCxnSpPr>
            <p:nvPr/>
          </p:nvCxnSpPr>
          <p:spPr>
            <a:xfrm>
              <a:off x="5010150" y="2828925"/>
              <a:ext cx="61912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0AA4B01-79EB-83AB-814A-48111EC2E924}"/>
              </a:ext>
            </a:extLst>
          </p:cNvPr>
          <p:cNvSpPr/>
          <p:nvPr/>
        </p:nvSpPr>
        <p:spPr>
          <a:xfrm>
            <a:off x="5029200" y="352425"/>
            <a:ext cx="3724275" cy="7334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yếu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tố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thiết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4F644F9-7EBD-C066-154D-A5477E12F223}"/>
              </a:ext>
            </a:extLst>
          </p:cNvPr>
          <p:cNvSpPr/>
          <p:nvPr/>
        </p:nvSpPr>
        <p:spPr>
          <a:xfrm>
            <a:off x="5048250" y="1219200"/>
            <a:ext cx="3724275" cy="10287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dinh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dưỡng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các-bô-níc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A8C15CB-F519-CD13-6949-A3962048CABC}"/>
              </a:ext>
            </a:extLst>
          </p:cNvPr>
          <p:cNvSpPr/>
          <p:nvPr/>
        </p:nvSpPr>
        <p:spPr>
          <a:xfrm>
            <a:off x="5019675" y="2390775"/>
            <a:ext cx="3724275" cy="7334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Trao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môi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48EE85D-694B-1307-5AAF-9681E78AD73C}"/>
              </a:ext>
            </a:extLst>
          </p:cNvPr>
          <p:cNvCxnSpPr>
            <a:cxnSpLocks/>
          </p:cNvCxnSpPr>
          <p:nvPr/>
        </p:nvCxnSpPr>
        <p:spPr>
          <a:xfrm>
            <a:off x="8753475" y="723900"/>
            <a:ext cx="552450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88082BD-E94F-4AE3-3D8F-B30BB6D05D24}"/>
              </a:ext>
            </a:extLst>
          </p:cNvPr>
          <p:cNvSpPr/>
          <p:nvPr/>
        </p:nvSpPr>
        <p:spPr>
          <a:xfrm>
            <a:off x="9258301" y="266700"/>
            <a:ext cx="2647950" cy="11239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Ánh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nhiệt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khoáng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FB5D6D4-886E-2A0F-FDFF-01853B5CF7E3}"/>
              </a:ext>
            </a:extLst>
          </p:cNvPr>
          <p:cNvCxnSpPr>
            <a:cxnSpLocks/>
          </p:cNvCxnSpPr>
          <p:nvPr/>
        </p:nvCxnSpPr>
        <p:spPr>
          <a:xfrm flipV="1">
            <a:off x="8753475" y="2305050"/>
            <a:ext cx="400050" cy="41910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E875330-6AAB-FE03-71F8-349F649649FD}"/>
              </a:ext>
            </a:extLst>
          </p:cNvPr>
          <p:cNvSpPr/>
          <p:nvPr/>
        </p:nvSpPr>
        <p:spPr>
          <a:xfrm>
            <a:off x="9153526" y="1619250"/>
            <a:ext cx="2647950" cy="7905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các-bô-níc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ô-xi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quang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endParaRPr lang="en-US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9A19BC-DAE8-A872-E5AD-1BB98648C75D}"/>
              </a:ext>
            </a:extLst>
          </p:cNvPr>
          <p:cNvCxnSpPr>
            <a:cxnSpLocks/>
          </p:cNvCxnSpPr>
          <p:nvPr/>
        </p:nvCxnSpPr>
        <p:spPr>
          <a:xfrm>
            <a:off x="8743950" y="2800350"/>
            <a:ext cx="552450" cy="12382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B0BE4B1-5162-32C4-35A8-1FF3988D3EFA}"/>
              </a:ext>
            </a:extLst>
          </p:cNvPr>
          <p:cNvSpPr/>
          <p:nvPr/>
        </p:nvSpPr>
        <p:spPr>
          <a:xfrm>
            <a:off x="9258301" y="2524125"/>
            <a:ext cx="2647950" cy="7905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ô-xi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các-bô-níc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hấp</a:t>
            </a:r>
            <a:endParaRPr lang="en-US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AEFEAEB-5AF2-DB05-1105-0BA0C7120BE5}"/>
              </a:ext>
            </a:extLst>
          </p:cNvPr>
          <p:cNvGrpSpPr/>
          <p:nvPr/>
        </p:nvGrpSpPr>
        <p:grpSpPr>
          <a:xfrm>
            <a:off x="3781425" y="4300537"/>
            <a:ext cx="1162050" cy="2057400"/>
            <a:chOff x="4495800" y="1095375"/>
            <a:chExt cx="1162050" cy="1743075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D2B2163-E9DB-6699-5C90-FA7585392F29}"/>
                </a:ext>
              </a:extLst>
            </p:cNvPr>
            <p:cNvCxnSpPr/>
            <p:nvPr/>
          </p:nvCxnSpPr>
          <p:spPr>
            <a:xfrm>
              <a:off x="4495800" y="1847850"/>
              <a:ext cx="116205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8287394-3AC0-9844-39D0-33CD514BE54B}"/>
                </a:ext>
              </a:extLst>
            </p:cNvPr>
            <p:cNvCxnSpPr>
              <a:cxnSpLocks/>
            </p:cNvCxnSpPr>
            <p:nvPr/>
          </p:nvCxnSpPr>
          <p:spPr>
            <a:xfrm>
              <a:off x="5029200" y="1095375"/>
              <a:ext cx="0" cy="174307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7AB12DCB-646B-6D13-652B-30E2DBC88573}"/>
                </a:ext>
              </a:extLst>
            </p:cNvPr>
            <p:cNvCxnSpPr>
              <a:cxnSpLocks/>
            </p:cNvCxnSpPr>
            <p:nvPr/>
          </p:nvCxnSpPr>
          <p:spPr>
            <a:xfrm>
              <a:off x="5000625" y="1095375"/>
              <a:ext cx="61912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C2EEF494-35FA-CFC5-3574-8E14FCDCAC1B}"/>
                </a:ext>
              </a:extLst>
            </p:cNvPr>
            <p:cNvCxnSpPr>
              <a:cxnSpLocks/>
            </p:cNvCxnSpPr>
            <p:nvPr/>
          </p:nvCxnSpPr>
          <p:spPr>
            <a:xfrm>
              <a:off x="5010150" y="2828925"/>
              <a:ext cx="61912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199DCBD-78B7-23BD-BB33-E8C22235648A}"/>
              </a:ext>
            </a:extLst>
          </p:cNvPr>
          <p:cNvSpPr/>
          <p:nvPr/>
        </p:nvSpPr>
        <p:spPr>
          <a:xfrm>
            <a:off x="4867275" y="3719512"/>
            <a:ext cx="3724275" cy="7334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yếu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tố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thiết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B62AE4F-7537-F1E1-434A-66237A3E337B}"/>
              </a:ext>
            </a:extLst>
          </p:cNvPr>
          <p:cNvSpPr/>
          <p:nvPr/>
        </p:nvSpPr>
        <p:spPr>
          <a:xfrm>
            <a:off x="4924425" y="4691062"/>
            <a:ext cx="3724275" cy="10287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dinh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dưỡng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8B58B7F-E8DB-76EB-62C9-DB2E1BE7BCAB}"/>
              </a:ext>
            </a:extLst>
          </p:cNvPr>
          <p:cNvSpPr/>
          <p:nvPr/>
        </p:nvSpPr>
        <p:spPr>
          <a:xfrm>
            <a:off x="4876800" y="5967412"/>
            <a:ext cx="3724275" cy="7334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Trao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môi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E6F03C4-5788-3E68-2E8C-2719E8994A49}"/>
              </a:ext>
            </a:extLst>
          </p:cNvPr>
          <p:cNvCxnSpPr>
            <a:cxnSpLocks/>
            <a:stCxn id="59" idx="3"/>
            <a:endCxn id="63" idx="1"/>
          </p:cNvCxnSpPr>
          <p:nvPr/>
        </p:nvCxnSpPr>
        <p:spPr>
          <a:xfrm flipV="1">
            <a:off x="8601075" y="5310188"/>
            <a:ext cx="581026" cy="102393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F6AE37F-9B6C-D1DE-0B8C-1EAF0EB23174}"/>
              </a:ext>
            </a:extLst>
          </p:cNvPr>
          <p:cNvSpPr/>
          <p:nvPr/>
        </p:nvSpPr>
        <p:spPr>
          <a:xfrm>
            <a:off x="9182101" y="4914900"/>
            <a:ext cx="2647950" cy="7905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ô-xi,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uống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endParaRPr lang="en-US" sz="2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0666307-3A5E-6187-EDF8-036B917E7893}"/>
              </a:ext>
            </a:extLst>
          </p:cNvPr>
          <p:cNvCxnSpPr>
            <a:cxnSpLocks/>
          </p:cNvCxnSpPr>
          <p:nvPr/>
        </p:nvCxnSpPr>
        <p:spPr>
          <a:xfrm>
            <a:off x="8591550" y="4095750"/>
            <a:ext cx="552450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149F41B-9045-BCD6-BB3D-2B51634835B0}"/>
              </a:ext>
            </a:extLst>
          </p:cNvPr>
          <p:cNvSpPr/>
          <p:nvPr/>
        </p:nvSpPr>
        <p:spPr>
          <a:xfrm>
            <a:off x="9096376" y="3638550"/>
            <a:ext cx="2647950" cy="11239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Ánh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nhiệt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17367BC-155E-8B83-2E3C-C901CDFB1AA2}"/>
              </a:ext>
            </a:extLst>
          </p:cNvPr>
          <p:cNvCxnSpPr>
            <a:cxnSpLocks/>
            <a:endCxn id="69" idx="1"/>
          </p:cNvCxnSpPr>
          <p:nvPr/>
        </p:nvCxnSpPr>
        <p:spPr>
          <a:xfrm>
            <a:off x="8639175" y="6338888"/>
            <a:ext cx="56197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6C33264-C009-27BA-A52F-3B1BA6BBCEEC}"/>
              </a:ext>
            </a:extLst>
          </p:cNvPr>
          <p:cNvSpPr/>
          <p:nvPr/>
        </p:nvSpPr>
        <p:spPr>
          <a:xfrm>
            <a:off x="9201151" y="5915025"/>
            <a:ext cx="2647950" cy="8477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các-bô-níc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tiểu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cặn</a:t>
            </a:r>
            <a:r>
              <a:rPr 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</a:t>
            </a:r>
            <a:endParaRPr lang="en-US" sz="2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7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38" grpId="0" animBg="1"/>
      <p:bldP spid="39" grpId="0" animBg="1"/>
      <p:bldP spid="40" grpId="0" animBg="1"/>
      <p:bldP spid="44" grpId="0" animBg="1"/>
      <p:bldP spid="46" grpId="0" animBg="1"/>
      <p:bldP spid="51" grpId="0" animBg="1"/>
      <p:bldP spid="57" grpId="0" animBg="1"/>
      <p:bldP spid="58" grpId="0" animBg="1"/>
      <p:bldP spid="59" grpId="0" animBg="1"/>
      <p:bldP spid="63" grpId="0" animBg="1"/>
      <p:bldP spid="66" grpId="0" animBg="1"/>
      <p:bldP spid="6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-25771"/>
            <a:ext cx="12178668" cy="69095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B394A7C-9F31-4785-BD45-C79F822B7F27}"/>
              </a:ext>
            </a:extLst>
          </p:cNvPr>
          <p:cNvSpPr txBox="1"/>
          <p:nvPr/>
        </p:nvSpPr>
        <p:spPr>
          <a:xfrm>
            <a:off x="1257300" y="1817701"/>
            <a:ext cx="10144125" cy="3166824"/>
          </a:xfrm>
          <a:prstGeom prst="wedgeRoundRectCallout">
            <a:avLst>
              <a:gd name="adj1" fmla="val -20631"/>
              <a:gd name="adj2" fmla="val 49246"/>
              <a:gd name="adj3" fmla="val 16667"/>
            </a:avLst>
          </a:prstGeom>
          <a:solidFill>
            <a:srgbClr val="CCFFFF"/>
          </a:solidFill>
          <a:ln w="57150"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just" defTabSz="609630"/>
            <a:r>
              <a:rPr lang="vi-VN" sz="3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vật trao đổi khí các-bô-níc, ô-xi, nước và các chất khoáng với môi trường.</a:t>
            </a:r>
          </a:p>
          <a:p>
            <a:pPr lvl="0" algn="just" defTabSz="609630"/>
            <a:r>
              <a:rPr lang="vi-VN" sz="3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 vật thường xuyên trao đổi các chất với môi trường: lấy vào thức ăn, nước, khí ô-xi và thải ra các chất cặn bã, nước tiểu, khí các-bô-níc,...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C03420-D62F-23A6-BFF5-032C93C5BCDF}"/>
              </a:ext>
            </a:extLst>
          </p:cNvPr>
          <p:cNvSpPr txBox="1"/>
          <p:nvPr/>
        </p:nvSpPr>
        <p:spPr>
          <a:xfrm>
            <a:off x="5219700" y="704850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1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209753"/>
            <a:ext cx="12179303" cy="6674651"/>
            <a:chOff x="0" y="371"/>
            <a:chExt cx="19185" cy="1051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73" y="371"/>
              <a:ext cx="18484" cy="10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00BF437-9B46-4F47-8C47-2C7EA65366FC}"/>
              </a:ext>
            </a:extLst>
          </p:cNvPr>
          <p:cNvSpPr txBox="1"/>
          <p:nvPr/>
        </p:nvSpPr>
        <p:spPr>
          <a:xfrm>
            <a:off x="485774" y="257175"/>
            <a:ext cx="11325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hạt giống một loại cây gieo vào các vị trí A, B, C, D, E như hình 2 được cung cấp đầy đủ nước và hạt nảy mầm thành cây con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đoán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4F9BD6-9793-A375-94A2-62AC8D8C4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7" y="1447799"/>
            <a:ext cx="6134432" cy="4619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9490DA-5940-3119-508E-CB741C72C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6550" y="2133600"/>
            <a:ext cx="52768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0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B3D6324-011D-4013-A63D-C2BE528852FA}"/>
              </a:ext>
            </a:extLst>
          </p:cNvPr>
          <p:cNvGrpSpPr/>
          <p:nvPr/>
        </p:nvGrpSpPr>
        <p:grpSpPr>
          <a:xfrm>
            <a:off x="120111" y="3886200"/>
            <a:ext cx="4509040" cy="2564250"/>
            <a:chOff x="435126" y="3007428"/>
            <a:chExt cx="6069814" cy="30385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11AC67-39C7-6365-F7EB-1CFB37E94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9674" y="3034701"/>
              <a:ext cx="1317442" cy="3011295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6E1B024-E54F-AD67-5DB8-62BE77149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5126" y="3007428"/>
              <a:ext cx="1411545" cy="299247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3064D43-DB9A-AB12-CD55-E25D1EE0D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00045" y="3040975"/>
              <a:ext cx="1304895" cy="300502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09E053F-A796-6520-E618-1FFB87693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19027" y="3007428"/>
              <a:ext cx="1411545" cy="299247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D8824A-E979-E3B7-EDAA-3F5E0BD87792}"/>
              </a:ext>
            </a:extLst>
          </p:cNvPr>
          <p:cNvGrpSpPr/>
          <p:nvPr/>
        </p:nvGrpSpPr>
        <p:grpSpPr>
          <a:xfrm>
            <a:off x="4020381" y="1152525"/>
            <a:ext cx="9914693" cy="1685925"/>
            <a:chOff x="6096000" y="-30480"/>
            <a:chExt cx="8644080" cy="3393440"/>
          </a:xfrm>
        </p:grpSpPr>
        <p:sp>
          <p:nvSpPr>
            <p:cNvPr id="14" name="Flowchart: Document 13">
              <a:extLst>
                <a:ext uri="{FF2B5EF4-FFF2-40B4-BE49-F238E27FC236}">
                  <a16:creationId xmlns:a16="http://schemas.microsoft.com/office/drawing/2014/main" id="{E74B5007-49D5-F408-9DC2-C2683E678EF5}"/>
                </a:ext>
              </a:extLst>
            </p:cNvPr>
            <p:cNvSpPr/>
            <p:nvPr/>
          </p:nvSpPr>
          <p:spPr>
            <a:xfrm>
              <a:off x="6096000" y="-30480"/>
              <a:ext cx="6518173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CEBA50-99E2-D219-DD29-A4763CA949FA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000" b="1" i="0" u="none" strike="noStrike" kern="1200" cap="none" spc="0" normalizeH="0" baseline="0" noProof="0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rgbClr val="8064A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9BD5F50-C7E3-2A3A-B7E8-8BF42FCF0A00}"/>
              </a:ext>
            </a:extLst>
          </p:cNvPr>
          <p:cNvSpPr txBox="1"/>
          <p:nvPr/>
        </p:nvSpPr>
        <p:spPr>
          <a:xfrm>
            <a:off x="4100309" y="1303861"/>
            <a:ext cx="72439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21F6FDA-0033-062E-108F-FC703919E5D6}"/>
              </a:ext>
            </a:extLst>
          </p:cNvPr>
          <p:cNvGrpSpPr/>
          <p:nvPr/>
        </p:nvGrpSpPr>
        <p:grpSpPr>
          <a:xfrm>
            <a:off x="4982406" y="3467100"/>
            <a:ext cx="9914693" cy="1685925"/>
            <a:chOff x="6096000" y="-30480"/>
            <a:chExt cx="8644080" cy="3393440"/>
          </a:xfrm>
        </p:grpSpPr>
        <p:sp>
          <p:nvSpPr>
            <p:cNvPr id="21" name="Flowchart: Document 20">
              <a:extLst>
                <a:ext uri="{FF2B5EF4-FFF2-40B4-BE49-F238E27FC236}">
                  <a16:creationId xmlns:a16="http://schemas.microsoft.com/office/drawing/2014/main" id="{2AFC68FE-99BA-C302-4C20-73FE41DEB999}"/>
                </a:ext>
              </a:extLst>
            </p:cNvPr>
            <p:cNvSpPr/>
            <p:nvPr/>
          </p:nvSpPr>
          <p:spPr>
            <a:xfrm>
              <a:off x="6096000" y="-30480"/>
              <a:ext cx="5986696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09285D-5B3E-F0B4-5B4B-1369DF5993C0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000" b="1" i="0" u="none" strike="noStrike" kern="1200" cap="none" spc="0" normalizeH="0" baseline="0" noProof="0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rgbClr val="8064A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C5E20F8-ECAB-406E-E319-FDA8502A990B}"/>
              </a:ext>
            </a:extLst>
          </p:cNvPr>
          <p:cNvSpPr txBox="1"/>
          <p:nvPr/>
        </p:nvSpPr>
        <p:spPr>
          <a:xfrm>
            <a:off x="5052809" y="3494611"/>
            <a:ext cx="6720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2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209753"/>
            <a:ext cx="12179303" cy="6674651"/>
            <a:chOff x="0" y="371"/>
            <a:chExt cx="19185" cy="1051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73" y="371"/>
              <a:ext cx="18484" cy="10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" name="Rectangle: Rounded Corners 43">
            <a:extLst>
              <a:ext uri="{FF2B5EF4-FFF2-40B4-BE49-F238E27FC236}">
                <a16:creationId xmlns:a16="http://schemas.microsoft.com/office/drawing/2014/main" id="{52FD4D8F-2FE6-5F49-02EB-24D2D5CABAC2}"/>
              </a:ext>
            </a:extLst>
          </p:cNvPr>
          <p:cNvSpPr/>
          <p:nvPr/>
        </p:nvSpPr>
        <p:spPr>
          <a:xfrm>
            <a:off x="2734432" y="85725"/>
            <a:ext cx="6647694" cy="1123950"/>
          </a:xfrm>
          <a:custGeom>
            <a:avLst/>
            <a:gdLst>
              <a:gd name="connsiteX0" fmla="*/ 0 w 6647694"/>
              <a:gd name="connsiteY0" fmla="*/ 187329 h 1123950"/>
              <a:gd name="connsiteX1" fmla="*/ 187329 w 6647694"/>
              <a:gd name="connsiteY1" fmla="*/ 0 h 1123950"/>
              <a:gd name="connsiteX2" fmla="*/ 820335 w 6647694"/>
              <a:gd name="connsiteY2" fmla="*/ 0 h 1123950"/>
              <a:gd name="connsiteX3" fmla="*/ 1265151 w 6647694"/>
              <a:gd name="connsiteY3" fmla="*/ 0 h 1123950"/>
              <a:gd name="connsiteX4" fmla="*/ 1709966 w 6647694"/>
              <a:gd name="connsiteY4" fmla="*/ 0 h 1123950"/>
              <a:gd name="connsiteX5" fmla="*/ 2405703 w 6647694"/>
              <a:gd name="connsiteY5" fmla="*/ 0 h 1123950"/>
              <a:gd name="connsiteX6" fmla="*/ 3038709 w 6647694"/>
              <a:gd name="connsiteY6" fmla="*/ 0 h 1123950"/>
              <a:gd name="connsiteX7" fmla="*/ 3420794 w 6647694"/>
              <a:gd name="connsiteY7" fmla="*/ 0 h 1123950"/>
              <a:gd name="connsiteX8" fmla="*/ 3928340 w 6647694"/>
              <a:gd name="connsiteY8" fmla="*/ 0 h 1123950"/>
              <a:gd name="connsiteX9" fmla="*/ 4561346 w 6647694"/>
              <a:gd name="connsiteY9" fmla="*/ 0 h 1123950"/>
              <a:gd name="connsiteX10" fmla="*/ 5194352 w 6647694"/>
              <a:gd name="connsiteY10" fmla="*/ 0 h 1123950"/>
              <a:gd name="connsiteX11" fmla="*/ 5576437 w 6647694"/>
              <a:gd name="connsiteY11" fmla="*/ 0 h 1123950"/>
              <a:gd name="connsiteX12" fmla="*/ 5958522 w 6647694"/>
              <a:gd name="connsiteY12" fmla="*/ 0 h 1123950"/>
              <a:gd name="connsiteX13" fmla="*/ 6460365 w 6647694"/>
              <a:gd name="connsiteY13" fmla="*/ 0 h 1123950"/>
              <a:gd name="connsiteX14" fmla="*/ 6647694 w 6647694"/>
              <a:gd name="connsiteY14" fmla="*/ 187329 h 1123950"/>
              <a:gd name="connsiteX15" fmla="*/ 6647694 w 6647694"/>
              <a:gd name="connsiteY15" fmla="*/ 539496 h 1123950"/>
              <a:gd name="connsiteX16" fmla="*/ 6647694 w 6647694"/>
              <a:gd name="connsiteY16" fmla="*/ 936621 h 1123950"/>
              <a:gd name="connsiteX17" fmla="*/ 6460365 w 6647694"/>
              <a:gd name="connsiteY17" fmla="*/ 1123950 h 1123950"/>
              <a:gd name="connsiteX18" fmla="*/ 6015550 w 6647694"/>
              <a:gd name="connsiteY18" fmla="*/ 1123950 h 1123950"/>
              <a:gd name="connsiteX19" fmla="*/ 5445274 w 6647694"/>
              <a:gd name="connsiteY19" fmla="*/ 1123950 h 1123950"/>
              <a:gd name="connsiteX20" fmla="*/ 5000458 w 6647694"/>
              <a:gd name="connsiteY20" fmla="*/ 1123950 h 1123950"/>
              <a:gd name="connsiteX21" fmla="*/ 4492913 w 6647694"/>
              <a:gd name="connsiteY21" fmla="*/ 1123950 h 1123950"/>
              <a:gd name="connsiteX22" fmla="*/ 3922637 w 6647694"/>
              <a:gd name="connsiteY22" fmla="*/ 1123950 h 1123950"/>
              <a:gd name="connsiteX23" fmla="*/ 3352361 w 6647694"/>
              <a:gd name="connsiteY23" fmla="*/ 1123950 h 1123950"/>
              <a:gd name="connsiteX24" fmla="*/ 2656624 w 6647694"/>
              <a:gd name="connsiteY24" fmla="*/ 1123950 h 1123950"/>
              <a:gd name="connsiteX25" fmla="*/ 2023618 w 6647694"/>
              <a:gd name="connsiteY25" fmla="*/ 1123950 h 1123950"/>
              <a:gd name="connsiteX26" fmla="*/ 1641533 w 6647694"/>
              <a:gd name="connsiteY26" fmla="*/ 1123950 h 1123950"/>
              <a:gd name="connsiteX27" fmla="*/ 945796 w 6647694"/>
              <a:gd name="connsiteY27" fmla="*/ 1123950 h 1123950"/>
              <a:gd name="connsiteX28" fmla="*/ 187329 w 6647694"/>
              <a:gd name="connsiteY28" fmla="*/ 1123950 h 1123950"/>
              <a:gd name="connsiteX29" fmla="*/ 0 w 6647694"/>
              <a:gd name="connsiteY29" fmla="*/ 936621 h 1123950"/>
              <a:gd name="connsiteX30" fmla="*/ 0 w 6647694"/>
              <a:gd name="connsiteY30" fmla="*/ 576961 h 1123950"/>
              <a:gd name="connsiteX31" fmla="*/ 0 w 6647694"/>
              <a:gd name="connsiteY31" fmla="*/ 187329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647694" h="1123950" fill="none" extrusionOk="0">
                <a:moveTo>
                  <a:pt x="0" y="187329"/>
                </a:moveTo>
                <a:cubicBezTo>
                  <a:pt x="16590" y="91323"/>
                  <a:pt x="88996" y="-167"/>
                  <a:pt x="187329" y="0"/>
                </a:cubicBezTo>
                <a:cubicBezTo>
                  <a:pt x="421692" y="-54249"/>
                  <a:pt x="538025" y="33454"/>
                  <a:pt x="820335" y="0"/>
                </a:cubicBezTo>
                <a:cubicBezTo>
                  <a:pt x="1102645" y="-33454"/>
                  <a:pt x="1141784" y="31045"/>
                  <a:pt x="1265151" y="0"/>
                </a:cubicBezTo>
                <a:cubicBezTo>
                  <a:pt x="1388518" y="-31045"/>
                  <a:pt x="1619309" y="39800"/>
                  <a:pt x="1709966" y="0"/>
                </a:cubicBezTo>
                <a:cubicBezTo>
                  <a:pt x="1800623" y="-39800"/>
                  <a:pt x="2225956" y="65745"/>
                  <a:pt x="2405703" y="0"/>
                </a:cubicBezTo>
                <a:cubicBezTo>
                  <a:pt x="2585450" y="-65745"/>
                  <a:pt x="2819608" y="12402"/>
                  <a:pt x="3038709" y="0"/>
                </a:cubicBezTo>
                <a:cubicBezTo>
                  <a:pt x="3257810" y="-12402"/>
                  <a:pt x="3329937" y="39040"/>
                  <a:pt x="3420794" y="0"/>
                </a:cubicBezTo>
                <a:cubicBezTo>
                  <a:pt x="3511652" y="-39040"/>
                  <a:pt x="3741456" y="22065"/>
                  <a:pt x="3928340" y="0"/>
                </a:cubicBezTo>
                <a:cubicBezTo>
                  <a:pt x="4115224" y="-22065"/>
                  <a:pt x="4381103" y="27532"/>
                  <a:pt x="4561346" y="0"/>
                </a:cubicBezTo>
                <a:cubicBezTo>
                  <a:pt x="4741589" y="-27532"/>
                  <a:pt x="4990490" y="66600"/>
                  <a:pt x="5194352" y="0"/>
                </a:cubicBezTo>
                <a:cubicBezTo>
                  <a:pt x="5398214" y="-66600"/>
                  <a:pt x="5427353" y="134"/>
                  <a:pt x="5576437" y="0"/>
                </a:cubicBezTo>
                <a:cubicBezTo>
                  <a:pt x="5725522" y="-134"/>
                  <a:pt x="5811135" y="25381"/>
                  <a:pt x="5958522" y="0"/>
                </a:cubicBezTo>
                <a:cubicBezTo>
                  <a:pt x="6105909" y="-25381"/>
                  <a:pt x="6248704" y="52289"/>
                  <a:pt x="6460365" y="0"/>
                </a:cubicBezTo>
                <a:cubicBezTo>
                  <a:pt x="6583183" y="-9193"/>
                  <a:pt x="6648456" y="88022"/>
                  <a:pt x="6647694" y="187329"/>
                </a:cubicBezTo>
                <a:cubicBezTo>
                  <a:pt x="6682871" y="344684"/>
                  <a:pt x="6611558" y="387211"/>
                  <a:pt x="6647694" y="539496"/>
                </a:cubicBezTo>
                <a:cubicBezTo>
                  <a:pt x="6683830" y="691781"/>
                  <a:pt x="6610610" y="765821"/>
                  <a:pt x="6647694" y="936621"/>
                </a:cubicBezTo>
                <a:cubicBezTo>
                  <a:pt x="6658599" y="1039335"/>
                  <a:pt x="6563276" y="1119660"/>
                  <a:pt x="6460365" y="1123950"/>
                </a:cubicBezTo>
                <a:cubicBezTo>
                  <a:pt x="6257233" y="1150657"/>
                  <a:pt x="6191308" y="1087932"/>
                  <a:pt x="6015550" y="1123950"/>
                </a:cubicBezTo>
                <a:cubicBezTo>
                  <a:pt x="5839792" y="1159968"/>
                  <a:pt x="5692636" y="1097402"/>
                  <a:pt x="5445274" y="1123950"/>
                </a:cubicBezTo>
                <a:cubicBezTo>
                  <a:pt x="5197912" y="1150498"/>
                  <a:pt x="5165579" y="1075588"/>
                  <a:pt x="5000458" y="1123950"/>
                </a:cubicBezTo>
                <a:cubicBezTo>
                  <a:pt x="4835337" y="1172312"/>
                  <a:pt x="4694999" y="1076716"/>
                  <a:pt x="4492913" y="1123950"/>
                </a:cubicBezTo>
                <a:cubicBezTo>
                  <a:pt x="4290827" y="1171184"/>
                  <a:pt x="4134691" y="1122259"/>
                  <a:pt x="3922637" y="1123950"/>
                </a:cubicBezTo>
                <a:cubicBezTo>
                  <a:pt x="3710583" y="1125641"/>
                  <a:pt x="3513653" y="1088998"/>
                  <a:pt x="3352361" y="1123950"/>
                </a:cubicBezTo>
                <a:cubicBezTo>
                  <a:pt x="3191069" y="1158902"/>
                  <a:pt x="2942682" y="1044638"/>
                  <a:pt x="2656624" y="1123950"/>
                </a:cubicBezTo>
                <a:cubicBezTo>
                  <a:pt x="2370566" y="1203262"/>
                  <a:pt x="2261662" y="1066497"/>
                  <a:pt x="2023618" y="1123950"/>
                </a:cubicBezTo>
                <a:cubicBezTo>
                  <a:pt x="1785574" y="1181403"/>
                  <a:pt x="1718155" y="1113651"/>
                  <a:pt x="1641533" y="1123950"/>
                </a:cubicBezTo>
                <a:cubicBezTo>
                  <a:pt x="1564911" y="1134249"/>
                  <a:pt x="1173755" y="1051906"/>
                  <a:pt x="945796" y="1123950"/>
                </a:cubicBezTo>
                <a:cubicBezTo>
                  <a:pt x="717837" y="1195994"/>
                  <a:pt x="492841" y="1113963"/>
                  <a:pt x="187329" y="1123950"/>
                </a:cubicBezTo>
                <a:cubicBezTo>
                  <a:pt x="78029" y="1127227"/>
                  <a:pt x="-13522" y="1047715"/>
                  <a:pt x="0" y="936621"/>
                </a:cubicBezTo>
                <a:cubicBezTo>
                  <a:pt x="-12650" y="856946"/>
                  <a:pt x="37344" y="749740"/>
                  <a:pt x="0" y="576961"/>
                </a:cubicBezTo>
                <a:cubicBezTo>
                  <a:pt x="-37344" y="404182"/>
                  <a:pt x="5396" y="294018"/>
                  <a:pt x="0" y="187329"/>
                </a:cubicBezTo>
                <a:close/>
              </a:path>
              <a:path w="6647694" h="1123950" stroke="0" extrusionOk="0">
                <a:moveTo>
                  <a:pt x="0" y="187329"/>
                </a:moveTo>
                <a:cubicBezTo>
                  <a:pt x="-15991" y="79146"/>
                  <a:pt x="86009" y="1628"/>
                  <a:pt x="187329" y="0"/>
                </a:cubicBezTo>
                <a:cubicBezTo>
                  <a:pt x="393263" y="-39955"/>
                  <a:pt x="649414" y="67019"/>
                  <a:pt x="820335" y="0"/>
                </a:cubicBezTo>
                <a:cubicBezTo>
                  <a:pt x="991256" y="-67019"/>
                  <a:pt x="1143842" y="270"/>
                  <a:pt x="1453342" y="0"/>
                </a:cubicBezTo>
                <a:cubicBezTo>
                  <a:pt x="1762842" y="-270"/>
                  <a:pt x="1939760" y="45431"/>
                  <a:pt x="2086348" y="0"/>
                </a:cubicBezTo>
                <a:cubicBezTo>
                  <a:pt x="2232936" y="-45431"/>
                  <a:pt x="2617856" y="36197"/>
                  <a:pt x="2782085" y="0"/>
                </a:cubicBezTo>
                <a:cubicBezTo>
                  <a:pt x="2946314" y="-36197"/>
                  <a:pt x="3099287" y="40202"/>
                  <a:pt x="3226900" y="0"/>
                </a:cubicBezTo>
                <a:cubicBezTo>
                  <a:pt x="3354514" y="-40202"/>
                  <a:pt x="3556994" y="47779"/>
                  <a:pt x="3797176" y="0"/>
                </a:cubicBezTo>
                <a:cubicBezTo>
                  <a:pt x="4037358" y="-47779"/>
                  <a:pt x="4144660" y="2776"/>
                  <a:pt x="4304722" y="0"/>
                </a:cubicBezTo>
                <a:cubicBezTo>
                  <a:pt x="4464784" y="-2776"/>
                  <a:pt x="4541962" y="13433"/>
                  <a:pt x="4749537" y="0"/>
                </a:cubicBezTo>
                <a:cubicBezTo>
                  <a:pt x="4957112" y="-13433"/>
                  <a:pt x="5207812" y="37334"/>
                  <a:pt x="5382543" y="0"/>
                </a:cubicBezTo>
                <a:cubicBezTo>
                  <a:pt x="5557274" y="-37334"/>
                  <a:pt x="5668242" y="25933"/>
                  <a:pt x="5764628" y="0"/>
                </a:cubicBezTo>
                <a:cubicBezTo>
                  <a:pt x="5861015" y="-25933"/>
                  <a:pt x="6118992" y="3538"/>
                  <a:pt x="6460365" y="0"/>
                </a:cubicBezTo>
                <a:cubicBezTo>
                  <a:pt x="6566853" y="-10050"/>
                  <a:pt x="6661362" y="56414"/>
                  <a:pt x="6647694" y="187329"/>
                </a:cubicBezTo>
                <a:cubicBezTo>
                  <a:pt x="6660415" y="355284"/>
                  <a:pt x="6643074" y="443940"/>
                  <a:pt x="6647694" y="561975"/>
                </a:cubicBezTo>
                <a:cubicBezTo>
                  <a:pt x="6652314" y="680010"/>
                  <a:pt x="6635959" y="793906"/>
                  <a:pt x="6647694" y="936621"/>
                </a:cubicBezTo>
                <a:cubicBezTo>
                  <a:pt x="6643107" y="1043221"/>
                  <a:pt x="6571773" y="1107222"/>
                  <a:pt x="6460365" y="1123950"/>
                </a:cubicBezTo>
                <a:cubicBezTo>
                  <a:pt x="6329006" y="1150647"/>
                  <a:pt x="6065819" y="1101320"/>
                  <a:pt x="5890089" y="1123950"/>
                </a:cubicBezTo>
                <a:cubicBezTo>
                  <a:pt x="5714359" y="1146580"/>
                  <a:pt x="5578922" y="1099050"/>
                  <a:pt x="5382543" y="1123950"/>
                </a:cubicBezTo>
                <a:cubicBezTo>
                  <a:pt x="5186164" y="1148850"/>
                  <a:pt x="5039173" y="1069041"/>
                  <a:pt x="4749537" y="1123950"/>
                </a:cubicBezTo>
                <a:cubicBezTo>
                  <a:pt x="4459901" y="1178859"/>
                  <a:pt x="4444291" y="1085611"/>
                  <a:pt x="4304722" y="1123950"/>
                </a:cubicBezTo>
                <a:cubicBezTo>
                  <a:pt x="4165153" y="1162289"/>
                  <a:pt x="4011352" y="1116731"/>
                  <a:pt x="3859906" y="1123950"/>
                </a:cubicBezTo>
                <a:cubicBezTo>
                  <a:pt x="3708460" y="1131169"/>
                  <a:pt x="3551797" y="1089494"/>
                  <a:pt x="3289630" y="1123950"/>
                </a:cubicBezTo>
                <a:cubicBezTo>
                  <a:pt x="3027463" y="1158406"/>
                  <a:pt x="2873274" y="1081403"/>
                  <a:pt x="2719354" y="1123950"/>
                </a:cubicBezTo>
                <a:cubicBezTo>
                  <a:pt x="2565434" y="1166497"/>
                  <a:pt x="2429840" y="1084875"/>
                  <a:pt x="2337270" y="1123950"/>
                </a:cubicBezTo>
                <a:cubicBezTo>
                  <a:pt x="2244700" y="1163025"/>
                  <a:pt x="2041196" y="1073610"/>
                  <a:pt x="1892454" y="1123950"/>
                </a:cubicBezTo>
                <a:cubicBezTo>
                  <a:pt x="1743712" y="1174290"/>
                  <a:pt x="1607972" y="1093842"/>
                  <a:pt x="1510369" y="1123950"/>
                </a:cubicBezTo>
                <a:cubicBezTo>
                  <a:pt x="1412767" y="1154058"/>
                  <a:pt x="1259356" y="1086586"/>
                  <a:pt x="1065554" y="1123950"/>
                </a:cubicBezTo>
                <a:cubicBezTo>
                  <a:pt x="871753" y="1161314"/>
                  <a:pt x="596670" y="1032165"/>
                  <a:pt x="187329" y="1123950"/>
                </a:cubicBezTo>
                <a:cubicBezTo>
                  <a:pt x="69337" y="1145927"/>
                  <a:pt x="-24433" y="1047859"/>
                  <a:pt x="0" y="936621"/>
                </a:cubicBezTo>
                <a:cubicBezTo>
                  <a:pt x="-26181" y="840281"/>
                  <a:pt x="13679" y="729332"/>
                  <a:pt x="0" y="554482"/>
                </a:cubicBezTo>
                <a:cubicBezTo>
                  <a:pt x="-13679" y="379632"/>
                  <a:pt x="14033" y="279854"/>
                  <a:pt x="0" y="187329"/>
                </a:cubicBezTo>
                <a:close/>
              </a:path>
            </a:pathLst>
          </a:custGeom>
          <a:solidFill>
            <a:srgbClr val="CCFF99"/>
          </a:solidFill>
          <a:ln w="12700" cap="flat" cmpd="sng" algn="ctr">
            <a:solidFill>
              <a:srgbClr val="3366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just">
              <a:defRPr/>
            </a:pPr>
            <a:r>
              <a:rPr lang="en-US" sz="44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Vị</a:t>
            </a:r>
            <a:r>
              <a:rPr lang="en-US" sz="44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trí</a:t>
            </a:r>
            <a:r>
              <a:rPr lang="en-US" sz="44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cây</a:t>
            </a:r>
            <a:r>
              <a:rPr lang="en-US" sz="44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con </a:t>
            </a:r>
            <a:r>
              <a:rPr lang="en-US" sz="44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phát</a:t>
            </a:r>
            <a:r>
              <a:rPr lang="en-US" sz="44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triển</a:t>
            </a:r>
            <a:r>
              <a:rPr lang="en-US" sz="44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tốt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8F9189-787B-07A2-B121-4E530D085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1657351"/>
            <a:ext cx="3938696" cy="3624262"/>
          </a:xfrm>
          <a:prstGeom prst="rect">
            <a:avLst/>
          </a:prstGeom>
        </p:spPr>
      </p:pic>
      <p:sp>
        <p:nvSpPr>
          <p:cNvPr id="10" name="Rounded Rectangle 24">
            <a:extLst>
              <a:ext uri="{FF2B5EF4-FFF2-40B4-BE49-F238E27FC236}">
                <a16:creationId xmlns:a16="http://schemas.microsoft.com/office/drawing/2014/main" id="{E734A931-A916-375F-6A65-AED28130FC65}"/>
              </a:ext>
            </a:extLst>
          </p:cNvPr>
          <p:cNvSpPr/>
          <p:nvPr/>
        </p:nvSpPr>
        <p:spPr>
          <a:xfrm>
            <a:off x="5029200" y="2079438"/>
            <a:ext cx="6400800" cy="2721161"/>
          </a:xfrm>
          <a:prstGeom prst="roundRect">
            <a:avLst>
              <a:gd name="adj" fmla="val 11870"/>
            </a:avLst>
          </a:prstGeom>
          <a:solidFill>
            <a:srgbClr val="FDFD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vi-VN" sz="3200" b="1" kern="0" dirty="0">
                <a:solidFill>
                  <a:srgbClr val="002060"/>
                </a:solidFill>
                <a:latin typeface="Arial" panose="020B0604020202020204" pitchFamily="34" charset="0"/>
                <a:ea typeface="仓耳玄三M W05" panose="02020400000000000000" pitchFamily="18" charset="-122"/>
                <a:cs typeface="Arial" panose="020B0604020202020204" pitchFamily="34" charset="0"/>
                <a:sym typeface="Lato Regular"/>
              </a:rPr>
              <a:t>Vị trí B cây con có thể sẽ phát triển tốt: đất tơi xốp, đảm bảo ánh sáng, nước, không khí, chất khoáng, nhiệt độ thích hợp cho cây phát triển.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仓耳玄三M W05" panose="02020400000000000000" pitchFamily="18" charset="-122"/>
              <a:cs typeface="Arial" panose="020B0604020202020204" pitchFamily="34" charset="0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7680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587" y="209753"/>
            <a:ext cx="12179303" cy="6674651"/>
            <a:chOff x="0" y="371"/>
            <a:chExt cx="19185" cy="1051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73" y="371"/>
              <a:ext cx="18484" cy="10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" name="Rectangle: Rounded Corners 43">
            <a:extLst>
              <a:ext uri="{FF2B5EF4-FFF2-40B4-BE49-F238E27FC236}">
                <a16:creationId xmlns:a16="http://schemas.microsoft.com/office/drawing/2014/main" id="{52FD4D8F-2FE6-5F49-02EB-24D2D5CABAC2}"/>
              </a:ext>
            </a:extLst>
          </p:cNvPr>
          <p:cNvSpPr/>
          <p:nvPr/>
        </p:nvSpPr>
        <p:spPr>
          <a:xfrm>
            <a:off x="1866900" y="228599"/>
            <a:ext cx="8610600" cy="695325"/>
          </a:xfrm>
          <a:custGeom>
            <a:avLst/>
            <a:gdLst>
              <a:gd name="connsiteX0" fmla="*/ 0 w 8610600"/>
              <a:gd name="connsiteY0" fmla="*/ 115890 h 695325"/>
              <a:gd name="connsiteX1" fmla="*/ 115890 w 8610600"/>
              <a:gd name="connsiteY1" fmla="*/ 0 h 695325"/>
              <a:gd name="connsiteX2" fmla="*/ 714377 w 8610600"/>
              <a:gd name="connsiteY2" fmla="*/ 0 h 695325"/>
              <a:gd name="connsiteX3" fmla="*/ 1396652 w 8610600"/>
              <a:gd name="connsiteY3" fmla="*/ 0 h 695325"/>
              <a:gd name="connsiteX4" fmla="*/ 2078928 w 8610600"/>
              <a:gd name="connsiteY4" fmla="*/ 0 h 695325"/>
              <a:gd name="connsiteX5" fmla="*/ 2426050 w 8610600"/>
              <a:gd name="connsiteY5" fmla="*/ 0 h 695325"/>
              <a:gd name="connsiteX6" fmla="*/ 2773173 w 8610600"/>
              <a:gd name="connsiteY6" fmla="*/ 0 h 695325"/>
              <a:gd name="connsiteX7" fmla="*/ 3120295 w 8610600"/>
              <a:gd name="connsiteY7" fmla="*/ 0 h 695325"/>
              <a:gd name="connsiteX8" fmla="*/ 3551206 w 8610600"/>
              <a:gd name="connsiteY8" fmla="*/ 0 h 695325"/>
              <a:gd name="connsiteX9" fmla="*/ 4233482 w 8610600"/>
              <a:gd name="connsiteY9" fmla="*/ 0 h 695325"/>
              <a:gd name="connsiteX10" fmla="*/ 4580604 w 8610600"/>
              <a:gd name="connsiteY10" fmla="*/ 0 h 695325"/>
              <a:gd name="connsiteX11" fmla="*/ 5095303 w 8610600"/>
              <a:gd name="connsiteY11" fmla="*/ 0 h 695325"/>
              <a:gd name="connsiteX12" fmla="*/ 5526214 w 8610600"/>
              <a:gd name="connsiteY12" fmla="*/ 0 h 695325"/>
              <a:gd name="connsiteX13" fmla="*/ 6040913 w 8610600"/>
              <a:gd name="connsiteY13" fmla="*/ 0 h 695325"/>
              <a:gd name="connsiteX14" fmla="*/ 6471823 w 8610600"/>
              <a:gd name="connsiteY14" fmla="*/ 0 h 695325"/>
              <a:gd name="connsiteX15" fmla="*/ 7070311 w 8610600"/>
              <a:gd name="connsiteY15" fmla="*/ 0 h 695325"/>
              <a:gd name="connsiteX16" fmla="*/ 7501221 w 8610600"/>
              <a:gd name="connsiteY16" fmla="*/ 0 h 695325"/>
              <a:gd name="connsiteX17" fmla="*/ 8494710 w 8610600"/>
              <a:gd name="connsiteY17" fmla="*/ 0 h 695325"/>
              <a:gd name="connsiteX18" fmla="*/ 8610600 w 8610600"/>
              <a:gd name="connsiteY18" fmla="*/ 115890 h 695325"/>
              <a:gd name="connsiteX19" fmla="*/ 8610600 w 8610600"/>
              <a:gd name="connsiteY19" fmla="*/ 579435 h 695325"/>
              <a:gd name="connsiteX20" fmla="*/ 8494710 w 8610600"/>
              <a:gd name="connsiteY20" fmla="*/ 695325 h 695325"/>
              <a:gd name="connsiteX21" fmla="*/ 8147587 w 8610600"/>
              <a:gd name="connsiteY21" fmla="*/ 695325 h 695325"/>
              <a:gd name="connsiteX22" fmla="*/ 7381524 w 8610600"/>
              <a:gd name="connsiteY22" fmla="*/ 695325 h 695325"/>
              <a:gd name="connsiteX23" fmla="*/ 6950613 w 8610600"/>
              <a:gd name="connsiteY23" fmla="*/ 695325 h 695325"/>
              <a:gd name="connsiteX24" fmla="*/ 6184550 w 8610600"/>
              <a:gd name="connsiteY24" fmla="*/ 695325 h 695325"/>
              <a:gd name="connsiteX25" fmla="*/ 5586062 w 8610600"/>
              <a:gd name="connsiteY25" fmla="*/ 695325 h 695325"/>
              <a:gd name="connsiteX26" fmla="*/ 5238940 w 8610600"/>
              <a:gd name="connsiteY26" fmla="*/ 695325 h 695325"/>
              <a:gd name="connsiteX27" fmla="*/ 4472876 w 8610600"/>
              <a:gd name="connsiteY27" fmla="*/ 695325 h 695325"/>
              <a:gd name="connsiteX28" fmla="*/ 3706813 w 8610600"/>
              <a:gd name="connsiteY28" fmla="*/ 695325 h 695325"/>
              <a:gd name="connsiteX29" fmla="*/ 3024538 w 8610600"/>
              <a:gd name="connsiteY29" fmla="*/ 695325 h 695325"/>
              <a:gd name="connsiteX30" fmla="*/ 2258474 w 8610600"/>
              <a:gd name="connsiteY30" fmla="*/ 695325 h 695325"/>
              <a:gd name="connsiteX31" fmla="*/ 1659987 w 8610600"/>
              <a:gd name="connsiteY31" fmla="*/ 695325 h 695325"/>
              <a:gd name="connsiteX32" fmla="*/ 977711 w 8610600"/>
              <a:gd name="connsiteY32" fmla="*/ 695325 h 695325"/>
              <a:gd name="connsiteX33" fmla="*/ 115890 w 8610600"/>
              <a:gd name="connsiteY33" fmla="*/ 695325 h 695325"/>
              <a:gd name="connsiteX34" fmla="*/ 0 w 8610600"/>
              <a:gd name="connsiteY34" fmla="*/ 579435 h 695325"/>
              <a:gd name="connsiteX35" fmla="*/ 0 w 8610600"/>
              <a:gd name="connsiteY35" fmla="*/ 115890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610600" h="695325" fill="none" extrusionOk="0">
                <a:moveTo>
                  <a:pt x="0" y="115890"/>
                </a:moveTo>
                <a:cubicBezTo>
                  <a:pt x="865" y="60164"/>
                  <a:pt x="51307" y="-18781"/>
                  <a:pt x="115890" y="0"/>
                </a:cubicBezTo>
                <a:cubicBezTo>
                  <a:pt x="408896" y="-55733"/>
                  <a:pt x="506640" y="58573"/>
                  <a:pt x="714377" y="0"/>
                </a:cubicBezTo>
                <a:cubicBezTo>
                  <a:pt x="922114" y="-58573"/>
                  <a:pt x="1201797" y="47205"/>
                  <a:pt x="1396652" y="0"/>
                </a:cubicBezTo>
                <a:cubicBezTo>
                  <a:pt x="1591507" y="-47205"/>
                  <a:pt x="1895590" y="19281"/>
                  <a:pt x="2078928" y="0"/>
                </a:cubicBezTo>
                <a:cubicBezTo>
                  <a:pt x="2262266" y="-19281"/>
                  <a:pt x="2351738" y="25656"/>
                  <a:pt x="2426050" y="0"/>
                </a:cubicBezTo>
                <a:cubicBezTo>
                  <a:pt x="2500362" y="-25656"/>
                  <a:pt x="2651195" y="2951"/>
                  <a:pt x="2773173" y="0"/>
                </a:cubicBezTo>
                <a:cubicBezTo>
                  <a:pt x="2895151" y="-2951"/>
                  <a:pt x="2958184" y="37228"/>
                  <a:pt x="3120295" y="0"/>
                </a:cubicBezTo>
                <a:cubicBezTo>
                  <a:pt x="3282406" y="-37228"/>
                  <a:pt x="3458577" y="34106"/>
                  <a:pt x="3551206" y="0"/>
                </a:cubicBezTo>
                <a:cubicBezTo>
                  <a:pt x="3643835" y="-34106"/>
                  <a:pt x="3949489" y="75939"/>
                  <a:pt x="4233482" y="0"/>
                </a:cubicBezTo>
                <a:cubicBezTo>
                  <a:pt x="4517475" y="-75939"/>
                  <a:pt x="4425230" y="33475"/>
                  <a:pt x="4580604" y="0"/>
                </a:cubicBezTo>
                <a:cubicBezTo>
                  <a:pt x="4735978" y="-33475"/>
                  <a:pt x="4852682" y="57050"/>
                  <a:pt x="5095303" y="0"/>
                </a:cubicBezTo>
                <a:cubicBezTo>
                  <a:pt x="5337924" y="-57050"/>
                  <a:pt x="5377822" y="23532"/>
                  <a:pt x="5526214" y="0"/>
                </a:cubicBezTo>
                <a:cubicBezTo>
                  <a:pt x="5674606" y="-23532"/>
                  <a:pt x="5860044" y="13386"/>
                  <a:pt x="6040913" y="0"/>
                </a:cubicBezTo>
                <a:cubicBezTo>
                  <a:pt x="6221782" y="-13386"/>
                  <a:pt x="6373204" y="12067"/>
                  <a:pt x="6471823" y="0"/>
                </a:cubicBezTo>
                <a:cubicBezTo>
                  <a:pt x="6570442" y="-12067"/>
                  <a:pt x="6930522" y="32433"/>
                  <a:pt x="7070311" y="0"/>
                </a:cubicBezTo>
                <a:cubicBezTo>
                  <a:pt x="7210100" y="-32433"/>
                  <a:pt x="7393566" y="43186"/>
                  <a:pt x="7501221" y="0"/>
                </a:cubicBezTo>
                <a:cubicBezTo>
                  <a:pt x="7608876" y="-43186"/>
                  <a:pt x="8193617" y="116004"/>
                  <a:pt x="8494710" y="0"/>
                </a:cubicBezTo>
                <a:cubicBezTo>
                  <a:pt x="8552779" y="12745"/>
                  <a:pt x="8613427" y="54288"/>
                  <a:pt x="8610600" y="115890"/>
                </a:cubicBezTo>
                <a:cubicBezTo>
                  <a:pt x="8660810" y="295094"/>
                  <a:pt x="8583962" y="477837"/>
                  <a:pt x="8610600" y="579435"/>
                </a:cubicBezTo>
                <a:cubicBezTo>
                  <a:pt x="8596342" y="641396"/>
                  <a:pt x="8564304" y="701775"/>
                  <a:pt x="8494710" y="695325"/>
                </a:cubicBezTo>
                <a:cubicBezTo>
                  <a:pt x="8372054" y="722843"/>
                  <a:pt x="8276906" y="660553"/>
                  <a:pt x="8147587" y="695325"/>
                </a:cubicBezTo>
                <a:cubicBezTo>
                  <a:pt x="8018268" y="730097"/>
                  <a:pt x="7757282" y="689807"/>
                  <a:pt x="7381524" y="695325"/>
                </a:cubicBezTo>
                <a:cubicBezTo>
                  <a:pt x="7005766" y="700843"/>
                  <a:pt x="7130948" y="694484"/>
                  <a:pt x="6950613" y="695325"/>
                </a:cubicBezTo>
                <a:cubicBezTo>
                  <a:pt x="6770278" y="696166"/>
                  <a:pt x="6564471" y="644879"/>
                  <a:pt x="6184550" y="695325"/>
                </a:cubicBezTo>
                <a:cubicBezTo>
                  <a:pt x="5804629" y="745771"/>
                  <a:pt x="5766644" y="631650"/>
                  <a:pt x="5586062" y="695325"/>
                </a:cubicBezTo>
                <a:cubicBezTo>
                  <a:pt x="5405480" y="759000"/>
                  <a:pt x="5378317" y="655574"/>
                  <a:pt x="5238940" y="695325"/>
                </a:cubicBezTo>
                <a:cubicBezTo>
                  <a:pt x="5099563" y="735076"/>
                  <a:pt x="4733823" y="612897"/>
                  <a:pt x="4472876" y="695325"/>
                </a:cubicBezTo>
                <a:cubicBezTo>
                  <a:pt x="4211929" y="777753"/>
                  <a:pt x="4069324" y="668844"/>
                  <a:pt x="3706813" y="695325"/>
                </a:cubicBezTo>
                <a:cubicBezTo>
                  <a:pt x="3344302" y="721806"/>
                  <a:pt x="3190815" y="616245"/>
                  <a:pt x="3024538" y="695325"/>
                </a:cubicBezTo>
                <a:cubicBezTo>
                  <a:pt x="2858261" y="774405"/>
                  <a:pt x="2518640" y="622914"/>
                  <a:pt x="2258474" y="695325"/>
                </a:cubicBezTo>
                <a:cubicBezTo>
                  <a:pt x="1998308" y="767736"/>
                  <a:pt x="1910454" y="686733"/>
                  <a:pt x="1659987" y="695325"/>
                </a:cubicBezTo>
                <a:cubicBezTo>
                  <a:pt x="1409520" y="703917"/>
                  <a:pt x="1207399" y="631344"/>
                  <a:pt x="977711" y="695325"/>
                </a:cubicBezTo>
                <a:cubicBezTo>
                  <a:pt x="748023" y="759306"/>
                  <a:pt x="524352" y="692190"/>
                  <a:pt x="115890" y="695325"/>
                </a:cubicBezTo>
                <a:cubicBezTo>
                  <a:pt x="51748" y="696909"/>
                  <a:pt x="-3855" y="637285"/>
                  <a:pt x="0" y="579435"/>
                </a:cubicBezTo>
                <a:cubicBezTo>
                  <a:pt x="-31974" y="412659"/>
                  <a:pt x="19944" y="344671"/>
                  <a:pt x="0" y="115890"/>
                </a:cubicBezTo>
                <a:close/>
              </a:path>
              <a:path w="8610600" h="695325" stroke="0" extrusionOk="0">
                <a:moveTo>
                  <a:pt x="0" y="115890"/>
                </a:moveTo>
                <a:cubicBezTo>
                  <a:pt x="-12750" y="48119"/>
                  <a:pt x="61817" y="7561"/>
                  <a:pt x="115890" y="0"/>
                </a:cubicBezTo>
                <a:cubicBezTo>
                  <a:pt x="440856" y="-80398"/>
                  <a:pt x="575888" y="18604"/>
                  <a:pt x="798165" y="0"/>
                </a:cubicBezTo>
                <a:cubicBezTo>
                  <a:pt x="1020443" y="-18604"/>
                  <a:pt x="1229277" y="8421"/>
                  <a:pt x="1480441" y="0"/>
                </a:cubicBezTo>
                <a:cubicBezTo>
                  <a:pt x="1731605" y="-8421"/>
                  <a:pt x="1853213" y="55006"/>
                  <a:pt x="2162716" y="0"/>
                </a:cubicBezTo>
                <a:cubicBezTo>
                  <a:pt x="2472220" y="-55006"/>
                  <a:pt x="2608216" y="40705"/>
                  <a:pt x="2928780" y="0"/>
                </a:cubicBezTo>
                <a:cubicBezTo>
                  <a:pt x="3249344" y="-40705"/>
                  <a:pt x="3155452" y="4119"/>
                  <a:pt x="3359690" y="0"/>
                </a:cubicBezTo>
                <a:cubicBezTo>
                  <a:pt x="3563928" y="-4119"/>
                  <a:pt x="3744204" y="5140"/>
                  <a:pt x="3958177" y="0"/>
                </a:cubicBezTo>
                <a:cubicBezTo>
                  <a:pt x="4172150" y="-5140"/>
                  <a:pt x="4346966" y="53689"/>
                  <a:pt x="4472876" y="0"/>
                </a:cubicBezTo>
                <a:cubicBezTo>
                  <a:pt x="4598786" y="-53689"/>
                  <a:pt x="4788959" y="45179"/>
                  <a:pt x="4903787" y="0"/>
                </a:cubicBezTo>
                <a:cubicBezTo>
                  <a:pt x="5018615" y="-45179"/>
                  <a:pt x="5355791" y="60971"/>
                  <a:pt x="5586062" y="0"/>
                </a:cubicBezTo>
                <a:cubicBezTo>
                  <a:pt x="5816333" y="-60971"/>
                  <a:pt x="5829854" y="36748"/>
                  <a:pt x="5933185" y="0"/>
                </a:cubicBezTo>
                <a:cubicBezTo>
                  <a:pt x="6036516" y="-36748"/>
                  <a:pt x="6113154" y="7406"/>
                  <a:pt x="6280308" y="0"/>
                </a:cubicBezTo>
                <a:cubicBezTo>
                  <a:pt x="6447462" y="-7406"/>
                  <a:pt x="6764829" y="60105"/>
                  <a:pt x="6962583" y="0"/>
                </a:cubicBezTo>
                <a:cubicBezTo>
                  <a:pt x="7160338" y="-60105"/>
                  <a:pt x="7228033" y="34804"/>
                  <a:pt x="7393494" y="0"/>
                </a:cubicBezTo>
                <a:cubicBezTo>
                  <a:pt x="7558955" y="-34804"/>
                  <a:pt x="7668984" y="10516"/>
                  <a:pt x="7824404" y="0"/>
                </a:cubicBezTo>
                <a:cubicBezTo>
                  <a:pt x="7979824" y="-10516"/>
                  <a:pt x="8352081" y="34113"/>
                  <a:pt x="8494710" y="0"/>
                </a:cubicBezTo>
                <a:cubicBezTo>
                  <a:pt x="8555947" y="1894"/>
                  <a:pt x="8616390" y="39700"/>
                  <a:pt x="8610600" y="115890"/>
                </a:cubicBezTo>
                <a:cubicBezTo>
                  <a:pt x="8634830" y="237895"/>
                  <a:pt x="8564272" y="379461"/>
                  <a:pt x="8610600" y="579435"/>
                </a:cubicBezTo>
                <a:cubicBezTo>
                  <a:pt x="8618739" y="639288"/>
                  <a:pt x="8558509" y="692006"/>
                  <a:pt x="8494710" y="695325"/>
                </a:cubicBezTo>
                <a:cubicBezTo>
                  <a:pt x="8303646" y="741929"/>
                  <a:pt x="8130020" y="635606"/>
                  <a:pt x="7896223" y="695325"/>
                </a:cubicBezTo>
                <a:cubicBezTo>
                  <a:pt x="7662426" y="755044"/>
                  <a:pt x="7568668" y="687528"/>
                  <a:pt x="7465312" y="695325"/>
                </a:cubicBezTo>
                <a:cubicBezTo>
                  <a:pt x="7361956" y="703122"/>
                  <a:pt x="7093753" y="650465"/>
                  <a:pt x="6866825" y="695325"/>
                </a:cubicBezTo>
                <a:cubicBezTo>
                  <a:pt x="6639897" y="740185"/>
                  <a:pt x="6464333" y="657623"/>
                  <a:pt x="6268338" y="695325"/>
                </a:cubicBezTo>
                <a:cubicBezTo>
                  <a:pt x="6072343" y="733027"/>
                  <a:pt x="6042442" y="686200"/>
                  <a:pt x="5921215" y="695325"/>
                </a:cubicBezTo>
                <a:cubicBezTo>
                  <a:pt x="5799988" y="704450"/>
                  <a:pt x="5639939" y="687658"/>
                  <a:pt x="5490305" y="695325"/>
                </a:cubicBezTo>
                <a:cubicBezTo>
                  <a:pt x="5340671" y="702992"/>
                  <a:pt x="5263762" y="679427"/>
                  <a:pt x="5143182" y="695325"/>
                </a:cubicBezTo>
                <a:cubicBezTo>
                  <a:pt x="5022602" y="711223"/>
                  <a:pt x="4890442" y="653862"/>
                  <a:pt x="4712271" y="695325"/>
                </a:cubicBezTo>
                <a:cubicBezTo>
                  <a:pt x="4534100" y="736788"/>
                  <a:pt x="4323238" y="662130"/>
                  <a:pt x="4029996" y="695325"/>
                </a:cubicBezTo>
                <a:cubicBezTo>
                  <a:pt x="3736754" y="728520"/>
                  <a:pt x="3756718" y="658540"/>
                  <a:pt x="3599085" y="695325"/>
                </a:cubicBezTo>
                <a:cubicBezTo>
                  <a:pt x="3441452" y="732110"/>
                  <a:pt x="3215415" y="662349"/>
                  <a:pt x="3000598" y="695325"/>
                </a:cubicBezTo>
                <a:cubicBezTo>
                  <a:pt x="2785781" y="728301"/>
                  <a:pt x="2704319" y="691091"/>
                  <a:pt x="2485899" y="695325"/>
                </a:cubicBezTo>
                <a:cubicBezTo>
                  <a:pt x="2267479" y="699559"/>
                  <a:pt x="2252209" y="675554"/>
                  <a:pt x="2054988" y="695325"/>
                </a:cubicBezTo>
                <a:cubicBezTo>
                  <a:pt x="1857767" y="715096"/>
                  <a:pt x="1638911" y="683989"/>
                  <a:pt x="1288925" y="695325"/>
                </a:cubicBezTo>
                <a:cubicBezTo>
                  <a:pt x="938939" y="706661"/>
                  <a:pt x="973971" y="677871"/>
                  <a:pt x="858014" y="695325"/>
                </a:cubicBezTo>
                <a:cubicBezTo>
                  <a:pt x="742057" y="712779"/>
                  <a:pt x="409262" y="637034"/>
                  <a:pt x="115890" y="695325"/>
                </a:cubicBezTo>
                <a:cubicBezTo>
                  <a:pt x="57318" y="698269"/>
                  <a:pt x="2863" y="642782"/>
                  <a:pt x="0" y="579435"/>
                </a:cubicBezTo>
                <a:cubicBezTo>
                  <a:pt x="-51380" y="428610"/>
                  <a:pt x="33567" y="250584"/>
                  <a:pt x="0" y="115890"/>
                </a:cubicBezTo>
                <a:close/>
              </a:path>
            </a:pathLst>
          </a:custGeom>
          <a:solidFill>
            <a:srgbClr val="CCFF99"/>
          </a:solidFill>
          <a:ln w="12700" cap="flat" cmpd="sng" algn="ctr">
            <a:solidFill>
              <a:srgbClr val="3366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just"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Vị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trí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con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sẽ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hoặc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kém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triển</a:t>
            </a:r>
            <a:r>
              <a:rPr lang="en-US" sz="36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24F6BF-D1E3-6B04-53E3-D57330121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9850" y="1281112"/>
            <a:ext cx="3162300" cy="2200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B75BA1-F673-828D-15F8-2CEDE22A2B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687" y="1390650"/>
            <a:ext cx="3167063" cy="20451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B3EF57-E877-0671-85F0-B92A00C89B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8725" y="3727576"/>
            <a:ext cx="3781050" cy="2416050"/>
          </a:xfrm>
          <a:prstGeom prst="rect">
            <a:avLst/>
          </a:prstGeom>
        </p:spPr>
      </p:pic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2C4C8FDA-0531-3139-2142-547CDB628BE0}"/>
              </a:ext>
            </a:extLst>
          </p:cNvPr>
          <p:cNvSpPr/>
          <p:nvPr/>
        </p:nvSpPr>
        <p:spPr>
          <a:xfrm>
            <a:off x="95250" y="1469838"/>
            <a:ext cx="2876550" cy="1978212"/>
          </a:xfrm>
          <a:prstGeom prst="roundRect">
            <a:avLst>
              <a:gd name="adj" fmla="val 11870"/>
            </a:avLst>
          </a:prstGeom>
          <a:solidFill>
            <a:srgbClr val="FDFD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vi-VN" sz="2800" b="1" kern="0" dirty="0">
                <a:solidFill>
                  <a:srgbClr val="002060"/>
                </a:solidFill>
                <a:latin typeface="Arial" panose="020B0604020202020204" pitchFamily="34" charset="0"/>
                <a:ea typeface="仓耳玄三M W05" panose="02020400000000000000" pitchFamily="18" charset="-122"/>
                <a:cs typeface="Arial" panose="020B0604020202020204" pitchFamily="34" charset="0"/>
                <a:sym typeface="Lato Regular"/>
              </a:rPr>
              <a:t>Vị trí A: các yếu tố cần thiết không tốt bằng vị trí B.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仓耳玄三M W05" panose="02020400000000000000" pitchFamily="18" charset="-122"/>
              <a:cs typeface="Arial" panose="020B0604020202020204" pitchFamily="34" charset="0"/>
              <a:sym typeface="Lato Regular"/>
            </a:endParaRPr>
          </a:p>
        </p:txBody>
      </p:sp>
      <p:sp>
        <p:nvSpPr>
          <p:cNvPr id="7" name="Rounded Rectangle 24">
            <a:extLst>
              <a:ext uri="{FF2B5EF4-FFF2-40B4-BE49-F238E27FC236}">
                <a16:creationId xmlns:a16="http://schemas.microsoft.com/office/drawing/2014/main" id="{79A72626-4508-2FC2-144C-0CEC671C08C2}"/>
              </a:ext>
            </a:extLst>
          </p:cNvPr>
          <p:cNvSpPr/>
          <p:nvPr/>
        </p:nvSpPr>
        <p:spPr>
          <a:xfrm>
            <a:off x="9077325" y="1469838"/>
            <a:ext cx="2714625" cy="1978212"/>
          </a:xfrm>
          <a:prstGeom prst="roundRect">
            <a:avLst>
              <a:gd name="adj" fmla="val 11870"/>
            </a:avLst>
          </a:prstGeom>
          <a:solidFill>
            <a:srgbClr val="FDFD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vi-VN" sz="2800" b="1" kern="0" dirty="0">
                <a:solidFill>
                  <a:srgbClr val="002060"/>
                </a:solidFill>
                <a:latin typeface="Arial" panose="020B0604020202020204" pitchFamily="34" charset="0"/>
                <a:ea typeface="仓耳玄三M W05" panose="02020400000000000000" pitchFamily="18" charset="-122"/>
                <a:cs typeface="Arial" panose="020B0604020202020204" pitchFamily="34" charset="0"/>
                <a:sym typeface="Lato Regular"/>
              </a:rPr>
              <a:t>Vị trí C: đất sỏi đá thiếu nước và chất khoáng.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仓耳玄三M W05" panose="02020400000000000000" pitchFamily="18" charset="-122"/>
              <a:cs typeface="Arial" panose="020B0604020202020204" pitchFamily="34" charset="0"/>
              <a:sym typeface="Lato Regular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E6DBC6-0E97-47FA-8D46-99CBA74DD6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5581" y="3848099"/>
            <a:ext cx="2797455" cy="2390776"/>
          </a:xfrm>
          <a:prstGeom prst="rect">
            <a:avLst/>
          </a:prstGeom>
        </p:spPr>
      </p:pic>
      <p:sp>
        <p:nvSpPr>
          <p:cNvPr id="16" name="Rounded Rectangle 24">
            <a:extLst>
              <a:ext uri="{FF2B5EF4-FFF2-40B4-BE49-F238E27FC236}">
                <a16:creationId xmlns:a16="http://schemas.microsoft.com/office/drawing/2014/main" id="{4AD6A4B6-13C0-289F-0B8C-CDA91FCD7382}"/>
              </a:ext>
            </a:extLst>
          </p:cNvPr>
          <p:cNvSpPr/>
          <p:nvPr/>
        </p:nvSpPr>
        <p:spPr>
          <a:xfrm>
            <a:off x="76201" y="4070163"/>
            <a:ext cx="2800350" cy="1978212"/>
          </a:xfrm>
          <a:prstGeom prst="roundRect">
            <a:avLst>
              <a:gd name="adj" fmla="val 11870"/>
            </a:avLst>
          </a:prstGeom>
          <a:solidFill>
            <a:srgbClr val="FDFD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vi-VN" sz="2800" b="1" kern="0" dirty="0">
                <a:solidFill>
                  <a:srgbClr val="002060"/>
                </a:solidFill>
                <a:latin typeface="Arial" panose="020B0604020202020204" pitchFamily="34" charset="0"/>
                <a:ea typeface="仓耳玄三M W05" panose="02020400000000000000" pitchFamily="18" charset="-122"/>
                <a:cs typeface="Arial" panose="020B0604020202020204" pitchFamily="34" charset="0"/>
                <a:sym typeface="Lato Regular"/>
              </a:rPr>
              <a:t>Vị trí D: nơi tỏa nhiệt nóng của điều hòa, nhiệt độ cao.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仓耳玄三M W05" panose="02020400000000000000" pitchFamily="18" charset="-122"/>
              <a:cs typeface="Arial" panose="020B0604020202020204" pitchFamily="34" charset="0"/>
              <a:sym typeface="Lato Regular"/>
            </a:endParaRPr>
          </a:p>
        </p:txBody>
      </p:sp>
      <p:sp>
        <p:nvSpPr>
          <p:cNvPr id="17" name="Rounded Rectangle 24">
            <a:extLst>
              <a:ext uri="{FF2B5EF4-FFF2-40B4-BE49-F238E27FC236}">
                <a16:creationId xmlns:a16="http://schemas.microsoft.com/office/drawing/2014/main" id="{6674B3B9-8B2D-B86E-7254-F318A18C3D1A}"/>
              </a:ext>
            </a:extLst>
          </p:cNvPr>
          <p:cNvSpPr/>
          <p:nvPr/>
        </p:nvSpPr>
        <p:spPr>
          <a:xfrm>
            <a:off x="9286876" y="4022538"/>
            <a:ext cx="2800350" cy="1740087"/>
          </a:xfrm>
          <a:prstGeom prst="roundRect">
            <a:avLst>
              <a:gd name="adj" fmla="val 11870"/>
            </a:avLst>
          </a:prstGeom>
          <a:solidFill>
            <a:srgbClr val="FDFD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vi-VN" sz="2800" b="1" kern="0" dirty="0">
                <a:solidFill>
                  <a:srgbClr val="002060"/>
                </a:solidFill>
                <a:latin typeface="Arial" panose="020B0604020202020204" pitchFamily="34" charset="0"/>
                <a:ea typeface="仓耳玄三M W05" panose="02020400000000000000" pitchFamily="18" charset="-122"/>
                <a:cs typeface="Arial" panose="020B0604020202020204" pitchFamily="34" charset="0"/>
                <a:sym typeface="Lato Regular"/>
              </a:rPr>
              <a:t>Vị trí E: dưới tán cây thiếu ánh sáng.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仓耳玄三M W05" panose="02020400000000000000" pitchFamily="18" charset="-122"/>
              <a:cs typeface="Arial" panose="020B0604020202020204" pitchFamily="34" charset="0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794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3247439"/>
            <a:ext cx="12179302" cy="3663631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1397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255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551" y="205133"/>
            <a:ext cx="1371549" cy="1371549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105号-简雅黑" panose="00000500000000000000" charset="-122"/>
              <a:ea typeface="字魂105号-简雅黑" panose="00000500000000000000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642" y="3445573"/>
            <a:ext cx="4186971" cy="3475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318B28-340C-9CE1-468A-C88A29AE2086}"/>
              </a:ext>
            </a:extLst>
          </p:cNvPr>
          <p:cNvSpPr txBox="1"/>
          <p:nvPr/>
        </p:nvSpPr>
        <p:spPr>
          <a:xfrm>
            <a:off x="3171824" y="1352550"/>
            <a:ext cx="6562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ụng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7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AF87A8-F838-46FC-8B3B-F7227A25A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216" y="2605168"/>
            <a:ext cx="7870618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1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7AE0543-7D2F-487F-A799-3D193E160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218" y="2824843"/>
            <a:ext cx="3559782" cy="4033157"/>
          </a:xfrm>
          <a:prstGeom prst="rect">
            <a:avLst/>
          </a:prstGeom>
        </p:spPr>
      </p:pic>
      <p:sp>
        <p:nvSpPr>
          <p:cNvPr id="12" name="Rectangle: Rounded Corners 43">
            <a:extLst>
              <a:ext uri="{FF2B5EF4-FFF2-40B4-BE49-F238E27FC236}">
                <a16:creationId xmlns:a16="http://schemas.microsoft.com/office/drawing/2014/main" id="{E93113AF-0412-A6A2-2D00-8F0578311669}"/>
              </a:ext>
            </a:extLst>
          </p:cNvPr>
          <p:cNvSpPr/>
          <p:nvPr/>
        </p:nvSpPr>
        <p:spPr>
          <a:xfrm>
            <a:off x="477006" y="942976"/>
            <a:ext cx="8143119" cy="4552950"/>
          </a:xfrm>
          <a:custGeom>
            <a:avLst/>
            <a:gdLst>
              <a:gd name="connsiteX0" fmla="*/ 0 w 8143119"/>
              <a:gd name="connsiteY0" fmla="*/ 758840 h 4552950"/>
              <a:gd name="connsiteX1" fmla="*/ 758840 w 8143119"/>
              <a:gd name="connsiteY1" fmla="*/ 0 h 4552950"/>
              <a:gd name="connsiteX2" fmla="*/ 1178451 w 8143119"/>
              <a:gd name="connsiteY2" fmla="*/ 0 h 4552950"/>
              <a:gd name="connsiteX3" fmla="*/ 1531808 w 8143119"/>
              <a:gd name="connsiteY3" fmla="*/ 0 h 4552950"/>
              <a:gd name="connsiteX4" fmla="*/ 1951419 w 8143119"/>
              <a:gd name="connsiteY4" fmla="*/ 0 h 4552950"/>
              <a:gd name="connsiteX5" fmla="*/ 2569793 w 8143119"/>
              <a:gd name="connsiteY5" fmla="*/ 0 h 4552950"/>
              <a:gd name="connsiteX6" fmla="*/ 2923150 w 8143119"/>
              <a:gd name="connsiteY6" fmla="*/ 0 h 4552950"/>
              <a:gd name="connsiteX7" fmla="*/ 3409016 w 8143119"/>
              <a:gd name="connsiteY7" fmla="*/ 0 h 4552950"/>
              <a:gd name="connsiteX8" fmla="*/ 3828627 w 8143119"/>
              <a:gd name="connsiteY8" fmla="*/ 0 h 4552950"/>
              <a:gd name="connsiteX9" fmla="*/ 4314492 w 8143119"/>
              <a:gd name="connsiteY9" fmla="*/ 0 h 4552950"/>
              <a:gd name="connsiteX10" fmla="*/ 4734103 w 8143119"/>
              <a:gd name="connsiteY10" fmla="*/ 0 h 4552950"/>
              <a:gd name="connsiteX11" fmla="*/ 5286223 w 8143119"/>
              <a:gd name="connsiteY11" fmla="*/ 0 h 4552950"/>
              <a:gd name="connsiteX12" fmla="*/ 5705834 w 8143119"/>
              <a:gd name="connsiteY12" fmla="*/ 0 h 4552950"/>
              <a:gd name="connsiteX13" fmla="*/ 6191700 w 8143119"/>
              <a:gd name="connsiteY13" fmla="*/ 0 h 4552950"/>
              <a:gd name="connsiteX14" fmla="*/ 6743820 w 8143119"/>
              <a:gd name="connsiteY14" fmla="*/ 0 h 4552950"/>
              <a:gd name="connsiteX15" fmla="*/ 7384279 w 8143119"/>
              <a:gd name="connsiteY15" fmla="*/ 0 h 4552950"/>
              <a:gd name="connsiteX16" fmla="*/ 8143119 w 8143119"/>
              <a:gd name="connsiteY16" fmla="*/ 758840 h 4552950"/>
              <a:gd name="connsiteX17" fmla="*/ 8143119 w 8143119"/>
              <a:gd name="connsiteY17" fmla="*/ 1325424 h 4552950"/>
              <a:gd name="connsiteX18" fmla="*/ 8143119 w 8143119"/>
              <a:gd name="connsiteY18" fmla="*/ 1892007 h 4552950"/>
              <a:gd name="connsiteX19" fmla="*/ 8143119 w 8143119"/>
              <a:gd name="connsiteY19" fmla="*/ 2458591 h 4552950"/>
              <a:gd name="connsiteX20" fmla="*/ 8143119 w 8143119"/>
              <a:gd name="connsiteY20" fmla="*/ 2903764 h 4552950"/>
              <a:gd name="connsiteX21" fmla="*/ 8143119 w 8143119"/>
              <a:gd name="connsiteY21" fmla="*/ 3794110 h 4552950"/>
              <a:gd name="connsiteX22" fmla="*/ 7384279 w 8143119"/>
              <a:gd name="connsiteY22" fmla="*/ 4552950 h 4552950"/>
              <a:gd name="connsiteX23" fmla="*/ 6765905 w 8143119"/>
              <a:gd name="connsiteY23" fmla="*/ 4552950 h 4552950"/>
              <a:gd name="connsiteX24" fmla="*/ 6081276 w 8143119"/>
              <a:gd name="connsiteY24" fmla="*/ 4552950 h 4552950"/>
              <a:gd name="connsiteX25" fmla="*/ 5462902 w 8143119"/>
              <a:gd name="connsiteY25" fmla="*/ 4552950 h 4552950"/>
              <a:gd name="connsiteX26" fmla="*/ 4778273 w 8143119"/>
              <a:gd name="connsiteY26" fmla="*/ 4552950 h 4552950"/>
              <a:gd name="connsiteX27" fmla="*/ 4226153 w 8143119"/>
              <a:gd name="connsiteY27" fmla="*/ 4552950 h 4552950"/>
              <a:gd name="connsiteX28" fmla="*/ 3607779 w 8143119"/>
              <a:gd name="connsiteY28" fmla="*/ 4552950 h 4552950"/>
              <a:gd name="connsiteX29" fmla="*/ 3121913 w 8143119"/>
              <a:gd name="connsiteY29" fmla="*/ 4552950 h 4552950"/>
              <a:gd name="connsiteX30" fmla="*/ 2768556 w 8143119"/>
              <a:gd name="connsiteY30" fmla="*/ 4552950 h 4552950"/>
              <a:gd name="connsiteX31" fmla="*/ 2415200 w 8143119"/>
              <a:gd name="connsiteY31" fmla="*/ 4552950 h 4552950"/>
              <a:gd name="connsiteX32" fmla="*/ 1995589 w 8143119"/>
              <a:gd name="connsiteY32" fmla="*/ 4552950 h 4552950"/>
              <a:gd name="connsiteX33" fmla="*/ 1575977 w 8143119"/>
              <a:gd name="connsiteY33" fmla="*/ 4552950 h 4552950"/>
              <a:gd name="connsiteX34" fmla="*/ 758840 w 8143119"/>
              <a:gd name="connsiteY34" fmla="*/ 4552950 h 4552950"/>
              <a:gd name="connsiteX35" fmla="*/ 0 w 8143119"/>
              <a:gd name="connsiteY35" fmla="*/ 3794110 h 4552950"/>
              <a:gd name="connsiteX36" fmla="*/ 0 w 8143119"/>
              <a:gd name="connsiteY36" fmla="*/ 3257879 h 4552950"/>
              <a:gd name="connsiteX37" fmla="*/ 0 w 8143119"/>
              <a:gd name="connsiteY37" fmla="*/ 2782353 h 4552950"/>
              <a:gd name="connsiteX38" fmla="*/ 0 w 8143119"/>
              <a:gd name="connsiteY38" fmla="*/ 2367533 h 4552950"/>
              <a:gd name="connsiteX39" fmla="*/ 0 w 8143119"/>
              <a:gd name="connsiteY39" fmla="*/ 1831302 h 4552950"/>
              <a:gd name="connsiteX40" fmla="*/ 0 w 8143119"/>
              <a:gd name="connsiteY40" fmla="*/ 1295071 h 4552950"/>
              <a:gd name="connsiteX41" fmla="*/ 0 w 8143119"/>
              <a:gd name="connsiteY41" fmla="*/ 758840 h 455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143119" h="4552950" fill="none" extrusionOk="0">
                <a:moveTo>
                  <a:pt x="0" y="758840"/>
                </a:moveTo>
                <a:cubicBezTo>
                  <a:pt x="-38165" y="308493"/>
                  <a:pt x="391828" y="104973"/>
                  <a:pt x="758840" y="0"/>
                </a:cubicBezTo>
                <a:cubicBezTo>
                  <a:pt x="864066" y="-24900"/>
                  <a:pt x="1081262" y="31124"/>
                  <a:pt x="1178451" y="0"/>
                </a:cubicBezTo>
                <a:cubicBezTo>
                  <a:pt x="1275640" y="-31124"/>
                  <a:pt x="1384530" y="4814"/>
                  <a:pt x="1531808" y="0"/>
                </a:cubicBezTo>
                <a:cubicBezTo>
                  <a:pt x="1679086" y="-4814"/>
                  <a:pt x="1860690" y="34950"/>
                  <a:pt x="1951419" y="0"/>
                </a:cubicBezTo>
                <a:cubicBezTo>
                  <a:pt x="2042148" y="-34950"/>
                  <a:pt x="2441440" y="58258"/>
                  <a:pt x="2569793" y="0"/>
                </a:cubicBezTo>
                <a:cubicBezTo>
                  <a:pt x="2698146" y="-58258"/>
                  <a:pt x="2755951" y="6191"/>
                  <a:pt x="2923150" y="0"/>
                </a:cubicBezTo>
                <a:cubicBezTo>
                  <a:pt x="3090349" y="-6191"/>
                  <a:pt x="3234907" y="43498"/>
                  <a:pt x="3409016" y="0"/>
                </a:cubicBezTo>
                <a:cubicBezTo>
                  <a:pt x="3583125" y="-43498"/>
                  <a:pt x="3652451" y="16075"/>
                  <a:pt x="3828627" y="0"/>
                </a:cubicBezTo>
                <a:cubicBezTo>
                  <a:pt x="4004803" y="-16075"/>
                  <a:pt x="4076798" y="41887"/>
                  <a:pt x="4314492" y="0"/>
                </a:cubicBezTo>
                <a:cubicBezTo>
                  <a:pt x="4552187" y="-41887"/>
                  <a:pt x="4543686" y="36176"/>
                  <a:pt x="4734103" y="0"/>
                </a:cubicBezTo>
                <a:cubicBezTo>
                  <a:pt x="4924520" y="-36176"/>
                  <a:pt x="5039964" y="18523"/>
                  <a:pt x="5286223" y="0"/>
                </a:cubicBezTo>
                <a:cubicBezTo>
                  <a:pt x="5532482" y="-18523"/>
                  <a:pt x="5575698" y="46770"/>
                  <a:pt x="5705834" y="0"/>
                </a:cubicBezTo>
                <a:cubicBezTo>
                  <a:pt x="5835970" y="-46770"/>
                  <a:pt x="6069767" y="1568"/>
                  <a:pt x="6191700" y="0"/>
                </a:cubicBezTo>
                <a:cubicBezTo>
                  <a:pt x="6313633" y="-1568"/>
                  <a:pt x="6584241" y="23460"/>
                  <a:pt x="6743820" y="0"/>
                </a:cubicBezTo>
                <a:cubicBezTo>
                  <a:pt x="6903399" y="-23460"/>
                  <a:pt x="7081354" y="684"/>
                  <a:pt x="7384279" y="0"/>
                </a:cubicBezTo>
                <a:cubicBezTo>
                  <a:pt x="7762062" y="82280"/>
                  <a:pt x="8221107" y="342806"/>
                  <a:pt x="8143119" y="758840"/>
                </a:cubicBezTo>
                <a:cubicBezTo>
                  <a:pt x="8169557" y="1011477"/>
                  <a:pt x="8075660" y="1190034"/>
                  <a:pt x="8143119" y="1325424"/>
                </a:cubicBezTo>
                <a:cubicBezTo>
                  <a:pt x="8210578" y="1460814"/>
                  <a:pt x="8141862" y="1683378"/>
                  <a:pt x="8143119" y="1892007"/>
                </a:cubicBezTo>
                <a:cubicBezTo>
                  <a:pt x="8144376" y="2100636"/>
                  <a:pt x="8141072" y="2237511"/>
                  <a:pt x="8143119" y="2458591"/>
                </a:cubicBezTo>
                <a:cubicBezTo>
                  <a:pt x="8145166" y="2679671"/>
                  <a:pt x="8106339" y="2777992"/>
                  <a:pt x="8143119" y="2903764"/>
                </a:cubicBezTo>
                <a:cubicBezTo>
                  <a:pt x="8179899" y="3029536"/>
                  <a:pt x="8106811" y="3575048"/>
                  <a:pt x="8143119" y="3794110"/>
                </a:cubicBezTo>
                <a:cubicBezTo>
                  <a:pt x="8189141" y="4314119"/>
                  <a:pt x="7698999" y="4622170"/>
                  <a:pt x="7384279" y="4552950"/>
                </a:cubicBezTo>
                <a:cubicBezTo>
                  <a:pt x="7252993" y="4613068"/>
                  <a:pt x="6959973" y="4501327"/>
                  <a:pt x="6765905" y="4552950"/>
                </a:cubicBezTo>
                <a:cubicBezTo>
                  <a:pt x="6571837" y="4604573"/>
                  <a:pt x="6320494" y="4493110"/>
                  <a:pt x="6081276" y="4552950"/>
                </a:cubicBezTo>
                <a:cubicBezTo>
                  <a:pt x="5842058" y="4612790"/>
                  <a:pt x="5663801" y="4541132"/>
                  <a:pt x="5462902" y="4552950"/>
                </a:cubicBezTo>
                <a:cubicBezTo>
                  <a:pt x="5262003" y="4564768"/>
                  <a:pt x="5017258" y="4551101"/>
                  <a:pt x="4778273" y="4552950"/>
                </a:cubicBezTo>
                <a:cubicBezTo>
                  <a:pt x="4539288" y="4554799"/>
                  <a:pt x="4484670" y="4502357"/>
                  <a:pt x="4226153" y="4552950"/>
                </a:cubicBezTo>
                <a:cubicBezTo>
                  <a:pt x="3967636" y="4603543"/>
                  <a:pt x="3853654" y="4496574"/>
                  <a:pt x="3607779" y="4552950"/>
                </a:cubicBezTo>
                <a:cubicBezTo>
                  <a:pt x="3361904" y="4609326"/>
                  <a:pt x="3254066" y="4546396"/>
                  <a:pt x="3121913" y="4552950"/>
                </a:cubicBezTo>
                <a:cubicBezTo>
                  <a:pt x="2989760" y="4559504"/>
                  <a:pt x="2873955" y="4541013"/>
                  <a:pt x="2768556" y="4552950"/>
                </a:cubicBezTo>
                <a:cubicBezTo>
                  <a:pt x="2663157" y="4564887"/>
                  <a:pt x="2539933" y="4544545"/>
                  <a:pt x="2415200" y="4552950"/>
                </a:cubicBezTo>
                <a:cubicBezTo>
                  <a:pt x="2290467" y="4561355"/>
                  <a:pt x="2122594" y="4511608"/>
                  <a:pt x="1995589" y="4552950"/>
                </a:cubicBezTo>
                <a:cubicBezTo>
                  <a:pt x="1868584" y="4594292"/>
                  <a:pt x="1766768" y="4537274"/>
                  <a:pt x="1575977" y="4552950"/>
                </a:cubicBezTo>
                <a:cubicBezTo>
                  <a:pt x="1385186" y="4568626"/>
                  <a:pt x="1005292" y="4482811"/>
                  <a:pt x="758840" y="4552950"/>
                </a:cubicBezTo>
                <a:cubicBezTo>
                  <a:pt x="378806" y="4519507"/>
                  <a:pt x="51088" y="4253022"/>
                  <a:pt x="0" y="3794110"/>
                </a:cubicBezTo>
                <a:cubicBezTo>
                  <a:pt x="-55390" y="3671786"/>
                  <a:pt x="4785" y="3413677"/>
                  <a:pt x="0" y="3257879"/>
                </a:cubicBezTo>
                <a:cubicBezTo>
                  <a:pt x="-4785" y="3102081"/>
                  <a:pt x="28021" y="2962270"/>
                  <a:pt x="0" y="2782353"/>
                </a:cubicBezTo>
                <a:cubicBezTo>
                  <a:pt x="-28021" y="2602436"/>
                  <a:pt x="14757" y="2505145"/>
                  <a:pt x="0" y="2367533"/>
                </a:cubicBezTo>
                <a:cubicBezTo>
                  <a:pt x="-14757" y="2229921"/>
                  <a:pt x="32817" y="2079626"/>
                  <a:pt x="0" y="1831302"/>
                </a:cubicBezTo>
                <a:cubicBezTo>
                  <a:pt x="-32817" y="1582978"/>
                  <a:pt x="48667" y="1495632"/>
                  <a:pt x="0" y="1295071"/>
                </a:cubicBezTo>
                <a:cubicBezTo>
                  <a:pt x="-48667" y="1094510"/>
                  <a:pt x="56476" y="868491"/>
                  <a:pt x="0" y="758840"/>
                </a:cubicBezTo>
                <a:close/>
              </a:path>
              <a:path w="8143119" h="4552950" stroke="0" extrusionOk="0">
                <a:moveTo>
                  <a:pt x="0" y="758840"/>
                </a:moveTo>
                <a:cubicBezTo>
                  <a:pt x="-55312" y="323404"/>
                  <a:pt x="356439" y="12710"/>
                  <a:pt x="758840" y="0"/>
                </a:cubicBezTo>
                <a:cubicBezTo>
                  <a:pt x="1042204" y="-42137"/>
                  <a:pt x="1097975" y="44122"/>
                  <a:pt x="1377214" y="0"/>
                </a:cubicBezTo>
                <a:cubicBezTo>
                  <a:pt x="1656453" y="-44122"/>
                  <a:pt x="1789010" y="65840"/>
                  <a:pt x="1995589" y="0"/>
                </a:cubicBezTo>
                <a:cubicBezTo>
                  <a:pt x="2202168" y="-65840"/>
                  <a:pt x="2326679" y="43796"/>
                  <a:pt x="2613963" y="0"/>
                </a:cubicBezTo>
                <a:cubicBezTo>
                  <a:pt x="2901247" y="-43796"/>
                  <a:pt x="3095195" y="73483"/>
                  <a:pt x="3298592" y="0"/>
                </a:cubicBezTo>
                <a:cubicBezTo>
                  <a:pt x="3501989" y="-73483"/>
                  <a:pt x="3535463" y="48771"/>
                  <a:pt x="3718203" y="0"/>
                </a:cubicBezTo>
                <a:cubicBezTo>
                  <a:pt x="3900943" y="-48771"/>
                  <a:pt x="4034457" y="9037"/>
                  <a:pt x="4270323" y="0"/>
                </a:cubicBezTo>
                <a:cubicBezTo>
                  <a:pt x="4506189" y="-9037"/>
                  <a:pt x="4571260" y="43153"/>
                  <a:pt x="4756188" y="0"/>
                </a:cubicBezTo>
                <a:cubicBezTo>
                  <a:pt x="4941116" y="-43153"/>
                  <a:pt x="5040813" y="16035"/>
                  <a:pt x="5175799" y="0"/>
                </a:cubicBezTo>
                <a:cubicBezTo>
                  <a:pt x="5310785" y="-16035"/>
                  <a:pt x="5574813" y="50648"/>
                  <a:pt x="5794174" y="0"/>
                </a:cubicBezTo>
                <a:cubicBezTo>
                  <a:pt x="6013535" y="-50648"/>
                  <a:pt x="6024881" y="6261"/>
                  <a:pt x="6147530" y="0"/>
                </a:cubicBezTo>
                <a:cubicBezTo>
                  <a:pt x="6270179" y="-6261"/>
                  <a:pt x="6326053" y="35297"/>
                  <a:pt x="6500887" y="0"/>
                </a:cubicBezTo>
                <a:cubicBezTo>
                  <a:pt x="6675721" y="-35297"/>
                  <a:pt x="7100522" y="63475"/>
                  <a:pt x="7384279" y="0"/>
                </a:cubicBezTo>
                <a:cubicBezTo>
                  <a:pt x="7822373" y="-22147"/>
                  <a:pt x="8173706" y="346018"/>
                  <a:pt x="8143119" y="758840"/>
                </a:cubicBezTo>
                <a:cubicBezTo>
                  <a:pt x="8159269" y="975121"/>
                  <a:pt x="8112213" y="1084521"/>
                  <a:pt x="8143119" y="1204013"/>
                </a:cubicBezTo>
                <a:cubicBezTo>
                  <a:pt x="8174025" y="1323505"/>
                  <a:pt x="8085115" y="1652171"/>
                  <a:pt x="8143119" y="1770597"/>
                </a:cubicBezTo>
                <a:cubicBezTo>
                  <a:pt x="8201123" y="1889023"/>
                  <a:pt x="8128028" y="2127770"/>
                  <a:pt x="8143119" y="2246122"/>
                </a:cubicBezTo>
                <a:cubicBezTo>
                  <a:pt x="8158210" y="2364475"/>
                  <a:pt x="8097795" y="2547504"/>
                  <a:pt x="8143119" y="2812706"/>
                </a:cubicBezTo>
                <a:cubicBezTo>
                  <a:pt x="8188443" y="3077908"/>
                  <a:pt x="8126864" y="3139671"/>
                  <a:pt x="8143119" y="3288232"/>
                </a:cubicBezTo>
                <a:cubicBezTo>
                  <a:pt x="8159374" y="3436793"/>
                  <a:pt x="8094901" y="3570888"/>
                  <a:pt x="8143119" y="3794110"/>
                </a:cubicBezTo>
                <a:cubicBezTo>
                  <a:pt x="8171144" y="4096120"/>
                  <a:pt x="7781203" y="4538941"/>
                  <a:pt x="7384279" y="4552950"/>
                </a:cubicBezTo>
                <a:cubicBezTo>
                  <a:pt x="7203544" y="4621434"/>
                  <a:pt x="6935496" y="4548983"/>
                  <a:pt x="6765905" y="4552950"/>
                </a:cubicBezTo>
                <a:cubicBezTo>
                  <a:pt x="6596314" y="4556917"/>
                  <a:pt x="6397246" y="4538803"/>
                  <a:pt x="6213785" y="4552950"/>
                </a:cubicBezTo>
                <a:cubicBezTo>
                  <a:pt x="6030324" y="4567097"/>
                  <a:pt x="5994650" y="4529040"/>
                  <a:pt x="5860428" y="4552950"/>
                </a:cubicBezTo>
                <a:cubicBezTo>
                  <a:pt x="5726206" y="4576860"/>
                  <a:pt x="5592880" y="4526774"/>
                  <a:pt x="5440817" y="4552950"/>
                </a:cubicBezTo>
                <a:cubicBezTo>
                  <a:pt x="5288754" y="4579126"/>
                  <a:pt x="5244820" y="4544793"/>
                  <a:pt x="5087460" y="4552950"/>
                </a:cubicBezTo>
                <a:cubicBezTo>
                  <a:pt x="4930100" y="4561107"/>
                  <a:pt x="4829567" y="4529806"/>
                  <a:pt x="4667849" y="4552950"/>
                </a:cubicBezTo>
                <a:cubicBezTo>
                  <a:pt x="4506131" y="4576094"/>
                  <a:pt x="4292362" y="4518076"/>
                  <a:pt x="4049475" y="4552950"/>
                </a:cubicBezTo>
                <a:cubicBezTo>
                  <a:pt x="3806588" y="4587824"/>
                  <a:pt x="3837369" y="4526070"/>
                  <a:pt x="3629864" y="4552950"/>
                </a:cubicBezTo>
                <a:cubicBezTo>
                  <a:pt x="3422359" y="4579830"/>
                  <a:pt x="3304575" y="4523061"/>
                  <a:pt x="3077744" y="4552950"/>
                </a:cubicBezTo>
                <a:cubicBezTo>
                  <a:pt x="2850913" y="4582839"/>
                  <a:pt x="2750063" y="4537856"/>
                  <a:pt x="2591878" y="4552950"/>
                </a:cubicBezTo>
                <a:cubicBezTo>
                  <a:pt x="2433693" y="4568044"/>
                  <a:pt x="2265700" y="4540934"/>
                  <a:pt x="2172267" y="4552950"/>
                </a:cubicBezTo>
                <a:cubicBezTo>
                  <a:pt x="2078834" y="4564966"/>
                  <a:pt x="1664724" y="4505095"/>
                  <a:pt x="1487638" y="4552950"/>
                </a:cubicBezTo>
                <a:cubicBezTo>
                  <a:pt x="1310552" y="4600805"/>
                  <a:pt x="1102321" y="4482446"/>
                  <a:pt x="758840" y="4552950"/>
                </a:cubicBezTo>
                <a:cubicBezTo>
                  <a:pt x="286298" y="4578451"/>
                  <a:pt x="-3479" y="4184599"/>
                  <a:pt x="0" y="3794110"/>
                </a:cubicBezTo>
                <a:cubicBezTo>
                  <a:pt x="-66651" y="3549133"/>
                  <a:pt x="17713" y="3421854"/>
                  <a:pt x="0" y="3227526"/>
                </a:cubicBezTo>
                <a:cubicBezTo>
                  <a:pt x="-17713" y="3033198"/>
                  <a:pt x="65248" y="2825482"/>
                  <a:pt x="0" y="2660943"/>
                </a:cubicBezTo>
                <a:cubicBezTo>
                  <a:pt x="-65248" y="2496404"/>
                  <a:pt x="27743" y="2260195"/>
                  <a:pt x="0" y="2124712"/>
                </a:cubicBezTo>
                <a:cubicBezTo>
                  <a:pt x="-27743" y="1989229"/>
                  <a:pt x="30089" y="1868464"/>
                  <a:pt x="0" y="1709891"/>
                </a:cubicBezTo>
                <a:cubicBezTo>
                  <a:pt x="-30089" y="1551318"/>
                  <a:pt x="31548" y="1367347"/>
                  <a:pt x="0" y="1234366"/>
                </a:cubicBezTo>
                <a:cubicBezTo>
                  <a:pt x="-31548" y="1101385"/>
                  <a:pt x="47181" y="912457"/>
                  <a:pt x="0" y="758840"/>
                </a:cubicBezTo>
                <a:close/>
              </a:path>
            </a:pathLst>
          </a:custGeom>
          <a:solidFill>
            <a:srgbClr val="CCFF99"/>
          </a:solidFill>
          <a:ln w="12700" cap="flat" cmpd="sng" algn="ctr">
            <a:solidFill>
              <a:srgbClr val="3366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Chia lớp thành các nhóm. Và cùng thi một lượt trong thời gian 2 phút.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Các nhóm thi nhau đưa ra những ví vụ về những việc làm chăm sóc thực vật, động vật. Mỗi lần đưa ra câu đúng sẽ được nhận 1 hoa dán vào vị trí nhóm.</a:t>
            </a:r>
            <a:endParaRPr lang="en-US" sz="3200" b="1" dirty="0">
              <a:solidFill>
                <a:srgbClr val="002060"/>
              </a:solidFill>
              <a:latin typeface="Calibri"/>
              <a:cs typeface="Calibri" panose="020F050202020403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Sau 2 phút, nhóm nào nhiều hoa nhất nhóm đó thắng cuộc.</a:t>
            </a:r>
          </a:p>
        </p:txBody>
      </p:sp>
    </p:spTree>
    <p:extLst>
      <p:ext uri="{BB962C8B-B14F-4D97-AF65-F5344CB8AC3E}">
        <p14:creationId xmlns:p14="http://schemas.microsoft.com/office/powerpoint/2010/main" val="3000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3247439"/>
            <a:ext cx="12179302" cy="3663631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1397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255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551" y="205133"/>
            <a:ext cx="1371549" cy="1371549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105号-简雅黑" panose="00000500000000000000" charset="-122"/>
              <a:ea typeface="字魂105号-简雅黑" panose="00000500000000000000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642" y="3445573"/>
            <a:ext cx="4186971" cy="3475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389A76-2A53-AC56-2D95-9B31A81BF00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432" r="7434" b="24976"/>
          <a:stretch/>
        </p:blipFill>
        <p:spPr>
          <a:xfrm>
            <a:off x="1756358" y="1061703"/>
            <a:ext cx="8773854" cy="2510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5"/>
          <a:srcRect t="13594" b="13594"/>
          <a:stretch/>
        </p:blipFill>
        <p:spPr>
          <a:xfrm>
            <a:off x="0" y="-32988"/>
            <a:ext cx="12250645" cy="6890988"/>
          </a:xfrm>
          <a:prstGeom prst="rect">
            <a:avLst/>
          </a:prstGeom>
        </p:spPr>
      </p:pic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7594" y="2575851"/>
            <a:ext cx="885055" cy="72371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Dong ho bao het gio (mp3cut.net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77.9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3183" y="9117312"/>
            <a:ext cx="609600" cy="609600"/>
          </a:xfrm>
          <a:prstGeom prst="rect">
            <a:avLst/>
          </a:prstGeom>
        </p:spPr>
      </p:pic>
      <p:pic>
        <p:nvPicPr>
          <p:cNvPr id="119" name="Tic tac dong ho 5 phu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84248.06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03583" y="9117312"/>
            <a:ext cx="609600" cy="609600"/>
          </a:xfrm>
          <a:prstGeom prst="rect">
            <a:avLst/>
          </a:prstGeom>
        </p:spPr>
      </p:pic>
      <p:pic>
        <p:nvPicPr>
          <p:cNvPr id="120" name="Picture 4" descr="Cartoon Start Stock Illustrations â 23,696 Cartoon Start Stock  Illustrations, Vectors &amp; Clipart - Dreamstime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29" y="2114024"/>
            <a:ext cx="2989641" cy="178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Rectangle 121"/>
          <p:cNvSpPr/>
          <p:nvPr/>
        </p:nvSpPr>
        <p:spPr>
          <a:xfrm rot="20929652">
            <a:off x="4175377" y="4217656"/>
            <a:ext cx="1761121" cy="1511409"/>
          </a:xfrm>
          <a:prstGeom prst="rect">
            <a:avLst/>
          </a:prstGeom>
          <a:blipFill dpi="0" rotWithShape="1">
            <a:blip r:embed="rId9"/>
            <a:srcRect/>
            <a:stretch>
              <a:fillRect t="-21000" b="1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Alternate Process 40"/>
          <p:cNvSpPr/>
          <p:nvPr/>
        </p:nvSpPr>
        <p:spPr>
          <a:xfrm>
            <a:off x="4150690" y="428636"/>
            <a:ext cx="2769498" cy="242470"/>
          </a:xfrm>
          <a:prstGeom prst="flowChartAlternateProcess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6843" y="92113"/>
            <a:ext cx="800621" cy="8216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78515" y="210570"/>
            <a:ext cx="71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2p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973613">
            <a:off x="3491115" y="460225"/>
            <a:ext cx="4314066" cy="45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2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1.25E-6 7.40741E-7 C 0.00508 -0.0037 0.0099 -0.00903 0.01537 -0.01065 C 0.01784 -0.01134 0.02018 -0.0118 0.02253 -0.01273 C 0.02383 -0.01319 0.02487 -0.01435 0.02617 -0.01505 C 0.03568 -0.01875 0.03763 -0.01898 0.04636 -0.0213 C 0.05091 -0.02384 0.053 -0.02454 0.05703 -0.03194 C 0.05834 -0.03403 0.05925 -0.0368 0.06068 -0.03819 C 0.06289 -0.04051 0.06576 -0.04005 0.06784 -0.04236 C 0.06901 -0.04398 0.07031 -0.04514 0.07136 -0.04676 C 0.07266 -0.04861 0.07357 -0.05139 0.075 -0.05301 C 0.07604 -0.0544 0.07735 -0.0544 0.07852 -0.05509 C 0.07969 -0.05648 0.08112 -0.05741 0.08203 -0.05949 C 0.08321 -0.0618 0.0836 -0.06505 0.08451 -0.06782 C 0.08516 -0.07014 0.08607 -0.07199 0.08685 -0.0743 C 0.08776 -0.0794 0.08854 -0.08449 0.09037 -0.08912 C 0.09141 -0.09143 0.09258 -0.09398 0.09401 -0.09537 C 0.09545 -0.09676 0.09714 -0.09676 0.0987 -0.09745 C 0.09961 -0.09954 0.10013 -0.10208 0.10117 -0.10393 C 0.10339 -0.10787 0.10534 -0.10856 0.10834 -0.11018 C 0.1099 -0.11227 0.11159 -0.11435 0.11302 -0.11667 C 0.11433 -0.11852 0.11524 -0.1213 0.11667 -0.12292 C 0.11771 -0.12407 0.11901 -0.12407 0.12018 -0.125 C 0.12149 -0.12616 0.12253 -0.12801 0.1237 -0.12917 C 0.12526 -0.13079 0.12696 -0.13218 0.12852 -0.13356 C 0.12891 -0.13565 0.12943 -0.13773 0.12969 -0.13981 C 0.13021 -0.14421 0.13047 -0.15555 0.13203 -0.16111 C 0.13347 -0.16551 0.13685 -0.17384 0.13685 -0.17384 L 0.1392 -0.18634 C 0.13959 -0.18866 0.13972 -0.19097 0.14037 -0.19282 C 0.14375 -0.20162 0.14453 -0.20555 0.1487 -0.2118 C 0.14987 -0.21343 0.15117 -0.21458 0.15235 -0.21597 C 0.16081 -0.23889 0.14753 -0.2044 0.15834 -0.2287 C 0.16003 -0.23287 0.16133 -0.2375 0.16302 -0.24143 C 0.1642 -0.24421 0.1655 -0.24699 0.16667 -0.25 C 0.16745 -0.25208 0.1681 -0.2544 0.16901 -0.25625 C 0.17162 -0.26157 0.17552 -0.26481 0.17735 -0.27106 C 0.17813 -0.27384 0.17878 -0.27685 0.17969 -0.27963 C 0.18112 -0.28403 0.1836 -0.2875 0.18451 -0.29236 C 0.1849 -0.29444 0.18477 -0.29722 0.18568 -0.29861 C 0.19401 -0.31134 0.21172 -0.30648 0.21901 -0.30718 C 0.22018 -0.30787 0.22149 -0.30833 0.22253 -0.30926 C 0.22383 -0.31042 0.22487 -0.31227 0.22617 -0.31343 C 0.22761 -0.31505 0.23229 -0.31944 0.23451 -0.31991 C 0.23646 -0.32037 0.23841 -0.31991 0.2405 -0.31991 " pathEditMode="relative" ptsTypes="AAAAAAAAAAAAAAAAAAAAAAAAAAAAAAAAAAAAAAAAAAAAA">
                                      <p:cBhvr>
                                        <p:cTn id="24" dur="12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12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0000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1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000" fill="hold"/>
                                        <p:tgtEl>
                                          <p:spTgt spid="1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"/>
                </p:tgtEl>
              </p:cMediaNode>
            </p:audio>
          </p:childTnLst>
        </p:cTn>
      </p:par>
    </p:tnLst>
    <p:bldLst>
      <p:bldP spid="122" grpId="0" animBg="1"/>
      <p:bldP spid="41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3600230"/>
            <a:ext cx="12198348" cy="32568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C31D21C-31ED-464D-940A-59FA75358D8B}"/>
              </a:ext>
            </a:extLst>
          </p:cNvPr>
          <p:cNvSpPr txBox="1"/>
          <p:nvPr/>
        </p:nvSpPr>
        <p:spPr>
          <a:xfrm>
            <a:off x="2156874" y="2057457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8155EF6-97D5-4CD0-8DD2-9A56006FB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99B012-A2C2-4A84-B7B0-9BA95DE5889D}"/>
              </a:ext>
            </a:extLst>
          </p:cNvPr>
          <p:cNvSpPr txBox="1"/>
          <p:nvPr/>
        </p:nvSpPr>
        <p:spPr>
          <a:xfrm>
            <a:off x="2156874" y="3038469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CF761AA-7047-42D9-8832-54E0F15C0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2955818"/>
            <a:ext cx="919996" cy="91999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971B2D3-466C-4DFE-BD26-F78B75ACB06F}"/>
              </a:ext>
            </a:extLst>
          </p:cNvPr>
          <p:cNvSpPr txBox="1"/>
          <p:nvPr/>
        </p:nvSpPr>
        <p:spPr>
          <a:xfrm>
            <a:off x="2156874" y="4019481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8426DAB-688C-4D51-8829-906160AD7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3936830"/>
            <a:ext cx="919996" cy="91999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50D8D7A-2B70-42CF-90BA-0E251DC90639}"/>
              </a:ext>
            </a:extLst>
          </p:cNvPr>
          <p:cNvSpPr txBox="1"/>
          <p:nvPr/>
        </p:nvSpPr>
        <p:spPr>
          <a:xfrm>
            <a:off x="2156874" y="5000493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87266B7-D6A0-443B-BE0C-F48FEEBB4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64760" y="4917842"/>
            <a:ext cx="919996" cy="91999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57516EE-497D-4448-BCAB-1D5E450C95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934" y="41904"/>
            <a:ext cx="609043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4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23" grpId="0" uiExpand="1" build="p"/>
      <p:bldP spid="25" grpId="0" uiExpand="1" build="p"/>
      <p:bldP spid="27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" y="3039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3188066"/>
            <a:ext cx="12179302" cy="3663631"/>
          </a:xfrm>
          <a:prstGeom prst="rect">
            <a:avLst/>
          </a:prstGeom>
        </p:spPr>
      </p:pic>
      <p:pic>
        <p:nvPicPr>
          <p:cNvPr id="6" name="图片 5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619" y="2163250"/>
            <a:ext cx="5654935" cy="4693859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7E0C4C-86EA-3F8C-AABA-EFF057B044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0552448-00A0-3AF6-DD03-88B0EBE729A5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5952B6-EF6F-AC4C-D4D7-ADDB9E59FC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8E0AF7-BEDB-A79B-F11A-540E1E957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0579191-0543-0BC9-D8F1-C1D0DB2CE35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4BB32AD-1AFC-A4F5-BAA9-6164CCB66AE3}"/>
              </a:ext>
            </a:extLst>
          </p:cNvPr>
          <p:cNvGrpSpPr/>
          <p:nvPr/>
        </p:nvGrpSpPr>
        <p:grpSpPr>
          <a:xfrm>
            <a:off x="1369520" y="767812"/>
            <a:ext cx="9144681" cy="3053324"/>
            <a:chOff x="1116283" y="827782"/>
            <a:chExt cx="9533125" cy="184639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8CAA13-C5FC-9199-E1FB-7C3587E21195}"/>
                </a:ext>
              </a:extLst>
            </p:cNvPr>
            <p:cNvSpPr txBox="1"/>
            <p:nvPr/>
          </p:nvSpPr>
          <p:spPr>
            <a:xfrm>
              <a:off x="1130803" y="827782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97" b="0" i="0" u="none" strike="noStrike" kern="1200" cap="none" spc="0" normalizeH="0" baseline="0" noProof="0" dirty="0">
                  <a:ln w="228600">
                    <a:solidFill>
                      <a:srgbClr val="3F938B"/>
                    </a:solidFill>
                  </a:ln>
                  <a:solidFill>
                    <a:srgbClr val="3F938B"/>
                  </a:solidFill>
                  <a:effectLst/>
                  <a:uLnTx/>
                  <a:uFillTx/>
                  <a:latin typeface="#9Slide07 Cadena" panose="02000503000000020004" pitchFamily="2" charset="0"/>
                  <a:ea typeface="+mn-ea"/>
                  <a:cs typeface="+mn-cs"/>
                </a:rPr>
                <a:t>CHÚC CÁC EM HỌC TỐT!</a:t>
              </a:r>
              <a:endParaRPr kumimoji="0" lang="vi-VN" sz="9597" b="0" i="0" u="none" strike="noStrike" kern="1200" cap="none" spc="0" normalizeH="0" baseline="0" noProof="0" dirty="0">
                <a:ln w="228600">
                  <a:solidFill>
                    <a:srgbClr val="3F938B"/>
                  </a:solidFill>
                </a:ln>
                <a:solidFill>
                  <a:srgbClr val="3F938B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7BAC0A-CD1A-052B-BD97-B989FFBE54F4}"/>
                </a:ext>
              </a:extLst>
            </p:cNvPr>
            <p:cNvSpPr txBox="1"/>
            <p:nvPr/>
          </p:nvSpPr>
          <p:spPr>
            <a:xfrm>
              <a:off x="1116283" y="870893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9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CHÚC CÁC EM HỌC TỐT!</a:t>
              </a:r>
              <a:endParaRPr kumimoji="0" lang="vi-VN" sz="959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459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</a:t>
            </a: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590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hòa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6427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2676525"/>
            <a:ext cx="10467832" cy="129020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Thực vật cần đủ nước, chất khoáng, không khí, ánh sáng và nhiệt độ thích hợp.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30106" y="1022385"/>
            <a:ext cx="78961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7615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2676525"/>
            <a:ext cx="10467832" cy="129020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Động vật cần ánh sáng, nhiệt độ, không khí, thức ăn, nước.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30106" y="1022385"/>
            <a:ext cx="78961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4400" b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Động vật cần gì để sống?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16538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2676525"/>
            <a:ext cx="10467832" cy="129020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Lá</a:t>
            </a:r>
            <a:r>
              <a:rPr lang="en-US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nhiệm</a:t>
            </a:r>
            <a:r>
              <a:rPr lang="en-US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vụ</a:t>
            </a:r>
            <a:r>
              <a:rPr lang="en-US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t</a:t>
            </a:r>
            <a:r>
              <a:rPr lang="vi-VN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rao đổi khí với môi trường để thực hiện quá trình quang hợp và hô hấp.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41414" y="1022385"/>
            <a:ext cx="74735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30154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2676525"/>
            <a:ext cx="10467832" cy="129020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vi-VN" sz="32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Tắm cho vật nuôi, cho uống đủ nước, chỗ ở thoáng mát,....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2451" y="1070838"/>
            <a:ext cx="1071901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n-US" sz="4400" b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 Khi thời tiết quá nóng, ta cần làm gì để chăm sóc vật nuôi?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4831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12179302" cy="579540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" y="3247439"/>
            <a:ext cx="12179302" cy="3663631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1397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255" y="1173527"/>
            <a:ext cx="2717001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551" y="205133"/>
            <a:ext cx="1371549" cy="1371549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105号-简雅黑" panose="00000500000000000000" charset="-122"/>
              <a:ea typeface="字魂105号-简雅黑" panose="00000500000000000000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90213" y="3690230"/>
            <a:ext cx="3407203" cy="3309392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642" y="3445573"/>
            <a:ext cx="4186971" cy="34753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2492" y="3596399"/>
            <a:ext cx="2016883" cy="33968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093" y="4114507"/>
            <a:ext cx="2016883" cy="28615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318B28-340C-9CE1-468A-C88A29AE2086}"/>
              </a:ext>
            </a:extLst>
          </p:cNvPr>
          <p:cNvSpPr txBox="1"/>
          <p:nvPr/>
        </p:nvSpPr>
        <p:spPr>
          <a:xfrm>
            <a:off x="3171824" y="1352550"/>
            <a:ext cx="6562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lang="en-US" sz="8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endParaRPr lang="en-US" sz="8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66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816</Words>
  <Application>Microsoft Office PowerPoint</Application>
  <PresentationFormat>Widescreen</PresentationFormat>
  <Paragraphs>135</Paragraphs>
  <Slides>22</Slides>
  <Notes>4</Notes>
  <HiddenSlides>0</HiddenSlides>
  <MMClips>8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DengXian</vt:lpstr>
      <vt:lpstr>字魂105号-简雅黑</vt:lpstr>
      <vt:lpstr>字魂58号-创中黑</vt:lpstr>
      <vt:lpstr>#9Slide07 Cadena</vt:lpstr>
      <vt:lpstr>.VnBlack</vt:lpstr>
      <vt:lpstr>Arial</vt:lpstr>
      <vt:lpstr>Calibri</vt:lpstr>
      <vt:lpstr>Calibri Light</vt:lpstr>
      <vt:lpstr>Cambria</vt:lpstr>
      <vt:lpstr>Tahoma</vt:lpstr>
      <vt:lpstr>Times New Roman</vt:lpstr>
      <vt:lpstr>Wingdings</vt:lpstr>
      <vt:lpstr>4_Office 主题</vt:lpstr>
      <vt:lpstr>Office 主题​​</vt:lpstr>
      <vt:lpstr>1_Tema de Office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2023-11-09T01:29:49Z</dcterms:created>
  <dcterms:modified xsi:type="dcterms:W3CDTF">2023-11-09T02:42:58Z</dcterms:modified>
</cp:coreProperties>
</file>