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12"/>
  </p:notesMasterIdLst>
  <p:sldIdLst>
    <p:sldId id="540" r:id="rId2"/>
    <p:sldId id="782" r:id="rId3"/>
    <p:sldId id="803" r:id="rId4"/>
    <p:sldId id="805" r:id="rId5"/>
    <p:sldId id="806" r:id="rId6"/>
    <p:sldId id="807" r:id="rId7"/>
    <p:sldId id="808" r:id="rId8"/>
    <p:sldId id="822" r:id="rId9"/>
    <p:sldId id="823" r:id="rId10"/>
    <p:sldId id="78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F4"/>
    <a:srgbClr val="FFC9ED"/>
    <a:srgbClr val="47CFFF"/>
    <a:srgbClr val="9BE5FF"/>
    <a:srgbClr val="FA9486"/>
    <a:srgbClr val="89E0FF"/>
    <a:srgbClr val="FFABE3"/>
    <a:srgbClr val="FF7DD4"/>
    <a:srgbClr val="FFBDE9"/>
    <a:srgbClr val="DA0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67044-4CD8-4D90-A50B-F50020654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6AFC1-7793-4CDC-A9C1-B9DF9B00F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D2920-2379-406E-861D-B0B837977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6EB50-0475-4A5B-826F-B2B11354F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258F7-0E06-4681-8AC4-8F2ED9137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3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24A36-058C-4A5D-91F7-1BFB9FB99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94497-5735-428C-A086-FF01D0C8E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08155-F318-4C09-8E82-F0E5C584A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8F0C7-3C18-4EB1-B852-5E40B6C07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4CF83-D352-43FC-A4CC-20B104FA2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4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501C14-3579-461D-9EEA-79FC351D2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EF673D-E78E-444A-9547-1FA7AF08D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AE9C5-E827-42D3-A649-608BF36E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CA6C7-822C-428D-AA0C-2E0633918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AB877-BAE7-41DC-89B3-6F26909C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010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7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1DE3A-F4AD-4A3F-85CF-F8D7CC9C9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17626-8D95-4534-85F3-A8E66A529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E3411-5D24-407D-BE13-C1708BA46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28F4C-CA0C-414C-9A41-B34C64EB8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40C1F-13A2-4DFA-B0A4-C6A77506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51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7D5AB-88F7-450D-8759-9268A0C10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DED35-4F00-48DD-A629-87A0BF54A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BF067-81C4-46EF-B0A3-CAE71D95E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261A0-336E-437B-8AC8-1BB5AB61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3A25E-10E4-43C2-A31B-B6018112C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9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2FF0-B6FF-4364-92B4-7C1C073D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8C817-AD10-4411-A243-FDB02B2E6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E69E0F-63C8-4AD4-B2C3-AC890AA4B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AF1F36-9C8D-461E-97CE-1519E02C5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856509-688D-4464-8248-FB152B3E0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3E577-CB5F-4ED9-8E6D-E6526924D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1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17FB6-6619-450F-B181-A2C3BA0A2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096AD-9889-4FA1-A096-2A914B8E5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04814B-64A6-45CF-9180-31A59750D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16749A-7B4D-406E-92D8-E18D86F21E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560217-B0C1-404B-BC42-B2AA995BD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C87BFF-DB98-40A4-876A-87A86D3D8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42D022-82BB-4AB7-AAAC-A2B423930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E8963D-71D1-457D-85F3-E95DDBA8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1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C18B6-9B71-47E6-A96F-6761A4EDB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BEC53-6EC6-4AD7-AE36-09D54DA83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C10F31-B6A0-42AE-B5E8-AC3638331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B85C8-6790-435C-A209-24C92CB1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1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04D5F1-CAE9-405D-B7DF-ECE7FC34A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B4C00D-3D91-4D3A-A636-0C37C5040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2F7D8-EFEA-4649-A34C-228DFB5D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545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A24EE-0F60-47BA-86AA-DC8806533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F2614-C424-47EF-B76A-B7E3DCD61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DC92F6-FBA3-48AE-928F-AC73C9C12E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2B6DA-8A84-488B-972A-0C80BC5B2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EE0FC-38CB-40F9-99E1-B04470B36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60AF9-72C4-4E1A-9600-C33EC058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7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38CC-4A37-4822-848E-8F3561CAF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E857B-315B-4F4D-A1B0-E4332EA3B2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1CB6CF-D73C-446D-BEA8-E2CB69DF7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66A3AF-2C3B-4DEF-94C1-E7B59BD0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852C87-5028-4199-B14B-7C5E000EA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3DB25-DA44-41F7-83B0-36332C0A4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3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760102-4192-434E-B01F-84DBEEDCA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E6A89-6232-4124-957D-96362164D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CB303-CA3D-4C1F-B4AA-9EA2BD9AC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F70A-17BB-4BA2-AB48-386B5933DF9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4E144-DC77-488C-9695-E9A6EBA5D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BCEC5-2DDD-4D2F-8259-AC1F12F39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microsoft.com/office/2007/relationships/media" Target="../media/media4.mp4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.png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4.jpg"/><Relationship Id="rId4" Type="http://schemas.openxmlformats.org/officeDocument/2006/relationships/video" Target="../media/media4.mp4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viemakeronline.com.7d4f0559-12ca-4cd2-b654-e4b20909242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86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CE22356-52F5-4CB0-931A-6DA99D51E478}"/>
              </a:ext>
            </a:extLst>
          </p:cNvPr>
          <p:cNvSpPr txBox="1">
            <a:spLocks/>
          </p:cNvSpPr>
          <p:nvPr/>
        </p:nvSpPr>
        <p:spPr>
          <a:xfrm>
            <a:off x="1251448" y="1968017"/>
            <a:ext cx="10722838" cy="1175077"/>
          </a:xfrm>
          <a:prstGeom prst="rect">
            <a:avLst/>
          </a:prstGeom>
          <a:solidFill>
            <a:srgbClr val="FFDDF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người thân trao đổi về cách chào hỏi thể hiện sự thân thiện hoặc lịch sự.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5BF46A-3BCC-43CE-9809-680F141B1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86" y="1385622"/>
            <a:ext cx="1025143" cy="79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9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8EAA643-3334-4B14-8C0A-5D1EDDEDDB39}"/>
              </a:ext>
            </a:extLst>
          </p:cNvPr>
          <p:cNvSpPr txBox="1"/>
          <p:nvPr/>
        </p:nvSpPr>
        <p:spPr>
          <a:xfrm>
            <a:off x="59960" y="6328477"/>
            <a:ext cx="5831173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 sao dê làm anh hà mã phật ý?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101044-3599-4625-8F25-DB83A967373B}"/>
              </a:ext>
            </a:extLst>
          </p:cNvPr>
          <p:cNvSpPr txBox="1"/>
          <p:nvPr/>
        </p:nvSpPr>
        <p:spPr>
          <a:xfrm>
            <a:off x="1029196" y="7898"/>
            <a:ext cx="11162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Dựa vào tranh và câu hỏi gợi ý, nói về sự việc trong từng tranh.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4FEF48-B1BB-42AA-8CB9-B7506C082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577" y="561246"/>
            <a:ext cx="3672052" cy="2670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013859-8A99-4346-9277-7526F983DF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544" y="599024"/>
            <a:ext cx="3672052" cy="2570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E44D46-B8C3-4184-83E0-F6637BE67A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265" y="3689659"/>
            <a:ext cx="3818907" cy="26802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F7FD3D-6B36-489C-A2B7-E63F39D448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496" y="3483596"/>
            <a:ext cx="4011239" cy="27558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7655AD-533B-4A97-95AF-5373EB87F844}"/>
              </a:ext>
            </a:extLst>
          </p:cNvPr>
          <p:cNvSpPr txBox="1"/>
          <p:nvPr/>
        </p:nvSpPr>
        <p:spPr>
          <a:xfrm>
            <a:off x="6775554" y="5894485"/>
            <a:ext cx="5416446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Cún đã làm gì khiến anh hà mã vui vẻ giúp đỡ?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0BED88-24C9-4C29-8E89-F3D032850384}"/>
              </a:ext>
            </a:extLst>
          </p:cNvPr>
          <p:cNvSpPr txBox="1"/>
          <p:nvPr/>
        </p:nvSpPr>
        <p:spPr>
          <a:xfrm>
            <a:off x="690676" y="2887973"/>
            <a:ext cx="5421442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và cún gặp chuyện gì khi vào khu rừng?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65E078-5D0C-4C8D-88A5-891BBC64F111}"/>
              </a:ext>
            </a:extLst>
          </p:cNvPr>
          <p:cNvSpPr txBox="1"/>
          <p:nvPr/>
        </p:nvSpPr>
        <p:spPr>
          <a:xfrm>
            <a:off x="6835025" y="2983250"/>
            <a:ext cx="5297504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đã nói gì khi gặp cô hươu?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9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12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ể chuyện lớp 2 -Cảm ơn anh hà mã- (Tuần 29, sách Kết nối tri thức với cuộc sống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05BB14C5-1993-4ED4-97EA-097DCB178C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112" t="1556" b="1248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6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86629" y="719884"/>
            <a:ext cx="121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gợi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ý,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5EEA50-216D-4DC1-BCCA-A0B3F6BD1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06827"/>
            <a:ext cx="6698513" cy="48716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B2392F-6DBC-4CBC-8010-74A826C2F1E4}"/>
              </a:ext>
            </a:extLst>
          </p:cNvPr>
          <p:cNvSpPr txBox="1"/>
          <p:nvPr/>
        </p:nvSpPr>
        <p:spPr>
          <a:xfrm>
            <a:off x="6958314" y="4000806"/>
            <a:ext cx="5255579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và cún gặp chuyện gì khi vào khu rừng?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5A49D5-42BD-4156-AEB1-54B5D2335850}"/>
              </a:ext>
            </a:extLst>
          </p:cNvPr>
          <p:cNvSpPr txBox="1"/>
          <p:nvPr/>
        </p:nvSpPr>
        <p:spPr>
          <a:xfrm>
            <a:off x="6914524" y="1832887"/>
            <a:ext cx="527747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những nhân vật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F49BF-9150-40F0-8CB9-865EE8E3DE60}"/>
              </a:ext>
            </a:extLst>
          </p:cNvPr>
          <p:cNvSpPr txBox="1"/>
          <p:nvPr/>
        </p:nvSpPr>
        <p:spPr>
          <a:xfrm>
            <a:off x="6914526" y="2798956"/>
            <a:ext cx="5277474" cy="523220"/>
          </a:xfrm>
          <a:prstGeom prst="rect">
            <a:avLst/>
          </a:prstGeom>
          <a:solidFill>
            <a:srgbClr val="FCEBE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dê và cún.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49CB92-A2C8-4E02-BB1B-06B8F34500F1}"/>
              </a:ext>
            </a:extLst>
          </p:cNvPr>
          <p:cNvSpPr txBox="1"/>
          <p:nvPr/>
        </p:nvSpPr>
        <p:spPr>
          <a:xfrm>
            <a:off x="6936419" y="4972842"/>
            <a:ext cx="5277474" cy="954107"/>
          </a:xfrm>
          <a:prstGeom prst="rect">
            <a:avLst/>
          </a:prstGeom>
          <a:solidFill>
            <a:srgbClr val="F9D4BD"/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Dê và cún rủ nhau vào rừng chơi, khi quay về bị lạc đường.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6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96254" y="775028"/>
            <a:ext cx="121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gợi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ý,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E752E6-9518-4E4B-895F-DCEF01355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14605"/>
            <a:ext cx="6914527" cy="48401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C07F6D-E18B-4EFF-A804-7A88E5AF9D90}"/>
              </a:ext>
            </a:extLst>
          </p:cNvPr>
          <p:cNvSpPr txBox="1"/>
          <p:nvPr/>
        </p:nvSpPr>
        <p:spPr>
          <a:xfrm>
            <a:off x="6914526" y="4435935"/>
            <a:ext cx="525557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đã nói gì khi gặp cô hươu?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DC7FE4-1992-4C2B-9BE8-6A283CA96F2F}"/>
              </a:ext>
            </a:extLst>
          </p:cNvPr>
          <p:cNvSpPr txBox="1"/>
          <p:nvPr/>
        </p:nvSpPr>
        <p:spPr>
          <a:xfrm>
            <a:off x="6914526" y="1925894"/>
            <a:ext cx="527747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những nhân vật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12C394-8759-4B69-B908-93AEF8048412}"/>
              </a:ext>
            </a:extLst>
          </p:cNvPr>
          <p:cNvSpPr txBox="1"/>
          <p:nvPr/>
        </p:nvSpPr>
        <p:spPr>
          <a:xfrm>
            <a:off x="6936421" y="2926258"/>
            <a:ext cx="5277474" cy="954107"/>
          </a:xfrm>
          <a:prstGeom prst="rect">
            <a:avLst/>
          </a:prstGeom>
          <a:solidFill>
            <a:srgbClr val="FCEBE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dê, cún và cô hươu.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BAB951-4115-44DF-85C2-FED388B7598C}"/>
              </a:ext>
            </a:extLst>
          </p:cNvPr>
          <p:cNvSpPr txBox="1"/>
          <p:nvPr/>
        </p:nvSpPr>
        <p:spPr>
          <a:xfrm>
            <a:off x="6936421" y="5000738"/>
            <a:ext cx="5277474" cy="954107"/>
          </a:xfrm>
          <a:prstGeom prst="rect">
            <a:avLst/>
          </a:prstGeom>
          <a:solidFill>
            <a:srgbClr val="F9D4BD"/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Khi gặp cô Hươu, dê đã nói: “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ô kia, về làng đi lối nào?".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54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96255" y="772542"/>
            <a:ext cx="121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gợi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ý,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44B518-C2CD-4F8F-BEBF-F07A8F12B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2" y="1816457"/>
            <a:ext cx="6547648" cy="45954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453BAA-D315-4A10-8504-D973851BEF48}"/>
              </a:ext>
            </a:extLst>
          </p:cNvPr>
          <p:cNvSpPr txBox="1"/>
          <p:nvPr/>
        </p:nvSpPr>
        <p:spPr>
          <a:xfrm>
            <a:off x="6060141" y="3966870"/>
            <a:ext cx="610298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 sao dê làm anh hà mã phật ý?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A3625D-2C14-4DD2-9116-AF2E21B4CBE1}"/>
              </a:ext>
            </a:extLst>
          </p:cNvPr>
          <p:cNvSpPr txBox="1"/>
          <p:nvPr/>
        </p:nvSpPr>
        <p:spPr>
          <a:xfrm>
            <a:off x="6067123" y="1879040"/>
            <a:ext cx="60960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những nhân vật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265E2C-A25A-4897-AA12-D6EEDB8AE531}"/>
              </a:ext>
            </a:extLst>
          </p:cNvPr>
          <p:cNvSpPr txBox="1"/>
          <p:nvPr/>
        </p:nvSpPr>
        <p:spPr>
          <a:xfrm>
            <a:off x="6067124" y="2506845"/>
            <a:ext cx="6102982" cy="954107"/>
          </a:xfrm>
          <a:prstGeom prst="rect">
            <a:avLst/>
          </a:prstGeom>
          <a:solidFill>
            <a:srgbClr val="FCEBE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dê, cún và anh hà mã.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B35EF-D925-46B7-8EB0-B1833F47F8FD}"/>
              </a:ext>
            </a:extLst>
          </p:cNvPr>
          <p:cNvSpPr txBox="1"/>
          <p:nvPr/>
        </p:nvSpPr>
        <p:spPr>
          <a:xfrm>
            <a:off x="6060141" y="4607524"/>
            <a:ext cx="6131859" cy="1815882"/>
          </a:xfrm>
          <a:prstGeom prst="rect">
            <a:avLst/>
          </a:prstGeom>
          <a:solidFill>
            <a:srgbClr val="F9D4BD"/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Dê làm anh hà mã phật ý vì đã không lễ phép với anh,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dê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đã nói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với anh hà mã rằng: “Bọn tôi muốn về làng, hãy đưa bọn tôi qua s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99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64419" y="645054"/>
            <a:ext cx="121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gợi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ý,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9A8898-C950-4F8D-B981-162D91427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3" y="1775521"/>
            <a:ext cx="6647847" cy="45673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2880AC-7DEC-4E9D-94EB-2518123DFA31}"/>
              </a:ext>
            </a:extLst>
          </p:cNvPr>
          <p:cNvSpPr txBox="1"/>
          <p:nvPr/>
        </p:nvSpPr>
        <p:spPr>
          <a:xfrm>
            <a:off x="6932139" y="3632224"/>
            <a:ext cx="5255579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Cún đã làm gì khiến anh hà mã vui vẻ giúp đỡ?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93B5C-CF49-4746-8C0C-9DD1A2E43422}"/>
              </a:ext>
            </a:extLst>
          </p:cNvPr>
          <p:cNvSpPr txBox="1"/>
          <p:nvPr/>
        </p:nvSpPr>
        <p:spPr>
          <a:xfrm>
            <a:off x="6914526" y="1669411"/>
            <a:ext cx="527747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những nhân vật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02436D-7DCE-46E2-8538-EA3335073724}"/>
              </a:ext>
            </a:extLst>
          </p:cNvPr>
          <p:cNvSpPr txBox="1"/>
          <p:nvPr/>
        </p:nvSpPr>
        <p:spPr>
          <a:xfrm>
            <a:off x="6921191" y="2629950"/>
            <a:ext cx="5277474" cy="954107"/>
          </a:xfrm>
          <a:prstGeom prst="rect">
            <a:avLst/>
          </a:prstGeom>
          <a:solidFill>
            <a:srgbClr val="FCEBE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dê, cún và anh hà mã.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DB63D8-DBA8-4DDF-BE79-1305932D692A}"/>
              </a:ext>
            </a:extLst>
          </p:cNvPr>
          <p:cNvSpPr txBox="1"/>
          <p:nvPr/>
        </p:nvSpPr>
        <p:spPr>
          <a:xfrm>
            <a:off x="6910244" y="4586331"/>
            <a:ext cx="5277474" cy="2246769"/>
          </a:xfrm>
          <a:prstGeom prst="rect">
            <a:avLst/>
          </a:prstGeom>
          <a:solidFill>
            <a:srgbClr val="F9D4BD"/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Cún nói chuyện lễ phép và lịch sự nên anh hà mã đã vui vẻ giúp đỡ. Cún đã nói rằng: “Chào anh hà mã, anh giúp bọn em qua sông được không ạ?”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06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8EAA643-3334-4B14-8C0A-5D1EDDEDDB39}"/>
              </a:ext>
            </a:extLst>
          </p:cNvPr>
          <p:cNvSpPr txBox="1"/>
          <p:nvPr/>
        </p:nvSpPr>
        <p:spPr>
          <a:xfrm>
            <a:off x="59960" y="6328477"/>
            <a:ext cx="5831173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 sao dê làm anh hà mã phật ý?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101044-3599-4625-8F25-DB83A967373B}"/>
              </a:ext>
            </a:extLst>
          </p:cNvPr>
          <p:cNvSpPr txBox="1"/>
          <p:nvPr/>
        </p:nvSpPr>
        <p:spPr>
          <a:xfrm>
            <a:off x="1333996" y="7898"/>
            <a:ext cx="8781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Kể lại từng đoạn của câu chuyện theo tranh.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4FEF48-B1BB-42AA-8CB9-B7506C0822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404" y="960255"/>
            <a:ext cx="3487498" cy="22646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013859-8A99-4346-9277-7526F983DF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097" y="970574"/>
            <a:ext cx="3601977" cy="23278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E44D46-B8C3-4184-83E0-F6637BE67A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25" y="4023753"/>
            <a:ext cx="3601977" cy="23461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F7FD3D-6B36-489C-A2B7-E63F39D448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096" y="3734231"/>
            <a:ext cx="3743353" cy="23960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7655AD-533B-4A97-95AF-5373EB87F844}"/>
              </a:ext>
            </a:extLst>
          </p:cNvPr>
          <p:cNvSpPr txBox="1"/>
          <p:nvPr/>
        </p:nvSpPr>
        <p:spPr>
          <a:xfrm>
            <a:off x="6775554" y="5894485"/>
            <a:ext cx="5416446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Cún đã làm gì khiến anh hà mã vui vẻ giúp đỡ?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0BED88-24C9-4C29-8E89-F3D032850384}"/>
              </a:ext>
            </a:extLst>
          </p:cNvPr>
          <p:cNvSpPr txBox="1"/>
          <p:nvPr/>
        </p:nvSpPr>
        <p:spPr>
          <a:xfrm>
            <a:off x="690676" y="3069646"/>
            <a:ext cx="4858084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và cún gặp chuyện gì khi vào khu rừng?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65E078-5D0C-4C8D-88A5-891BBC64F111}"/>
              </a:ext>
            </a:extLst>
          </p:cNvPr>
          <p:cNvSpPr txBox="1"/>
          <p:nvPr/>
        </p:nvSpPr>
        <p:spPr>
          <a:xfrm>
            <a:off x="6775554" y="3249542"/>
            <a:ext cx="5297504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đã nói gì khi gặp cô hươu?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249F5228-2C58-4529-9B50-04CCBFA86D03}"/>
              </a:ext>
            </a:extLst>
          </p:cNvPr>
          <p:cNvSpPr txBox="1"/>
          <p:nvPr/>
        </p:nvSpPr>
        <p:spPr>
          <a:xfrm>
            <a:off x="4361042" y="467812"/>
            <a:ext cx="389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Cảm ơn anh hà mã</a:t>
            </a:r>
            <a:endParaRPr lang="en-US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Kể chuyện Cảm ơn anh hà mã- Kể chuyện lớp 2- Bộ sách Kết nối tri thức- Cô Thu Tiểu học- #120">
            <a:hlinkClick r:id="" action="ppaction://media"/>
            <a:extLst>
              <a:ext uri="{FF2B5EF4-FFF2-40B4-BE49-F238E27FC236}">
                <a16:creationId xmlns:a16="http://schemas.microsoft.com/office/drawing/2014/main" id="{A5FEB6A3-F8C0-4C99-8B2D-F6AB2BE97D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1526" y="21665"/>
            <a:ext cx="1013503" cy="569650"/>
          </a:xfrm>
          <a:prstGeom prst="rect">
            <a:avLst/>
          </a:prstGeom>
        </p:spPr>
      </p:pic>
      <p:pic>
        <p:nvPicPr>
          <p:cNvPr id="16" name="VIDEO ĐỌC CẢM ƠN HÀ MÃ">
            <a:hlinkClick r:id="" action="ppaction://media"/>
            <a:extLst>
              <a:ext uri="{FF2B5EF4-FFF2-40B4-BE49-F238E27FC236}">
                <a16:creationId xmlns:a16="http://schemas.microsoft.com/office/drawing/2014/main" id="{3CC458DF-129E-4CDB-9567-821C30801E9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39953" y="-1"/>
            <a:ext cx="1052047" cy="59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6531">
                <p:cTn id="3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5" grpId="0" animBg="1"/>
      <p:bldP spid="17" grpId="0"/>
      <p:bldP spid="11" grpId="0" animBg="1"/>
      <p:bldP spid="12" grpId="0" animBg="1"/>
      <p:bldP spid="19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202888" y="1383718"/>
            <a:ext cx="11349613" cy="519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chuyện này muốn nói với em điều gì?</a:t>
            </a:r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D55E86C0-C9BE-426C-B043-4FB51DFACC31}"/>
              </a:ext>
            </a:extLst>
          </p:cNvPr>
          <p:cNvSpPr/>
          <p:nvPr/>
        </p:nvSpPr>
        <p:spPr>
          <a:xfrm>
            <a:off x="1052010" y="2321483"/>
            <a:ext cx="10500491" cy="213977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muốn nhờ người khác làm việc gì đó giúp mình, phải nói </a:t>
            </a:r>
            <a:r>
              <a:rPr lang="en-U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 đề nghị </a:t>
            </a:r>
            <a:r>
              <a:rPr lang="vi-V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cách lịch sự, lễ phép. </a:t>
            </a:r>
            <a:endParaRPr lang="en-US" sz="28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được người khác giúp đỡ, phải cảm ơn một cách </a:t>
            </a:r>
            <a:r>
              <a:rPr lang="en-U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 sự, chân thành</a:t>
            </a:r>
            <a:r>
              <a:rPr lang="vi-V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E92FC1-214D-4D20-BB05-8EC6442FBA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50" b="96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6" r="16930" b="3857"/>
          <a:stretch/>
        </p:blipFill>
        <p:spPr>
          <a:xfrm>
            <a:off x="1286886" y="1048362"/>
            <a:ext cx="906847" cy="100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8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12247</TotalTime>
  <Words>501</Words>
  <Application>Microsoft Office PowerPoint</Application>
  <PresentationFormat>Widescreen</PresentationFormat>
  <Paragraphs>35</Paragraphs>
  <Slides>10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Windows 11</cp:lastModifiedBy>
  <cp:revision>911</cp:revision>
  <dcterms:created xsi:type="dcterms:W3CDTF">2021-07-20T01:55:21Z</dcterms:created>
  <dcterms:modified xsi:type="dcterms:W3CDTF">2024-03-29T07:12:42Z</dcterms:modified>
</cp:coreProperties>
</file>