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gif" ContentType="image/gif"/>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327" r:id="rId2"/>
    <p:sldId id="439" r:id="rId3"/>
    <p:sldId id="427" r:id="rId4"/>
    <p:sldId id="428" r:id="rId5"/>
    <p:sldId id="459" r:id="rId6"/>
    <p:sldId id="460" r:id="rId7"/>
    <p:sldId id="461" r:id="rId8"/>
    <p:sldId id="462" r:id="rId9"/>
    <p:sldId id="463" r:id="rId10"/>
    <p:sldId id="464" r:id="rId11"/>
    <p:sldId id="465" r:id="rId12"/>
    <p:sldId id="466" r:id="rId13"/>
    <p:sldId id="467" r:id="rId14"/>
    <p:sldId id="468" r:id="rId15"/>
    <p:sldId id="458" r:id="rId16"/>
  </p:sldIdLst>
  <p:sldSz cx="16276638" cy="9144000"/>
  <p:notesSz cx="6858000" cy="9144000"/>
  <p:custDataLst>
    <p:tags r:id="rId18"/>
  </p:custDataLst>
  <p:defaultTex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717550" indent="-260350" algn="l" rtl="0" eaLnBrk="0" fontAlgn="base" hangingPunct="0">
      <a:spcBef>
        <a:spcPct val="0"/>
      </a:spcBef>
      <a:spcAft>
        <a:spcPct val="0"/>
      </a:spcAft>
      <a:defRPr kern="1200">
        <a:solidFill>
          <a:schemeClr val="tx1"/>
        </a:solidFill>
        <a:latin typeface="Arial" charset="0"/>
        <a:ea typeface="+mn-ea"/>
        <a:cs typeface="+mn-cs"/>
      </a:defRPr>
    </a:lvl2pPr>
    <a:lvl3pPr marL="1436688" indent="-522288" algn="l" rtl="0" eaLnBrk="0" fontAlgn="base" hangingPunct="0">
      <a:spcBef>
        <a:spcPct val="0"/>
      </a:spcBef>
      <a:spcAft>
        <a:spcPct val="0"/>
      </a:spcAft>
      <a:defRPr kern="1200">
        <a:solidFill>
          <a:schemeClr val="tx1"/>
        </a:solidFill>
        <a:latin typeface="Arial" charset="0"/>
        <a:ea typeface="+mn-ea"/>
        <a:cs typeface="+mn-cs"/>
      </a:defRPr>
    </a:lvl3pPr>
    <a:lvl4pPr marL="2154238" indent="-782638" algn="l" rtl="0" eaLnBrk="0" fontAlgn="base" hangingPunct="0">
      <a:spcBef>
        <a:spcPct val="0"/>
      </a:spcBef>
      <a:spcAft>
        <a:spcPct val="0"/>
      </a:spcAft>
      <a:defRPr kern="1200">
        <a:solidFill>
          <a:schemeClr val="tx1"/>
        </a:solidFill>
        <a:latin typeface="Arial" charset="0"/>
        <a:ea typeface="+mn-ea"/>
        <a:cs typeface="+mn-cs"/>
      </a:defRPr>
    </a:lvl4pPr>
    <a:lvl5pPr marL="2873375" indent="-1044575"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512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CC"/>
    <a:srgbClr val="FF0066"/>
    <a:srgbClr val="0000FF"/>
    <a:srgbClr val="3333FF"/>
    <a:srgbClr val="FF7C80"/>
    <a:srgbClr val="FF6600"/>
    <a:srgbClr val="6600CC"/>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876" autoAdjust="0"/>
    <p:restoredTop sz="94660"/>
  </p:normalViewPr>
  <p:slideViewPr>
    <p:cSldViewPr>
      <p:cViewPr varScale="1">
        <p:scale>
          <a:sx n="47" d="100"/>
          <a:sy n="47" d="100"/>
        </p:scale>
        <p:origin x="930" y="54"/>
      </p:cViewPr>
      <p:guideLst>
        <p:guide orient="horz" pos="2880"/>
        <p:guide pos="5127"/>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gs" Target="tags/tag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451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pPr>
              <a:defRPr/>
            </a:pPr>
            <a:endParaRPr lang="en-US"/>
          </a:p>
        </p:txBody>
      </p:sp>
      <p:sp>
        <p:nvSpPr>
          <p:cNvPr id="64515"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en-US"/>
          </a:p>
        </p:txBody>
      </p:sp>
      <p:sp>
        <p:nvSpPr>
          <p:cNvPr id="10244" name="Rectangle 4"/>
          <p:cNvSpPr>
            <a:spLocks noGrp="1" noRot="1" noChangeAspect="1" noChangeArrowheads="1" noTextEdit="1"/>
          </p:cNvSpPr>
          <p:nvPr>
            <p:ph type="sldImg" idx="2"/>
          </p:nvPr>
        </p:nvSpPr>
        <p:spPr bwMode="auto">
          <a:xfrm>
            <a:off x="377825" y="685800"/>
            <a:ext cx="610235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64517"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4518"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en-US"/>
          </a:p>
        </p:txBody>
      </p:sp>
      <p:sp>
        <p:nvSpPr>
          <p:cNvPr id="64519"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51C4FA25-5DD5-485C-BCD2-EF739D2A7194}" type="slidenum">
              <a:rPr lang="en-US" altLang="en-US"/>
              <a:pPr>
                <a:defRPr/>
              </a:pPr>
              <a:t>‹#›</a:t>
            </a:fld>
            <a:endParaRPr lang="en-US" altLang="en-US"/>
          </a:p>
        </p:txBody>
      </p:sp>
    </p:spTree>
    <p:extLst>
      <p:ext uri="{BB962C8B-B14F-4D97-AF65-F5344CB8AC3E}">
        <p14:creationId xmlns:p14="http://schemas.microsoft.com/office/powerpoint/2010/main" val="221386817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900" kern="1200">
        <a:solidFill>
          <a:schemeClr val="tx1"/>
        </a:solidFill>
        <a:latin typeface="Arial" charset="0"/>
        <a:ea typeface="+mn-ea"/>
        <a:cs typeface="+mn-cs"/>
      </a:defRPr>
    </a:lvl1pPr>
    <a:lvl2pPr marL="717550" algn="l" rtl="0" eaLnBrk="0" fontAlgn="base" hangingPunct="0">
      <a:spcBef>
        <a:spcPct val="30000"/>
      </a:spcBef>
      <a:spcAft>
        <a:spcPct val="0"/>
      </a:spcAft>
      <a:defRPr sz="1900" kern="1200">
        <a:solidFill>
          <a:schemeClr val="tx1"/>
        </a:solidFill>
        <a:latin typeface="Arial" charset="0"/>
        <a:ea typeface="+mn-ea"/>
        <a:cs typeface="+mn-cs"/>
      </a:defRPr>
    </a:lvl2pPr>
    <a:lvl3pPr marL="1436688" algn="l" rtl="0" eaLnBrk="0" fontAlgn="base" hangingPunct="0">
      <a:spcBef>
        <a:spcPct val="30000"/>
      </a:spcBef>
      <a:spcAft>
        <a:spcPct val="0"/>
      </a:spcAft>
      <a:defRPr sz="1900" kern="1200">
        <a:solidFill>
          <a:schemeClr val="tx1"/>
        </a:solidFill>
        <a:latin typeface="Arial" charset="0"/>
        <a:ea typeface="+mn-ea"/>
        <a:cs typeface="+mn-cs"/>
      </a:defRPr>
    </a:lvl3pPr>
    <a:lvl4pPr marL="2154238" algn="l" rtl="0" eaLnBrk="0" fontAlgn="base" hangingPunct="0">
      <a:spcBef>
        <a:spcPct val="30000"/>
      </a:spcBef>
      <a:spcAft>
        <a:spcPct val="0"/>
      </a:spcAft>
      <a:defRPr sz="1900" kern="1200">
        <a:solidFill>
          <a:schemeClr val="tx1"/>
        </a:solidFill>
        <a:latin typeface="Arial" charset="0"/>
        <a:ea typeface="+mn-ea"/>
        <a:cs typeface="+mn-cs"/>
      </a:defRPr>
    </a:lvl4pPr>
    <a:lvl5pPr marL="2873375" algn="l" rtl="0" eaLnBrk="0" fontAlgn="base" hangingPunct="0">
      <a:spcBef>
        <a:spcPct val="30000"/>
      </a:spcBef>
      <a:spcAft>
        <a:spcPct val="0"/>
      </a:spcAft>
      <a:defRPr sz="1900" kern="1200">
        <a:solidFill>
          <a:schemeClr val="tx1"/>
        </a:solidFill>
        <a:latin typeface="Arial" charset="0"/>
        <a:ea typeface="+mn-ea"/>
        <a:cs typeface="+mn-cs"/>
      </a:defRPr>
    </a:lvl5pPr>
    <a:lvl6pPr marL="3592220" algn="l" defTabSz="1436888" rtl="0" eaLnBrk="1" latinLnBrk="0" hangingPunct="1">
      <a:defRPr sz="1900" kern="1200">
        <a:solidFill>
          <a:schemeClr val="tx1"/>
        </a:solidFill>
        <a:latin typeface="+mn-lt"/>
        <a:ea typeface="+mn-ea"/>
        <a:cs typeface="+mn-cs"/>
      </a:defRPr>
    </a:lvl6pPr>
    <a:lvl7pPr marL="4310664" algn="l" defTabSz="1436888" rtl="0" eaLnBrk="1" latinLnBrk="0" hangingPunct="1">
      <a:defRPr sz="1900" kern="1200">
        <a:solidFill>
          <a:schemeClr val="tx1"/>
        </a:solidFill>
        <a:latin typeface="+mn-lt"/>
        <a:ea typeface="+mn-ea"/>
        <a:cs typeface="+mn-cs"/>
      </a:defRPr>
    </a:lvl7pPr>
    <a:lvl8pPr marL="5029109" algn="l" defTabSz="1436888" rtl="0" eaLnBrk="1" latinLnBrk="0" hangingPunct="1">
      <a:defRPr sz="1900" kern="1200">
        <a:solidFill>
          <a:schemeClr val="tx1"/>
        </a:solidFill>
        <a:latin typeface="+mn-lt"/>
        <a:ea typeface="+mn-ea"/>
        <a:cs typeface="+mn-cs"/>
      </a:defRPr>
    </a:lvl8pPr>
    <a:lvl9pPr marL="5747553" algn="l" defTabSz="1436888" rtl="0" eaLnBrk="1" latinLnBrk="0" hangingPunct="1">
      <a:defRPr sz="1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txBox="1">
            <a:spLocks noGrp="1" noChangeArrowheads="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EB5B8007-F28A-4C3E-A48D-DDE012D8153F}" type="slidenum">
              <a:rPr lang="en-US" altLang="en-US" sz="1200">
                <a:cs typeface="Arial" charset="0"/>
              </a:rPr>
              <a:pPr algn="r" eaLnBrk="1" hangingPunct="1"/>
              <a:t>15</a:t>
            </a:fld>
            <a:endParaRPr lang="en-US" altLang="en-US" sz="1200">
              <a:cs typeface="Arial" charset="0"/>
            </a:endParaRPr>
          </a:p>
        </p:txBody>
      </p:sp>
      <p:sp>
        <p:nvSpPr>
          <p:cNvPr id="15363" name="Rectangle 2"/>
          <p:cNvSpPr>
            <a:spLocks noGrp="1" noRot="1" noChangeAspect="1" noChangeArrowheads="1" noTextEdit="1"/>
          </p:cNvSpPr>
          <p:nvPr>
            <p:ph type="sldImg"/>
          </p:nvPr>
        </p:nvSpPr>
        <p:spPr>
          <a:xfrm>
            <a:off x="377825" y="685800"/>
            <a:ext cx="6102350" cy="3429000"/>
          </a:xfrm>
          <a:ln/>
        </p:spPr>
      </p:sp>
      <p:sp>
        <p:nvSpPr>
          <p:cNvPr id="15364" name="Rectangle 3"/>
          <p:cNvSpPr>
            <a:spLocks noGrp="1" noChangeArrowheads="1"/>
          </p:cNvSpPr>
          <p:nvPr>
            <p:ph type="body" idx="1"/>
          </p:nvPr>
        </p:nvSpPr>
        <p:spPr>
          <a:noFill/>
        </p:spPr>
        <p:txBody>
          <a:bodyPr/>
          <a:lstStyle/>
          <a:p>
            <a:pPr eaLnBrk="1" hangingPunct="1"/>
            <a:endParaRPr lang="vi-VN" altLang="en-US" smtClean="0">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20748" y="2840569"/>
            <a:ext cx="13835142" cy="1960033"/>
          </a:xfrm>
        </p:spPr>
        <p:txBody>
          <a:bodyPr/>
          <a:lstStyle/>
          <a:p>
            <a:r>
              <a:rPr lang="en-US" smtClean="0"/>
              <a:t>Click to edit Master title style</a:t>
            </a:r>
            <a:endParaRPr lang="vi-VN"/>
          </a:p>
        </p:txBody>
      </p:sp>
      <p:sp>
        <p:nvSpPr>
          <p:cNvPr id="3" name="Subtitle 2"/>
          <p:cNvSpPr>
            <a:spLocks noGrp="1"/>
          </p:cNvSpPr>
          <p:nvPr>
            <p:ph type="subTitle" idx="1"/>
          </p:nvPr>
        </p:nvSpPr>
        <p:spPr>
          <a:xfrm>
            <a:off x="2441496" y="5181600"/>
            <a:ext cx="11393647" cy="2336800"/>
          </a:xfrm>
        </p:spPr>
        <p:txBody>
          <a:bodyPr/>
          <a:lstStyle>
            <a:lvl1pPr marL="0" indent="0" algn="ctr">
              <a:buNone/>
              <a:defRPr/>
            </a:lvl1pPr>
            <a:lvl2pPr marL="718444" indent="0" algn="ctr">
              <a:buNone/>
              <a:defRPr/>
            </a:lvl2pPr>
            <a:lvl3pPr marL="1436888" indent="0" algn="ctr">
              <a:buNone/>
              <a:defRPr/>
            </a:lvl3pPr>
            <a:lvl4pPr marL="2155332" indent="0" algn="ctr">
              <a:buNone/>
              <a:defRPr/>
            </a:lvl4pPr>
            <a:lvl5pPr marL="2873776" indent="0" algn="ctr">
              <a:buNone/>
              <a:defRPr/>
            </a:lvl5pPr>
            <a:lvl6pPr marL="3592220" indent="0" algn="ctr">
              <a:buNone/>
              <a:defRPr/>
            </a:lvl6pPr>
            <a:lvl7pPr marL="4310664" indent="0" algn="ctr">
              <a:buNone/>
              <a:defRPr/>
            </a:lvl7pPr>
            <a:lvl8pPr marL="5029109" indent="0" algn="ctr">
              <a:buNone/>
              <a:defRPr/>
            </a:lvl8pPr>
            <a:lvl9pPr marL="5747553" indent="0" algn="ctr">
              <a:buNone/>
              <a:defRPr/>
            </a:lvl9pPr>
          </a:lstStyle>
          <a:p>
            <a:r>
              <a:rPr lang="en-US" smtClean="0"/>
              <a:t>Click to edit Master subtitle style</a:t>
            </a:r>
            <a:endParaRPr lang="vi-VN"/>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EB01423-D198-4896-B996-AF6CD71AA325}" type="slidenum">
              <a:rPr lang="en-US" altLang="en-US"/>
              <a:pPr>
                <a:defRPr/>
              </a:pPr>
              <a:t>‹#›</a:t>
            </a:fld>
            <a:endParaRPr lang="en-US" altLang="en-US"/>
          </a:p>
        </p:txBody>
      </p:sp>
    </p:spTree>
    <p:extLst>
      <p:ext uri="{BB962C8B-B14F-4D97-AF65-F5344CB8AC3E}">
        <p14:creationId xmlns:p14="http://schemas.microsoft.com/office/powerpoint/2010/main" val="3972254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9D28DD1-89CB-4A9B-8160-1008CEEB8C29}" type="slidenum">
              <a:rPr lang="en-US" altLang="en-US"/>
              <a:pPr>
                <a:defRPr/>
              </a:pPr>
              <a:t>‹#›</a:t>
            </a:fld>
            <a:endParaRPr lang="en-US" altLang="en-US"/>
          </a:p>
        </p:txBody>
      </p:sp>
    </p:spTree>
    <p:extLst>
      <p:ext uri="{BB962C8B-B14F-4D97-AF65-F5344CB8AC3E}">
        <p14:creationId xmlns:p14="http://schemas.microsoft.com/office/powerpoint/2010/main" val="13920928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800562" y="366186"/>
            <a:ext cx="3662244" cy="7802033"/>
          </a:xfrm>
        </p:spPr>
        <p:txBody>
          <a:bodyPr vert="eaVert"/>
          <a:lstStyle/>
          <a:p>
            <a:r>
              <a:rPr lang="en-US" smtClean="0"/>
              <a:t>Click to edit Master title style</a:t>
            </a:r>
            <a:endParaRPr lang="vi-VN"/>
          </a:p>
        </p:txBody>
      </p:sp>
      <p:sp>
        <p:nvSpPr>
          <p:cNvPr id="3" name="Vertical Text Placeholder 2"/>
          <p:cNvSpPr>
            <a:spLocks noGrp="1"/>
          </p:cNvSpPr>
          <p:nvPr>
            <p:ph type="body" orient="vert" idx="1"/>
          </p:nvPr>
        </p:nvSpPr>
        <p:spPr>
          <a:xfrm>
            <a:off x="813832" y="366186"/>
            <a:ext cx="10715453" cy="780203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74A9502-423E-4957-ACD4-EFEAFA456813}" type="slidenum">
              <a:rPr lang="en-US" altLang="en-US"/>
              <a:pPr>
                <a:defRPr/>
              </a:pPr>
              <a:t>‹#›</a:t>
            </a:fld>
            <a:endParaRPr lang="en-US" altLang="en-US"/>
          </a:p>
        </p:txBody>
      </p:sp>
    </p:spTree>
    <p:extLst>
      <p:ext uri="{BB962C8B-B14F-4D97-AF65-F5344CB8AC3E}">
        <p14:creationId xmlns:p14="http://schemas.microsoft.com/office/powerpoint/2010/main" val="18138348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100BA3F-51CF-473C-BBC7-9F80CB3FD932}" type="slidenum">
              <a:rPr lang="en-US" altLang="en-US"/>
              <a:pPr>
                <a:defRPr/>
              </a:pPr>
              <a:t>‹#›</a:t>
            </a:fld>
            <a:endParaRPr lang="en-US" altLang="en-US"/>
          </a:p>
        </p:txBody>
      </p:sp>
    </p:spTree>
    <p:extLst>
      <p:ext uri="{BB962C8B-B14F-4D97-AF65-F5344CB8AC3E}">
        <p14:creationId xmlns:p14="http://schemas.microsoft.com/office/powerpoint/2010/main" val="12606691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85743" y="5875867"/>
            <a:ext cx="13835142" cy="1816100"/>
          </a:xfrm>
        </p:spPr>
        <p:txBody>
          <a:bodyPr anchor="t"/>
          <a:lstStyle>
            <a:lvl1pPr algn="l">
              <a:defRPr sz="6300" b="1" cap="all"/>
            </a:lvl1pPr>
          </a:lstStyle>
          <a:p>
            <a:r>
              <a:rPr lang="en-US" smtClean="0"/>
              <a:t>Click to edit Master title style</a:t>
            </a:r>
            <a:endParaRPr lang="vi-VN"/>
          </a:p>
        </p:txBody>
      </p:sp>
      <p:sp>
        <p:nvSpPr>
          <p:cNvPr id="3" name="Text Placeholder 2"/>
          <p:cNvSpPr>
            <a:spLocks noGrp="1"/>
          </p:cNvSpPr>
          <p:nvPr>
            <p:ph type="body" idx="1"/>
          </p:nvPr>
        </p:nvSpPr>
        <p:spPr>
          <a:xfrm>
            <a:off x="1285743" y="3875619"/>
            <a:ext cx="13835142" cy="2000249"/>
          </a:xfrm>
        </p:spPr>
        <p:txBody>
          <a:bodyPr anchor="b"/>
          <a:lstStyle>
            <a:lvl1pPr marL="0" indent="0">
              <a:buNone/>
              <a:defRPr sz="3100"/>
            </a:lvl1pPr>
            <a:lvl2pPr marL="718444" indent="0">
              <a:buNone/>
              <a:defRPr sz="2800"/>
            </a:lvl2pPr>
            <a:lvl3pPr marL="1436888" indent="0">
              <a:buNone/>
              <a:defRPr sz="2500"/>
            </a:lvl3pPr>
            <a:lvl4pPr marL="2155332" indent="0">
              <a:buNone/>
              <a:defRPr sz="2200"/>
            </a:lvl4pPr>
            <a:lvl5pPr marL="2873776" indent="0">
              <a:buNone/>
              <a:defRPr sz="2200"/>
            </a:lvl5pPr>
            <a:lvl6pPr marL="3592220" indent="0">
              <a:buNone/>
              <a:defRPr sz="2200"/>
            </a:lvl6pPr>
            <a:lvl7pPr marL="4310664" indent="0">
              <a:buNone/>
              <a:defRPr sz="2200"/>
            </a:lvl7pPr>
            <a:lvl8pPr marL="5029109" indent="0">
              <a:buNone/>
              <a:defRPr sz="2200"/>
            </a:lvl8pPr>
            <a:lvl9pPr marL="5747553" indent="0">
              <a:buNone/>
              <a:defRPr sz="22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5E9DFC9-E0D6-4E70-95EC-EE956DA6257B}" type="slidenum">
              <a:rPr lang="en-US" altLang="en-US"/>
              <a:pPr>
                <a:defRPr/>
              </a:pPr>
              <a:t>‹#›</a:t>
            </a:fld>
            <a:endParaRPr lang="en-US" altLang="en-US"/>
          </a:p>
        </p:txBody>
      </p:sp>
    </p:spTree>
    <p:extLst>
      <p:ext uri="{BB962C8B-B14F-4D97-AF65-F5344CB8AC3E}">
        <p14:creationId xmlns:p14="http://schemas.microsoft.com/office/powerpoint/2010/main" val="15459216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Content Placeholder 2"/>
          <p:cNvSpPr>
            <a:spLocks noGrp="1"/>
          </p:cNvSpPr>
          <p:nvPr>
            <p:ph sz="half" idx="1"/>
          </p:nvPr>
        </p:nvSpPr>
        <p:spPr>
          <a:xfrm>
            <a:off x="813832" y="2133602"/>
            <a:ext cx="7188848" cy="6034617"/>
          </a:xfrm>
        </p:spPr>
        <p:txBody>
          <a:bodyPr/>
          <a:lstStyle>
            <a:lvl1pPr>
              <a:defRPr sz="4400"/>
            </a:lvl1pPr>
            <a:lvl2pPr>
              <a:defRPr sz="3800"/>
            </a:lvl2pPr>
            <a:lvl3pPr>
              <a:defRPr sz="3100"/>
            </a:lvl3pPr>
            <a:lvl4pPr>
              <a:defRPr sz="2800"/>
            </a:lvl4pPr>
            <a:lvl5pPr>
              <a:defRPr sz="2800"/>
            </a:lvl5pPr>
            <a:lvl6pPr>
              <a:defRPr sz="2800"/>
            </a:lvl6pPr>
            <a:lvl7pPr>
              <a:defRPr sz="2800"/>
            </a:lvl7pPr>
            <a:lvl8pPr>
              <a:defRPr sz="2800"/>
            </a:lvl8pPr>
            <a:lvl9pPr>
              <a:defRPr sz="2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Content Placeholder 3"/>
          <p:cNvSpPr>
            <a:spLocks noGrp="1"/>
          </p:cNvSpPr>
          <p:nvPr>
            <p:ph sz="half" idx="2"/>
          </p:nvPr>
        </p:nvSpPr>
        <p:spPr>
          <a:xfrm>
            <a:off x="8273958" y="2133602"/>
            <a:ext cx="7188848" cy="6034617"/>
          </a:xfrm>
        </p:spPr>
        <p:txBody>
          <a:bodyPr/>
          <a:lstStyle>
            <a:lvl1pPr>
              <a:defRPr sz="4400"/>
            </a:lvl1pPr>
            <a:lvl2pPr>
              <a:defRPr sz="3800"/>
            </a:lvl2pPr>
            <a:lvl3pPr>
              <a:defRPr sz="3100"/>
            </a:lvl3pPr>
            <a:lvl4pPr>
              <a:defRPr sz="2800"/>
            </a:lvl4pPr>
            <a:lvl5pPr>
              <a:defRPr sz="2800"/>
            </a:lvl5pPr>
            <a:lvl6pPr>
              <a:defRPr sz="2800"/>
            </a:lvl6pPr>
            <a:lvl7pPr>
              <a:defRPr sz="2800"/>
            </a:lvl7pPr>
            <a:lvl8pPr>
              <a:defRPr sz="2800"/>
            </a:lvl8pPr>
            <a:lvl9pPr>
              <a:defRPr sz="2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EEE0E17-1536-48C6-87E3-A861F0C00F04}" type="slidenum">
              <a:rPr lang="en-US" altLang="en-US"/>
              <a:pPr>
                <a:defRPr/>
              </a:pPr>
              <a:t>‹#›</a:t>
            </a:fld>
            <a:endParaRPr lang="en-US" altLang="en-US"/>
          </a:p>
        </p:txBody>
      </p:sp>
    </p:spTree>
    <p:extLst>
      <p:ext uri="{BB962C8B-B14F-4D97-AF65-F5344CB8AC3E}">
        <p14:creationId xmlns:p14="http://schemas.microsoft.com/office/powerpoint/2010/main" val="19317564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vi-VN"/>
          </a:p>
        </p:txBody>
      </p:sp>
      <p:sp>
        <p:nvSpPr>
          <p:cNvPr id="3" name="Text Placeholder 2"/>
          <p:cNvSpPr>
            <a:spLocks noGrp="1"/>
          </p:cNvSpPr>
          <p:nvPr>
            <p:ph type="body" idx="1"/>
          </p:nvPr>
        </p:nvSpPr>
        <p:spPr>
          <a:xfrm>
            <a:off x="813832" y="2046817"/>
            <a:ext cx="7191675" cy="853016"/>
          </a:xfrm>
        </p:spPr>
        <p:txBody>
          <a:bodyPr anchor="b"/>
          <a:lstStyle>
            <a:lvl1pPr marL="0" indent="0">
              <a:buNone/>
              <a:defRPr sz="3800" b="1"/>
            </a:lvl1pPr>
            <a:lvl2pPr marL="718444" indent="0">
              <a:buNone/>
              <a:defRPr sz="3100" b="1"/>
            </a:lvl2pPr>
            <a:lvl3pPr marL="1436888" indent="0">
              <a:buNone/>
              <a:defRPr sz="2800" b="1"/>
            </a:lvl3pPr>
            <a:lvl4pPr marL="2155332" indent="0">
              <a:buNone/>
              <a:defRPr sz="2500" b="1"/>
            </a:lvl4pPr>
            <a:lvl5pPr marL="2873776" indent="0">
              <a:buNone/>
              <a:defRPr sz="2500" b="1"/>
            </a:lvl5pPr>
            <a:lvl6pPr marL="3592220" indent="0">
              <a:buNone/>
              <a:defRPr sz="2500" b="1"/>
            </a:lvl6pPr>
            <a:lvl7pPr marL="4310664" indent="0">
              <a:buNone/>
              <a:defRPr sz="2500" b="1"/>
            </a:lvl7pPr>
            <a:lvl8pPr marL="5029109" indent="0">
              <a:buNone/>
              <a:defRPr sz="2500" b="1"/>
            </a:lvl8pPr>
            <a:lvl9pPr marL="5747553" indent="0">
              <a:buNone/>
              <a:defRPr sz="2500" b="1"/>
            </a:lvl9pPr>
          </a:lstStyle>
          <a:p>
            <a:pPr lvl="0"/>
            <a:r>
              <a:rPr lang="en-US" smtClean="0"/>
              <a:t>Click to edit Master text styles</a:t>
            </a:r>
          </a:p>
        </p:txBody>
      </p:sp>
      <p:sp>
        <p:nvSpPr>
          <p:cNvPr id="4" name="Content Placeholder 3"/>
          <p:cNvSpPr>
            <a:spLocks noGrp="1"/>
          </p:cNvSpPr>
          <p:nvPr>
            <p:ph sz="half" idx="2"/>
          </p:nvPr>
        </p:nvSpPr>
        <p:spPr>
          <a:xfrm>
            <a:off x="813832" y="2899833"/>
            <a:ext cx="7191675" cy="5268384"/>
          </a:xfrm>
        </p:spPr>
        <p:txBody>
          <a:bodyPr/>
          <a:lstStyle>
            <a:lvl1pPr>
              <a:defRPr sz="3800"/>
            </a:lvl1pPr>
            <a:lvl2pPr>
              <a:defRPr sz="3100"/>
            </a:lvl2pPr>
            <a:lvl3pPr>
              <a:defRPr sz="2800"/>
            </a:lvl3pPr>
            <a:lvl4pPr>
              <a:defRPr sz="2500"/>
            </a:lvl4pPr>
            <a:lvl5pPr>
              <a:defRPr sz="2500"/>
            </a:lvl5pPr>
            <a:lvl6pPr>
              <a:defRPr sz="2500"/>
            </a:lvl6pPr>
            <a:lvl7pPr>
              <a:defRPr sz="2500"/>
            </a:lvl7pPr>
            <a:lvl8pPr>
              <a:defRPr sz="2500"/>
            </a:lvl8pPr>
            <a:lvl9pPr>
              <a:defRPr sz="2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5" name="Text Placeholder 4"/>
          <p:cNvSpPr>
            <a:spLocks noGrp="1"/>
          </p:cNvSpPr>
          <p:nvPr>
            <p:ph type="body" sz="quarter" idx="3"/>
          </p:nvPr>
        </p:nvSpPr>
        <p:spPr>
          <a:xfrm>
            <a:off x="8268307" y="2046817"/>
            <a:ext cx="7194500" cy="853016"/>
          </a:xfrm>
        </p:spPr>
        <p:txBody>
          <a:bodyPr anchor="b"/>
          <a:lstStyle>
            <a:lvl1pPr marL="0" indent="0">
              <a:buNone/>
              <a:defRPr sz="3800" b="1"/>
            </a:lvl1pPr>
            <a:lvl2pPr marL="718444" indent="0">
              <a:buNone/>
              <a:defRPr sz="3100" b="1"/>
            </a:lvl2pPr>
            <a:lvl3pPr marL="1436888" indent="0">
              <a:buNone/>
              <a:defRPr sz="2800" b="1"/>
            </a:lvl3pPr>
            <a:lvl4pPr marL="2155332" indent="0">
              <a:buNone/>
              <a:defRPr sz="2500" b="1"/>
            </a:lvl4pPr>
            <a:lvl5pPr marL="2873776" indent="0">
              <a:buNone/>
              <a:defRPr sz="2500" b="1"/>
            </a:lvl5pPr>
            <a:lvl6pPr marL="3592220" indent="0">
              <a:buNone/>
              <a:defRPr sz="2500" b="1"/>
            </a:lvl6pPr>
            <a:lvl7pPr marL="4310664" indent="0">
              <a:buNone/>
              <a:defRPr sz="2500" b="1"/>
            </a:lvl7pPr>
            <a:lvl8pPr marL="5029109" indent="0">
              <a:buNone/>
              <a:defRPr sz="2500" b="1"/>
            </a:lvl8pPr>
            <a:lvl9pPr marL="5747553" indent="0">
              <a:buNone/>
              <a:defRPr sz="2500" b="1"/>
            </a:lvl9pPr>
          </a:lstStyle>
          <a:p>
            <a:pPr lvl="0"/>
            <a:r>
              <a:rPr lang="en-US" smtClean="0"/>
              <a:t>Click to edit Master text styles</a:t>
            </a:r>
          </a:p>
        </p:txBody>
      </p:sp>
      <p:sp>
        <p:nvSpPr>
          <p:cNvPr id="6" name="Content Placeholder 5"/>
          <p:cNvSpPr>
            <a:spLocks noGrp="1"/>
          </p:cNvSpPr>
          <p:nvPr>
            <p:ph sz="quarter" idx="4"/>
          </p:nvPr>
        </p:nvSpPr>
        <p:spPr>
          <a:xfrm>
            <a:off x="8268307" y="2899833"/>
            <a:ext cx="7194500" cy="5268384"/>
          </a:xfrm>
        </p:spPr>
        <p:txBody>
          <a:bodyPr/>
          <a:lstStyle>
            <a:lvl1pPr>
              <a:defRPr sz="3800"/>
            </a:lvl1pPr>
            <a:lvl2pPr>
              <a:defRPr sz="3100"/>
            </a:lvl2pPr>
            <a:lvl3pPr>
              <a:defRPr sz="2800"/>
            </a:lvl3pPr>
            <a:lvl4pPr>
              <a:defRPr sz="2500"/>
            </a:lvl4pPr>
            <a:lvl5pPr>
              <a:defRPr sz="2500"/>
            </a:lvl5pPr>
            <a:lvl6pPr>
              <a:defRPr sz="2500"/>
            </a:lvl6pPr>
            <a:lvl7pPr>
              <a:defRPr sz="2500"/>
            </a:lvl7pPr>
            <a:lvl8pPr>
              <a:defRPr sz="2500"/>
            </a:lvl8pPr>
            <a:lvl9pPr>
              <a:defRPr sz="2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8830A47B-B3AA-4408-B89E-78641CC5715A}" type="slidenum">
              <a:rPr lang="en-US" altLang="en-US"/>
              <a:pPr>
                <a:defRPr/>
              </a:pPr>
              <a:t>‹#›</a:t>
            </a:fld>
            <a:endParaRPr lang="en-US" altLang="en-US"/>
          </a:p>
        </p:txBody>
      </p:sp>
    </p:spTree>
    <p:extLst>
      <p:ext uri="{BB962C8B-B14F-4D97-AF65-F5344CB8AC3E}">
        <p14:creationId xmlns:p14="http://schemas.microsoft.com/office/powerpoint/2010/main" val="32312869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58D8FA65-B14B-4883-88C7-F7A3A55E9A2F}" type="slidenum">
              <a:rPr lang="en-US" altLang="en-US"/>
              <a:pPr>
                <a:defRPr/>
              </a:pPr>
              <a:t>‹#›</a:t>
            </a:fld>
            <a:endParaRPr lang="en-US" altLang="en-US"/>
          </a:p>
        </p:txBody>
      </p:sp>
    </p:spTree>
    <p:extLst>
      <p:ext uri="{BB962C8B-B14F-4D97-AF65-F5344CB8AC3E}">
        <p14:creationId xmlns:p14="http://schemas.microsoft.com/office/powerpoint/2010/main" val="16314973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C38BE4F5-A3A4-4A0F-A638-D990D725B4CA}" type="slidenum">
              <a:rPr lang="en-US" altLang="en-US"/>
              <a:pPr>
                <a:defRPr/>
              </a:pPr>
              <a:t>‹#›</a:t>
            </a:fld>
            <a:endParaRPr lang="en-US" altLang="en-US"/>
          </a:p>
        </p:txBody>
      </p:sp>
    </p:spTree>
    <p:extLst>
      <p:ext uri="{BB962C8B-B14F-4D97-AF65-F5344CB8AC3E}">
        <p14:creationId xmlns:p14="http://schemas.microsoft.com/office/powerpoint/2010/main" val="7687294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3833" y="364067"/>
            <a:ext cx="5354902" cy="1549400"/>
          </a:xfrm>
        </p:spPr>
        <p:txBody>
          <a:bodyPr anchor="b"/>
          <a:lstStyle>
            <a:lvl1pPr algn="l">
              <a:defRPr sz="3100" b="1"/>
            </a:lvl1pPr>
          </a:lstStyle>
          <a:p>
            <a:r>
              <a:rPr lang="en-US" smtClean="0"/>
              <a:t>Click to edit Master title style</a:t>
            </a:r>
            <a:endParaRPr lang="vi-VN"/>
          </a:p>
        </p:txBody>
      </p:sp>
      <p:sp>
        <p:nvSpPr>
          <p:cNvPr id="3" name="Content Placeholder 2"/>
          <p:cNvSpPr>
            <a:spLocks noGrp="1"/>
          </p:cNvSpPr>
          <p:nvPr>
            <p:ph idx="1"/>
          </p:nvPr>
        </p:nvSpPr>
        <p:spPr>
          <a:xfrm>
            <a:off x="6363713" y="364068"/>
            <a:ext cx="9099093" cy="7804151"/>
          </a:xfrm>
        </p:spPr>
        <p:txBody>
          <a:bodyPr/>
          <a:lstStyle>
            <a:lvl1pPr>
              <a:defRPr sz="5000"/>
            </a:lvl1pPr>
            <a:lvl2pPr>
              <a:defRPr sz="4400"/>
            </a:lvl2pPr>
            <a:lvl3pPr>
              <a:defRPr sz="3800"/>
            </a:lvl3pPr>
            <a:lvl4pPr>
              <a:defRPr sz="3100"/>
            </a:lvl4pPr>
            <a:lvl5pPr>
              <a:defRPr sz="3100"/>
            </a:lvl5pPr>
            <a:lvl6pPr>
              <a:defRPr sz="3100"/>
            </a:lvl6pPr>
            <a:lvl7pPr>
              <a:defRPr sz="3100"/>
            </a:lvl7pPr>
            <a:lvl8pPr>
              <a:defRPr sz="3100"/>
            </a:lvl8pPr>
            <a:lvl9pPr>
              <a:defRPr sz="3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Text Placeholder 3"/>
          <p:cNvSpPr>
            <a:spLocks noGrp="1"/>
          </p:cNvSpPr>
          <p:nvPr>
            <p:ph type="body" sz="half" idx="2"/>
          </p:nvPr>
        </p:nvSpPr>
        <p:spPr>
          <a:xfrm>
            <a:off x="813833" y="1913468"/>
            <a:ext cx="5354902" cy="6254751"/>
          </a:xfrm>
        </p:spPr>
        <p:txBody>
          <a:bodyPr/>
          <a:lstStyle>
            <a:lvl1pPr marL="0" indent="0">
              <a:buNone/>
              <a:defRPr sz="2200"/>
            </a:lvl1pPr>
            <a:lvl2pPr marL="718444" indent="0">
              <a:buNone/>
              <a:defRPr sz="1900"/>
            </a:lvl2pPr>
            <a:lvl3pPr marL="1436888" indent="0">
              <a:buNone/>
              <a:defRPr sz="1600"/>
            </a:lvl3pPr>
            <a:lvl4pPr marL="2155332" indent="0">
              <a:buNone/>
              <a:defRPr sz="1400"/>
            </a:lvl4pPr>
            <a:lvl5pPr marL="2873776" indent="0">
              <a:buNone/>
              <a:defRPr sz="1400"/>
            </a:lvl5pPr>
            <a:lvl6pPr marL="3592220" indent="0">
              <a:buNone/>
              <a:defRPr sz="1400"/>
            </a:lvl6pPr>
            <a:lvl7pPr marL="4310664" indent="0">
              <a:buNone/>
              <a:defRPr sz="1400"/>
            </a:lvl7pPr>
            <a:lvl8pPr marL="5029109" indent="0">
              <a:buNone/>
              <a:defRPr sz="1400"/>
            </a:lvl8pPr>
            <a:lvl9pPr marL="5747553" indent="0">
              <a:buNone/>
              <a:defRPr sz="14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0C99C05A-73D7-488D-87AE-9FA1D515BA90}" type="slidenum">
              <a:rPr lang="en-US" altLang="en-US"/>
              <a:pPr>
                <a:defRPr/>
              </a:pPr>
              <a:t>‹#›</a:t>
            </a:fld>
            <a:endParaRPr lang="en-US" altLang="en-US"/>
          </a:p>
        </p:txBody>
      </p:sp>
    </p:spTree>
    <p:extLst>
      <p:ext uri="{BB962C8B-B14F-4D97-AF65-F5344CB8AC3E}">
        <p14:creationId xmlns:p14="http://schemas.microsoft.com/office/powerpoint/2010/main" val="18394107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190335" y="6400801"/>
            <a:ext cx="9765983" cy="755651"/>
          </a:xfrm>
        </p:spPr>
        <p:txBody>
          <a:bodyPr anchor="b"/>
          <a:lstStyle>
            <a:lvl1pPr algn="l">
              <a:defRPr sz="3100" b="1"/>
            </a:lvl1pPr>
          </a:lstStyle>
          <a:p>
            <a:r>
              <a:rPr lang="en-US" smtClean="0"/>
              <a:t>Click to edit Master title style</a:t>
            </a:r>
            <a:endParaRPr lang="vi-VN"/>
          </a:p>
        </p:txBody>
      </p:sp>
      <p:sp>
        <p:nvSpPr>
          <p:cNvPr id="3" name="Picture Placeholder 2"/>
          <p:cNvSpPr>
            <a:spLocks noGrp="1"/>
          </p:cNvSpPr>
          <p:nvPr>
            <p:ph type="pic" idx="1"/>
          </p:nvPr>
        </p:nvSpPr>
        <p:spPr>
          <a:xfrm>
            <a:off x="3190335" y="817033"/>
            <a:ext cx="9765983" cy="5486400"/>
          </a:xfrm>
        </p:spPr>
        <p:txBody>
          <a:bodyPr/>
          <a:lstStyle>
            <a:lvl1pPr marL="0" indent="0">
              <a:buNone/>
              <a:defRPr sz="5000"/>
            </a:lvl1pPr>
            <a:lvl2pPr marL="718444" indent="0">
              <a:buNone/>
              <a:defRPr sz="4400"/>
            </a:lvl2pPr>
            <a:lvl3pPr marL="1436888" indent="0">
              <a:buNone/>
              <a:defRPr sz="3800"/>
            </a:lvl3pPr>
            <a:lvl4pPr marL="2155332" indent="0">
              <a:buNone/>
              <a:defRPr sz="3100"/>
            </a:lvl4pPr>
            <a:lvl5pPr marL="2873776" indent="0">
              <a:buNone/>
              <a:defRPr sz="3100"/>
            </a:lvl5pPr>
            <a:lvl6pPr marL="3592220" indent="0">
              <a:buNone/>
              <a:defRPr sz="3100"/>
            </a:lvl6pPr>
            <a:lvl7pPr marL="4310664" indent="0">
              <a:buNone/>
              <a:defRPr sz="3100"/>
            </a:lvl7pPr>
            <a:lvl8pPr marL="5029109" indent="0">
              <a:buNone/>
              <a:defRPr sz="3100"/>
            </a:lvl8pPr>
            <a:lvl9pPr marL="5747553" indent="0">
              <a:buNone/>
              <a:defRPr sz="3100"/>
            </a:lvl9pPr>
          </a:lstStyle>
          <a:p>
            <a:pPr lvl="0"/>
            <a:endParaRPr lang="vi-VN" noProof="0" smtClean="0"/>
          </a:p>
        </p:txBody>
      </p:sp>
      <p:sp>
        <p:nvSpPr>
          <p:cNvPr id="4" name="Text Placeholder 3"/>
          <p:cNvSpPr>
            <a:spLocks noGrp="1"/>
          </p:cNvSpPr>
          <p:nvPr>
            <p:ph type="body" sz="half" idx="2"/>
          </p:nvPr>
        </p:nvSpPr>
        <p:spPr>
          <a:xfrm>
            <a:off x="3190335" y="7156452"/>
            <a:ext cx="9765983" cy="1073149"/>
          </a:xfrm>
        </p:spPr>
        <p:txBody>
          <a:bodyPr/>
          <a:lstStyle>
            <a:lvl1pPr marL="0" indent="0">
              <a:buNone/>
              <a:defRPr sz="2200"/>
            </a:lvl1pPr>
            <a:lvl2pPr marL="718444" indent="0">
              <a:buNone/>
              <a:defRPr sz="1900"/>
            </a:lvl2pPr>
            <a:lvl3pPr marL="1436888" indent="0">
              <a:buNone/>
              <a:defRPr sz="1600"/>
            </a:lvl3pPr>
            <a:lvl4pPr marL="2155332" indent="0">
              <a:buNone/>
              <a:defRPr sz="1400"/>
            </a:lvl4pPr>
            <a:lvl5pPr marL="2873776" indent="0">
              <a:buNone/>
              <a:defRPr sz="1400"/>
            </a:lvl5pPr>
            <a:lvl6pPr marL="3592220" indent="0">
              <a:buNone/>
              <a:defRPr sz="1400"/>
            </a:lvl6pPr>
            <a:lvl7pPr marL="4310664" indent="0">
              <a:buNone/>
              <a:defRPr sz="1400"/>
            </a:lvl7pPr>
            <a:lvl8pPr marL="5029109" indent="0">
              <a:buNone/>
              <a:defRPr sz="1400"/>
            </a:lvl8pPr>
            <a:lvl9pPr marL="5747553" indent="0">
              <a:buNone/>
              <a:defRPr sz="14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2090DF4-68DF-4AAF-98F9-EB3836BAB8B4}" type="slidenum">
              <a:rPr lang="en-US" altLang="en-US"/>
              <a:pPr>
                <a:defRPr/>
              </a:pPr>
              <a:t>‹#›</a:t>
            </a:fld>
            <a:endParaRPr lang="en-US" altLang="en-US"/>
          </a:p>
        </p:txBody>
      </p:sp>
    </p:spTree>
    <p:extLst>
      <p:ext uri="{BB962C8B-B14F-4D97-AF65-F5344CB8AC3E}">
        <p14:creationId xmlns:p14="http://schemas.microsoft.com/office/powerpoint/2010/main" val="12588337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813832" y="366713"/>
            <a:ext cx="14648974" cy="15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43689" tIns="71844" rIns="143689" bIns="71844"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813832" y="2133600"/>
            <a:ext cx="14648974" cy="6034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43689" tIns="71844" rIns="143689" bIns="71844"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8" name="Rectangle 4"/>
          <p:cNvSpPr>
            <a:spLocks noGrp="1" noChangeArrowheads="1"/>
          </p:cNvSpPr>
          <p:nvPr>
            <p:ph type="dt" sz="half" idx="2"/>
          </p:nvPr>
        </p:nvSpPr>
        <p:spPr bwMode="auto">
          <a:xfrm>
            <a:off x="813832" y="8326438"/>
            <a:ext cx="3797882" cy="63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43689" tIns="71844" rIns="143689" bIns="71844" numCol="1" anchor="t" anchorCtr="0" compatLnSpc="1">
            <a:prstTxWarp prst="textNoShape">
              <a:avLst/>
            </a:prstTxWarp>
          </a:bodyPr>
          <a:lstStyle>
            <a:lvl1pPr eaLnBrk="1" hangingPunct="1">
              <a:defRPr sz="2200">
                <a:latin typeface="Arial" charset="0"/>
              </a:defRPr>
            </a:lvl1pPr>
          </a:lstStyle>
          <a:p>
            <a:pPr>
              <a:defRPr/>
            </a:pPr>
            <a:endParaRPr lang="en-US"/>
          </a:p>
        </p:txBody>
      </p:sp>
      <p:sp>
        <p:nvSpPr>
          <p:cNvPr id="1029" name="Rectangle 5"/>
          <p:cNvSpPr>
            <a:spLocks noGrp="1" noChangeArrowheads="1"/>
          </p:cNvSpPr>
          <p:nvPr>
            <p:ph type="ftr" sz="quarter" idx="3"/>
          </p:nvPr>
        </p:nvSpPr>
        <p:spPr bwMode="auto">
          <a:xfrm>
            <a:off x="5561185" y="8326438"/>
            <a:ext cx="5154269" cy="63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43689" tIns="71844" rIns="143689" bIns="71844" numCol="1" anchor="t" anchorCtr="0" compatLnSpc="1">
            <a:prstTxWarp prst="textNoShape">
              <a:avLst/>
            </a:prstTxWarp>
          </a:bodyPr>
          <a:lstStyle>
            <a:lvl1pPr algn="ctr" eaLnBrk="1" hangingPunct="1">
              <a:defRPr sz="2200">
                <a:latin typeface="Arial" charset="0"/>
              </a:defRPr>
            </a:lvl1pPr>
          </a:lstStyle>
          <a:p>
            <a:pPr>
              <a:defRPr/>
            </a:pPr>
            <a:endParaRPr lang="en-US"/>
          </a:p>
        </p:txBody>
      </p:sp>
      <p:sp>
        <p:nvSpPr>
          <p:cNvPr id="1030" name="Rectangle 6"/>
          <p:cNvSpPr>
            <a:spLocks noGrp="1" noChangeArrowheads="1"/>
          </p:cNvSpPr>
          <p:nvPr>
            <p:ph type="sldNum" sz="quarter" idx="4"/>
          </p:nvPr>
        </p:nvSpPr>
        <p:spPr bwMode="auto">
          <a:xfrm>
            <a:off x="11664924" y="8326438"/>
            <a:ext cx="3797882" cy="63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43689" tIns="71844" rIns="143689" bIns="71844" numCol="1" anchor="t" anchorCtr="0" compatLnSpc="1">
            <a:prstTxWarp prst="textNoShape">
              <a:avLst/>
            </a:prstTxWarp>
          </a:bodyPr>
          <a:lstStyle>
            <a:lvl1pPr algn="r" eaLnBrk="1" hangingPunct="1">
              <a:defRPr sz="2200"/>
            </a:lvl1pPr>
          </a:lstStyle>
          <a:p>
            <a:pPr>
              <a:defRPr/>
            </a:pPr>
            <a:fld id="{F4264759-E7CE-4A8C-955C-20DA2A50E45F}"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6900">
          <a:solidFill>
            <a:schemeClr val="tx2"/>
          </a:solidFill>
          <a:latin typeface="+mj-lt"/>
          <a:ea typeface="+mj-ea"/>
          <a:cs typeface="+mj-cs"/>
        </a:defRPr>
      </a:lvl1pPr>
      <a:lvl2pPr algn="ctr" rtl="0" eaLnBrk="0" fontAlgn="base" hangingPunct="0">
        <a:spcBef>
          <a:spcPct val="0"/>
        </a:spcBef>
        <a:spcAft>
          <a:spcPct val="0"/>
        </a:spcAft>
        <a:defRPr sz="6900">
          <a:solidFill>
            <a:schemeClr val="tx2"/>
          </a:solidFill>
          <a:latin typeface="Arial" charset="0"/>
        </a:defRPr>
      </a:lvl2pPr>
      <a:lvl3pPr algn="ctr" rtl="0" eaLnBrk="0" fontAlgn="base" hangingPunct="0">
        <a:spcBef>
          <a:spcPct val="0"/>
        </a:spcBef>
        <a:spcAft>
          <a:spcPct val="0"/>
        </a:spcAft>
        <a:defRPr sz="6900">
          <a:solidFill>
            <a:schemeClr val="tx2"/>
          </a:solidFill>
          <a:latin typeface="Arial" charset="0"/>
        </a:defRPr>
      </a:lvl3pPr>
      <a:lvl4pPr algn="ctr" rtl="0" eaLnBrk="0" fontAlgn="base" hangingPunct="0">
        <a:spcBef>
          <a:spcPct val="0"/>
        </a:spcBef>
        <a:spcAft>
          <a:spcPct val="0"/>
        </a:spcAft>
        <a:defRPr sz="6900">
          <a:solidFill>
            <a:schemeClr val="tx2"/>
          </a:solidFill>
          <a:latin typeface="Arial" charset="0"/>
        </a:defRPr>
      </a:lvl4pPr>
      <a:lvl5pPr algn="ctr" rtl="0" eaLnBrk="0" fontAlgn="base" hangingPunct="0">
        <a:spcBef>
          <a:spcPct val="0"/>
        </a:spcBef>
        <a:spcAft>
          <a:spcPct val="0"/>
        </a:spcAft>
        <a:defRPr sz="6900">
          <a:solidFill>
            <a:schemeClr val="tx2"/>
          </a:solidFill>
          <a:latin typeface="Arial" charset="0"/>
        </a:defRPr>
      </a:lvl5pPr>
      <a:lvl6pPr marL="718444" algn="ctr" rtl="0" fontAlgn="base">
        <a:spcBef>
          <a:spcPct val="0"/>
        </a:spcBef>
        <a:spcAft>
          <a:spcPct val="0"/>
        </a:spcAft>
        <a:defRPr sz="6900">
          <a:solidFill>
            <a:schemeClr val="tx2"/>
          </a:solidFill>
          <a:latin typeface="Arial" charset="0"/>
        </a:defRPr>
      </a:lvl6pPr>
      <a:lvl7pPr marL="1436888" algn="ctr" rtl="0" fontAlgn="base">
        <a:spcBef>
          <a:spcPct val="0"/>
        </a:spcBef>
        <a:spcAft>
          <a:spcPct val="0"/>
        </a:spcAft>
        <a:defRPr sz="6900">
          <a:solidFill>
            <a:schemeClr val="tx2"/>
          </a:solidFill>
          <a:latin typeface="Arial" charset="0"/>
        </a:defRPr>
      </a:lvl7pPr>
      <a:lvl8pPr marL="2155332" algn="ctr" rtl="0" fontAlgn="base">
        <a:spcBef>
          <a:spcPct val="0"/>
        </a:spcBef>
        <a:spcAft>
          <a:spcPct val="0"/>
        </a:spcAft>
        <a:defRPr sz="6900">
          <a:solidFill>
            <a:schemeClr val="tx2"/>
          </a:solidFill>
          <a:latin typeface="Arial" charset="0"/>
        </a:defRPr>
      </a:lvl8pPr>
      <a:lvl9pPr marL="2873776" algn="ctr" rtl="0" fontAlgn="base">
        <a:spcBef>
          <a:spcPct val="0"/>
        </a:spcBef>
        <a:spcAft>
          <a:spcPct val="0"/>
        </a:spcAft>
        <a:defRPr sz="6900">
          <a:solidFill>
            <a:schemeClr val="tx2"/>
          </a:solidFill>
          <a:latin typeface="Arial" charset="0"/>
        </a:defRPr>
      </a:lvl9pPr>
    </p:titleStyle>
    <p:bodyStyle>
      <a:lvl1pPr marL="538163" indent="-538163" algn="l" rtl="0" eaLnBrk="0" fontAlgn="base" hangingPunct="0">
        <a:spcBef>
          <a:spcPct val="20000"/>
        </a:spcBef>
        <a:spcAft>
          <a:spcPct val="0"/>
        </a:spcAft>
        <a:buChar char="•"/>
        <a:defRPr sz="5000">
          <a:solidFill>
            <a:schemeClr val="tx1"/>
          </a:solidFill>
          <a:latin typeface="+mn-lt"/>
          <a:ea typeface="+mn-ea"/>
          <a:cs typeface="+mn-cs"/>
        </a:defRPr>
      </a:lvl1pPr>
      <a:lvl2pPr marL="1166813" indent="-447675" algn="l" rtl="0" eaLnBrk="0" fontAlgn="base" hangingPunct="0">
        <a:spcBef>
          <a:spcPct val="20000"/>
        </a:spcBef>
        <a:spcAft>
          <a:spcPct val="0"/>
        </a:spcAft>
        <a:buChar char="–"/>
        <a:defRPr sz="4400">
          <a:solidFill>
            <a:schemeClr val="tx1"/>
          </a:solidFill>
          <a:latin typeface="+mn-lt"/>
        </a:defRPr>
      </a:lvl2pPr>
      <a:lvl3pPr marL="1795463" indent="-358775" algn="l" rtl="0" eaLnBrk="0" fontAlgn="base" hangingPunct="0">
        <a:spcBef>
          <a:spcPct val="20000"/>
        </a:spcBef>
        <a:spcAft>
          <a:spcPct val="0"/>
        </a:spcAft>
        <a:buChar char="•"/>
        <a:defRPr sz="3800">
          <a:solidFill>
            <a:schemeClr val="tx1"/>
          </a:solidFill>
          <a:latin typeface="+mn-lt"/>
        </a:defRPr>
      </a:lvl3pPr>
      <a:lvl4pPr marL="2513013" indent="-358775" algn="l" rtl="0" eaLnBrk="0" fontAlgn="base" hangingPunct="0">
        <a:spcBef>
          <a:spcPct val="20000"/>
        </a:spcBef>
        <a:spcAft>
          <a:spcPct val="0"/>
        </a:spcAft>
        <a:buChar char="–"/>
        <a:defRPr sz="3100">
          <a:solidFill>
            <a:schemeClr val="tx1"/>
          </a:solidFill>
          <a:latin typeface="+mn-lt"/>
        </a:defRPr>
      </a:lvl4pPr>
      <a:lvl5pPr marL="3232150" indent="-358775" algn="l" rtl="0" eaLnBrk="0" fontAlgn="base" hangingPunct="0">
        <a:spcBef>
          <a:spcPct val="20000"/>
        </a:spcBef>
        <a:spcAft>
          <a:spcPct val="0"/>
        </a:spcAft>
        <a:buChar char="»"/>
        <a:defRPr sz="3100">
          <a:solidFill>
            <a:schemeClr val="tx1"/>
          </a:solidFill>
          <a:latin typeface="+mn-lt"/>
        </a:defRPr>
      </a:lvl5pPr>
      <a:lvl6pPr marL="3951442" indent="-359222" algn="l" rtl="0" fontAlgn="base">
        <a:spcBef>
          <a:spcPct val="20000"/>
        </a:spcBef>
        <a:spcAft>
          <a:spcPct val="0"/>
        </a:spcAft>
        <a:buChar char="»"/>
        <a:defRPr sz="3100">
          <a:solidFill>
            <a:schemeClr val="tx1"/>
          </a:solidFill>
          <a:latin typeface="+mn-lt"/>
        </a:defRPr>
      </a:lvl6pPr>
      <a:lvl7pPr marL="4669887" indent="-359222" algn="l" rtl="0" fontAlgn="base">
        <a:spcBef>
          <a:spcPct val="20000"/>
        </a:spcBef>
        <a:spcAft>
          <a:spcPct val="0"/>
        </a:spcAft>
        <a:buChar char="»"/>
        <a:defRPr sz="3100">
          <a:solidFill>
            <a:schemeClr val="tx1"/>
          </a:solidFill>
          <a:latin typeface="+mn-lt"/>
        </a:defRPr>
      </a:lvl7pPr>
      <a:lvl8pPr marL="5388331" indent="-359222" algn="l" rtl="0" fontAlgn="base">
        <a:spcBef>
          <a:spcPct val="20000"/>
        </a:spcBef>
        <a:spcAft>
          <a:spcPct val="0"/>
        </a:spcAft>
        <a:buChar char="»"/>
        <a:defRPr sz="3100">
          <a:solidFill>
            <a:schemeClr val="tx1"/>
          </a:solidFill>
          <a:latin typeface="+mn-lt"/>
        </a:defRPr>
      </a:lvl8pPr>
      <a:lvl9pPr marL="6106775" indent="-359222" algn="l" rtl="0" fontAlgn="base">
        <a:spcBef>
          <a:spcPct val="20000"/>
        </a:spcBef>
        <a:spcAft>
          <a:spcPct val="0"/>
        </a:spcAft>
        <a:buChar char="»"/>
        <a:defRPr sz="3100">
          <a:solidFill>
            <a:schemeClr val="tx1"/>
          </a:solidFill>
          <a:latin typeface="+mn-lt"/>
        </a:defRPr>
      </a:lvl9pPr>
    </p:bodyStyle>
    <p:otherStyle>
      <a:defPPr>
        <a:defRPr lang="vi-VN"/>
      </a:defPPr>
      <a:lvl1pPr marL="0" algn="l" defTabSz="1436888" rtl="0" eaLnBrk="1" latinLnBrk="0" hangingPunct="1">
        <a:defRPr sz="2800" kern="1200">
          <a:solidFill>
            <a:schemeClr val="tx1"/>
          </a:solidFill>
          <a:latin typeface="+mn-lt"/>
          <a:ea typeface="+mn-ea"/>
          <a:cs typeface="+mn-cs"/>
        </a:defRPr>
      </a:lvl1pPr>
      <a:lvl2pPr marL="718444" algn="l" defTabSz="1436888" rtl="0" eaLnBrk="1" latinLnBrk="0" hangingPunct="1">
        <a:defRPr sz="2800" kern="1200">
          <a:solidFill>
            <a:schemeClr val="tx1"/>
          </a:solidFill>
          <a:latin typeface="+mn-lt"/>
          <a:ea typeface="+mn-ea"/>
          <a:cs typeface="+mn-cs"/>
        </a:defRPr>
      </a:lvl2pPr>
      <a:lvl3pPr marL="1436888" algn="l" defTabSz="1436888" rtl="0" eaLnBrk="1" latinLnBrk="0" hangingPunct="1">
        <a:defRPr sz="2800" kern="1200">
          <a:solidFill>
            <a:schemeClr val="tx1"/>
          </a:solidFill>
          <a:latin typeface="+mn-lt"/>
          <a:ea typeface="+mn-ea"/>
          <a:cs typeface="+mn-cs"/>
        </a:defRPr>
      </a:lvl3pPr>
      <a:lvl4pPr marL="2155332" algn="l" defTabSz="1436888" rtl="0" eaLnBrk="1" latinLnBrk="0" hangingPunct="1">
        <a:defRPr sz="2800" kern="1200">
          <a:solidFill>
            <a:schemeClr val="tx1"/>
          </a:solidFill>
          <a:latin typeface="+mn-lt"/>
          <a:ea typeface="+mn-ea"/>
          <a:cs typeface="+mn-cs"/>
        </a:defRPr>
      </a:lvl4pPr>
      <a:lvl5pPr marL="2873776" algn="l" defTabSz="1436888" rtl="0" eaLnBrk="1" latinLnBrk="0" hangingPunct="1">
        <a:defRPr sz="2800" kern="1200">
          <a:solidFill>
            <a:schemeClr val="tx1"/>
          </a:solidFill>
          <a:latin typeface="+mn-lt"/>
          <a:ea typeface="+mn-ea"/>
          <a:cs typeface="+mn-cs"/>
        </a:defRPr>
      </a:lvl5pPr>
      <a:lvl6pPr marL="3592220" algn="l" defTabSz="1436888" rtl="0" eaLnBrk="1" latinLnBrk="0" hangingPunct="1">
        <a:defRPr sz="2800" kern="1200">
          <a:solidFill>
            <a:schemeClr val="tx1"/>
          </a:solidFill>
          <a:latin typeface="+mn-lt"/>
          <a:ea typeface="+mn-ea"/>
          <a:cs typeface="+mn-cs"/>
        </a:defRPr>
      </a:lvl6pPr>
      <a:lvl7pPr marL="4310664" algn="l" defTabSz="1436888" rtl="0" eaLnBrk="1" latinLnBrk="0" hangingPunct="1">
        <a:defRPr sz="2800" kern="1200">
          <a:solidFill>
            <a:schemeClr val="tx1"/>
          </a:solidFill>
          <a:latin typeface="+mn-lt"/>
          <a:ea typeface="+mn-ea"/>
          <a:cs typeface="+mn-cs"/>
        </a:defRPr>
      </a:lvl7pPr>
      <a:lvl8pPr marL="5029109" algn="l" defTabSz="1436888" rtl="0" eaLnBrk="1" latinLnBrk="0" hangingPunct="1">
        <a:defRPr sz="2800" kern="1200">
          <a:solidFill>
            <a:schemeClr val="tx1"/>
          </a:solidFill>
          <a:latin typeface="+mn-lt"/>
          <a:ea typeface="+mn-ea"/>
          <a:cs typeface="+mn-cs"/>
        </a:defRPr>
      </a:lvl8pPr>
      <a:lvl9pPr marL="5747553" algn="l" defTabSz="1436888" rtl="0" eaLnBrk="1" latinLnBrk="0" hangingPunct="1">
        <a:defRPr sz="2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wmf"/><Relationship Id="rId3" Type="http://schemas.openxmlformats.org/officeDocument/2006/relationships/image" Target="../media/image3.png"/><Relationship Id="rId7" Type="http://schemas.openxmlformats.org/officeDocument/2006/relationships/image" Target="../media/image7.gif"/><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6.gif"/><Relationship Id="rId5" Type="http://schemas.openxmlformats.org/officeDocument/2006/relationships/image" Target="../media/image5.wmf"/><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tags" Target="../tags/tag2.xml"/><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050" name="Text Box 3"/>
          <p:cNvSpPr txBox="1">
            <a:spLocks noChangeArrowheads="1"/>
          </p:cNvSpPr>
          <p:nvPr/>
        </p:nvSpPr>
        <p:spPr bwMode="auto">
          <a:xfrm>
            <a:off x="3197197" y="723901"/>
            <a:ext cx="10037260" cy="684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43689" tIns="71844" rIns="143689" bIns="71844">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altLang="en-US" sz="3500" b="1">
                <a:solidFill>
                  <a:srgbClr val="FF0066"/>
                </a:solidFill>
                <a:latin typeface="Times New Roman" pitchFamily="18" charset="0"/>
              </a:rPr>
              <a:t>TRƯỜNG TIỂU HỌC </a:t>
            </a:r>
            <a:r>
              <a:rPr lang="en-US" altLang="en-US" sz="3500" b="1" smtClean="0">
                <a:solidFill>
                  <a:srgbClr val="FF0066"/>
                </a:solidFill>
                <a:latin typeface="Times New Roman" pitchFamily="18" charset="0"/>
              </a:rPr>
              <a:t>……</a:t>
            </a:r>
            <a:endParaRPr lang="en-US" altLang="en-US" sz="3500" b="1">
              <a:solidFill>
                <a:srgbClr val="FF0066"/>
              </a:solidFill>
              <a:latin typeface="Times New Roman" pitchFamily="18" charset="0"/>
            </a:endParaRPr>
          </a:p>
        </p:txBody>
      </p:sp>
      <p:pic>
        <p:nvPicPr>
          <p:cNvPr id="2051" name="Picture 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8677" y="5443538"/>
            <a:ext cx="2034580" cy="264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57" name="Text Box 14"/>
          <p:cNvSpPr txBox="1">
            <a:spLocks noChangeArrowheads="1"/>
          </p:cNvSpPr>
          <p:nvPr/>
        </p:nvSpPr>
        <p:spPr bwMode="auto">
          <a:xfrm>
            <a:off x="2810914" y="4266852"/>
            <a:ext cx="10928600" cy="15916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1800"/>
              </a:spcBef>
              <a:defRPr/>
            </a:pPr>
            <a:r>
              <a:rPr lang="en-US" sz="4000" b="1" dirty="0" err="1"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Môn</a:t>
            </a:r>
            <a:r>
              <a:rPr lang="en-US" sz="4000"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4000" b="1" dirty="0" err="1"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Tiếng</a:t>
            </a:r>
            <a:r>
              <a:rPr lang="en-US" sz="4000"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4000" b="1" dirty="0" err="1"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Việt</a:t>
            </a:r>
            <a:r>
              <a:rPr lang="en-US" sz="4000"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4000" b="1" dirty="0" err="1"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lớp</a:t>
            </a:r>
            <a:r>
              <a:rPr lang="en-US" sz="4000"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3</a:t>
            </a:r>
          </a:p>
          <a:p>
            <a:r>
              <a:rPr lang="nl-NL" sz="5400" b="1">
                <a:solidFill>
                  <a:srgbClr val="FF0000"/>
                </a:solidFill>
                <a:latin typeface="Times New Roman" pitchFamily="18" charset="0"/>
                <a:cs typeface="Times New Roman" pitchFamily="18" charset="0"/>
              </a:rPr>
              <a:t>Bài </a:t>
            </a:r>
            <a:r>
              <a:rPr lang="nl-NL" sz="5400" b="1" smtClean="0">
                <a:solidFill>
                  <a:srgbClr val="FF0000"/>
                </a:solidFill>
                <a:latin typeface="Times New Roman" pitchFamily="18" charset="0"/>
                <a:cs typeface="Times New Roman" pitchFamily="18" charset="0"/>
              </a:rPr>
              <a:t>19: SÔNG HƯƠNG (tiết 1,2)</a:t>
            </a:r>
            <a:endParaRPr lang="en-US" sz="5400" dirty="0">
              <a:solidFill>
                <a:srgbClr val="FF0000"/>
              </a:solidFill>
              <a:latin typeface="Times New Roman" pitchFamily="18" charset="0"/>
              <a:cs typeface="Times New Roman" pitchFamily="18" charset="0"/>
            </a:endParaRPr>
          </a:p>
        </p:txBody>
      </p:sp>
      <p:sp>
        <p:nvSpPr>
          <p:cNvPr id="2059" name="Text Box 17"/>
          <p:cNvSpPr txBox="1">
            <a:spLocks noChangeArrowheads="1"/>
          </p:cNvSpPr>
          <p:nvPr/>
        </p:nvSpPr>
        <p:spPr bwMode="auto">
          <a:xfrm>
            <a:off x="2480250" y="2057400"/>
            <a:ext cx="11471154" cy="1992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6000" b="1">
                <a:solidFill>
                  <a:srgbClr val="0000CC"/>
                </a:solidFill>
                <a:effectLst>
                  <a:outerShdw blurRad="38100" dist="38100" dir="2700000" algn="tl">
                    <a:srgbClr val="000000">
                      <a:alpha val="43137"/>
                    </a:srgbClr>
                  </a:outerShdw>
                </a:effectLst>
                <a:latin typeface="Times New Roman" pitchFamily="18" charset="0"/>
              </a:rPr>
              <a:t>CHÀO MỪNG QUÝ THẦY </a:t>
            </a:r>
            <a:r>
              <a:rPr lang="en-US" sz="6000" b="1" smtClean="0">
                <a:solidFill>
                  <a:srgbClr val="0000CC"/>
                </a:solidFill>
                <a:effectLst>
                  <a:outerShdw blurRad="38100" dist="38100" dir="2700000" algn="tl">
                    <a:srgbClr val="000000">
                      <a:alpha val="43137"/>
                    </a:srgbClr>
                  </a:outerShdw>
                </a:effectLst>
                <a:latin typeface="Times New Roman" pitchFamily="18" charset="0"/>
              </a:rPr>
              <a:t>CÔ</a:t>
            </a:r>
          </a:p>
          <a:p>
            <a:pPr algn="ctr" eaLnBrk="1" hangingPunct="1">
              <a:spcBef>
                <a:spcPts val="0"/>
              </a:spcBef>
              <a:defRPr/>
            </a:pPr>
            <a:r>
              <a:rPr lang="en-US" sz="6000" b="1" smtClean="0">
                <a:solidFill>
                  <a:srgbClr val="0000CC"/>
                </a:solidFill>
                <a:effectLst>
                  <a:outerShdw blurRad="38100" dist="38100" dir="2700000" algn="tl">
                    <a:srgbClr val="000000">
                      <a:alpha val="43137"/>
                    </a:srgbClr>
                  </a:outerShdw>
                </a:effectLst>
                <a:latin typeface="Times New Roman" pitchFamily="18" charset="0"/>
              </a:rPr>
              <a:t>VỀ </a:t>
            </a:r>
            <a:r>
              <a:rPr lang="en-US" sz="6000" b="1">
                <a:solidFill>
                  <a:srgbClr val="0000CC"/>
                </a:solidFill>
                <a:effectLst>
                  <a:outerShdw blurRad="38100" dist="38100" dir="2700000" algn="tl">
                    <a:srgbClr val="000000">
                      <a:alpha val="43137"/>
                    </a:srgbClr>
                  </a:outerShdw>
                </a:effectLst>
                <a:latin typeface="Times New Roman" pitchFamily="18" charset="0"/>
              </a:rPr>
              <a:t>DỰ GIỜ THĂM LỚP</a:t>
            </a:r>
          </a:p>
        </p:txBody>
      </p:sp>
      <p:sp>
        <p:nvSpPr>
          <p:cNvPr id="2054" name="Text Box 18"/>
          <p:cNvSpPr txBox="1">
            <a:spLocks noChangeArrowheads="1"/>
          </p:cNvSpPr>
          <p:nvPr/>
        </p:nvSpPr>
        <p:spPr bwMode="auto">
          <a:xfrm>
            <a:off x="2557757" y="7200900"/>
            <a:ext cx="5974560" cy="884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43689" tIns="71844" rIns="143689" bIns="71844">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sz="2400" b="1" i="1">
                <a:solidFill>
                  <a:srgbClr val="FF0066"/>
                </a:solidFill>
                <a:latin typeface="Times New Roman" pitchFamily="18" charset="0"/>
              </a:rPr>
              <a:t>Giáo viên</a:t>
            </a:r>
            <a:r>
              <a:rPr lang="en-US" altLang="en-US" sz="2400" b="1" i="1" smtClean="0">
                <a:solidFill>
                  <a:srgbClr val="FF0066"/>
                </a:solidFill>
                <a:latin typeface="Times New Roman" pitchFamily="18" charset="0"/>
              </a:rPr>
              <a:t>:</a:t>
            </a:r>
            <a:endParaRPr lang="en-US" altLang="en-US" sz="2400" b="1" i="1">
              <a:solidFill>
                <a:srgbClr val="FF0066"/>
              </a:solidFill>
              <a:latin typeface="Times New Roman" pitchFamily="18" charset="0"/>
            </a:endParaRPr>
          </a:p>
          <a:p>
            <a:pPr eaLnBrk="1" hangingPunct="1"/>
            <a:r>
              <a:rPr lang="en-US" altLang="en-US" sz="2400" b="1" i="1">
                <a:solidFill>
                  <a:srgbClr val="FF0066"/>
                </a:solidFill>
                <a:latin typeface="Times New Roman" pitchFamily="18" charset="0"/>
              </a:rPr>
              <a:t>Lớp:  3</a:t>
            </a:r>
          </a:p>
        </p:txBody>
      </p:sp>
      <p:pic>
        <p:nvPicPr>
          <p:cNvPr id="2055" name="Picture 22" descr="bd21315_"/>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40079" y="6229986"/>
            <a:ext cx="5616086" cy="204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6" name="Picture 5" descr="POINSET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5400000" flipV="1">
            <a:off x="1112658" y="331495"/>
            <a:ext cx="2081213" cy="2669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5" descr="POINSET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5400000">
            <a:off x="13122398" y="413107"/>
            <a:ext cx="2089150" cy="249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Straight Connector 4"/>
          <p:cNvCxnSpPr/>
          <p:nvPr/>
        </p:nvCxnSpPr>
        <p:spPr>
          <a:xfrm flipV="1">
            <a:off x="5407784" y="1447800"/>
            <a:ext cx="5985862"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pic>
        <p:nvPicPr>
          <p:cNvPr id="3" name="Picture 7" descr="BƯỚM 58"/>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rot="9961410">
            <a:off x="13131113" y="984250"/>
            <a:ext cx="1474263" cy="1922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0" name="Picture 8" descr="animal-14[1]"/>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rot="417220" flipH="1">
            <a:off x="2549684" y="5964239"/>
            <a:ext cx="1416132" cy="1030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5" descr="POINSET3"/>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1238632" y="5111880"/>
            <a:ext cx="4334745" cy="3092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mph" presetSubtype="2" repeatCount="1000000" accel="36000" decel="20000" fill="hold" grpId="0" nodeType="withEffect">
                                  <p:stCondLst>
                                    <p:cond delay="0"/>
                                  </p:stCondLst>
                                  <p:childTnLst>
                                    <p:animClr clrSpc="rgb" dir="cw">
                                      <p:cBhvr override="childStyle">
                                        <p:cTn id="6" dur="4750" fill="hold"/>
                                        <p:tgtEl>
                                          <p:spTgt spid="2059"/>
                                        </p:tgtEl>
                                        <p:attrNameLst>
                                          <p:attrName>style.color</p:attrName>
                                        </p:attrNameLst>
                                      </p:cBhvr>
                                      <p:to>
                                        <a:srgbClr val="0000FF"/>
                                      </p:to>
                                    </p:animClr>
                                  </p:childTnLst>
                                </p:cTn>
                              </p:par>
                              <p:par>
                                <p:cTn id="7" presetID="21" presetClass="emph" presetSubtype="0" repeatCount="200000" fill="hold" grpId="1" nodeType="withEffect">
                                  <p:stCondLst>
                                    <p:cond delay="0"/>
                                  </p:stCondLst>
                                  <p:childTnLst>
                                    <p:animClr clrSpc="hsl" dir="cw">
                                      <p:cBhvr override="childStyle">
                                        <p:cTn id="8" dur="2000" fill="hold"/>
                                        <p:tgtEl>
                                          <p:spTgt spid="2059"/>
                                        </p:tgtEl>
                                        <p:attrNameLst>
                                          <p:attrName>style.color</p:attrName>
                                        </p:attrNameLst>
                                      </p:cBhvr>
                                      <p:by>
                                        <p:hsl h="7200000" s="0" l="0"/>
                                      </p:by>
                                    </p:animClr>
                                    <p:animClr clrSpc="hsl" dir="cw">
                                      <p:cBhvr>
                                        <p:cTn id="9" dur="2000" fill="hold"/>
                                        <p:tgtEl>
                                          <p:spTgt spid="2059"/>
                                        </p:tgtEl>
                                        <p:attrNameLst>
                                          <p:attrName>fillcolor</p:attrName>
                                        </p:attrNameLst>
                                      </p:cBhvr>
                                      <p:by>
                                        <p:hsl h="7200000" s="0" l="0"/>
                                      </p:by>
                                    </p:animClr>
                                    <p:animClr clrSpc="hsl" dir="cw">
                                      <p:cBhvr>
                                        <p:cTn id="10" dur="2000" fill="hold"/>
                                        <p:tgtEl>
                                          <p:spTgt spid="2059"/>
                                        </p:tgtEl>
                                        <p:attrNameLst>
                                          <p:attrName>stroke.color</p:attrName>
                                        </p:attrNameLst>
                                      </p:cBhvr>
                                      <p:by>
                                        <p:hsl h="7200000" s="0" l="0"/>
                                      </p:by>
                                    </p:animClr>
                                    <p:set>
                                      <p:cBhvr>
                                        <p:cTn id="11" dur="2000" fill="hold"/>
                                        <p:tgtEl>
                                          <p:spTgt spid="2059"/>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9" grpId="0"/>
      <p:bldP spid="2059" grpId="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8" name="Straight Connector 27"/>
          <p:cNvCxnSpPr/>
          <p:nvPr/>
        </p:nvCxnSpPr>
        <p:spPr>
          <a:xfrm>
            <a:off x="5699919" y="1918664"/>
            <a:ext cx="0" cy="5867400"/>
          </a:xfrm>
          <a:prstGeom prst="line">
            <a:avLst/>
          </a:prstGeom>
          <a:ln>
            <a:solidFill>
              <a:srgbClr val="0000CC"/>
            </a:solidFill>
          </a:ln>
        </p:spPr>
        <p:style>
          <a:lnRef idx="2">
            <a:schemeClr val="dk1"/>
          </a:lnRef>
          <a:fillRef idx="0">
            <a:schemeClr val="dk1"/>
          </a:fillRef>
          <a:effectRef idx="1">
            <a:schemeClr val="dk1"/>
          </a:effectRef>
          <a:fontRef idx="minor">
            <a:schemeClr val="tx1"/>
          </a:fontRef>
        </p:style>
      </p:cxnSp>
      <p:grpSp>
        <p:nvGrpSpPr>
          <p:cNvPr id="29" name="Group 28"/>
          <p:cNvGrpSpPr/>
          <p:nvPr/>
        </p:nvGrpSpPr>
        <p:grpSpPr>
          <a:xfrm>
            <a:off x="1718225" y="1143000"/>
            <a:ext cx="2319747" cy="699983"/>
            <a:chOff x="1259767" y="1442589"/>
            <a:chExt cx="2319747" cy="699983"/>
          </a:xfrm>
        </p:grpSpPr>
        <p:sp>
          <p:nvSpPr>
            <p:cNvPr id="30" name="Rectangle 29"/>
            <p:cNvSpPr/>
            <p:nvPr/>
          </p:nvSpPr>
          <p:spPr>
            <a:xfrm>
              <a:off x="1259767" y="1442589"/>
              <a:ext cx="2319747" cy="654607"/>
            </a:xfrm>
            <a:prstGeom prst="rect">
              <a:avLst/>
            </a:prstGeom>
            <a:noFill/>
          </p:spPr>
          <p:txBody>
            <a:bodyPr wrap="none" lIns="69156" tIns="34578" rIns="69156" bIns="34578">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3800" b="1" smtClean="0">
                  <a:ln w="11430"/>
                  <a:solidFill>
                    <a:srgbClr val="0000FF"/>
                  </a:solidFill>
                  <a:latin typeface="Times New Roman" pitchFamily="18" charset="0"/>
                  <a:cs typeface="Times New Roman" pitchFamily="18" charset="0"/>
                </a:rPr>
                <a:t>Luyện đọc</a:t>
              </a:r>
              <a:endParaRPr lang="en-US" sz="3800" b="1">
                <a:ln w="11430"/>
                <a:solidFill>
                  <a:srgbClr val="0000FF"/>
                </a:solidFill>
                <a:latin typeface="Times New Roman" pitchFamily="18" charset="0"/>
                <a:cs typeface="Times New Roman" pitchFamily="18" charset="0"/>
              </a:endParaRPr>
            </a:p>
          </p:txBody>
        </p:sp>
        <p:cxnSp>
          <p:nvCxnSpPr>
            <p:cNvPr id="31" name="Straight Connector 30"/>
            <p:cNvCxnSpPr/>
            <p:nvPr/>
          </p:nvCxnSpPr>
          <p:spPr>
            <a:xfrm>
              <a:off x="1338517" y="2142572"/>
              <a:ext cx="2209800"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grpSp>
        <p:nvGrpSpPr>
          <p:cNvPr id="32" name="Group 31"/>
          <p:cNvGrpSpPr/>
          <p:nvPr/>
        </p:nvGrpSpPr>
        <p:grpSpPr>
          <a:xfrm>
            <a:off x="9223274" y="1158771"/>
            <a:ext cx="2877445" cy="685384"/>
            <a:chOff x="1024127" y="1442589"/>
            <a:chExt cx="2877445" cy="685384"/>
          </a:xfrm>
        </p:grpSpPr>
        <p:sp>
          <p:nvSpPr>
            <p:cNvPr id="33" name="Rectangle 32"/>
            <p:cNvSpPr/>
            <p:nvPr/>
          </p:nvSpPr>
          <p:spPr>
            <a:xfrm>
              <a:off x="1024127" y="1442589"/>
              <a:ext cx="2791030" cy="654607"/>
            </a:xfrm>
            <a:prstGeom prst="rect">
              <a:avLst/>
            </a:prstGeom>
            <a:noFill/>
          </p:spPr>
          <p:txBody>
            <a:bodyPr wrap="none" lIns="69156" tIns="34578" rIns="69156" bIns="34578">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3800" b="1" smtClean="0">
                  <a:ln w="11430"/>
                  <a:solidFill>
                    <a:srgbClr val="0000FF"/>
                  </a:solidFill>
                  <a:latin typeface="Times New Roman" pitchFamily="18" charset="0"/>
                  <a:cs typeface="Times New Roman" pitchFamily="18" charset="0"/>
                </a:rPr>
                <a:t>Tìm hiểu bài</a:t>
              </a:r>
              <a:endParaRPr lang="en-US" sz="3800" b="1">
                <a:ln w="11430"/>
                <a:solidFill>
                  <a:srgbClr val="0000FF"/>
                </a:solidFill>
                <a:latin typeface="Times New Roman" pitchFamily="18" charset="0"/>
                <a:cs typeface="Times New Roman" pitchFamily="18" charset="0"/>
              </a:endParaRPr>
            </a:p>
          </p:txBody>
        </p:sp>
        <p:cxnSp>
          <p:nvCxnSpPr>
            <p:cNvPr id="34" name="Straight Connector 33"/>
            <p:cNvCxnSpPr/>
            <p:nvPr/>
          </p:nvCxnSpPr>
          <p:spPr>
            <a:xfrm>
              <a:off x="1095099" y="2127973"/>
              <a:ext cx="2806473"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45" name="Rectangle 44"/>
          <p:cNvSpPr/>
          <p:nvPr/>
        </p:nvSpPr>
        <p:spPr>
          <a:xfrm>
            <a:off x="369927" y="1918664"/>
            <a:ext cx="5230773" cy="1754326"/>
          </a:xfrm>
          <a:prstGeom prst="rect">
            <a:avLst/>
          </a:prstGeom>
        </p:spPr>
        <p:txBody>
          <a:bodyPr wrap="square">
            <a:spAutoFit/>
          </a:bodyPr>
          <a:lstStyle/>
          <a:p>
            <a:pPr algn="just"/>
            <a:r>
              <a:rPr lang="en-US" sz="3600" b="1" i="1">
                <a:solidFill>
                  <a:srgbClr val="FF0000"/>
                </a:solidFill>
                <a:latin typeface="Times New Roman" pitchFamily="18" charset="0"/>
                <a:cs typeface="Times New Roman" pitchFamily="18" charset="0"/>
              </a:rPr>
              <a:t>s</a:t>
            </a:r>
            <a:r>
              <a:rPr lang="en-US" sz="3600" b="1" i="1">
                <a:solidFill>
                  <a:srgbClr val="0000CC"/>
                </a:solidFill>
                <a:latin typeface="Times New Roman" pitchFamily="18" charset="0"/>
                <a:cs typeface="Times New Roman" pitchFamily="18" charset="0"/>
              </a:rPr>
              <a:t>âu đậm, </a:t>
            </a:r>
            <a:r>
              <a:rPr lang="en-US" sz="3600" b="1" i="1">
                <a:solidFill>
                  <a:srgbClr val="FF0000"/>
                </a:solidFill>
                <a:latin typeface="Times New Roman" pitchFamily="18" charset="0"/>
                <a:cs typeface="Times New Roman" pitchFamily="18" charset="0"/>
              </a:rPr>
              <a:t>d</a:t>
            </a:r>
            <a:r>
              <a:rPr lang="en-US" sz="3600" b="1" i="1">
                <a:solidFill>
                  <a:srgbClr val="0000CC"/>
                </a:solidFill>
                <a:latin typeface="Times New Roman" pitchFamily="18" charset="0"/>
                <a:cs typeface="Times New Roman" pitchFamily="18" charset="0"/>
              </a:rPr>
              <a:t>ìu </a:t>
            </a:r>
            <a:r>
              <a:rPr lang="en-US" sz="3600" b="1" i="1">
                <a:solidFill>
                  <a:srgbClr val="FF0000"/>
                </a:solidFill>
                <a:latin typeface="Times New Roman" pitchFamily="18" charset="0"/>
                <a:cs typeface="Times New Roman" pitchFamily="18" charset="0"/>
              </a:rPr>
              <a:t>d</a:t>
            </a:r>
            <a:r>
              <a:rPr lang="en-US" sz="3600" b="1" i="1">
                <a:solidFill>
                  <a:srgbClr val="0000CC"/>
                </a:solidFill>
                <a:latin typeface="Times New Roman" pitchFamily="18" charset="0"/>
                <a:cs typeface="Times New Roman" pitchFamily="18" charset="0"/>
              </a:rPr>
              <a:t>ịu, thạch </a:t>
            </a:r>
            <a:r>
              <a:rPr lang="en-US" sz="3600" b="1" i="1">
                <a:solidFill>
                  <a:srgbClr val="FF0000"/>
                </a:solidFill>
                <a:latin typeface="Times New Roman" pitchFamily="18" charset="0"/>
                <a:cs typeface="Times New Roman" pitchFamily="18" charset="0"/>
              </a:rPr>
              <a:t>x</a:t>
            </a:r>
            <a:r>
              <a:rPr lang="en-US" sz="3600" b="1" i="1">
                <a:solidFill>
                  <a:srgbClr val="0000CC"/>
                </a:solidFill>
                <a:latin typeface="Times New Roman" pitchFamily="18" charset="0"/>
                <a:cs typeface="Times New Roman" pitchFamily="18" charset="0"/>
              </a:rPr>
              <a:t>ương bồ, </a:t>
            </a:r>
            <a:r>
              <a:rPr lang="en-US" sz="3600" b="1" i="1">
                <a:solidFill>
                  <a:srgbClr val="FF0000"/>
                </a:solidFill>
                <a:latin typeface="Times New Roman" pitchFamily="18" charset="0"/>
                <a:cs typeface="Times New Roman" pitchFamily="18" charset="0"/>
              </a:rPr>
              <a:t>s</a:t>
            </a:r>
            <a:r>
              <a:rPr lang="en-US" sz="3600" b="1" i="1">
                <a:solidFill>
                  <a:srgbClr val="0000CC"/>
                </a:solidFill>
                <a:latin typeface="Times New Roman" pitchFamily="18" charset="0"/>
                <a:cs typeface="Times New Roman" pitchFamily="18" charset="0"/>
              </a:rPr>
              <a:t>ắc độ, </a:t>
            </a:r>
            <a:r>
              <a:rPr lang="en-US" sz="3600" b="1" i="1">
                <a:solidFill>
                  <a:srgbClr val="FF0000"/>
                </a:solidFill>
                <a:latin typeface="Times New Roman" pitchFamily="18" charset="0"/>
                <a:cs typeface="Times New Roman" pitchFamily="18" charset="0"/>
              </a:rPr>
              <a:t>tr</a:t>
            </a:r>
            <a:r>
              <a:rPr lang="en-US" sz="3600" b="1" i="1">
                <a:solidFill>
                  <a:srgbClr val="0000CC"/>
                </a:solidFill>
                <a:latin typeface="Times New Roman" pitchFamily="18" charset="0"/>
                <a:cs typeface="Times New Roman" pitchFamily="18" charset="0"/>
              </a:rPr>
              <a:t>ăng </a:t>
            </a:r>
            <a:r>
              <a:rPr lang="en-US" sz="3600" b="1" i="1">
                <a:solidFill>
                  <a:srgbClr val="FF0000"/>
                </a:solidFill>
                <a:latin typeface="Times New Roman" pitchFamily="18" charset="0"/>
                <a:cs typeface="Times New Roman" pitchFamily="18" charset="0"/>
              </a:rPr>
              <a:t>s</a:t>
            </a:r>
            <a:r>
              <a:rPr lang="en-US" sz="3600" b="1" i="1">
                <a:solidFill>
                  <a:srgbClr val="0000CC"/>
                </a:solidFill>
                <a:latin typeface="Times New Roman" pitchFamily="18" charset="0"/>
                <a:cs typeface="Times New Roman" pitchFamily="18" charset="0"/>
              </a:rPr>
              <a:t>áng, đường </a:t>
            </a:r>
            <a:r>
              <a:rPr lang="en-US" sz="3600" b="1" i="1">
                <a:solidFill>
                  <a:srgbClr val="FF0000"/>
                </a:solidFill>
                <a:latin typeface="Times New Roman" pitchFamily="18" charset="0"/>
                <a:cs typeface="Times New Roman" pitchFamily="18" charset="0"/>
              </a:rPr>
              <a:t>s</a:t>
            </a:r>
            <a:r>
              <a:rPr lang="en-US" sz="3600" b="1" i="1">
                <a:solidFill>
                  <a:srgbClr val="0000CC"/>
                </a:solidFill>
                <a:latin typeface="Times New Roman" pitchFamily="18" charset="0"/>
                <a:cs typeface="Times New Roman" pitchFamily="18" charset="0"/>
              </a:rPr>
              <a:t>áng</a:t>
            </a:r>
            <a:endParaRPr lang="en-US" sz="3600" b="1">
              <a:solidFill>
                <a:srgbClr val="0000CC"/>
              </a:solidFill>
              <a:latin typeface="Times New Roman" pitchFamily="18" charset="0"/>
              <a:cs typeface="Times New Roman" pitchFamily="18" charset="0"/>
            </a:endParaRPr>
          </a:p>
        </p:txBody>
      </p:sp>
      <p:sp>
        <p:nvSpPr>
          <p:cNvPr id="46" name="Rectangle 45"/>
          <p:cNvSpPr/>
          <p:nvPr/>
        </p:nvSpPr>
        <p:spPr>
          <a:xfrm>
            <a:off x="289719" y="3642749"/>
            <a:ext cx="5245854" cy="4524315"/>
          </a:xfrm>
          <a:prstGeom prst="rect">
            <a:avLst/>
          </a:prstGeom>
        </p:spPr>
        <p:txBody>
          <a:bodyPr wrap="square">
            <a:spAutoFit/>
          </a:bodyPr>
          <a:lstStyle/>
          <a:p>
            <a:pPr algn="just"/>
            <a:r>
              <a:rPr lang="en-US" sz="3600" b="1" smtClean="0">
                <a:solidFill>
                  <a:srgbClr val="0000CC"/>
                </a:solidFill>
                <a:latin typeface="Times New Roman" pitchFamily="18" charset="0"/>
                <a:cs typeface="Times New Roman" pitchFamily="18" charset="0"/>
              </a:rPr>
              <a:t>     Bao </a:t>
            </a:r>
            <a:r>
              <a:rPr lang="en-US" sz="3600" b="1">
                <a:solidFill>
                  <a:srgbClr val="0000CC"/>
                </a:solidFill>
                <a:latin typeface="Times New Roman" pitchFamily="18" charset="0"/>
                <a:cs typeface="Times New Roman" pitchFamily="18" charset="0"/>
              </a:rPr>
              <a:t>trùm lên cả bức tranh</a:t>
            </a:r>
            <a:r>
              <a:rPr lang="en-US" sz="3600" b="1">
                <a:solidFill>
                  <a:srgbClr val="FF0000"/>
                </a:solidFill>
                <a:latin typeface="Times New Roman" pitchFamily="18" charset="0"/>
                <a:cs typeface="Times New Roman" pitchFamily="18" charset="0"/>
              </a:rPr>
              <a:t>/</a:t>
            </a:r>
            <a:r>
              <a:rPr lang="en-US" sz="3600" b="1">
                <a:solidFill>
                  <a:srgbClr val="0000CC"/>
                </a:solidFill>
                <a:latin typeface="Times New Roman" pitchFamily="18" charset="0"/>
                <a:cs typeface="Times New Roman" pitchFamily="18" charset="0"/>
              </a:rPr>
              <a:t> đó là một màu xanh có nhiều sắc độ</a:t>
            </a:r>
            <a:r>
              <a:rPr lang="en-US" sz="3600" b="1" smtClean="0">
                <a:solidFill>
                  <a:srgbClr val="0000CC"/>
                </a:solidFill>
                <a:latin typeface="Times New Roman" pitchFamily="18" charset="0"/>
                <a:cs typeface="Times New Roman" pitchFamily="18" charset="0"/>
              </a:rPr>
              <a:t>,</a:t>
            </a:r>
            <a:r>
              <a:rPr lang="en-US" sz="3600" b="1" smtClean="0">
                <a:solidFill>
                  <a:srgbClr val="FF0000"/>
                </a:solidFill>
                <a:latin typeface="Times New Roman" pitchFamily="18" charset="0"/>
                <a:cs typeface="Times New Roman" pitchFamily="18" charset="0"/>
              </a:rPr>
              <a:t>/</a:t>
            </a:r>
            <a:r>
              <a:rPr lang="en-US" sz="3600" b="1" smtClean="0">
                <a:solidFill>
                  <a:srgbClr val="0000CC"/>
                </a:solidFill>
                <a:latin typeface="Times New Roman" pitchFamily="18" charset="0"/>
                <a:cs typeface="Times New Roman" pitchFamily="18" charset="0"/>
              </a:rPr>
              <a:t> </a:t>
            </a:r>
            <a:r>
              <a:rPr lang="en-US" sz="3600" b="1">
                <a:solidFill>
                  <a:srgbClr val="0000CC"/>
                </a:solidFill>
                <a:latin typeface="Times New Roman" pitchFamily="18" charset="0"/>
                <a:cs typeface="Times New Roman" pitchFamily="18" charset="0"/>
              </a:rPr>
              <a:t>đậm nhạt khác nhau:</a:t>
            </a:r>
            <a:r>
              <a:rPr lang="en-US" sz="3600" b="1">
                <a:solidFill>
                  <a:srgbClr val="FF0000"/>
                </a:solidFill>
                <a:latin typeface="Times New Roman" pitchFamily="18" charset="0"/>
                <a:cs typeface="Times New Roman" pitchFamily="18" charset="0"/>
              </a:rPr>
              <a:t>/</a:t>
            </a:r>
            <a:r>
              <a:rPr lang="en-US" sz="3600" b="1">
                <a:solidFill>
                  <a:srgbClr val="0000CC"/>
                </a:solidFill>
                <a:latin typeface="Times New Roman" pitchFamily="18" charset="0"/>
                <a:cs typeface="Times New Roman" pitchFamily="18" charset="0"/>
              </a:rPr>
              <a:t> màu xanh da trời,</a:t>
            </a:r>
            <a:r>
              <a:rPr lang="en-US" sz="3600" b="1">
                <a:solidFill>
                  <a:srgbClr val="FF0000"/>
                </a:solidFill>
                <a:latin typeface="Times New Roman" pitchFamily="18" charset="0"/>
                <a:cs typeface="Times New Roman" pitchFamily="18" charset="0"/>
              </a:rPr>
              <a:t>/</a:t>
            </a:r>
            <a:r>
              <a:rPr lang="en-US" sz="3600" b="1">
                <a:solidFill>
                  <a:srgbClr val="0000CC"/>
                </a:solidFill>
                <a:latin typeface="Times New Roman" pitchFamily="18" charset="0"/>
                <a:cs typeface="Times New Roman" pitchFamily="18" charset="0"/>
              </a:rPr>
              <a:t> màu xanh của nước biếc,</a:t>
            </a:r>
            <a:r>
              <a:rPr lang="en-US" sz="3600" b="1">
                <a:solidFill>
                  <a:srgbClr val="FF0000"/>
                </a:solidFill>
                <a:latin typeface="Times New Roman" pitchFamily="18" charset="0"/>
                <a:cs typeface="Times New Roman" pitchFamily="18" charset="0"/>
              </a:rPr>
              <a:t>/</a:t>
            </a:r>
            <a:r>
              <a:rPr lang="en-US" sz="3600" b="1">
                <a:solidFill>
                  <a:srgbClr val="0000CC"/>
                </a:solidFill>
                <a:latin typeface="Times New Roman" pitchFamily="18" charset="0"/>
                <a:cs typeface="Times New Roman" pitchFamily="18" charset="0"/>
              </a:rPr>
              <a:t> màu xanh non của những bãi ngô,</a:t>
            </a:r>
            <a:r>
              <a:rPr lang="en-US" sz="3600" b="1">
                <a:solidFill>
                  <a:srgbClr val="FF0000"/>
                </a:solidFill>
                <a:latin typeface="Times New Roman" pitchFamily="18" charset="0"/>
                <a:cs typeface="Times New Roman" pitchFamily="18" charset="0"/>
              </a:rPr>
              <a:t>/</a:t>
            </a:r>
            <a:r>
              <a:rPr lang="en-US" sz="3600" b="1">
                <a:solidFill>
                  <a:srgbClr val="0000CC"/>
                </a:solidFill>
                <a:latin typeface="Times New Roman" pitchFamily="18" charset="0"/>
                <a:cs typeface="Times New Roman" pitchFamily="18" charset="0"/>
              </a:rPr>
              <a:t> thảm cỏ,..</a:t>
            </a:r>
            <a:r>
              <a:rPr lang="en-US" sz="3600" b="1">
                <a:solidFill>
                  <a:srgbClr val="FF0000"/>
                </a:solidFill>
                <a:latin typeface="Times New Roman" pitchFamily="18" charset="0"/>
                <a:cs typeface="Times New Roman" pitchFamily="18" charset="0"/>
              </a:rPr>
              <a:t>//</a:t>
            </a:r>
          </a:p>
        </p:txBody>
      </p:sp>
      <p:sp>
        <p:nvSpPr>
          <p:cNvPr id="19" name="Text Box 2"/>
          <p:cNvSpPr txBox="1">
            <a:spLocks noChangeArrowheads="1"/>
          </p:cNvSpPr>
          <p:nvPr/>
        </p:nvSpPr>
        <p:spPr bwMode="auto">
          <a:xfrm>
            <a:off x="8671719" y="2071064"/>
            <a:ext cx="413896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altLang="en-US" sz="4000" b="1">
                <a:solidFill>
                  <a:srgbClr val="FF0000"/>
                </a:solidFill>
                <a:latin typeface="Times New Roman" pitchFamily="18" charset="0"/>
                <a:cs typeface="Times New Roman" pitchFamily="18" charset="0"/>
              </a:rPr>
              <a:t>NỘI DUNG</a:t>
            </a:r>
          </a:p>
        </p:txBody>
      </p:sp>
      <p:grpSp>
        <p:nvGrpSpPr>
          <p:cNvPr id="20" name="Group 19"/>
          <p:cNvGrpSpPr/>
          <p:nvPr/>
        </p:nvGrpSpPr>
        <p:grpSpPr>
          <a:xfrm>
            <a:off x="6690520" y="3424685"/>
            <a:ext cx="8586330" cy="2989777"/>
            <a:chOff x="6690520" y="4173021"/>
            <a:chExt cx="8586330" cy="2989777"/>
          </a:xfrm>
        </p:grpSpPr>
        <p:pic>
          <p:nvPicPr>
            <p:cNvPr id="21" name="Picture 6" descr="Khung viền đẹp - Mẫu khung viền bìa Giáo án, Báo cáo, Luận vă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6200000">
              <a:off x="9488796" y="1374745"/>
              <a:ext cx="2989777" cy="8586330"/>
            </a:xfrm>
            <a:prstGeom prst="rect">
              <a:avLst/>
            </a:prstGeom>
            <a:noFill/>
            <a:extLst>
              <a:ext uri="{909E8E84-426E-40DD-AFC4-6F175D3DCCD1}">
                <a14:hiddenFill xmlns:a14="http://schemas.microsoft.com/office/drawing/2010/main">
                  <a:solidFill>
                    <a:srgbClr val="FFFFFF"/>
                  </a:solidFill>
                </a14:hiddenFill>
              </a:ext>
            </a:extLst>
          </p:spPr>
        </p:pic>
        <p:sp>
          <p:nvSpPr>
            <p:cNvPr id="23" name="Rectangle 22"/>
            <p:cNvSpPr/>
            <p:nvPr/>
          </p:nvSpPr>
          <p:spPr>
            <a:xfrm>
              <a:off x="7376319" y="4845794"/>
              <a:ext cx="7403321" cy="1508105"/>
            </a:xfrm>
            <a:prstGeom prst="rect">
              <a:avLst/>
            </a:prstGeom>
          </p:spPr>
          <p:txBody>
            <a:bodyPr wrap="square">
              <a:spAutoFit/>
            </a:bodyPr>
            <a:lstStyle/>
            <a:p>
              <a:pPr lvl="0" algn="just">
                <a:lnSpc>
                  <a:spcPct val="115000"/>
                </a:lnSpc>
                <a:defRPr/>
              </a:pPr>
              <a:r>
                <a:rPr lang="nl-NL" sz="4000" b="1" i="1">
                  <a:solidFill>
                    <a:srgbClr val="FF0000"/>
                  </a:solidFill>
                  <a:latin typeface="Times New Roman" panose="02020603050405020304" pitchFamily="18" charset="0"/>
                  <a:ea typeface="Times New Roman" panose="02020603050405020304" pitchFamily="18" charset="0"/>
                </a:rPr>
                <a:t>Bài văn tả vẻ đẹp của bức tranh phong cảnh sông Hương.</a:t>
              </a:r>
              <a:endParaRPr lang="en-US" sz="4000" kern="0" dirty="0">
                <a:ln w="0"/>
                <a:solidFill>
                  <a:srgbClr val="FF0000"/>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endParaRPr>
            </a:p>
          </p:txBody>
        </p:sp>
      </p:grpSp>
      <p:sp>
        <p:nvSpPr>
          <p:cNvPr id="37" name="Text Box 2"/>
          <p:cNvSpPr txBox="1">
            <a:spLocks noChangeArrowheads="1"/>
          </p:cNvSpPr>
          <p:nvPr/>
        </p:nvSpPr>
        <p:spPr bwMode="auto">
          <a:xfrm>
            <a:off x="6209159" y="6898721"/>
            <a:ext cx="413896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r>
              <a:rPr lang="en-US" altLang="en-US" sz="4000" b="1" u="sng" smtClean="0">
                <a:solidFill>
                  <a:srgbClr val="FF0000"/>
                </a:solidFill>
                <a:latin typeface="Times New Roman" pitchFamily="18" charset="0"/>
                <a:cs typeface="Times New Roman" pitchFamily="18" charset="0"/>
              </a:rPr>
              <a:t>5. Luyện đọc lại</a:t>
            </a:r>
            <a:endParaRPr lang="en-US" altLang="en-US" sz="4000" b="1" u="sng">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3577799843"/>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7"/>
                                        </p:tgtEl>
                                        <p:attrNameLst>
                                          <p:attrName>style.visibility</p:attrName>
                                        </p:attrNameLst>
                                      </p:cBhvr>
                                      <p:to>
                                        <p:strVal val="visible"/>
                                      </p:to>
                                    </p:set>
                                    <p:animEffect transition="in" filter="fade">
                                      <p:cBhvr>
                                        <p:cTn id="12"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52597" t="23556" r="33051" b="46000"/>
          <a:stretch/>
        </p:blipFill>
        <p:spPr bwMode="auto">
          <a:xfrm>
            <a:off x="573377" y="2919195"/>
            <a:ext cx="3571026" cy="4260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35" name="Group 34"/>
          <p:cNvGrpSpPr/>
          <p:nvPr/>
        </p:nvGrpSpPr>
        <p:grpSpPr>
          <a:xfrm>
            <a:off x="1894822" y="1219200"/>
            <a:ext cx="9596297" cy="753011"/>
            <a:chOff x="1894822" y="2030031"/>
            <a:chExt cx="9596297" cy="753011"/>
          </a:xfrm>
        </p:grpSpPr>
        <p:grpSp>
          <p:nvGrpSpPr>
            <p:cNvPr id="36" name="Group 35"/>
            <p:cNvGrpSpPr/>
            <p:nvPr/>
          </p:nvGrpSpPr>
          <p:grpSpPr>
            <a:xfrm>
              <a:off x="1894822" y="2030031"/>
              <a:ext cx="9596297" cy="646331"/>
              <a:chOff x="1508918" y="1888664"/>
              <a:chExt cx="8733709" cy="1083059"/>
            </a:xfrm>
          </p:grpSpPr>
          <p:sp>
            <p:nvSpPr>
              <p:cNvPr id="38" name="Rectangle 37"/>
              <p:cNvSpPr/>
              <p:nvPr/>
            </p:nvSpPr>
            <p:spPr>
              <a:xfrm>
                <a:off x="1508918" y="1888664"/>
                <a:ext cx="8733709" cy="1083059"/>
              </a:xfrm>
              <a:prstGeom prst="rect">
                <a:avLst/>
              </a:prstGeom>
            </p:spPr>
            <p:txBody>
              <a:bodyPr wrap="square">
                <a:spAutoFit/>
              </a:bodyPr>
              <a:lstStyle/>
              <a:p>
                <a:r>
                  <a:rPr lang="en-US" sz="3600" b="1" dirty="0" smtClean="0">
                    <a:solidFill>
                      <a:srgbClr val="FF0000"/>
                    </a:solidFill>
                    <a:latin typeface="Times New Roman" pitchFamily="18" charset="0"/>
                    <a:cs typeface="Times New Roman" pitchFamily="18" charset="0"/>
                  </a:rPr>
                  <a:t>4. </a:t>
                </a:r>
                <a:r>
                  <a:rPr lang="en-US" sz="3600" b="1" dirty="0" err="1" smtClean="0">
                    <a:solidFill>
                      <a:srgbClr val="FF0000"/>
                    </a:solidFill>
                    <a:latin typeface="Times New Roman" pitchFamily="18" charset="0"/>
                    <a:cs typeface="Times New Roman" pitchFamily="18" charset="0"/>
                  </a:rPr>
                  <a:t>Nói</a:t>
                </a:r>
                <a:r>
                  <a:rPr lang="en-US" sz="3600" b="1" dirty="0" smtClean="0">
                    <a:solidFill>
                      <a:srgbClr val="FF0000"/>
                    </a:solidFill>
                    <a:latin typeface="Times New Roman" pitchFamily="18" charset="0"/>
                    <a:cs typeface="Times New Roman" pitchFamily="18" charset="0"/>
                  </a:rPr>
                  <a:t> </a:t>
                </a:r>
                <a:r>
                  <a:rPr lang="en-US" sz="3600" b="1" dirty="0" err="1" smtClean="0">
                    <a:solidFill>
                      <a:srgbClr val="FF0000"/>
                    </a:solidFill>
                    <a:latin typeface="Times New Roman" pitchFamily="18" charset="0"/>
                    <a:cs typeface="Times New Roman" pitchFamily="18" charset="0"/>
                  </a:rPr>
                  <a:t>và</a:t>
                </a:r>
                <a:r>
                  <a:rPr lang="en-US" sz="3600" b="1" dirty="0" smtClean="0">
                    <a:solidFill>
                      <a:srgbClr val="FF0000"/>
                    </a:solidFill>
                    <a:latin typeface="Times New Roman" pitchFamily="18" charset="0"/>
                    <a:cs typeface="Times New Roman" pitchFamily="18" charset="0"/>
                  </a:rPr>
                  <a:t> </a:t>
                </a:r>
                <a:r>
                  <a:rPr lang="en-US" sz="3600" b="1" dirty="0" err="1" smtClean="0">
                    <a:solidFill>
                      <a:srgbClr val="FF0000"/>
                    </a:solidFill>
                    <a:latin typeface="Times New Roman" pitchFamily="18" charset="0"/>
                    <a:cs typeface="Times New Roman" pitchFamily="18" charset="0"/>
                  </a:rPr>
                  <a:t>nghe</a:t>
                </a:r>
                <a:r>
                  <a:rPr lang="en-US" sz="3600" b="1" dirty="0" smtClean="0">
                    <a:solidFill>
                      <a:srgbClr val="FF0000"/>
                    </a:solidFill>
                    <a:latin typeface="Times New Roman" pitchFamily="18" charset="0"/>
                    <a:cs typeface="Times New Roman" pitchFamily="18" charset="0"/>
                  </a:rPr>
                  <a:t>.	</a:t>
                </a:r>
                <a:endParaRPr lang="en-US" sz="3600" b="1" dirty="0">
                  <a:solidFill>
                    <a:srgbClr val="FF0000"/>
                  </a:solidFill>
                  <a:latin typeface="Times New Roman" pitchFamily="18" charset="0"/>
                  <a:cs typeface="Times New Roman" pitchFamily="18" charset="0"/>
                </a:endParaRPr>
              </a:p>
            </p:txBody>
          </p:sp>
          <p:cxnSp>
            <p:nvCxnSpPr>
              <p:cNvPr id="39" name="Straight Connector 38"/>
              <p:cNvCxnSpPr/>
              <p:nvPr/>
            </p:nvCxnSpPr>
            <p:spPr>
              <a:xfrm>
                <a:off x="1646078" y="2896526"/>
                <a:ext cx="2521647" cy="0"/>
              </a:xfrm>
              <a:prstGeom prst="line">
                <a:avLst/>
              </a:prstGeom>
              <a:ln>
                <a:solidFill>
                  <a:srgbClr val="FF0000"/>
                </a:solidFill>
              </a:ln>
            </p:spPr>
            <p:style>
              <a:lnRef idx="3">
                <a:schemeClr val="dk1"/>
              </a:lnRef>
              <a:fillRef idx="0">
                <a:schemeClr val="dk1"/>
              </a:fillRef>
              <a:effectRef idx="2">
                <a:schemeClr val="dk1"/>
              </a:effectRef>
              <a:fontRef idx="minor">
                <a:schemeClr val="tx1"/>
              </a:fontRef>
            </p:style>
          </p:cxnSp>
        </p:grpSp>
        <p:sp>
          <p:nvSpPr>
            <p:cNvPr id="37" name="Rectangle 36"/>
            <p:cNvSpPr/>
            <p:nvPr/>
          </p:nvSpPr>
          <p:spPr>
            <a:xfrm>
              <a:off x="5242719" y="2136711"/>
              <a:ext cx="5148204" cy="646331"/>
            </a:xfrm>
            <a:prstGeom prst="rect">
              <a:avLst/>
            </a:prstGeom>
          </p:spPr>
          <p:txBody>
            <a:bodyPr wrap="none">
              <a:spAutoFit/>
            </a:bodyPr>
            <a:lstStyle/>
            <a:p>
              <a:r>
                <a:rPr lang="nl-NL" sz="3600" b="1" smtClean="0">
                  <a:solidFill>
                    <a:srgbClr val="FF0000"/>
                  </a:solidFill>
                  <a:latin typeface="Times New Roman" pitchFamily="18" charset="0"/>
                  <a:cs typeface="Times New Roman" pitchFamily="18" charset="0"/>
                </a:rPr>
                <a:t>SƠN TINH THUỶ TINH</a:t>
              </a:r>
              <a:endParaRPr lang="en-US" sz="3600" b="1" dirty="0">
                <a:solidFill>
                  <a:srgbClr val="FF0000"/>
                </a:solidFill>
                <a:latin typeface="Times New Roman" pitchFamily="18" charset="0"/>
                <a:cs typeface="Times New Roman" pitchFamily="18" charset="0"/>
              </a:endParaRPr>
            </a:p>
          </p:txBody>
        </p:sp>
      </p:grpSp>
      <p:pic>
        <p:nvPicPr>
          <p:cNvPr id="4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66744" t="23556" r="17620" b="46000"/>
          <a:stretch/>
        </p:blipFill>
        <p:spPr bwMode="auto">
          <a:xfrm>
            <a:off x="4135267" y="2934434"/>
            <a:ext cx="3890428" cy="42609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52597" t="52949" r="33051" b="15555"/>
          <a:stretch/>
        </p:blipFill>
        <p:spPr bwMode="auto">
          <a:xfrm>
            <a:off x="8060933" y="2934434"/>
            <a:ext cx="3571026" cy="4408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67067" t="52949" r="17620" b="15555"/>
          <a:stretch/>
        </p:blipFill>
        <p:spPr bwMode="auto">
          <a:xfrm>
            <a:off x="11795919" y="2934434"/>
            <a:ext cx="3810000" cy="4408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3" name="Rectangle 42"/>
          <p:cNvSpPr/>
          <p:nvPr/>
        </p:nvSpPr>
        <p:spPr>
          <a:xfrm>
            <a:off x="1950779" y="2024182"/>
            <a:ext cx="6694859" cy="646331"/>
          </a:xfrm>
          <a:prstGeom prst="rect">
            <a:avLst/>
          </a:prstGeom>
        </p:spPr>
        <p:txBody>
          <a:bodyPr wrap="square">
            <a:spAutoFit/>
          </a:bodyPr>
          <a:lstStyle/>
          <a:p>
            <a:pPr algn="just"/>
            <a:r>
              <a:rPr lang="en-US" sz="3600" b="1" smtClean="0">
                <a:solidFill>
                  <a:srgbClr val="FF0000"/>
                </a:solidFill>
                <a:latin typeface="Times New Roman" pitchFamily="18" charset="0"/>
                <a:cs typeface="Times New Roman" pitchFamily="18" charset="0"/>
              </a:rPr>
              <a:t>1. Đoán nội dung theo tranh</a:t>
            </a:r>
            <a:endParaRPr lang="en-US" sz="36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3045666123"/>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fade">
                                      <p:cBhvr>
                                        <p:cTn id="7" dur="500"/>
                                        <p:tgtEl>
                                          <p:spTgt spid="4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fade">
                                      <p:cBhvr>
                                        <p:cTn id="12" dur="500"/>
                                        <p:tgtEl>
                                          <p:spTgt spid="102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0"/>
                                        </p:tgtEl>
                                        <p:attrNameLst>
                                          <p:attrName>style.visibility</p:attrName>
                                        </p:attrNameLst>
                                      </p:cBhvr>
                                      <p:to>
                                        <p:strVal val="visible"/>
                                      </p:to>
                                    </p:set>
                                    <p:animEffect transition="in" filter="fade">
                                      <p:cBhvr>
                                        <p:cTn id="17" dur="500"/>
                                        <p:tgtEl>
                                          <p:spTgt spid="4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1"/>
                                        </p:tgtEl>
                                        <p:attrNameLst>
                                          <p:attrName>style.visibility</p:attrName>
                                        </p:attrNameLst>
                                      </p:cBhvr>
                                      <p:to>
                                        <p:strVal val="visible"/>
                                      </p:to>
                                    </p:set>
                                    <p:animEffect transition="in" filter="fade">
                                      <p:cBhvr>
                                        <p:cTn id="22" dur="500"/>
                                        <p:tgtEl>
                                          <p:spTgt spid="4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2"/>
                                        </p:tgtEl>
                                        <p:attrNameLst>
                                          <p:attrName>style.visibility</p:attrName>
                                        </p:attrNameLst>
                                      </p:cBhvr>
                                      <p:to>
                                        <p:strVal val="visible"/>
                                      </p:to>
                                    </p:set>
                                    <p:animEffect transition="in" filter="fade">
                                      <p:cBhvr>
                                        <p:cTn id="27"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IẾNG VIỆT - LỚP 3, KỂ CHUYỆN - SƠN TINH THỦY TINH - SÁCH KẾT NỐI TRI THỨC VỚI CUỘC SỐNG.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899319" y="2173442"/>
            <a:ext cx="14401800" cy="6818158"/>
          </a:xfrm>
          <a:prstGeom prst="rect">
            <a:avLst/>
          </a:prstGeom>
        </p:spPr>
      </p:pic>
      <p:sp>
        <p:nvSpPr>
          <p:cNvPr id="19" name="Rectangle 18"/>
          <p:cNvSpPr/>
          <p:nvPr/>
        </p:nvSpPr>
        <p:spPr>
          <a:xfrm>
            <a:off x="1093667" y="1295400"/>
            <a:ext cx="4077730" cy="646331"/>
          </a:xfrm>
          <a:prstGeom prst="rect">
            <a:avLst/>
          </a:prstGeom>
        </p:spPr>
        <p:txBody>
          <a:bodyPr wrap="square">
            <a:spAutoFit/>
          </a:bodyPr>
          <a:lstStyle/>
          <a:p>
            <a:pPr algn="just"/>
            <a:r>
              <a:rPr lang="en-US" sz="3600" b="1" smtClean="0">
                <a:solidFill>
                  <a:srgbClr val="FF0000"/>
                </a:solidFill>
                <a:latin typeface="Times New Roman" pitchFamily="18" charset="0"/>
                <a:cs typeface="Times New Roman" pitchFamily="18" charset="0"/>
              </a:rPr>
              <a:t>2. Nghe kể</a:t>
            </a:r>
            <a:endParaRPr lang="en-US" sz="36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3253557396"/>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video>
              <p:cMediaNode vol="80000">
                <p:cTn id="13" fill="hold" display="0">
                  <p:stCondLst>
                    <p:cond delay="indefinite"/>
                  </p:stCondLst>
                </p:cTn>
                <p:tgtEl>
                  <p:spTgt spid="2"/>
                </p:tgtEl>
              </p:cMediaNode>
            </p:video>
          </p:childTnLst>
        </p:cTn>
      </p:par>
    </p:tnLst>
    <p:bldLst>
      <p:bldP spid="1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52597" t="23556" r="33051" b="46000"/>
          <a:stretch/>
        </p:blipFill>
        <p:spPr bwMode="auto">
          <a:xfrm>
            <a:off x="573377" y="2995395"/>
            <a:ext cx="3571026" cy="4260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35" name="Group 34"/>
          <p:cNvGrpSpPr/>
          <p:nvPr/>
        </p:nvGrpSpPr>
        <p:grpSpPr>
          <a:xfrm>
            <a:off x="1894822" y="1295400"/>
            <a:ext cx="9596297" cy="753011"/>
            <a:chOff x="1894822" y="2030031"/>
            <a:chExt cx="9596297" cy="753011"/>
          </a:xfrm>
        </p:grpSpPr>
        <p:grpSp>
          <p:nvGrpSpPr>
            <p:cNvPr id="36" name="Group 35"/>
            <p:cNvGrpSpPr/>
            <p:nvPr/>
          </p:nvGrpSpPr>
          <p:grpSpPr>
            <a:xfrm>
              <a:off x="1894822" y="2030031"/>
              <a:ext cx="9596297" cy="646331"/>
              <a:chOff x="1508918" y="1888664"/>
              <a:chExt cx="8733709" cy="1083059"/>
            </a:xfrm>
          </p:grpSpPr>
          <p:sp>
            <p:nvSpPr>
              <p:cNvPr id="38" name="Rectangle 37"/>
              <p:cNvSpPr/>
              <p:nvPr/>
            </p:nvSpPr>
            <p:spPr>
              <a:xfrm>
                <a:off x="1508918" y="1888664"/>
                <a:ext cx="8733709" cy="1083059"/>
              </a:xfrm>
              <a:prstGeom prst="rect">
                <a:avLst/>
              </a:prstGeom>
            </p:spPr>
            <p:txBody>
              <a:bodyPr wrap="square">
                <a:spAutoFit/>
              </a:bodyPr>
              <a:lstStyle/>
              <a:p>
                <a:r>
                  <a:rPr lang="en-US" sz="3600" b="1" dirty="0" smtClean="0">
                    <a:solidFill>
                      <a:srgbClr val="FF0000"/>
                    </a:solidFill>
                    <a:latin typeface="Times New Roman" pitchFamily="18" charset="0"/>
                    <a:cs typeface="Times New Roman" pitchFamily="18" charset="0"/>
                  </a:rPr>
                  <a:t>4. </a:t>
                </a:r>
                <a:r>
                  <a:rPr lang="en-US" sz="3600" b="1" dirty="0" err="1" smtClean="0">
                    <a:solidFill>
                      <a:srgbClr val="FF0000"/>
                    </a:solidFill>
                    <a:latin typeface="Times New Roman" pitchFamily="18" charset="0"/>
                    <a:cs typeface="Times New Roman" pitchFamily="18" charset="0"/>
                  </a:rPr>
                  <a:t>Nói</a:t>
                </a:r>
                <a:r>
                  <a:rPr lang="en-US" sz="3600" b="1" dirty="0" smtClean="0">
                    <a:solidFill>
                      <a:srgbClr val="FF0000"/>
                    </a:solidFill>
                    <a:latin typeface="Times New Roman" pitchFamily="18" charset="0"/>
                    <a:cs typeface="Times New Roman" pitchFamily="18" charset="0"/>
                  </a:rPr>
                  <a:t> </a:t>
                </a:r>
                <a:r>
                  <a:rPr lang="en-US" sz="3600" b="1" dirty="0" err="1" smtClean="0">
                    <a:solidFill>
                      <a:srgbClr val="FF0000"/>
                    </a:solidFill>
                    <a:latin typeface="Times New Roman" pitchFamily="18" charset="0"/>
                    <a:cs typeface="Times New Roman" pitchFamily="18" charset="0"/>
                  </a:rPr>
                  <a:t>và</a:t>
                </a:r>
                <a:r>
                  <a:rPr lang="en-US" sz="3600" b="1" dirty="0" smtClean="0">
                    <a:solidFill>
                      <a:srgbClr val="FF0000"/>
                    </a:solidFill>
                    <a:latin typeface="Times New Roman" pitchFamily="18" charset="0"/>
                    <a:cs typeface="Times New Roman" pitchFamily="18" charset="0"/>
                  </a:rPr>
                  <a:t> </a:t>
                </a:r>
                <a:r>
                  <a:rPr lang="en-US" sz="3600" b="1" dirty="0" err="1" smtClean="0">
                    <a:solidFill>
                      <a:srgbClr val="FF0000"/>
                    </a:solidFill>
                    <a:latin typeface="Times New Roman" pitchFamily="18" charset="0"/>
                    <a:cs typeface="Times New Roman" pitchFamily="18" charset="0"/>
                  </a:rPr>
                  <a:t>nghe</a:t>
                </a:r>
                <a:r>
                  <a:rPr lang="en-US" sz="3600" b="1" dirty="0" smtClean="0">
                    <a:solidFill>
                      <a:srgbClr val="FF0000"/>
                    </a:solidFill>
                    <a:latin typeface="Times New Roman" pitchFamily="18" charset="0"/>
                    <a:cs typeface="Times New Roman" pitchFamily="18" charset="0"/>
                  </a:rPr>
                  <a:t>.	</a:t>
                </a:r>
                <a:endParaRPr lang="en-US" sz="3600" b="1" dirty="0">
                  <a:solidFill>
                    <a:srgbClr val="FF0000"/>
                  </a:solidFill>
                  <a:latin typeface="Times New Roman" pitchFamily="18" charset="0"/>
                  <a:cs typeface="Times New Roman" pitchFamily="18" charset="0"/>
                </a:endParaRPr>
              </a:p>
            </p:txBody>
          </p:sp>
          <p:cxnSp>
            <p:nvCxnSpPr>
              <p:cNvPr id="39" name="Straight Connector 38"/>
              <p:cNvCxnSpPr/>
              <p:nvPr/>
            </p:nvCxnSpPr>
            <p:spPr>
              <a:xfrm>
                <a:off x="1646078" y="2896526"/>
                <a:ext cx="2521647" cy="0"/>
              </a:xfrm>
              <a:prstGeom prst="line">
                <a:avLst/>
              </a:prstGeom>
              <a:ln>
                <a:solidFill>
                  <a:srgbClr val="FF0000"/>
                </a:solidFill>
              </a:ln>
            </p:spPr>
            <p:style>
              <a:lnRef idx="3">
                <a:schemeClr val="dk1"/>
              </a:lnRef>
              <a:fillRef idx="0">
                <a:schemeClr val="dk1"/>
              </a:fillRef>
              <a:effectRef idx="2">
                <a:schemeClr val="dk1"/>
              </a:effectRef>
              <a:fontRef idx="minor">
                <a:schemeClr val="tx1"/>
              </a:fontRef>
            </p:style>
          </p:cxnSp>
        </p:grpSp>
        <p:sp>
          <p:nvSpPr>
            <p:cNvPr id="37" name="Rectangle 36"/>
            <p:cNvSpPr/>
            <p:nvPr/>
          </p:nvSpPr>
          <p:spPr>
            <a:xfrm>
              <a:off x="5242719" y="2136711"/>
              <a:ext cx="5148204" cy="646331"/>
            </a:xfrm>
            <a:prstGeom prst="rect">
              <a:avLst/>
            </a:prstGeom>
          </p:spPr>
          <p:txBody>
            <a:bodyPr wrap="none">
              <a:spAutoFit/>
            </a:bodyPr>
            <a:lstStyle/>
            <a:p>
              <a:r>
                <a:rPr lang="nl-NL" sz="3600" b="1" smtClean="0">
                  <a:solidFill>
                    <a:srgbClr val="FF0000"/>
                  </a:solidFill>
                  <a:latin typeface="Times New Roman" pitchFamily="18" charset="0"/>
                  <a:cs typeface="Times New Roman" pitchFamily="18" charset="0"/>
                </a:rPr>
                <a:t>SƠN TINH THUỶ TINH</a:t>
              </a:r>
              <a:endParaRPr lang="en-US" sz="3600" b="1" dirty="0">
                <a:solidFill>
                  <a:srgbClr val="FF0000"/>
                </a:solidFill>
                <a:latin typeface="Times New Roman" pitchFamily="18" charset="0"/>
                <a:cs typeface="Times New Roman" pitchFamily="18" charset="0"/>
              </a:endParaRPr>
            </a:p>
          </p:txBody>
        </p:sp>
      </p:grpSp>
      <p:pic>
        <p:nvPicPr>
          <p:cNvPr id="4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66744" t="23556" r="17620" b="46000"/>
          <a:stretch/>
        </p:blipFill>
        <p:spPr bwMode="auto">
          <a:xfrm>
            <a:off x="4135267" y="3010634"/>
            <a:ext cx="3890428" cy="42609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52597" t="52949" r="33051" b="15555"/>
          <a:stretch/>
        </p:blipFill>
        <p:spPr bwMode="auto">
          <a:xfrm>
            <a:off x="8060933" y="3010634"/>
            <a:ext cx="3571026" cy="4408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67067" t="52949" r="17620" b="15555"/>
          <a:stretch/>
        </p:blipFill>
        <p:spPr bwMode="auto">
          <a:xfrm>
            <a:off x="11795919" y="3010634"/>
            <a:ext cx="3810000" cy="4408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3" name="Rectangle 42"/>
          <p:cNvSpPr/>
          <p:nvPr/>
        </p:nvSpPr>
        <p:spPr>
          <a:xfrm>
            <a:off x="1950779" y="2100382"/>
            <a:ext cx="12893140" cy="646331"/>
          </a:xfrm>
          <a:prstGeom prst="rect">
            <a:avLst/>
          </a:prstGeom>
        </p:spPr>
        <p:txBody>
          <a:bodyPr wrap="square">
            <a:spAutoFit/>
          </a:bodyPr>
          <a:lstStyle/>
          <a:p>
            <a:pPr algn="just"/>
            <a:r>
              <a:rPr lang="en-US" sz="3600" b="1" smtClean="0">
                <a:solidFill>
                  <a:srgbClr val="FF0000"/>
                </a:solidFill>
                <a:latin typeface="Times New Roman" pitchFamily="18" charset="0"/>
                <a:cs typeface="Times New Roman" pitchFamily="18" charset="0"/>
              </a:rPr>
              <a:t>2. Kể lại từng đoạn của câu chuyện theo tranh</a:t>
            </a:r>
            <a:endParaRPr lang="en-US" sz="36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3124582487"/>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5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0"/>
                                        </p:tgtEl>
                                        <p:attrNameLst>
                                          <p:attrName>style.visibility</p:attrName>
                                        </p:attrNameLst>
                                      </p:cBhvr>
                                      <p:to>
                                        <p:strVal val="visible"/>
                                      </p:to>
                                    </p:set>
                                    <p:animEffect transition="in" filter="fade">
                                      <p:cBhvr>
                                        <p:cTn id="12" dur="500"/>
                                        <p:tgtEl>
                                          <p:spTgt spid="4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1"/>
                                        </p:tgtEl>
                                        <p:attrNameLst>
                                          <p:attrName>style.visibility</p:attrName>
                                        </p:attrNameLst>
                                      </p:cBhvr>
                                      <p:to>
                                        <p:strVal val="visible"/>
                                      </p:to>
                                    </p:set>
                                    <p:animEffect transition="in" filter="fade">
                                      <p:cBhvr>
                                        <p:cTn id="17" dur="500"/>
                                        <p:tgtEl>
                                          <p:spTgt spid="4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2"/>
                                        </p:tgtEl>
                                        <p:attrNameLst>
                                          <p:attrName>style.visibility</p:attrName>
                                        </p:attrNameLst>
                                      </p:cBhvr>
                                      <p:to>
                                        <p:strVal val="visible"/>
                                      </p:to>
                                    </p:set>
                                    <p:animEffect transition="in" filter="fade">
                                      <p:cBhvr>
                                        <p:cTn id="22"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Vận</a:t>
            </a:r>
            <a:r>
              <a:rPr lang="en-US" dirty="0" smtClean="0"/>
              <a:t> </a:t>
            </a:r>
            <a:r>
              <a:rPr lang="en-US" dirty="0" err="1" smtClean="0"/>
              <a:t>dụng</a:t>
            </a:r>
            <a:endParaRPr lang="en-US" dirty="0"/>
          </a:p>
        </p:txBody>
      </p:sp>
    </p:spTree>
    <p:extLst>
      <p:ext uri="{BB962C8B-B14F-4D97-AF65-F5344CB8AC3E}">
        <p14:creationId xmlns:p14="http://schemas.microsoft.com/office/powerpoint/2010/main" val="41504396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Anh dep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8193" y="388938"/>
            <a:ext cx="14920252" cy="8755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WordArt 3"/>
          <p:cNvSpPr>
            <a:spLocks noChangeArrowheads="1" noChangeShapeType="1" noTextEdit="1"/>
          </p:cNvSpPr>
          <p:nvPr/>
        </p:nvSpPr>
        <p:spPr bwMode="auto">
          <a:xfrm>
            <a:off x="209917" y="3657600"/>
            <a:ext cx="15617822" cy="1582738"/>
          </a:xfrm>
          <a:prstGeom prst="rect">
            <a:avLst/>
          </a:prstGeom>
        </p:spPr>
        <p:txBody>
          <a:bodyPr wrap="none" fromWordArt="1">
            <a:prstTxWarp prst="textPlain">
              <a:avLst>
                <a:gd name="adj" fmla="val 50000"/>
              </a:avLst>
            </a:prstTxWarp>
          </a:bodyPr>
          <a:lstStyle/>
          <a:p>
            <a:pPr algn="ctr"/>
            <a:r>
              <a:rPr lang="vi-VN" sz="5700" kern="10">
                <a:ln w="19050">
                  <a:solidFill>
                    <a:srgbClr val="FFFF00"/>
                  </a:solidFill>
                  <a:round/>
                  <a:headEnd/>
                  <a:tailEnd/>
                </a:ln>
                <a:solidFill>
                  <a:srgbClr val="FF0000"/>
                </a:solidFill>
                <a:effectLst>
                  <a:outerShdw dist="35921" dir="2700000" algn="ctr" rotWithShape="0">
                    <a:srgbClr val="990000"/>
                  </a:outerShdw>
                </a:effectLst>
                <a:latin typeface="Arial"/>
                <a:cs typeface="Arial"/>
              </a:rPr>
              <a:t>XIN CHÂN THÀNH CẢM ƠN </a:t>
            </a:r>
          </a:p>
          <a:p>
            <a:pPr algn="ctr"/>
            <a:r>
              <a:rPr lang="vi-VN" sz="5700" kern="10">
                <a:ln w="19050">
                  <a:solidFill>
                    <a:srgbClr val="FFFF00"/>
                  </a:solidFill>
                  <a:round/>
                  <a:headEnd/>
                  <a:tailEnd/>
                </a:ln>
                <a:solidFill>
                  <a:srgbClr val="FF0000"/>
                </a:solidFill>
                <a:effectLst>
                  <a:outerShdw dist="35921" dir="2700000" algn="ctr" rotWithShape="0">
                    <a:srgbClr val="990000"/>
                  </a:outerShdw>
                </a:effectLst>
                <a:latin typeface="Arial"/>
                <a:cs typeface="Arial"/>
              </a:rPr>
              <a:t>QUÝ THẦY CÔ GIÁO VÀ CÁC EM</a:t>
            </a:r>
            <a:endParaRPr lang="en-US" sz="5700" kern="10">
              <a:ln w="19050">
                <a:solidFill>
                  <a:srgbClr val="FFFF00"/>
                </a:solidFill>
                <a:round/>
                <a:headEnd/>
                <a:tailEnd/>
              </a:ln>
              <a:solidFill>
                <a:srgbClr val="FF0000"/>
              </a:solidFill>
              <a:effectLst>
                <a:outerShdw dist="35921" dir="2700000" algn="ctr" rotWithShape="0">
                  <a:srgbClr val="990000"/>
                </a:outerShdw>
              </a:effectLst>
              <a:latin typeface="Arial"/>
              <a:cs typeface="Arial"/>
            </a:endParaRPr>
          </a:p>
        </p:txBody>
      </p:sp>
    </p:spTree>
    <p:custDataLst>
      <p:tags r:id="rId1"/>
    </p:custDataLst>
    <p:extLst>
      <p:ext uri="{BB962C8B-B14F-4D97-AF65-F5344CB8AC3E}">
        <p14:creationId xmlns:p14="http://schemas.microsoft.com/office/powerpoint/2010/main" val="127902696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5000" fill="hold"/>
                                        <p:tgtEl>
                                          <p:spTgt spid="18"/>
                                        </p:tgtEl>
                                        <p:attrNameLst>
                                          <p:attrName>ppt_w</p:attrName>
                                        </p:attrNameLst>
                                      </p:cBhvr>
                                      <p:tavLst>
                                        <p:tav tm="0">
                                          <p:val>
                                            <p:fltVal val="0"/>
                                          </p:val>
                                        </p:tav>
                                        <p:tav tm="100000">
                                          <p:val>
                                            <p:strVal val="#ppt_w"/>
                                          </p:val>
                                        </p:tav>
                                      </p:tavLst>
                                    </p:anim>
                                    <p:anim calcmode="lin" valueType="num">
                                      <p:cBhvr>
                                        <p:cTn id="8" dur="5000" fill="hold"/>
                                        <p:tgtEl>
                                          <p:spTgt spid="18"/>
                                        </p:tgtEl>
                                        <p:attrNameLst>
                                          <p:attrName>ppt_h</p:attrName>
                                        </p:attrNameLst>
                                      </p:cBhvr>
                                      <p:tavLst>
                                        <p:tav tm="0">
                                          <p:val>
                                            <p:fltVal val="0"/>
                                          </p:val>
                                        </p:tav>
                                        <p:tav tm="100000">
                                          <p:val>
                                            <p:strVal val="#ppt_h"/>
                                          </p:val>
                                        </p:tav>
                                      </p:tavLst>
                                    </p:anim>
                                    <p:animEffect transition="in" filter="fade">
                                      <p:cBhvr>
                                        <p:cTn id="9" dur="5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TOÀN CẢNH SÔNG HƯƠNG THƠ MỘNG.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670719" y="372110"/>
            <a:ext cx="15087600" cy="8425570"/>
          </a:xfrm>
          <a:prstGeom prst="rect">
            <a:avLst/>
          </a:prstGeom>
        </p:spPr>
      </p:pic>
    </p:spTree>
    <p:extLst>
      <p:ext uri="{BB962C8B-B14F-4D97-AF65-F5344CB8AC3E}">
        <p14:creationId xmlns:p14="http://schemas.microsoft.com/office/powerpoint/2010/main" val="4012843973"/>
      </p:ext>
    </p:extLst>
  </p:cSld>
  <p:clrMapOvr>
    <a:masterClrMapping/>
  </p:clrMapOvr>
  <p:transition spd="slow">
    <p:split orient="vert"/>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6765268" y="682143"/>
            <a:ext cx="2608984" cy="584775"/>
            <a:chOff x="6651116" y="743102"/>
            <a:chExt cx="2564962" cy="584775"/>
          </a:xfrm>
        </p:grpSpPr>
        <p:sp>
          <p:nvSpPr>
            <p:cNvPr id="18" name="TextBox 17"/>
            <p:cNvSpPr txBox="1"/>
            <p:nvPr/>
          </p:nvSpPr>
          <p:spPr>
            <a:xfrm>
              <a:off x="6651116" y="743102"/>
              <a:ext cx="2564962" cy="584775"/>
            </a:xfrm>
            <a:prstGeom prst="rect">
              <a:avLst/>
            </a:prstGeom>
            <a:noFill/>
          </p:spPr>
          <p:txBody>
            <a:bodyPr wrap="none" rtlCol="0">
              <a:spAutoFit/>
            </a:bodyPr>
            <a:lstStyle/>
            <a:p>
              <a:r>
                <a:rPr lang="en-US" sz="3200" b="1" smtClean="0">
                  <a:solidFill>
                    <a:srgbClr val="FF0066"/>
                  </a:solidFill>
                  <a:latin typeface="Times New Roman" pitchFamily="18" charset="0"/>
                  <a:cs typeface="Times New Roman" pitchFamily="18" charset="0"/>
                </a:rPr>
                <a:t>TIẾNG VIỆT</a:t>
              </a:r>
              <a:endParaRPr lang="en-US" sz="3200" b="1">
                <a:solidFill>
                  <a:srgbClr val="FF0066"/>
                </a:solidFill>
                <a:latin typeface="Times New Roman" pitchFamily="18" charset="0"/>
                <a:cs typeface="Times New Roman" pitchFamily="18" charset="0"/>
              </a:endParaRPr>
            </a:p>
          </p:txBody>
        </p:sp>
        <p:cxnSp>
          <p:nvCxnSpPr>
            <p:cNvPr id="16" name="Straight Connector 15"/>
            <p:cNvCxnSpPr/>
            <p:nvPr/>
          </p:nvCxnSpPr>
          <p:spPr>
            <a:xfrm>
              <a:off x="6826235" y="1288554"/>
              <a:ext cx="2194560"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2" name="Rectangle 1"/>
          <p:cNvSpPr/>
          <p:nvPr/>
        </p:nvSpPr>
        <p:spPr>
          <a:xfrm>
            <a:off x="1563435" y="2828092"/>
            <a:ext cx="13966284" cy="1323439"/>
          </a:xfrm>
          <a:prstGeom prst="rect">
            <a:avLst/>
          </a:prstGeom>
        </p:spPr>
        <p:txBody>
          <a:bodyPr wrap="square">
            <a:spAutoFit/>
          </a:bodyPr>
          <a:lstStyle/>
          <a:p>
            <a:pPr algn="just"/>
            <a:r>
              <a:rPr lang="en-US" sz="4000" b="1">
                <a:solidFill>
                  <a:srgbClr val="0000CC"/>
                </a:solidFill>
                <a:latin typeface="Times New Roman" pitchFamily="18" charset="0"/>
                <a:cs typeface="Times New Roman" pitchFamily="18" charset="0"/>
              </a:rPr>
              <a:t>Đọc diễn cảm, nhấn giọng ở những từ ngữ giàu sức gợi tả, gợi </a:t>
            </a:r>
            <a:r>
              <a:rPr lang="en-US" sz="4000" b="1" smtClean="0">
                <a:solidFill>
                  <a:srgbClr val="0000CC"/>
                </a:solidFill>
                <a:latin typeface="Times New Roman" pitchFamily="18" charset="0"/>
                <a:cs typeface="Times New Roman" pitchFamily="18" charset="0"/>
              </a:rPr>
              <a:t>cảm</a:t>
            </a:r>
            <a:endParaRPr lang="en-US" sz="4000" b="1" dirty="0">
              <a:solidFill>
                <a:srgbClr val="0000CC"/>
              </a:solidFill>
              <a:latin typeface="Times New Roman" pitchFamily="18" charset="0"/>
              <a:cs typeface="Times New Roman" pitchFamily="18" charset="0"/>
            </a:endParaRPr>
          </a:p>
        </p:txBody>
      </p:sp>
      <p:sp>
        <p:nvSpPr>
          <p:cNvPr id="3" name="Rectangle 2"/>
          <p:cNvSpPr/>
          <p:nvPr/>
        </p:nvSpPr>
        <p:spPr>
          <a:xfrm>
            <a:off x="1493838" y="5399452"/>
            <a:ext cx="13578681" cy="3016210"/>
          </a:xfrm>
          <a:prstGeom prst="rect">
            <a:avLst/>
          </a:prstGeom>
        </p:spPr>
        <p:txBody>
          <a:bodyPr wrap="square">
            <a:spAutoFit/>
          </a:bodyPr>
          <a:lstStyle/>
          <a:p>
            <a:r>
              <a:rPr lang="en-US" sz="3800" b="1" smtClean="0">
                <a:solidFill>
                  <a:srgbClr val="0000CC"/>
                </a:solidFill>
                <a:latin typeface="Times New Roman" pitchFamily="18" charset="0"/>
                <a:cs typeface="Times New Roman" pitchFamily="18" charset="0"/>
              </a:rPr>
              <a:t>+ Đoạn 1: Từ </a:t>
            </a:r>
            <a:r>
              <a:rPr lang="en-US" sz="3800" b="1" dirty="0" err="1" smtClean="0">
                <a:solidFill>
                  <a:srgbClr val="0000CC"/>
                </a:solidFill>
                <a:latin typeface="Times New Roman" pitchFamily="18" charset="0"/>
                <a:cs typeface="Times New Roman" pitchFamily="18" charset="0"/>
              </a:rPr>
              <a:t>đầu</a:t>
            </a:r>
            <a:r>
              <a:rPr lang="en-US" sz="3800" b="1" dirty="0" smtClean="0">
                <a:solidFill>
                  <a:srgbClr val="0000CC"/>
                </a:solidFill>
                <a:latin typeface="Times New Roman" pitchFamily="18" charset="0"/>
                <a:cs typeface="Times New Roman" pitchFamily="18" charset="0"/>
              </a:rPr>
              <a:t> </a:t>
            </a:r>
            <a:r>
              <a:rPr lang="en-US" sz="3800" b="1" err="1" smtClean="0">
                <a:solidFill>
                  <a:srgbClr val="0000CC"/>
                </a:solidFill>
                <a:latin typeface="Times New Roman" pitchFamily="18" charset="0"/>
                <a:cs typeface="Times New Roman" pitchFamily="18" charset="0"/>
              </a:rPr>
              <a:t>đến</a:t>
            </a:r>
            <a:r>
              <a:rPr lang="en-US" sz="3800" b="1" smtClean="0">
                <a:solidFill>
                  <a:srgbClr val="0000CC"/>
                </a:solidFill>
                <a:latin typeface="Times New Roman" pitchFamily="18" charset="0"/>
                <a:cs typeface="Times New Roman" pitchFamily="18" charset="0"/>
              </a:rPr>
              <a:t> </a:t>
            </a:r>
            <a:r>
              <a:rPr lang="en-US" sz="3800" b="1" i="1" smtClean="0">
                <a:solidFill>
                  <a:srgbClr val="0000CC"/>
                </a:solidFill>
                <a:latin typeface="Times New Roman" pitchFamily="18" charset="0"/>
                <a:cs typeface="Times New Roman" pitchFamily="18" charset="0"/>
              </a:rPr>
              <a:t>xương bồ.</a:t>
            </a:r>
            <a:endParaRPr lang="en-US" sz="3800" b="1" dirty="0" smtClean="0">
              <a:solidFill>
                <a:srgbClr val="0000CC"/>
              </a:solidFill>
              <a:latin typeface="Times New Roman" pitchFamily="18" charset="0"/>
              <a:cs typeface="Times New Roman" pitchFamily="18" charset="0"/>
            </a:endParaRPr>
          </a:p>
          <a:p>
            <a:r>
              <a:rPr lang="en-US" sz="3800" b="1" smtClean="0">
                <a:solidFill>
                  <a:srgbClr val="0000CC"/>
                </a:solidFill>
                <a:latin typeface="Times New Roman" pitchFamily="18" charset="0"/>
                <a:cs typeface="Times New Roman" pitchFamily="18" charset="0"/>
              </a:rPr>
              <a:t>+ Đoạn 2</a:t>
            </a:r>
            <a:r>
              <a:rPr lang="en-US" sz="3800" b="1" dirty="0" smtClean="0">
                <a:solidFill>
                  <a:srgbClr val="0000CC"/>
                </a:solidFill>
                <a:latin typeface="Times New Roman" pitchFamily="18" charset="0"/>
                <a:cs typeface="Times New Roman" pitchFamily="18" charset="0"/>
              </a:rPr>
              <a:t>: </a:t>
            </a:r>
            <a:r>
              <a:rPr lang="en-US" sz="3800" b="1" dirty="0" err="1" smtClean="0">
                <a:solidFill>
                  <a:srgbClr val="0000CC"/>
                </a:solidFill>
                <a:latin typeface="Times New Roman" pitchFamily="18" charset="0"/>
                <a:cs typeface="Times New Roman" pitchFamily="18" charset="0"/>
              </a:rPr>
              <a:t>Tiếp</a:t>
            </a:r>
            <a:r>
              <a:rPr lang="en-US" sz="3800" b="1" dirty="0" smtClean="0">
                <a:solidFill>
                  <a:srgbClr val="0000CC"/>
                </a:solidFill>
                <a:latin typeface="Times New Roman" pitchFamily="18" charset="0"/>
                <a:cs typeface="Times New Roman" pitchFamily="18" charset="0"/>
              </a:rPr>
              <a:t> </a:t>
            </a:r>
            <a:r>
              <a:rPr lang="en-US" sz="3800" b="1" dirty="0" err="1" smtClean="0">
                <a:solidFill>
                  <a:srgbClr val="0000CC"/>
                </a:solidFill>
                <a:latin typeface="Times New Roman" pitchFamily="18" charset="0"/>
                <a:cs typeface="Times New Roman" pitchFamily="18" charset="0"/>
              </a:rPr>
              <a:t>theo</a:t>
            </a:r>
            <a:r>
              <a:rPr lang="en-US" sz="3800" b="1" dirty="0" smtClean="0">
                <a:solidFill>
                  <a:srgbClr val="0000CC"/>
                </a:solidFill>
                <a:latin typeface="Times New Roman" pitchFamily="18" charset="0"/>
                <a:cs typeface="Times New Roman" pitchFamily="18" charset="0"/>
              </a:rPr>
              <a:t> </a:t>
            </a:r>
            <a:r>
              <a:rPr lang="en-US" sz="3800" b="1" dirty="0" err="1" smtClean="0">
                <a:solidFill>
                  <a:srgbClr val="0000CC"/>
                </a:solidFill>
                <a:latin typeface="Times New Roman" pitchFamily="18" charset="0"/>
                <a:cs typeface="Times New Roman" pitchFamily="18" charset="0"/>
              </a:rPr>
              <a:t>cho</a:t>
            </a:r>
            <a:r>
              <a:rPr lang="en-US" sz="3800" b="1" dirty="0" smtClean="0">
                <a:solidFill>
                  <a:srgbClr val="0000CC"/>
                </a:solidFill>
                <a:latin typeface="Times New Roman" pitchFamily="18" charset="0"/>
                <a:cs typeface="Times New Roman" pitchFamily="18" charset="0"/>
              </a:rPr>
              <a:t> </a:t>
            </a:r>
            <a:r>
              <a:rPr lang="en-US" sz="3800" b="1" err="1" smtClean="0">
                <a:solidFill>
                  <a:srgbClr val="0000CC"/>
                </a:solidFill>
                <a:latin typeface="Times New Roman" pitchFamily="18" charset="0"/>
                <a:cs typeface="Times New Roman" pitchFamily="18" charset="0"/>
              </a:rPr>
              <a:t>đến</a:t>
            </a:r>
            <a:r>
              <a:rPr lang="en-US" sz="3800" b="1" smtClean="0">
                <a:solidFill>
                  <a:srgbClr val="0000CC"/>
                </a:solidFill>
                <a:latin typeface="Times New Roman" pitchFamily="18" charset="0"/>
                <a:cs typeface="Times New Roman" pitchFamily="18" charset="0"/>
              </a:rPr>
              <a:t> </a:t>
            </a:r>
            <a:r>
              <a:rPr lang="en-US" sz="3800" b="1" i="1" smtClean="0">
                <a:solidFill>
                  <a:srgbClr val="0000CC"/>
                </a:solidFill>
                <a:latin typeface="Times New Roman" pitchFamily="18" charset="0"/>
                <a:cs typeface="Times New Roman" pitchFamily="18" charset="0"/>
              </a:rPr>
              <a:t>thảm cỏ.</a:t>
            </a:r>
            <a:endParaRPr lang="en-US" sz="3800" b="1" dirty="0" smtClean="0">
              <a:solidFill>
                <a:srgbClr val="0000CC"/>
              </a:solidFill>
              <a:latin typeface="Times New Roman" pitchFamily="18" charset="0"/>
              <a:cs typeface="Times New Roman" pitchFamily="18" charset="0"/>
            </a:endParaRPr>
          </a:p>
          <a:p>
            <a:r>
              <a:rPr lang="en-US" sz="3800" b="1" smtClean="0">
                <a:solidFill>
                  <a:srgbClr val="0000CC"/>
                </a:solidFill>
                <a:latin typeface="Times New Roman" pitchFamily="18" charset="0"/>
                <a:cs typeface="Times New Roman" pitchFamily="18" charset="0"/>
              </a:rPr>
              <a:t>+ </a:t>
            </a:r>
            <a:r>
              <a:rPr lang="en-US" sz="3800" b="1">
                <a:solidFill>
                  <a:srgbClr val="0000CC"/>
                </a:solidFill>
                <a:latin typeface="Times New Roman" pitchFamily="18" charset="0"/>
                <a:cs typeface="Times New Roman" pitchFamily="18" charset="0"/>
              </a:rPr>
              <a:t>Đoạn 3</a:t>
            </a:r>
            <a:r>
              <a:rPr lang="en-US" sz="3800" b="1" dirty="0" smtClean="0">
                <a:solidFill>
                  <a:srgbClr val="0000CC"/>
                </a:solidFill>
                <a:latin typeface="Times New Roman" pitchFamily="18" charset="0"/>
                <a:cs typeface="Times New Roman" pitchFamily="18" charset="0"/>
              </a:rPr>
              <a:t>: </a:t>
            </a:r>
            <a:r>
              <a:rPr lang="en-US" sz="3800" b="1" dirty="0" err="1" smtClean="0">
                <a:solidFill>
                  <a:srgbClr val="0000CC"/>
                </a:solidFill>
                <a:latin typeface="Times New Roman" pitchFamily="18" charset="0"/>
                <a:cs typeface="Times New Roman" pitchFamily="18" charset="0"/>
              </a:rPr>
              <a:t>Tiếp</a:t>
            </a:r>
            <a:r>
              <a:rPr lang="en-US" sz="3800" b="1" dirty="0" smtClean="0">
                <a:solidFill>
                  <a:srgbClr val="0000CC"/>
                </a:solidFill>
                <a:latin typeface="Times New Roman" pitchFamily="18" charset="0"/>
                <a:cs typeface="Times New Roman" pitchFamily="18" charset="0"/>
              </a:rPr>
              <a:t> </a:t>
            </a:r>
            <a:r>
              <a:rPr lang="en-US" sz="3800" b="1" dirty="0" err="1" smtClean="0">
                <a:solidFill>
                  <a:srgbClr val="0000CC"/>
                </a:solidFill>
                <a:latin typeface="Times New Roman" pitchFamily="18" charset="0"/>
                <a:cs typeface="Times New Roman" pitchFamily="18" charset="0"/>
              </a:rPr>
              <a:t>theo</a:t>
            </a:r>
            <a:r>
              <a:rPr lang="en-US" sz="3800" b="1" dirty="0" smtClean="0">
                <a:solidFill>
                  <a:srgbClr val="0000CC"/>
                </a:solidFill>
                <a:latin typeface="Times New Roman" pitchFamily="18" charset="0"/>
                <a:cs typeface="Times New Roman" pitchFamily="18" charset="0"/>
              </a:rPr>
              <a:t> </a:t>
            </a:r>
            <a:r>
              <a:rPr lang="en-US" sz="3800" b="1" dirty="0" err="1" smtClean="0">
                <a:solidFill>
                  <a:srgbClr val="0000CC"/>
                </a:solidFill>
                <a:latin typeface="Times New Roman" pitchFamily="18" charset="0"/>
                <a:cs typeface="Times New Roman" pitchFamily="18" charset="0"/>
              </a:rPr>
              <a:t>cho</a:t>
            </a:r>
            <a:r>
              <a:rPr lang="en-US" sz="3800" b="1" dirty="0" smtClean="0">
                <a:solidFill>
                  <a:srgbClr val="0000CC"/>
                </a:solidFill>
                <a:latin typeface="Times New Roman" pitchFamily="18" charset="0"/>
                <a:cs typeface="Times New Roman" pitchFamily="18" charset="0"/>
              </a:rPr>
              <a:t> </a:t>
            </a:r>
            <a:r>
              <a:rPr lang="en-US" sz="3800" b="1" err="1" smtClean="0">
                <a:solidFill>
                  <a:srgbClr val="0000CC"/>
                </a:solidFill>
                <a:latin typeface="Times New Roman" pitchFamily="18" charset="0"/>
                <a:cs typeface="Times New Roman" pitchFamily="18" charset="0"/>
              </a:rPr>
              <a:t>đến</a:t>
            </a:r>
            <a:r>
              <a:rPr lang="en-US" sz="3800" b="1" smtClean="0">
                <a:solidFill>
                  <a:srgbClr val="0000CC"/>
                </a:solidFill>
                <a:latin typeface="Times New Roman" pitchFamily="18" charset="0"/>
                <a:cs typeface="Times New Roman" pitchFamily="18" charset="0"/>
              </a:rPr>
              <a:t> </a:t>
            </a:r>
            <a:r>
              <a:rPr lang="en-US" sz="3800" b="1" i="1" smtClean="0">
                <a:solidFill>
                  <a:srgbClr val="0000CC"/>
                </a:solidFill>
                <a:latin typeface="Times New Roman" pitchFamily="18" charset="0"/>
                <a:cs typeface="Times New Roman" pitchFamily="18" charset="0"/>
              </a:rPr>
              <a:t>phố phường.</a:t>
            </a:r>
            <a:endParaRPr lang="en-US" sz="3800" b="1" dirty="0" smtClean="0">
              <a:solidFill>
                <a:srgbClr val="0000CC"/>
              </a:solidFill>
              <a:latin typeface="Times New Roman" pitchFamily="18" charset="0"/>
              <a:cs typeface="Times New Roman" pitchFamily="18" charset="0"/>
            </a:endParaRPr>
          </a:p>
          <a:p>
            <a:r>
              <a:rPr lang="en-US" sz="3800" b="1" smtClean="0">
                <a:solidFill>
                  <a:srgbClr val="0000CC"/>
                </a:solidFill>
                <a:latin typeface="Times New Roman" pitchFamily="18" charset="0"/>
                <a:cs typeface="Times New Roman" pitchFamily="18" charset="0"/>
              </a:rPr>
              <a:t>+ </a:t>
            </a:r>
            <a:r>
              <a:rPr lang="en-US" sz="3800" b="1">
                <a:solidFill>
                  <a:srgbClr val="0000CC"/>
                </a:solidFill>
                <a:latin typeface="Times New Roman" pitchFamily="18" charset="0"/>
                <a:cs typeface="Times New Roman" pitchFamily="18" charset="0"/>
              </a:rPr>
              <a:t>Đoạn 4</a:t>
            </a:r>
            <a:r>
              <a:rPr lang="en-US" sz="3800" b="1" dirty="0">
                <a:solidFill>
                  <a:srgbClr val="0000CC"/>
                </a:solidFill>
                <a:latin typeface="Times New Roman" pitchFamily="18" charset="0"/>
                <a:cs typeface="Times New Roman" pitchFamily="18" charset="0"/>
              </a:rPr>
              <a:t>: </a:t>
            </a:r>
            <a:r>
              <a:rPr lang="en-US" sz="3800" b="1" dirty="0" err="1">
                <a:solidFill>
                  <a:srgbClr val="0000CC"/>
                </a:solidFill>
                <a:latin typeface="Times New Roman" pitchFamily="18" charset="0"/>
                <a:cs typeface="Times New Roman" pitchFamily="18" charset="0"/>
              </a:rPr>
              <a:t>Tiếp</a:t>
            </a:r>
            <a:r>
              <a:rPr lang="en-US" sz="3800" b="1" dirty="0">
                <a:solidFill>
                  <a:srgbClr val="0000CC"/>
                </a:solidFill>
                <a:latin typeface="Times New Roman" pitchFamily="18" charset="0"/>
                <a:cs typeface="Times New Roman" pitchFamily="18" charset="0"/>
              </a:rPr>
              <a:t> </a:t>
            </a:r>
            <a:r>
              <a:rPr lang="en-US" sz="3800" b="1" dirty="0" err="1">
                <a:solidFill>
                  <a:srgbClr val="0000CC"/>
                </a:solidFill>
                <a:latin typeface="Times New Roman" pitchFamily="18" charset="0"/>
                <a:cs typeface="Times New Roman" pitchFamily="18" charset="0"/>
              </a:rPr>
              <a:t>theo</a:t>
            </a:r>
            <a:r>
              <a:rPr lang="en-US" sz="3800" b="1" dirty="0">
                <a:solidFill>
                  <a:srgbClr val="0000CC"/>
                </a:solidFill>
                <a:latin typeface="Times New Roman" pitchFamily="18" charset="0"/>
                <a:cs typeface="Times New Roman" pitchFamily="18" charset="0"/>
              </a:rPr>
              <a:t> </a:t>
            </a:r>
            <a:r>
              <a:rPr lang="en-US" sz="3800" b="1" dirty="0" err="1">
                <a:solidFill>
                  <a:srgbClr val="0000CC"/>
                </a:solidFill>
                <a:latin typeface="Times New Roman" pitchFamily="18" charset="0"/>
                <a:cs typeface="Times New Roman" pitchFamily="18" charset="0"/>
              </a:rPr>
              <a:t>cho</a:t>
            </a:r>
            <a:r>
              <a:rPr lang="en-US" sz="3800" b="1" dirty="0">
                <a:solidFill>
                  <a:srgbClr val="0000CC"/>
                </a:solidFill>
                <a:latin typeface="Times New Roman" pitchFamily="18" charset="0"/>
                <a:cs typeface="Times New Roman" pitchFamily="18" charset="0"/>
              </a:rPr>
              <a:t> </a:t>
            </a:r>
            <a:r>
              <a:rPr lang="en-US" sz="3800" b="1" err="1">
                <a:solidFill>
                  <a:srgbClr val="0000CC"/>
                </a:solidFill>
                <a:latin typeface="Times New Roman" pitchFamily="18" charset="0"/>
                <a:cs typeface="Times New Roman" pitchFamily="18" charset="0"/>
              </a:rPr>
              <a:t>đến</a:t>
            </a:r>
            <a:r>
              <a:rPr lang="en-US" sz="3800" b="1">
                <a:solidFill>
                  <a:srgbClr val="0000CC"/>
                </a:solidFill>
                <a:latin typeface="Times New Roman" pitchFamily="18" charset="0"/>
                <a:cs typeface="Times New Roman" pitchFamily="18" charset="0"/>
              </a:rPr>
              <a:t> </a:t>
            </a:r>
            <a:r>
              <a:rPr lang="en-US" sz="3800" b="1" i="1" smtClean="0">
                <a:solidFill>
                  <a:srgbClr val="0000CC"/>
                </a:solidFill>
                <a:latin typeface="Times New Roman" pitchFamily="18" charset="0"/>
                <a:cs typeface="Times New Roman" pitchFamily="18" charset="0"/>
              </a:rPr>
              <a:t>dát vàng</a:t>
            </a:r>
            <a:r>
              <a:rPr lang="en-US" sz="3800" b="1" smtClean="0">
                <a:solidFill>
                  <a:srgbClr val="0000CC"/>
                </a:solidFill>
                <a:latin typeface="Times New Roman" pitchFamily="18" charset="0"/>
                <a:cs typeface="Times New Roman" pitchFamily="18" charset="0"/>
              </a:rPr>
              <a:t>.</a:t>
            </a:r>
            <a:endParaRPr lang="en-US" sz="3800" b="1" dirty="0" smtClean="0">
              <a:solidFill>
                <a:srgbClr val="0000CC"/>
              </a:solidFill>
              <a:latin typeface="Times New Roman" pitchFamily="18" charset="0"/>
              <a:cs typeface="Times New Roman" pitchFamily="18" charset="0"/>
            </a:endParaRPr>
          </a:p>
          <a:p>
            <a:r>
              <a:rPr lang="en-US" sz="3800" b="1">
                <a:solidFill>
                  <a:srgbClr val="0000CC"/>
                </a:solidFill>
                <a:latin typeface="Times New Roman" pitchFamily="18" charset="0"/>
                <a:cs typeface="Times New Roman" pitchFamily="18" charset="0"/>
              </a:rPr>
              <a:t>+ Đoạn </a:t>
            </a:r>
            <a:r>
              <a:rPr lang="en-US" sz="3800" b="1" smtClean="0">
                <a:solidFill>
                  <a:srgbClr val="0000CC"/>
                </a:solidFill>
                <a:latin typeface="Times New Roman" pitchFamily="18" charset="0"/>
                <a:cs typeface="Times New Roman" pitchFamily="18" charset="0"/>
              </a:rPr>
              <a:t>5: </a:t>
            </a:r>
            <a:r>
              <a:rPr lang="en-US" sz="3800" b="1" dirty="0" err="1">
                <a:solidFill>
                  <a:srgbClr val="0000CC"/>
                </a:solidFill>
                <a:latin typeface="Times New Roman" pitchFamily="18" charset="0"/>
                <a:cs typeface="Times New Roman" pitchFamily="18" charset="0"/>
              </a:rPr>
              <a:t>Còn</a:t>
            </a:r>
            <a:r>
              <a:rPr lang="en-US" sz="3800" b="1" dirty="0">
                <a:solidFill>
                  <a:srgbClr val="0000CC"/>
                </a:solidFill>
                <a:latin typeface="Times New Roman" pitchFamily="18" charset="0"/>
                <a:cs typeface="Times New Roman" pitchFamily="18" charset="0"/>
              </a:rPr>
              <a:t> </a:t>
            </a:r>
            <a:r>
              <a:rPr lang="en-US" sz="3800" b="1" err="1">
                <a:solidFill>
                  <a:srgbClr val="0000CC"/>
                </a:solidFill>
                <a:latin typeface="Times New Roman" pitchFamily="18" charset="0"/>
                <a:cs typeface="Times New Roman" pitchFamily="18" charset="0"/>
              </a:rPr>
              <a:t>lại</a:t>
            </a:r>
            <a:r>
              <a:rPr lang="en-US" sz="3800" b="1" smtClean="0">
                <a:solidFill>
                  <a:srgbClr val="0000CC"/>
                </a:solidFill>
                <a:latin typeface="Times New Roman" pitchFamily="18" charset="0"/>
                <a:cs typeface="Times New Roman" pitchFamily="18" charset="0"/>
              </a:rPr>
              <a:t>.</a:t>
            </a:r>
            <a:endParaRPr lang="en-US" sz="3800" b="1" dirty="0">
              <a:solidFill>
                <a:srgbClr val="0000CC"/>
              </a:solidFill>
              <a:latin typeface="Times New Roman" pitchFamily="18" charset="0"/>
              <a:cs typeface="Times New Roman" pitchFamily="18" charset="0"/>
            </a:endParaRPr>
          </a:p>
        </p:txBody>
      </p:sp>
      <p:grpSp>
        <p:nvGrpSpPr>
          <p:cNvPr id="13" name="Group 12"/>
          <p:cNvGrpSpPr/>
          <p:nvPr/>
        </p:nvGrpSpPr>
        <p:grpSpPr>
          <a:xfrm>
            <a:off x="1508919" y="1981200"/>
            <a:ext cx="4191000" cy="677108"/>
            <a:chOff x="1508919" y="1888664"/>
            <a:chExt cx="3733800" cy="677108"/>
          </a:xfrm>
        </p:grpSpPr>
        <p:sp>
          <p:nvSpPr>
            <p:cNvPr id="20" name="Rectangle 19"/>
            <p:cNvSpPr/>
            <p:nvPr/>
          </p:nvSpPr>
          <p:spPr>
            <a:xfrm>
              <a:off x="1508919" y="1888664"/>
              <a:ext cx="3733800" cy="677108"/>
            </a:xfrm>
            <a:prstGeom prst="rect">
              <a:avLst/>
            </a:prstGeom>
          </p:spPr>
          <p:txBody>
            <a:bodyPr wrap="square">
              <a:spAutoFit/>
            </a:bodyPr>
            <a:lstStyle/>
            <a:p>
              <a:r>
                <a:rPr lang="en-US" sz="3800" b="1" dirty="0" smtClean="0">
                  <a:solidFill>
                    <a:srgbClr val="FF0066"/>
                  </a:solidFill>
                  <a:latin typeface="Times New Roman" pitchFamily="18" charset="0"/>
                  <a:cs typeface="Times New Roman" pitchFamily="18" charset="0"/>
                </a:rPr>
                <a:t>1. </a:t>
              </a:r>
              <a:r>
                <a:rPr lang="en-US" sz="3800" b="1" dirty="0" err="1" smtClean="0">
                  <a:solidFill>
                    <a:srgbClr val="FF0066"/>
                  </a:solidFill>
                  <a:latin typeface="Times New Roman" pitchFamily="18" charset="0"/>
                  <a:cs typeface="Times New Roman" pitchFamily="18" charset="0"/>
                </a:rPr>
                <a:t>Hướng</a:t>
              </a:r>
              <a:r>
                <a:rPr lang="en-US" sz="3800" b="1" dirty="0" smtClean="0">
                  <a:solidFill>
                    <a:srgbClr val="FF0066"/>
                  </a:solidFill>
                  <a:latin typeface="Times New Roman" pitchFamily="18" charset="0"/>
                  <a:cs typeface="Times New Roman" pitchFamily="18" charset="0"/>
                </a:rPr>
                <a:t> </a:t>
              </a:r>
              <a:r>
                <a:rPr lang="en-US" sz="3800" b="1" dirty="0" err="1" smtClean="0">
                  <a:solidFill>
                    <a:srgbClr val="FF0066"/>
                  </a:solidFill>
                  <a:latin typeface="Times New Roman" pitchFamily="18" charset="0"/>
                  <a:cs typeface="Times New Roman" pitchFamily="18" charset="0"/>
                </a:rPr>
                <a:t>dẫn</a:t>
              </a:r>
              <a:r>
                <a:rPr lang="en-US" sz="3800" b="1" dirty="0" smtClean="0">
                  <a:solidFill>
                    <a:srgbClr val="FF0066"/>
                  </a:solidFill>
                  <a:latin typeface="Times New Roman" pitchFamily="18" charset="0"/>
                  <a:cs typeface="Times New Roman" pitchFamily="18" charset="0"/>
                </a:rPr>
                <a:t> </a:t>
              </a:r>
              <a:r>
                <a:rPr lang="en-US" sz="3800" b="1" dirty="0" err="1" smtClean="0">
                  <a:solidFill>
                    <a:srgbClr val="FF0066"/>
                  </a:solidFill>
                  <a:latin typeface="Times New Roman" pitchFamily="18" charset="0"/>
                  <a:cs typeface="Times New Roman" pitchFamily="18" charset="0"/>
                </a:rPr>
                <a:t>đọc</a:t>
              </a:r>
              <a:r>
                <a:rPr lang="en-US" sz="3800" b="1" dirty="0" smtClean="0">
                  <a:solidFill>
                    <a:srgbClr val="FF0066"/>
                  </a:solidFill>
                  <a:latin typeface="Times New Roman" pitchFamily="18" charset="0"/>
                  <a:cs typeface="Times New Roman" pitchFamily="18" charset="0"/>
                </a:rPr>
                <a:t>.</a:t>
              </a:r>
              <a:endParaRPr lang="en-US" sz="3800" b="1" dirty="0">
                <a:solidFill>
                  <a:srgbClr val="FF0066"/>
                </a:solidFill>
                <a:latin typeface="Times New Roman" pitchFamily="18" charset="0"/>
                <a:cs typeface="Times New Roman" pitchFamily="18" charset="0"/>
              </a:endParaRPr>
            </a:p>
          </p:txBody>
        </p:sp>
        <p:cxnSp>
          <p:nvCxnSpPr>
            <p:cNvPr id="21" name="Straight Connector 20"/>
            <p:cNvCxnSpPr/>
            <p:nvPr/>
          </p:nvCxnSpPr>
          <p:spPr>
            <a:xfrm>
              <a:off x="1673234" y="2519755"/>
              <a:ext cx="3177124" cy="0"/>
            </a:xfrm>
            <a:prstGeom prst="line">
              <a:avLst/>
            </a:prstGeom>
            <a:ln>
              <a:solidFill>
                <a:srgbClr val="FF0066"/>
              </a:solidFill>
            </a:ln>
          </p:spPr>
          <p:style>
            <a:lnRef idx="3">
              <a:schemeClr val="dk1"/>
            </a:lnRef>
            <a:fillRef idx="0">
              <a:schemeClr val="dk1"/>
            </a:fillRef>
            <a:effectRef idx="2">
              <a:schemeClr val="dk1"/>
            </a:effectRef>
            <a:fontRef idx="minor">
              <a:schemeClr val="tx1"/>
            </a:fontRef>
          </p:style>
        </p:cxnSp>
      </p:grpSp>
      <p:grpSp>
        <p:nvGrpSpPr>
          <p:cNvPr id="22" name="Group 21"/>
          <p:cNvGrpSpPr/>
          <p:nvPr/>
        </p:nvGrpSpPr>
        <p:grpSpPr>
          <a:xfrm>
            <a:off x="1563435" y="4495800"/>
            <a:ext cx="4191000" cy="677108"/>
            <a:chOff x="1557488" y="2267608"/>
            <a:chExt cx="3733800" cy="677108"/>
          </a:xfrm>
        </p:grpSpPr>
        <p:sp>
          <p:nvSpPr>
            <p:cNvPr id="23" name="Rectangle 22"/>
            <p:cNvSpPr/>
            <p:nvPr/>
          </p:nvSpPr>
          <p:spPr>
            <a:xfrm>
              <a:off x="1557488" y="2267608"/>
              <a:ext cx="3733800" cy="677108"/>
            </a:xfrm>
            <a:prstGeom prst="rect">
              <a:avLst/>
            </a:prstGeom>
          </p:spPr>
          <p:txBody>
            <a:bodyPr wrap="square">
              <a:spAutoFit/>
            </a:bodyPr>
            <a:lstStyle/>
            <a:p>
              <a:r>
                <a:rPr lang="en-US" sz="3800" b="1" dirty="0" smtClean="0">
                  <a:solidFill>
                    <a:srgbClr val="FF0066"/>
                  </a:solidFill>
                  <a:latin typeface="Times New Roman" pitchFamily="18" charset="0"/>
                  <a:cs typeface="Times New Roman" pitchFamily="18" charset="0"/>
                </a:rPr>
                <a:t>2. </a:t>
              </a:r>
              <a:r>
                <a:rPr lang="en-US" sz="3800" b="1">
                  <a:solidFill>
                    <a:srgbClr val="FF0066"/>
                  </a:solidFill>
                  <a:latin typeface="Times New Roman" pitchFamily="18" charset="0"/>
                  <a:cs typeface="Times New Roman" pitchFamily="18" charset="0"/>
                </a:rPr>
                <a:t>Chia </a:t>
              </a:r>
              <a:r>
                <a:rPr lang="en-US" sz="3800" b="1" smtClean="0">
                  <a:solidFill>
                    <a:srgbClr val="FF0066"/>
                  </a:solidFill>
                  <a:latin typeface="Times New Roman" pitchFamily="18" charset="0"/>
                  <a:cs typeface="Times New Roman" pitchFamily="18" charset="0"/>
                </a:rPr>
                <a:t>đoạn.</a:t>
              </a:r>
              <a:endParaRPr lang="en-US" sz="3800" b="1" dirty="0">
                <a:solidFill>
                  <a:srgbClr val="FF0066"/>
                </a:solidFill>
                <a:latin typeface="Times New Roman" pitchFamily="18" charset="0"/>
                <a:cs typeface="Times New Roman" pitchFamily="18" charset="0"/>
              </a:endParaRPr>
            </a:p>
          </p:txBody>
        </p:sp>
        <p:cxnSp>
          <p:nvCxnSpPr>
            <p:cNvPr id="24" name="Straight Connector 23"/>
            <p:cNvCxnSpPr/>
            <p:nvPr/>
          </p:nvCxnSpPr>
          <p:spPr>
            <a:xfrm>
              <a:off x="1673234" y="2866346"/>
              <a:ext cx="2281012" cy="0"/>
            </a:xfrm>
            <a:prstGeom prst="line">
              <a:avLst/>
            </a:prstGeom>
            <a:ln>
              <a:solidFill>
                <a:srgbClr val="FF0066"/>
              </a:solidFill>
            </a:ln>
          </p:spPr>
          <p:style>
            <a:lnRef idx="3">
              <a:schemeClr val="dk1"/>
            </a:lnRef>
            <a:fillRef idx="0">
              <a:schemeClr val="dk1"/>
            </a:fillRef>
            <a:effectRef idx="2">
              <a:schemeClr val="dk1"/>
            </a:effectRef>
            <a:fontRef idx="minor">
              <a:schemeClr val="tx1"/>
            </a:fontRef>
          </p:style>
        </p:cxnSp>
      </p:grpSp>
      <p:sp>
        <p:nvSpPr>
          <p:cNvPr id="25" name="Text Box 14"/>
          <p:cNvSpPr txBox="1">
            <a:spLocks noChangeArrowheads="1"/>
          </p:cNvSpPr>
          <p:nvPr/>
        </p:nvSpPr>
        <p:spPr bwMode="auto">
          <a:xfrm>
            <a:off x="4984366" y="1143000"/>
            <a:ext cx="8640353" cy="11299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nl-NL" sz="3200" b="1" dirty="0" smtClean="0">
                <a:latin typeface="Times New Roman" pitchFamily="18" charset="0"/>
                <a:cs typeface="Times New Roman" pitchFamily="18" charset="0"/>
              </a:rPr>
              <a:t>Đoc </a:t>
            </a:r>
            <a:r>
              <a:rPr lang="nl-NL" sz="3200" b="1" dirty="0" smtClean="0">
                <a:latin typeface="Times New Roman" pitchFamily="18" charset="0"/>
                <a:cs typeface="Times New Roman" pitchFamily="18" charset="0"/>
              </a:rPr>
              <a:t>: </a:t>
            </a:r>
            <a:r>
              <a:rPr lang="nl-NL" sz="3200" b="1" dirty="0" smtClean="0">
                <a:latin typeface="Times New Roman" pitchFamily="18" charset="0"/>
                <a:cs typeface="Times New Roman" pitchFamily="18" charset="0"/>
              </a:rPr>
              <a:t>SÔNG HƯƠNG </a:t>
            </a:r>
            <a:endParaRPr lang="nl-NL" sz="3200" b="1" dirty="0">
              <a:latin typeface="Times New Roman" pitchFamily="18" charset="0"/>
              <a:cs typeface="Times New Roman" pitchFamily="18" charset="0"/>
            </a:endParaRPr>
          </a:p>
          <a:p>
            <a:r>
              <a:rPr lang="nl-NL" sz="3200" b="1" dirty="0" smtClean="0">
                <a:latin typeface="Times New Roman" pitchFamily="18" charset="0"/>
                <a:cs typeface="Times New Roman" pitchFamily="18" charset="0"/>
              </a:rPr>
              <a:t>Nói và nghe: Kể chuyện Sơn Tinh, Thủy Tinh</a:t>
            </a:r>
            <a:endParaRPr lang="en-US" sz="3200" dirty="0">
              <a:latin typeface="Times New Roman" pitchFamily="18" charset="0"/>
              <a:cs typeface="Times New Roman" pitchFamily="18" charset="0"/>
            </a:endParaRPr>
          </a:p>
        </p:txBody>
      </p:sp>
    </p:spTree>
    <p:extLst>
      <p:ext uri="{BB962C8B-B14F-4D97-AF65-F5344CB8AC3E}">
        <p14:creationId xmlns:p14="http://schemas.microsoft.com/office/powerpoint/2010/main" val="4184934910"/>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fade">
                                      <p:cBhvr>
                                        <p:cTn id="17" dur="500"/>
                                        <p:tgtEl>
                                          <p:spTgt spid="2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0" end="0"/>
                                            </p:txEl>
                                          </p:spTgt>
                                        </p:tgtEl>
                                        <p:attrNameLst>
                                          <p:attrName>style.visibility</p:attrName>
                                        </p:attrNameLst>
                                      </p:cBhvr>
                                      <p:to>
                                        <p:strVal val="visible"/>
                                      </p:to>
                                    </p:set>
                                    <p:animEffect transition="in" filter="fade">
                                      <p:cBhvr>
                                        <p:cTn id="22" dur="500"/>
                                        <p:tgtEl>
                                          <p:spTgt spid="3">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1" end="1"/>
                                            </p:txEl>
                                          </p:spTgt>
                                        </p:tgtEl>
                                        <p:attrNameLst>
                                          <p:attrName>style.visibility</p:attrName>
                                        </p:attrNameLst>
                                      </p:cBhvr>
                                      <p:to>
                                        <p:strVal val="visible"/>
                                      </p:to>
                                    </p:set>
                                    <p:animEffect transition="in" filter="fade">
                                      <p:cBhvr>
                                        <p:cTn id="27" dur="500"/>
                                        <p:tgtEl>
                                          <p:spTgt spid="3">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2" end="2"/>
                                            </p:txEl>
                                          </p:spTgt>
                                        </p:tgtEl>
                                        <p:attrNameLst>
                                          <p:attrName>style.visibility</p:attrName>
                                        </p:attrNameLst>
                                      </p:cBhvr>
                                      <p:to>
                                        <p:strVal val="visible"/>
                                      </p:to>
                                    </p:set>
                                    <p:animEffect transition="in" filter="fade">
                                      <p:cBhvr>
                                        <p:cTn id="32" dur="500"/>
                                        <p:tgtEl>
                                          <p:spTgt spid="3">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3" end="3"/>
                                            </p:txEl>
                                          </p:spTgt>
                                        </p:tgtEl>
                                        <p:attrNameLst>
                                          <p:attrName>style.visibility</p:attrName>
                                        </p:attrNameLst>
                                      </p:cBhvr>
                                      <p:to>
                                        <p:strVal val="visible"/>
                                      </p:to>
                                    </p:set>
                                    <p:animEffect transition="in" filter="fade">
                                      <p:cBhvr>
                                        <p:cTn id="37" dur="500"/>
                                        <p:tgtEl>
                                          <p:spTgt spid="3">
                                            <p:txEl>
                                              <p:pRg st="3" end="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Effect transition="in" filter="fade">
                                      <p:cBhvr>
                                        <p:cTn id="4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1406914" y="1828800"/>
            <a:ext cx="6781801" cy="707886"/>
            <a:chOff x="1508918" y="1888664"/>
            <a:chExt cx="6172201" cy="1186207"/>
          </a:xfrm>
        </p:grpSpPr>
        <p:sp>
          <p:nvSpPr>
            <p:cNvPr id="10" name="Rectangle 9"/>
            <p:cNvSpPr/>
            <p:nvPr/>
          </p:nvSpPr>
          <p:spPr>
            <a:xfrm>
              <a:off x="1508918" y="1888664"/>
              <a:ext cx="6172201" cy="1186207"/>
            </a:xfrm>
            <a:prstGeom prst="rect">
              <a:avLst/>
            </a:prstGeom>
          </p:spPr>
          <p:txBody>
            <a:bodyPr wrap="square">
              <a:spAutoFit/>
            </a:bodyPr>
            <a:lstStyle/>
            <a:p>
              <a:r>
                <a:rPr lang="en-US" sz="4000" b="1" smtClean="0">
                  <a:solidFill>
                    <a:srgbClr val="FF0000"/>
                  </a:solidFill>
                  <a:latin typeface="Times New Roman" pitchFamily="18" charset="0"/>
                  <a:cs typeface="Times New Roman" pitchFamily="18" charset="0"/>
                </a:rPr>
                <a:t>3. Luyện đọc và tìm hiểu bài.</a:t>
              </a:r>
              <a:endParaRPr lang="en-US" sz="4000" b="1">
                <a:solidFill>
                  <a:srgbClr val="FF0000"/>
                </a:solidFill>
                <a:latin typeface="Times New Roman" pitchFamily="18" charset="0"/>
                <a:cs typeface="Times New Roman" pitchFamily="18" charset="0"/>
              </a:endParaRPr>
            </a:p>
          </p:txBody>
        </p:sp>
        <p:cxnSp>
          <p:nvCxnSpPr>
            <p:cNvPr id="4" name="Straight Connector 3"/>
            <p:cNvCxnSpPr/>
            <p:nvPr/>
          </p:nvCxnSpPr>
          <p:spPr>
            <a:xfrm>
              <a:off x="1646078" y="3017498"/>
              <a:ext cx="5577840" cy="0"/>
            </a:xfrm>
            <a:prstGeom prst="line">
              <a:avLst/>
            </a:prstGeom>
            <a:ln>
              <a:solidFill>
                <a:srgbClr val="FF0000"/>
              </a:solidFill>
            </a:ln>
          </p:spPr>
          <p:style>
            <a:lnRef idx="3">
              <a:schemeClr val="dk1"/>
            </a:lnRef>
            <a:fillRef idx="0">
              <a:schemeClr val="dk1"/>
            </a:fillRef>
            <a:effectRef idx="2">
              <a:schemeClr val="dk1"/>
            </a:effectRef>
            <a:fontRef idx="minor">
              <a:schemeClr val="tx1"/>
            </a:fontRef>
          </p:style>
        </p:cxnSp>
      </p:grpSp>
      <p:sp>
        <p:nvSpPr>
          <p:cNvPr id="6" name="Rectangle 5"/>
          <p:cNvSpPr/>
          <p:nvPr/>
        </p:nvSpPr>
        <p:spPr>
          <a:xfrm>
            <a:off x="1557621" y="2694781"/>
            <a:ext cx="12790681" cy="646331"/>
          </a:xfrm>
          <a:prstGeom prst="rect">
            <a:avLst/>
          </a:prstGeom>
        </p:spPr>
        <p:txBody>
          <a:bodyPr wrap="none">
            <a:spAutoFit/>
          </a:bodyPr>
          <a:lstStyle/>
          <a:p>
            <a:r>
              <a:rPr lang="en-US" sz="3600" b="1" i="1">
                <a:solidFill>
                  <a:srgbClr val="FF0000"/>
                </a:solidFill>
                <a:latin typeface="Times New Roman" pitchFamily="18" charset="0"/>
                <a:cs typeface="Times New Roman" pitchFamily="18" charset="0"/>
              </a:rPr>
              <a:t>s</a:t>
            </a:r>
            <a:r>
              <a:rPr lang="en-US" sz="3600" b="1" i="1">
                <a:solidFill>
                  <a:srgbClr val="0000CC"/>
                </a:solidFill>
                <a:latin typeface="Times New Roman" pitchFamily="18" charset="0"/>
                <a:cs typeface="Times New Roman" pitchFamily="18" charset="0"/>
              </a:rPr>
              <a:t>âu đậm, </a:t>
            </a:r>
            <a:r>
              <a:rPr lang="en-US" sz="3600" b="1" i="1">
                <a:solidFill>
                  <a:srgbClr val="FF0000"/>
                </a:solidFill>
                <a:latin typeface="Times New Roman" pitchFamily="18" charset="0"/>
                <a:cs typeface="Times New Roman" pitchFamily="18" charset="0"/>
              </a:rPr>
              <a:t>d</a:t>
            </a:r>
            <a:r>
              <a:rPr lang="en-US" sz="3600" b="1" i="1">
                <a:solidFill>
                  <a:srgbClr val="0000CC"/>
                </a:solidFill>
                <a:latin typeface="Times New Roman" pitchFamily="18" charset="0"/>
                <a:cs typeface="Times New Roman" pitchFamily="18" charset="0"/>
              </a:rPr>
              <a:t>ìu </a:t>
            </a:r>
            <a:r>
              <a:rPr lang="en-US" sz="3600" b="1" i="1">
                <a:solidFill>
                  <a:srgbClr val="FF0000"/>
                </a:solidFill>
                <a:latin typeface="Times New Roman" pitchFamily="18" charset="0"/>
                <a:cs typeface="Times New Roman" pitchFamily="18" charset="0"/>
              </a:rPr>
              <a:t>d</a:t>
            </a:r>
            <a:r>
              <a:rPr lang="en-US" sz="3600" b="1" i="1">
                <a:solidFill>
                  <a:srgbClr val="0000CC"/>
                </a:solidFill>
                <a:latin typeface="Times New Roman" pitchFamily="18" charset="0"/>
                <a:cs typeface="Times New Roman" pitchFamily="18" charset="0"/>
              </a:rPr>
              <a:t>ịu, thạch </a:t>
            </a:r>
            <a:r>
              <a:rPr lang="en-US" sz="3600" b="1" i="1">
                <a:solidFill>
                  <a:srgbClr val="FF0000"/>
                </a:solidFill>
                <a:latin typeface="Times New Roman" pitchFamily="18" charset="0"/>
                <a:cs typeface="Times New Roman" pitchFamily="18" charset="0"/>
              </a:rPr>
              <a:t>x</a:t>
            </a:r>
            <a:r>
              <a:rPr lang="en-US" sz="3600" b="1" i="1">
                <a:solidFill>
                  <a:srgbClr val="0000CC"/>
                </a:solidFill>
                <a:latin typeface="Times New Roman" pitchFamily="18" charset="0"/>
                <a:cs typeface="Times New Roman" pitchFamily="18" charset="0"/>
              </a:rPr>
              <a:t>ương bồ, </a:t>
            </a:r>
            <a:r>
              <a:rPr lang="en-US" sz="3600" b="1" i="1">
                <a:solidFill>
                  <a:srgbClr val="FF0000"/>
                </a:solidFill>
                <a:latin typeface="Times New Roman" pitchFamily="18" charset="0"/>
                <a:cs typeface="Times New Roman" pitchFamily="18" charset="0"/>
              </a:rPr>
              <a:t>s</a:t>
            </a:r>
            <a:r>
              <a:rPr lang="en-US" sz="3600" b="1" i="1">
                <a:solidFill>
                  <a:srgbClr val="0000CC"/>
                </a:solidFill>
                <a:latin typeface="Times New Roman" pitchFamily="18" charset="0"/>
                <a:cs typeface="Times New Roman" pitchFamily="18" charset="0"/>
              </a:rPr>
              <a:t>ắc độ, </a:t>
            </a:r>
            <a:r>
              <a:rPr lang="en-US" sz="3600" b="1" i="1">
                <a:solidFill>
                  <a:srgbClr val="FF0000"/>
                </a:solidFill>
                <a:latin typeface="Times New Roman" pitchFamily="18" charset="0"/>
                <a:cs typeface="Times New Roman" pitchFamily="18" charset="0"/>
              </a:rPr>
              <a:t>tr</a:t>
            </a:r>
            <a:r>
              <a:rPr lang="en-US" sz="3600" b="1" i="1">
                <a:solidFill>
                  <a:srgbClr val="0000CC"/>
                </a:solidFill>
                <a:latin typeface="Times New Roman" pitchFamily="18" charset="0"/>
                <a:cs typeface="Times New Roman" pitchFamily="18" charset="0"/>
              </a:rPr>
              <a:t>ăng </a:t>
            </a:r>
            <a:r>
              <a:rPr lang="en-US" sz="3600" b="1" i="1">
                <a:solidFill>
                  <a:srgbClr val="FF0000"/>
                </a:solidFill>
                <a:latin typeface="Times New Roman" pitchFamily="18" charset="0"/>
                <a:cs typeface="Times New Roman" pitchFamily="18" charset="0"/>
              </a:rPr>
              <a:t>s</a:t>
            </a:r>
            <a:r>
              <a:rPr lang="en-US" sz="3600" b="1" i="1">
                <a:solidFill>
                  <a:srgbClr val="0000CC"/>
                </a:solidFill>
                <a:latin typeface="Times New Roman" pitchFamily="18" charset="0"/>
                <a:cs typeface="Times New Roman" pitchFamily="18" charset="0"/>
              </a:rPr>
              <a:t>áng, đường </a:t>
            </a:r>
            <a:r>
              <a:rPr lang="en-US" sz="3600" b="1" i="1">
                <a:solidFill>
                  <a:srgbClr val="FF0000"/>
                </a:solidFill>
                <a:latin typeface="Times New Roman" pitchFamily="18" charset="0"/>
                <a:cs typeface="Times New Roman" pitchFamily="18" charset="0"/>
              </a:rPr>
              <a:t>s</a:t>
            </a:r>
            <a:r>
              <a:rPr lang="en-US" sz="3600" b="1" i="1">
                <a:solidFill>
                  <a:srgbClr val="0000CC"/>
                </a:solidFill>
                <a:latin typeface="Times New Roman" pitchFamily="18" charset="0"/>
                <a:cs typeface="Times New Roman" pitchFamily="18" charset="0"/>
              </a:rPr>
              <a:t>áng</a:t>
            </a:r>
            <a:endParaRPr lang="en-US" sz="3600" b="1">
              <a:solidFill>
                <a:srgbClr val="0000CC"/>
              </a:solidFill>
              <a:latin typeface="Times New Roman" pitchFamily="18" charset="0"/>
              <a:cs typeface="Times New Roman" pitchFamily="18" charset="0"/>
            </a:endParaRPr>
          </a:p>
        </p:txBody>
      </p:sp>
      <p:sp>
        <p:nvSpPr>
          <p:cNvPr id="7" name="Rectangle 6"/>
          <p:cNvSpPr/>
          <p:nvPr/>
        </p:nvSpPr>
        <p:spPr>
          <a:xfrm>
            <a:off x="1588259" y="3343850"/>
            <a:ext cx="13865259" cy="1754326"/>
          </a:xfrm>
          <a:prstGeom prst="rect">
            <a:avLst/>
          </a:prstGeom>
        </p:spPr>
        <p:txBody>
          <a:bodyPr wrap="square">
            <a:spAutoFit/>
          </a:bodyPr>
          <a:lstStyle/>
          <a:p>
            <a:pPr algn="just"/>
            <a:r>
              <a:rPr lang="en-US" sz="3600" b="1" smtClean="0">
                <a:solidFill>
                  <a:srgbClr val="0000CC"/>
                </a:solidFill>
                <a:latin typeface="Times New Roman" pitchFamily="18" charset="0"/>
                <a:cs typeface="Times New Roman" pitchFamily="18" charset="0"/>
              </a:rPr>
              <a:t>     Bao </a:t>
            </a:r>
            <a:r>
              <a:rPr lang="en-US" sz="3600" b="1">
                <a:solidFill>
                  <a:srgbClr val="0000CC"/>
                </a:solidFill>
                <a:latin typeface="Times New Roman" pitchFamily="18" charset="0"/>
                <a:cs typeface="Times New Roman" pitchFamily="18" charset="0"/>
              </a:rPr>
              <a:t>trùm lên cả bức tranh</a:t>
            </a:r>
            <a:r>
              <a:rPr lang="en-US" sz="3600" b="1">
                <a:solidFill>
                  <a:srgbClr val="FF0000"/>
                </a:solidFill>
                <a:latin typeface="Times New Roman" pitchFamily="18" charset="0"/>
                <a:cs typeface="Times New Roman" pitchFamily="18" charset="0"/>
              </a:rPr>
              <a:t>/</a:t>
            </a:r>
            <a:r>
              <a:rPr lang="en-US" sz="3600" b="1">
                <a:solidFill>
                  <a:srgbClr val="0000CC"/>
                </a:solidFill>
                <a:latin typeface="Times New Roman" pitchFamily="18" charset="0"/>
                <a:cs typeface="Times New Roman" pitchFamily="18" charset="0"/>
              </a:rPr>
              <a:t> đó là một màu xanh có nhiều sắc độ</a:t>
            </a:r>
            <a:r>
              <a:rPr lang="en-US" sz="3600" b="1" smtClean="0">
                <a:solidFill>
                  <a:srgbClr val="0000CC"/>
                </a:solidFill>
                <a:latin typeface="Times New Roman" pitchFamily="18" charset="0"/>
                <a:cs typeface="Times New Roman" pitchFamily="18" charset="0"/>
              </a:rPr>
              <a:t>,</a:t>
            </a:r>
            <a:r>
              <a:rPr lang="en-US" sz="3600" b="1" smtClean="0">
                <a:solidFill>
                  <a:srgbClr val="FF0000"/>
                </a:solidFill>
                <a:latin typeface="Times New Roman" pitchFamily="18" charset="0"/>
                <a:cs typeface="Times New Roman" pitchFamily="18" charset="0"/>
              </a:rPr>
              <a:t>/</a:t>
            </a:r>
            <a:r>
              <a:rPr lang="en-US" sz="3600" b="1" smtClean="0">
                <a:solidFill>
                  <a:srgbClr val="0000CC"/>
                </a:solidFill>
                <a:latin typeface="Times New Roman" pitchFamily="18" charset="0"/>
                <a:cs typeface="Times New Roman" pitchFamily="18" charset="0"/>
              </a:rPr>
              <a:t> </a:t>
            </a:r>
            <a:r>
              <a:rPr lang="en-US" sz="3600" b="1">
                <a:solidFill>
                  <a:srgbClr val="0000CC"/>
                </a:solidFill>
                <a:latin typeface="Times New Roman" pitchFamily="18" charset="0"/>
                <a:cs typeface="Times New Roman" pitchFamily="18" charset="0"/>
              </a:rPr>
              <a:t>đậm nhạt khác nhau:</a:t>
            </a:r>
            <a:r>
              <a:rPr lang="en-US" sz="3600" b="1">
                <a:solidFill>
                  <a:srgbClr val="FF0000"/>
                </a:solidFill>
                <a:latin typeface="Times New Roman" pitchFamily="18" charset="0"/>
                <a:cs typeface="Times New Roman" pitchFamily="18" charset="0"/>
              </a:rPr>
              <a:t>/</a:t>
            </a:r>
            <a:r>
              <a:rPr lang="en-US" sz="3600" b="1">
                <a:solidFill>
                  <a:srgbClr val="0000CC"/>
                </a:solidFill>
                <a:latin typeface="Times New Roman" pitchFamily="18" charset="0"/>
                <a:cs typeface="Times New Roman" pitchFamily="18" charset="0"/>
              </a:rPr>
              <a:t> màu xanh da trời,</a:t>
            </a:r>
            <a:r>
              <a:rPr lang="en-US" sz="3600" b="1">
                <a:solidFill>
                  <a:srgbClr val="FF0000"/>
                </a:solidFill>
                <a:latin typeface="Times New Roman" pitchFamily="18" charset="0"/>
                <a:cs typeface="Times New Roman" pitchFamily="18" charset="0"/>
              </a:rPr>
              <a:t>/</a:t>
            </a:r>
            <a:r>
              <a:rPr lang="en-US" sz="3600" b="1">
                <a:solidFill>
                  <a:srgbClr val="0000CC"/>
                </a:solidFill>
                <a:latin typeface="Times New Roman" pitchFamily="18" charset="0"/>
                <a:cs typeface="Times New Roman" pitchFamily="18" charset="0"/>
              </a:rPr>
              <a:t> màu xanh của nước biếc,</a:t>
            </a:r>
            <a:r>
              <a:rPr lang="en-US" sz="3600" b="1">
                <a:solidFill>
                  <a:srgbClr val="FF0000"/>
                </a:solidFill>
                <a:latin typeface="Times New Roman" pitchFamily="18" charset="0"/>
                <a:cs typeface="Times New Roman" pitchFamily="18" charset="0"/>
              </a:rPr>
              <a:t>/</a:t>
            </a:r>
            <a:r>
              <a:rPr lang="en-US" sz="3600" b="1">
                <a:solidFill>
                  <a:srgbClr val="0000CC"/>
                </a:solidFill>
                <a:latin typeface="Times New Roman" pitchFamily="18" charset="0"/>
                <a:cs typeface="Times New Roman" pitchFamily="18" charset="0"/>
              </a:rPr>
              <a:t> màu xanh non của những bãi ngô,</a:t>
            </a:r>
            <a:r>
              <a:rPr lang="en-US" sz="3600" b="1">
                <a:solidFill>
                  <a:srgbClr val="FF0000"/>
                </a:solidFill>
                <a:latin typeface="Times New Roman" pitchFamily="18" charset="0"/>
                <a:cs typeface="Times New Roman" pitchFamily="18" charset="0"/>
              </a:rPr>
              <a:t>/</a:t>
            </a:r>
            <a:r>
              <a:rPr lang="en-US" sz="3600" b="1">
                <a:solidFill>
                  <a:srgbClr val="0000CC"/>
                </a:solidFill>
                <a:latin typeface="Times New Roman" pitchFamily="18" charset="0"/>
                <a:cs typeface="Times New Roman" pitchFamily="18" charset="0"/>
              </a:rPr>
              <a:t> thảm cỏ,..</a:t>
            </a:r>
            <a:r>
              <a:rPr lang="en-US" sz="3600" b="1">
                <a:solidFill>
                  <a:srgbClr val="FF0000"/>
                </a:solidFill>
                <a:latin typeface="Times New Roman" pitchFamily="18" charset="0"/>
                <a:cs typeface="Times New Roman" pitchFamily="18" charset="0"/>
              </a:rPr>
              <a:t>//</a:t>
            </a:r>
          </a:p>
        </p:txBody>
      </p:sp>
      <p:sp>
        <p:nvSpPr>
          <p:cNvPr id="19" name="Rectangle 18"/>
          <p:cNvSpPr/>
          <p:nvPr/>
        </p:nvSpPr>
        <p:spPr>
          <a:xfrm>
            <a:off x="1588419" y="5209381"/>
            <a:ext cx="2744662" cy="646331"/>
          </a:xfrm>
          <a:prstGeom prst="rect">
            <a:avLst/>
          </a:prstGeom>
        </p:spPr>
        <p:txBody>
          <a:bodyPr wrap="none">
            <a:spAutoFit/>
          </a:bodyPr>
          <a:lstStyle/>
          <a:p>
            <a:r>
              <a:rPr lang="en-US" sz="3600" b="1" i="1" u="sng" smtClean="0">
                <a:solidFill>
                  <a:srgbClr val="FF0000"/>
                </a:solidFill>
                <a:latin typeface="Times New Roman" pitchFamily="18" charset="0"/>
                <a:cs typeface="Times New Roman" pitchFamily="18" charset="0"/>
              </a:rPr>
              <a:t>Giải nghĩa từ</a:t>
            </a:r>
            <a:endParaRPr lang="en-US" sz="3600" b="1" u="sng">
              <a:solidFill>
                <a:srgbClr val="0000CC"/>
              </a:solidFill>
              <a:latin typeface="Times New Roman" pitchFamily="18" charset="0"/>
              <a:cs typeface="Times New Roman" pitchFamily="18" charset="0"/>
            </a:endParaRPr>
          </a:p>
        </p:txBody>
      </p:sp>
      <p:sp>
        <p:nvSpPr>
          <p:cNvPr id="8" name="Rectangle 7"/>
          <p:cNvSpPr/>
          <p:nvPr/>
        </p:nvSpPr>
        <p:spPr>
          <a:xfrm>
            <a:off x="1618582" y="5886489"/>
            <a:ext cx="13422217" cy="646331"/>
          </a:xfrm>
          <a:prstGeom prst="rect">
            <a:avLst/>
          </a:prstGeom>
        </p:spPr>
        <p:txBody>
          <a:bodyPr wrap="square">
            <a:spAutoFit/>
          </a:bodyPr>
          <a:lstStyle/>
          <a:p>
            <a:pPr marL="0" lvl="1" indent="0"/>
            <a:r>
              <a:rPr lang="en-US" sz="3600" b="1" smtClean="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Huế:</a:t>
            </a:r>
            <a:r>
              <a:rPr lang="en-US" sz="3600" b="1" smtClean="0">
                <a:solidFill>
                  <a:srgbClr val="0000CC"/>
                </a:solidFill>
                <a:latin typeface="Times New Roman" panose="02020603050405020304" pitchFamily="18" charset="0"/>
                <a:ea typeface="Arial-Rounded" panose="020B0500000000000000" pitchFamily="34" charset="0"/>
                <a:cs typeface="Times New Roman" panose="02020603050405020304" pitchFamily="18" charset="0"/>
              </a:rPr>
              <a:t> Thành </a:t>
            </a:r>
            <a:r>
              <a:rPr lang="en-US" sz="3600" b="1">
                <a:solidFill>
                  <a:srgbClr val="0000CC"/>
                </a:solidFill>
                <a:latin typeface="Times New Roman" panose="02020603050405020304" pitchFamily="18" charset="0"/>
                <a:ea typeface="Arial-Rounded" panose="020B0500000000000000" pitchFamily="34" charset="0"/>
                <a:cs typeface="Times New Roman" panose="02020603050405020304" pitchFamily="18" charset="0"/>
              </a:rPr>
              <a:t>phố trực thuộc tỉnh Thừa </a:t>
            </a:r>
            <a:r>
              <a:rPr lang="en-US" sz="3600" b="1" smtClean="0">
                <a:solidFill>
                  <a:srgbClr val="0000CC"/>
                </a:solidFill>
                <a:latin typeface="Times New Roman" panose="02020603050405020304" pitchFamily="18" charset="0"/>
                <a:ea typeface="Arial-Rounded" panose="020B0500000000000000" pitchFamily="34" charset="0"/>
                <a:cs typeface="Times New Roman" panose="02020603050405020304" pitchFamily="18" charset="0"/>
              </a:rPr>
              <a:t>Thiên - </a:t>
            </a:r>
            <a:r>
              <a:rPr lang="en-US" sz="3600" b="1">
                <a:solidFill>
                  <a:srgbClr val="0000CC"/>
                </a:solidFill>
                <a:latin typeface="Times New Roman" panose="02020603050405020304" pitchFamily="18" charset="0"/>
                <a:ea typeface="Arial-Rounded" panose="020B0500000000000000" pitchFamily="34" charset="0"/>
                <a:cs typeface="Times New Roman" panose="02020603050405020304" pitchFamily="18" charset="0"/>
              </a:rPr>
              <a:t>Huế.</a:t>
            </a:r>
            <a:endParaRPr lang="en-US" sz="3600" b="1" dirty="0">
              <a:solidFill>
                <a:srgbClr val="0000CC"/>
              </a:solidFill>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9" name="Rectangle 8"/>
          <p:cNvSpPr/>
          <p:nvPr/>
        </p:nvSpPr>
        <p:spPr>
          <a:xfrm>
            <a:off x="1618582" y="6523652"/>
            <a:ext cx="13834937" cy="1200329"/>
          </a:xfrm>
          <a:prstGeom prst="rect">
            <a:avLst/>
          </a:prstGeom>
        </p:spPr>
        <p:txBody>
          <a:bodyPr wrap="square">
            <a:spAutoFit/>
          </a:bodyPr>
          <a:lstStyle/>
          <a:p>
            <a:pPr algn="just"/>
            <a:r>
              <a:rPr lang="en-US" sz="3600" b="1" smtClean="0">
                <a:solidFill>
                  <a:srgbClr val="FF0000"/>
                </a:solidFill>
                <a:latin typeface="Times New Roman" pitchFamily="18" charset="0"/>
                <a:cs typeface="Times New Roman" pitchFamily="18" charset="0"/>
              </a:rPr>
              <a:t>Thạch xương bồ: </a:t>
            </a:r>
            <a:r>
              <a:rPr lang="en-US" sz="3600" b="1" smtClean="0">
                <a:solidFill>
                  <a:srgbClr val="0000CC"/>
                </a:solidFill>
                <a:latin typeface="Times New Roman" pitchFamily="18" charset="0"/>
                <a:cs typeface="Times New Roman" pitchFamily="18" charset="0"/>
              </a:rPr>
              <a:t>Loài </a:t>
            </a:r>
            <a:r>
              <a:rPr lang="en-US" sz="3600" b="1">
                <a:solidFill>
                  <a:srgbClr val="0000CC"/>
                </a:solidFill>
                <a:latin typeface="Times New Roman" pitchFamily="18" charset="0"/>
                <a:cs typeface="Times New Roman" pitchFamily="18" charset="0"/>
              </a:rPr>
              <a:t>cỏ có hoa màu trắng và hương thơm dìu dịu, dùng để chữa ho, cảm lạnh, …</a:t>
            </a:r>
            <a:endParaRPr lang="en-US" sz="3600" b="1" dirty="0">
              <a:solidFill>
                <a:srgbClr val="0000CC"/>
              </a:solidFill>
              <a:latin typeface="Times New Roman" pitchFamily="18" charset="0"/>
              <a:cs typeface="Times New Roman" pitchFamily="18" charset="0"/>
            </a:endParaRPr>
          </a:p>
        </p:txBody>
      </p:sp>
      <p:sp>
        <p:nvSpPr>
          <p:cNvPr id="21" name="Rectangle 20"/>
          <p:cNvSpPr/>
          <p:nvPr/>
        </p:nvSpPr>
        <p:spPr>
          <a:xfrm>
            <a:off x="1618582" y="7723981"/>
            <a:ext cx="13834937" cy="646331"/>
          </a:xfrm>
          <a:prstGeom prst="rect">
            <a:avLst/>
          </a:prstGeom>
        </p:spPr>
        <p:txBody>
          <a:bodyPr wrap="square">
            <a:spAutoFit/>
          </a:bodyPr>
          <a:lstStyle/>
          <a:p>
            <a:pPr>
              <a:defRPr/>
            </a:pPr>
            <a:r>
              <a:rPr lang="en-US" sz="3600" b="1" smtClean="0">
                <a:solidFill>
                  <a:srgbClr val="FF0000"/>
                </a:solidFill>
                <a:latin typeface="Times New Roman" pitchFamily="18" charset="0"/>
                <a:cs typeface="Times New Roman" pitchFamily="18" charset="0"/>
              </a:rPr>
              <a:t>Sông Hương: </a:t>
            </a:r>
            <a:r>
              <a:rPr lang="en-US" sz="3600" b="1">
                <a:solidFill>
                  <a:srgbClr val="0000CC"/>
                </a:solidFill>
                <a:latin typeface="Times New Roman" pitchFamily="18" charset="0"/>
                <a:cs typeface="Times New Roman" pitchFamily="18" charset="0"/>
              </a:rPr>
              <a:t>Tên con sông nổi tiếng ở </a:t>
            </a:r>
            <a:r>
              <a:rPr lang="en-US" sz="3600" b="1" smtClean="0">
                <a:solidFill>
                  <a:srgbClr val="0000CC"/>
                </a:solidFill>
                <a:latin typeface="Times New Roman" pitchFamily="18" charset="0"/>
                <a:cs typeface="Times New Roman" pitchFamily="18" charset="0"/>
              </a:rPr>
              <a:t>Huế.</a:t>
            </a:r>
            <a:endParaRPr lang="en-US" sz="3600" b="1" dirty="0">
              <a:solidFill>
                <a:srgbClr val="0000CC"/>
              </a:solidFill>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23" name="Rectangle 22"/>
          <p:cNvSpPr/>
          <p:nvPr/>
        </p:nvSpPr>
        <p:spPr>
          <a:xfrm>
            <a:off x="1588259" y="8318341"/>
            <a:ext cx="13834937" cy="646331"/>
          </a:xfrm>
          <a:prstGeom prst="rect">
            <a:avLst/>
          </a:prstGeom>
        </p:spPr>
        <p:txBody>
          <a:bodyPr wrap="square">
            <a:spAutoFit/>
          </a:bodyPr>
          <a:lstStyle/>
          <a:p>
            <a:pPr>
              <a:defRPr/>
            </a:pPr>
            <a:r>
              <a:rPr lang="en-US" sz="3600" b="1" smtClean="0">
                <a:solidFill>
                  <a:srgbClr val="FF0000"/>
                </a:solidFill>
                <a:latin typeface="Times New Roman" pitchFamily="18" charset="0"/>
                <a:cs typeface="Times New Roman" pitchFamily="18" charset="0"/>
              </a:rPr>
              <a:t>Đặc ân: </a:t>
            </a:r>
            <a:r>
              <a:rPr lang="en-US" sz="3600" b="1" smtClean="0">
                <a:solidFill>
                  <a:srgbClr val="0000CC"/>
                </a:solidFill>
                <a:latin typeface="Times New Roman" pitchFamily="18" charset="0"/>
                <a:cs typeface="Times New Roman" pitchFamily="18" charset="0"/>
              </a:rPr>
              <a:t>Ơn đặc biệt.</a:t>
            </a:r>
            <a:endParaRPr lang="en-US" sz="3600" b="1" dirty="0">
              <a:solidFill>
                <a:srgbClr val="0000CC"/>
              </a:solidFill>
              <a:latin typeface="Times New Roman" panose="02020603050405020304" pitchFamily="18" charset="0"/>
              <a:ea typeface="Arial-Rounded" panose="020B0500000000000000" pitchFamily="34" charset="0"/>
              <a:cs typeface="Times New Roman" panose="02020603050405020304" pitchFamily="18" charset="0"/>
            </a:endParaRPr>
          </a:p>
        </p:txBody>
      </p:sp>
    </p:spTree>
    <p:extLst>
      <p:ext uri="{BB962C8B-B14F-4D97-AF65-F5344CB8AC3E}">
        <p14:creationId xmlns:p14="http://schemas.microsoft.com/office/powerpoint/2010/main" val="701057155"/>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fade">
                                      <p:cBhvr>
                                        <p:cTn id="17" dur="5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fade">
                                      <p:cBhvr>
                                        <p:cTn id="32" dur="500"/>
                                        <p:tgtEl>
                                          <p:spTgt spid="21"/>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fade">
                                      <p:cBhvr>
                                        <p:cTn id="3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19" grpId="0"/>
      <p:bldP spid="8" grpId="0"/>
      <p:bldP spid="9" grpId="0"/>
      <p:bldP spid="21" grpId="0"/>
      <p:bldP spid="2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8" name="Straight Connector 27"/>
          <p:cNvCxnSpPr/>
          <p:nvPr/>
        </p:nvCxnSpPr>
        <p:spPr>
          <a:xfrm>
            <a:off x="5699919" y="2667000"/>
            <a:ext cx="0" cy="5867400"/>
          </a:xfrm>
          <a:prstGeom prst="line">
            <a:avLst/>
          </a:prstGeom>
          <a:ln>
            <a:solidFill>
              <a:srgbClr val="0000CC"/>
            </a:solidFill>
          </a:ln>
        </p:spPr>
        <p:style>
          <a:lnRef idx="2">
            <a:schemeClr val="dk1"/>
          </a:lnRef>
          <a:fillRef idx="0">
            <a:schemeClr val="dk1"/>
          </a:fillRef>
          <a:effectRef idx="1">
            <a:schemeClr val="dk1"/>
          </a:effectRef>
          <a:fontRef idx="minor">
            <a:schemeClr val="tx1"/>
          </a:fontRef>
        </p:style>
      </p:cxnSp>
      <p:grpSp>
        <p:nvGrpSpPr>
          <p:cNvPr id="29" name="Group 28"/>
          <p:cNvGrpSpPr/>
          <p:nvPr/>
        </p:nvGrpSpPr>
        <p:grpSpPr>
          <a:xfrm>
            <a:off x="1718225" y="1891336"/>
            <a:ext cx="2319747" cy="699983"/>
            <a:chOff x="1259767" y="1442589"/>
            <a:chExt cx="2319747" cy="699983"/>
          </a:xfrm>
        </p:grpSpPr>
        <p:sp>
          <p:nvSpPr>
            <p:cNvPr id="30" name="Rectangle 29"/>
            <p:cNvSpPr/>
            <p:nvPr/>
          </p:nvSpPr>
          <p:spPr>
            <a:xfrm>
              <a:off x="1259767" y="1442589"/>
              <a:ext cx="2319747" cy="654607"/>
            </a:xfrm>
            <a:prstGeom prst="rect">
              <a:avLst/>
            </a:prstGeom>
            <a:noFill/>
          </p:spPr>
          <p:txBody>
            <a:bodyPr wrap="none" lIns="69156" tIns="34578" rIns="69156" bIns="34578">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3800" b="1" smtClean="0">
                  <a:ln w="11430"/>
                  <a:solidFill>
                    <a:srgbClr val="0000FF"/>
                  </a:solidFill>
                  <a:latin typeface="Times New Roman" pitchFamily="18" charset="0"/>
                  <a:cs typeface="Times New Roman" pitchFamily="18" charset="0"/>
                </a:rPr>
                <a:t>Luyện đọc</a:t>
              </a:r>
              <a:endParaRPr lang="en-US" sz="3800" b="1">
                <a:ln w="11430"/>
                <a:solidFill>
                  <a:srgbClr val="0000FF"/>
                </a:solidFill>
                <a:latin typeface="Times New Roman" pitchFamily="18" charset="0"/>
                <a:cs typeface="Times New Roman" pitchFamily="18" charset="0"/>
              </a:endParaRPr>
            </a:p>
          </p:txBody>
        </p:sp>
        <p:cxnSp>
          <p:nvCxnSpPr>
            <p:cNvPr id="31" name="Straight Connector 30"/>
            <p:cNvCxnSpPr/>
            <p:nvPr/>
          </p:nvCxnSpPr>
          <p:spPr>
            <a:xfrm>
              <a:off x="1338517" y="2142572"/>
              <a:ext cx="2209800"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grpSp>
        <p:nvGrpSpPr>
          <p:cNvPr id="32" name="Group 31"/>
          <p:cNvGrpSpPr/>
          <p:nvPr/>
        </p:nvGrpSpPr>
        <p:grpSpPr>
          <a:xfrm>
            <a:off x="8753147" y="1907107"/>
            <a:ext cx="2877445" cy="685384"/>
            <a:chOff x="1024127" y="1442589"/>
            <a:chExt cx="2877445" cy="685384"/>
          </a:xfrm>
        </p:grpSpPr>
        <p:sp>
          <p:nvSpPr>
            <p:cNvPr id="33" name="Rectangle 32"/>
            <p:cNvSpPr/>
            <p:nvPr/>
          </p:nvSpPr>
          <p:spPr>
            <a:xfrm>
              <a:off x="1024127" y="1442589"/>
              <a:ext cx="2791030" cy="654607"/>
            </a:xfrm>
            <a:prstGeom prst="rect">
              <a:avLst/>
            </a:prstGeom>
            <a:noFill/>
          </p:spPr>
          <p:txBody>
            <a:bodyPr wrap="none" lIns="69156" tIns="34578" rIns="69156" bIns="34578">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3800" b="1" smtClean="0">
                  <a:ln w="11430"/>
                  <a:solidFill>
                    <a:srgbClr val="0000FF"/>
                  </a:solidFill>
                  <a:latin typeface="Times New Roman" pitchFamily="18" charset="0"/>
                  <a:cs typeface="Times New Roman" pitchFamily="18" charset="0"/>
                </a:rPr>
                <a:t>Tìm hiểu bài</a:t>
              </a:r>
              <a:endParaRPr lang="en-US" sz="3800" b="1">
                <a:ln w="11430"/>
                <a:solidFill>
                  <a:srgbClr val="0000FF"/>
                </a:solidFill>
                <a:latin typeface="Times New Roman" pitchFamily="18" charset="0"/>
                <a:cs typeface="Times New Roman" pitchFamily="18" charset="0"/>
              </a:endParaRPr>
            </a:p>
          </p:txBody>
        </p:sp>
        <p:cxnSp>
          <p:nvCxnSpPr>
            <p:cNvPr id="34" name="Straight Connector 33"/>
            <p:cNvCxnSpPr/>
            <p:nvPr/>
          </p:nvCxnSpPr>
          <p:spPr>
            <a:xfrm>
              <a:off x="1095099" y="2127973"/>
              <a:ext cx="2806473"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35" name="Rectangle 34"/>
          <p:cNvSpPr/>
          <p:nvPr/>
        </p:nvSpPr>
        <p:spPr>
          <a:xfrm>
            <a:off x="5928519" y="2743200"/>
            <a:ext cx="9753600" cy="1200329"/>
          </a:xfrm>
          <a:prstGeom prst="rect">
            <a:avLst/>
          </a:prstGeom>
        </p:spPr>
        <p:txBody>
          <a:bodyPr wrap="square">
            <a:spAutoFit/>
          </a:bodyPr>
          <a:lstStyle/>
          <a:p>
            <a:pPr algn="just"/>
            <a:r>
              <a:rPr lang="en-US" sz="3600" b="1" dirty="0" smtClean="0">
                <a:solidFill>
                  <a:srgbClr val="FF0000"/>
                </a:solidFill>
                <a:latin typeface="Times New Roman" pitchFamily="18" charset="0"/>
                <a:cs typeface="Times New Roman" pitchFamily="18" charset="0"/>
              </a:rPr>
              <a:t>     </a:t>
            </a:r>
            <a:r>
              <a:rPr lang="en-US" sz="3600" b="1" dirty="0" err="1" smtClean="0">
                <a:solidFill>
                  <a:srgbClr val="FF0000"/>
                </a:solidFill>
                <a:latin typeface="Times New Roman" pitchFamily="18" charset="0"/>
                <a:cs typeface="Times New Roman" pitchFamily="18" charset="0"/>
              </a:rPr>
              <a:t>Câu</a:t>
            </a:r>
            <a:r>
              <a:rPr lang="en-US" sz="3600" b="1" dirty="0" smtClean="0">
                <a:solidFill>
                  <a:srgbClr val="FF0000"/>
                </a:solidFill>
                <a:latin typeface="Times New Roman" pitchFamily="18" charset="0"/>
                <a:cs typeface="Times New Roman" pitchFamily="18" charset="0"/>
              </a:rPr>
              <a:t> </a:t>
            </a:r>
            <a:r>
              <a:rPr lang="en-US" sz="3600" b="1" dirty="0">
                <a:solidFill>
                  <a:srgbClr val="FF0000"/>
                </a:solidFill>
                <a:latin typeface="Times New Roman" pitchFamily="18" charset="0"/>
                <a:cs typeface="Times New Roman" pitchFamily="18" charset="0"/>
              </a:rPr>
              <a:t>1</a:t>
            </a:r>
            <a:r>
              <a:rPr lang="en-US" sz="3600" b="1">
                <a:solidFill>
                  <a:srgbClr val="FF0000"/>
                </a:solidFill>
                <a:latin typeface="Times New Roman" pitchFamily="18" charset="0"/>
                <a:cs typeface="Times New Roman" pitchFamily="18" charset="0"/>
              </a:rPr>
              <a:t>: Bài đọc đã giúp em hiểu gì về tên gọi của sông </a:t>
            </a:r>
            <a:r>
              <a:rPr lang="en-US" sz="3600" b="1" smtClean="0">
                <a:solidFill>
                  <a:srgbClr val="FF0000"/>
                </a:solidFill>
                <a:latin typeface="Times New Roman" pitchFamily="18" charset="0"/>
                <a:cs typeface="Times New Roman" pitchFamily="18" charset="0"/>
              </a:rPr>
              <a:t>Hương?</a:t>
            </a:r>
            <a:endParaRPr lang="en-US" sz="3600" b="1" dirty="0">
              <a:solidFill>
                <a:srgbClr val="FF0000"/>
              </a:solidFill>
              <a:latin typeface="Times New Roman" pitchFamily="18" charset="0"/>
              <a:cs typeface="Times New Roman" pitchFamily="18" charset="0"/>
            </a:endParaRPr>
          </a:p>
        </p:txBody>
      </p:sp>
      <p:sp>
        <p:nvSpPr>
          <p:cNvPr id="36" name="Rectangle 35"/>
          <p:cNvSpPr/>
          <p:nvPr/>
        </p:nvSpPr>
        <p:spPr>
          <a:xfrm>
            <a:off x="5928519" y="4191000"/>
            <a:ext cx="9906000" cy="2308324"/>
          </a:xfrm>
          <a:prstGeom prst="rect">
            <a:avLst/>
          </a:prstGeom>
        </p:spPr>
        <p:txBody>
          <a:bodyPr wrap="square">
            <a:spAutoFit/>
          </a:bodyPr>
          <a:lstStyle/>
          <a:p>
            <a:pPr algn="just"/>
            <a:r>
              <a:rPr lang="nl-NL" sz="3600" b="1" smtClean="0">
                <a:solidFill>
                  <a:srgbClr val="0000CC"/>
                </a:solidFill>
                <a:latin typeface="Times New Roman" pitchFamily="18" charset="0"/>
                <a:cs typeface="Times New Roman" pitchFamily="18" charset="0"/>
              </a:rPr>
              <a:t>     </a:t>
            </a:r>
            <a:r>
              <a:rPr lang="nl-NL" sz="3600" b="1">
                <a:solidFill>
                  <a:srgbClr val="0000CC"/>
                </a:solidFill>
                <a:latin typeface="Times New Roman" pitchFamily="18" charset="0"/>
                <a:cs typeface="Times New Roman" pitchFamily="18" charset="0"/>
              </a:rPr>
              <a:t> Sông Hương là một dòng sông chảy qua một cánh rừng có cỏ thạch xương bồ. Đến mùa, hoa thạch xương bồ nở trắng hai bên bờ, tỏa mùi thơm dịu nhẹ.</a:t>
            </a:r>
            <a:endParaRPr lang="en-US" sz="3600" b="1" dirty="0">
              <a:solidFill>
                <a:srgbClr val="0000CC"/>
              </a:solidFill>
              <a:latin typeface="Times New Roman" pitchFamily="18" charset="0"/>
              <a:cs typeface="Times New Roman" pitchFamily="18" charset="0"/>
            </a:endParaRPr>
          </a:p>
        </p:txBody>
      </p:sp>
      <p:sp>
        <p:nvSpPr>
          <p:cNvPr id="45" name="Rectangle 44"/>
          <p:cNvSpPr/>
          <p:nvPr/>
        </p:nvSpPr>
        <p:spPr>
          <a:xfrm>
            <a:off x="369927" y="2667000"/>
            <a:ext cx="5230773" cy="1754326"/>
          </a:xfrm>
          <a:prstGeom prst="rect">
            <a:avLst/>
          </a:prstGeom>
        </p:spPr>
        <p:txBody>
          <a:bodyPr wrap="square">
            <a:spAutoFit/>
          </a:bodyPr>
          <a:lstStyle/>
          <a:p>
            <a:pPr algn="just"/>
            <a:r>
              <a:rPr lang="en-US" sz="3600" b="1" i="1">
                <a:solidFill>
                  <a:srgbClr val="FF0000"/>
                </a:solidFill>
                <a:latin typeface="Times New Roman" pitchFamily="18" charset="0"/>
                <a:cs typeface="Times New Roman" pitchFamily="18" charset="0"/>
              </a:rPr>
              <a:t>s</a:t>
            </a:r>
            <a:r>
              <a:rPr lang="en-US" sz="3600" b="1" i="1">
                <a:solidFill>
                  <a:srgbClr val="0000CC"/>
                </a:solidFill>
                <a:latin typeface="Times New Roman" pitchFamily="18" charset="0"/>
                <a:cs typeface="Times New Roman" pitchFamily="18" charset="0"/>
              </a:rPr>
              <a:t>âu đậm, </a:t>
            </a:r>
            <a:r>
              <a:rPr lang="en-US" sz="3600" b="1" i="1">
                <a:solidFill>
                  <a:srgbClr val="FF0000"/>
                </a:solidFill>
                <a:latin typeface="Times New Roman" pitchFamily="18" charset="0"/>
                <a:cs typeface="Times New Roman" pitchFamily="18" charset="0"/>
              </a:rPr>
              <a:t>d</a:t>
            </a:r>
            <a:r>
              <a:rPr lang="en-US" sz="3600" b="1" i="1">
                <a:solidFill>
                  <a:srgbClr val="0000CC"/>
                </a:solidFill>
                <a:latin typeface="Times New Roman" pitchFamily="18" charset="0"/>
                <a:cs typeface="Times New Roman" pitchFamily="18" charset="0"/>
              </a:rPr>
              <a:t>ìu </a:t>
            </a:r>
            <a:r>
              <a:rPr lang="en-US" sz="3600" b="1" i="1">
                <a:solidFill>
                  <a:srgbClr val="FF0000"/>
                </a:solidFill>
                <a:latin typeface="Times New Roman" pitchFamily="18" charset="0"/>
                <a:cs typeface="Times New Roman" pitchFamily="18" charset="0"/>
              </a:rPr>
              <a:t>d</a:t>
            </a:r>
            <a:r>
              <a:rPr lang="en-US" sz="3600" b="1" i="1">
                <a:solidFill>
                  <a:srgbClr val="0000CC"/>
                </a:solidFill>
                <a:latin typeface="Times New Roman" pitchFamily="18" charset="0"/>
                <a:cs typeface="Times New Roman" pitchFamily="18" charset="0"/>
              </a:rPr>
              <a:t>ịu, thạch </a:t>
            </a:r>
            <a:r>
              <a:rPr lang="en-US" sz="3600" b="1" i="1">
                <a:solidFill>
                  <a:srgbClr val="FF0000"/>
                </a:solidFill>
                <a:latin typeface="Times New Roman" pitchFamily="18" charset="0"/>
                <a:cs typeface="Times New Roman" pitchFamily="18" charset="0"/>
              </a:rPr>
              <a:t>x</a:t>
            </a:r>
            <a:r>
              <a:rPr lang="en-US" sz="3600" b="1" i="1">
                <a:solidFill>
                  <a:srgbClr val="0000CC"/>
                </a:solidFill>
                <a:latin typeface="Times New Roman" pitchFamily="18" charset="0"/>
                <a:cs typeface="Times New Roman" pitchFamily="18" charset="0"/>
              </a:rPr>
              <a:t>ương bồ, </a:t>
            </a:r>
            <a:r>
              <a:rPr lang="en-US" sz="3600" b="1" i="1">
                <a:solidFill>
                  <a:srgbClr val="FF0000"/>
                </a:solidFill>
                <a:latin typeface="Times New Roman" pitchFamily="18" charset="0"/>
                <a:cs typeface="Times New Roman" pitchFamily="18" charset="0"/>
              </a:rPr>
              <a:t>s</a:t>
            </a:r>
            <a:r>
              <a:rPr lang="en-US" sz="3600" b="1" i="1">
                <a:solidFill>
                  <a:srgbClr val="0000CC"/>
                </a:solidFill>
                <a:latin typeface="Times New Roman" pitchFamily="18" charset="0"/>
                <a:cs typeface="Times New Roman" pitchFamily="18" charset="0"/>
              </a:rPr>
              <a:t>ắc độ, </a:t>
            </a:r>
            <a:r>
              <a:rPr lang="en-US" sz="3600" b="1" i="1">
                <a:solidFill>
                  <a:srgbClr val="FF0000"/>
                </a:solidFill>
                <a:latin typeface="Times New Roman" pitchFamily="18" charset="0"/>
                <a:cs typeface="Times New Roman" pitchFamily="18" charset="0"/>
              </a:rPr>
              <a:t>tr</a:t>
            </a:r>
            <a:r>
              <a:rPr lang="en-US" sz="3600" b="1" i="1">
                <a:solidFill>
                  <a:srgbClr val="0000CC"/>
                </a:solidFill>
                <a:latin typeface="Times New Roman" pitchFamily="18" charset="0"/>
                <a:cs typeface="Times New Roman" pitchFamily="18" charset="0"/>
              </a:rPr>
              <a:t>ăng </a:t>
            </a:r>
            <a:r>
              <a:rPr lang="en-US" sz="3600" b="1" i="1">
                <a:solidFill>
                  <a:srgbClr val="FF0000"/>
                </a:solidFill>
                <a:latin typeface="Times New Roman" pitchFamily="18" charset="0"/>
                <a:cs typeface="Times New Roman" pitchFamily="18" charset="0"/>
              </a:rPr>
              <a:t>s</a:t>
            </a:r>
            <a:r>
              <a:rPr lang="en-US" sz="3600" b="1" i="1">
                <a:solidFill>
                  <a:srgbClr val="0000CC"/>
                </a:solidFill>
                <a:latin typeface="Times New Roman" pitchFamily="18" charset="0"/>
                <a:cs typeface="Times New Roman" pitchFamily="18" charset="0"/>
              </a:rPr>
              <a:t>áng, đường </a:t>
            </a:r>
            <a:r>
              <a:rPr lang="en-US" sz="3600" b="1" i="1">
                <a:solidFill>
                  <a:srgbClr val="FF0000"/>
                </a:solidFill>
                <a:latin typeface="Times New Roman" pitchFamily="18" charset="0"/>
                <a:cs typeface="Times New Roman" pitchFamily="18" charset="0"/>
              </a:rPr>
              <a:t>s</a:t>
            </a:r>
            <a:r>
              <a:rPr lang="en-US" sz="3600" b="1" i="1">
                <a:solidFill>
                  <a:srgbClr val="0000CC"/>
                </a:solidFill>
                <a:latin typeface="Times New Roman" pitchFamily="18" charset="0"/>
                <a:cs typeface="Times New Roman" pitchFamily="18" charset="0"/>
              </a:rPr>
              <a:t>áng</a:t>
            </a:r>
            <a:endParaRPr lang="en-US" sz="3600" b="1">
              <a:solidFill>
                <a:srgbClr val="0000CC"/>
              </a:solidFill>
              <a:latin typeface="Times New Roman" pitchFamily="18" charset="0"/>
              <a:cs typeface="Times New Roman" pitchFamily="18" charset="0"/>
            </a:endParaRPr>
          </a:p>
        </p:txBody>
      </p:sp>
      <p:sp>
        <p:nvSpPr>
          <p:cNvPr id="46" name="Rectangle 45"/>
          <p:cNvSpPr/>
          <p:nvPr/>
        </p:nvSpPr>
        <p:spPr>
          <a:xfrm>
            <a:off x="289719" y="4391085"/>
            <a:ext cx="5245854" cy="4524315"/>
          </a:xfrm>
          <a:prstGeom prst="rect">
            <a:avLst/>
          </a:prstGeom>
        </p:spPr>
        <p:txBody>
          <a:bodyPr wrap="square">
            <a:spAutoFit/>
          </a:bodyPr>
          <a:lstStyle/>
          <a:p>
            <a:pPr algn="just"/>
            <a:r>
              <a:rPr lang="en-US" sz="3600" b="1" smtClean="0">
                <a:solidFill>
                  <a:srgbClr val="0000CC"/>
                </a:solidFill>
                <a:latin typeface="Times New Roman" pitchFamily="18" charset="0"/>
                <a:cs typeface="Times New Roman" pitchFamily="18" charset="0"/>
              </a:rPr>
              <a:t>     Bao </a:t>
            </a:r>
            <a:r>
              <a:rPr lang="en-US" sz="3600" b="1">
                <a:solidFill>
                  <a:srgbClr val="0000CC"/>
                </a:solidFill>
                <a:latin typeface="Times New Roman" pitchFamily="18" charset="0"/>
                <a:cs typeface="Times New Roman" pitchFamily="18" charset="0"/>
              </a:rPr>
              <a:t>trùm lên cả bức tranh</a:t>
            </a:r>
            <a:r>
              <a:rPr lang="en-US" sz="3600" b="1">
                <a:solidFill>
                  <a:srgbClr val="FF0000"/>
                </a:solidFill>
                <a:latin typeface="Times New Roman" pitchFamily="18" charset="0"/>
                <a:cs typeface="Times New Roman" pitchFamily="18" charset="0"/>
              </a:rPr>
              <a:t>/</a:t>
            </a:r>
            <a:r>
              <a:rPr lang="en-US" sz="3600" b="1">
                <a:solidFill>
                  <a:srgbClr val="0000CC"/>
                </a:solidFill>
                <a:latin typeface="Times New Roman" pitchFamily="18" charset="0"/>
                <a:cs typeface="Times New Roman" pitchFamily="18" charset="0"/>
              </a:rPr>
              <a:t> đó là một màu xanh có nhiều sắc độ</a:t>
            </a:r>
            <a:r>
              <a:rPr lang="en-US" sz="3600" b="1" smtClean="0">
                <a:solidFill>
                  <a:srgbClr val="0000CC"/>
                </a:solidFill>
                <a:latin typeface="Times New Roman" pitchFamily="18" charset="0"/>
                <a:cs typeface="Times New Roman" pitchFamily="18" charset="0"/>
              </a:rPr>
              <a:t>,</a:t>
            </a:r>
            <a:r>
              <a:rPr lang="en-US" sz="3600" b="1" smtClean="0">
                <a:solidFill>
                  <a:srgbClr val="FF0000"/>
                </a:solidFill>
                <a:latin typeface="Times New Roman" pitchFamily="18" charset="0"/>
                <a:cs typeface="Times New Roman" pitchFamily="18" charset="0"/>
              </a:rPr>
              <a:t>/</a:t>
            </a:r>
            <a:r>
              <a:rPr lang="en-US" sz="3600" b="1" smtClean="0">
                <a:solidFill>
                  <a:srgbClr val="0000CC"/>
                </a:solidFill>
                <a:latin typeface="Times New Roman" pitchFamily="18" charset="0"/>
                <a:cs typeface="Times New Roman" pitchFamily="18" charset="0"/>
              </a:rPr>
              <a:t> </a:t>
            </a:r>
            <a:r>
              <a:rPr lang="en-US" sz="3600" b="1">
                <a:solidFill>
                  <a:srgbClr val="0000CC"/>
                </a:solidFill>
                <a:latin typeface="Times New Roman" pitchFamily="18" charset="0"/>
                <a:cs typeface="Times New Roman" pitchFamily="18" charset="0"/>
              </a:rPr>
              <a:t>đậm nhạt khác nhau:</a:t>
            </a:r>
            <a:r>
              <a:rPr lang="en-US" sz="3600" b="1">
                <a:solidFill>
                  <a:srgbClr val="FF0000"/>
                </a:solidFill>
                <a:latin typeface="Times New Roman" pitchFamily="18" charset="0"/>
                <a:cs typeface="Times New Roman" pitchFamily="18" charset="0"/>
              </a:rPr>
              <a:t>/</a:t>
            </a:r>
            <a:r>
              <a:rPr lang="en-US" sz="3600" b="1">
                <a:solidFill>
                  <a:srgbClr val="0000CC"/>
                </a:solidFill>
                <a:latin typeface="Times New Roman" pitchFamily="18" charset="0"/>
                <a:cs typeface="Times New Roman" pitchFamily="18" charset="0"/>
              </a:rPr>
              <a:t> màu xanh da trời,</a:t>
            </a:r>
            <a:r>
              <a:rPr lang="en-US" sz="3600" b="1">
                <a:solidFill>
                  <a:srgbClr val="FF0000"/>
                </a:solidFill>
                <a:latin typeface="Times New Roman" pitchFamily="18" charset="0"/>
                <a:cs typeface="Times New Roman" pitchFamily="18" charset="0"/>
              </a:rPr>
              <a:t>/</a:t>
            </a:r>
            <a:r>
              <a:rPr lang="en-US" sz="3600" b="1">
                <a:solidFill>
                  <a:srgbClr val="0000CC"/>
                </a:solidFill>
                <a:latin typeface="Times New Roman" pitchFamily="18" charset="0"/>
                <a:cs typeface="Times New Roman" pitchFamily="18" charset="0"/>
              </a:rPr>
              <a:t> màu xanh của nước biếc,</a:t>
            </a:r>
            <a:r>
              <a:rPr lang="en-US" sz="3600" b="1">
                <a:solidFill>
                  <a:srgbClr val="FF0000"/>
                </a:solidFill>
                <a:latin typeface="Times New Roman" pitchFamily="18" charset="0"/>
                <a:cs typeface="Times New Roman" pitchFamily="18" charset="0"/>
              </a:rPr>
              <a:t>/</a:t>
            </a:r>
            <a:r>
              <a:rPr lang="en-US" sz="3600" b="1">
                <a:solidFill>
                  <a:srgbClr val="0000CC"/>
                </a:solidFill>
                <a:latin typeface="Times New Roman" pitchFamily="18" charset="0"/>
                <a:cs typeface="Times New Roman" pitchFamily="18" charset="0"/>
              </a:rPr>
              <a:t> màu xanh non của những bãi ngô,</a:t>
            </a:r>
            <a:r>
              <a:rPr lang="en-US" sz="3600" b="1">
                <a:solidFill>
                  <a:srgbClr val="FF0000"/>
                </a:solidFill>
                <a:latin typeface="Times New Roman" pitchFamily="18" charset="0"/>
                <a:cs typeface="Times New Roman" pitchFamily="18" charset="0"/>
              </a:rPr>
              <a:t>/</a:t>
            </a:r>
            <a:r>
              <a:rPr lang="en-US" sz="3600" b="1">
                <a:solidFill>
                  <a:srgbClr val="0000CC"/>
                </a:solidFill>
                <a:latin typeface="Times New Roman" pitchFamily="18" charset="0"/>
                <a:cs typeface="Times New Roman" pitchFamily="18" charset="0"/>
              </a:rPr>
              <a:t> thảm cỏ,..</a:t>
            </a:r>
            <a:r>
              <a:rPr lang="en-US" sz="3600" b="1">
                <a:solidFill>
                  <a:srgbClr val="FF0000"/>
                </a:solidFill>
                <a:latin typeface="Times New Roman" pitchFamily="18" charset="0"/>
                <a:cs typeface="Times New Roman" pitchFamily="18" charset="0"/>
              </a:rPr>
              <a:t>//</a:t>
            </a:r>
          </a:p>
        </p:txBody>
      </p:sp>
    </p:spTree>
    <p:extLst>
      <p:ext uri="{BB962C8B-B14F-4D97-AF65-F5344CB8AC3E}">
        <p14:creationId xmlns:p14="http://schemas.microsoft.com/office/powerpoint/2010/main" val="2533008604"/>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500"/>
                                        <p:tgtEl>
                                          <p:spTgt spid="3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6"/>
                                        </p:tgtEl>
                                        <p:attrNameLst>
                                          <p:attrName>style.visibility</p:attrName>
                                        </p:attrNameLst>
                                      </p:cBhvr>
                                      <p:to>
                                        <p:strVal val="visible"/>
                                      </p:to>
                                    </p:set>
                                    <p:animEffect transition="in" filter="fade">
                                      <p:cBhvr>
                                        <p:cTn id="12"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3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8" name="Straight Connector 27"/>
          <p:cNvCxnSpPr/>
          <p:nvPr/>
        </p:nvCxnSpPr>
        <p:spPr>
          <a:xfrm>
            <a:off x="5699919" y="2667000"/>
            <a:ext cx="0" cy="5867400"/>
          </a:xfrm>
          <a:prstGeom prst="line">
            <a:avLst/>
          </a:prstGeom>
          <a:ln>
            <a:solidFill>
              <a:srgbClr val="0000CC"/>
            </a:solidFill>
          </a:ln>
        </p:spPr>
        <p:style>
          <a:lnRef idx="2">
            <a:schemeClr val="dk1"/>
          </a:lnRef>
          <a:fillRef idx="0">
            <a:schemeClr val="dk1"/>
          </a:fillRef>
          <a:effectRef idx="1">
            <a:schemeClr val="dk1"/>
          </a:effectRef>
          <a:fontRef idx="minor">
            <a:schemeClr val="tx1"/>
          </a:fontRef>
        </p:style>
      </p:cxnSp>
      <p:grpSp>
        <p:nvGrpSpPr>
          <p:cNvPr id="29" name="Group 28"/>
          <p:cNvGrpSpPr/>
          <p:nvPr/>
        </p:nvGrpSpPr>
        <p:grpSpPr>
          <a:xfrm>
            <a:off x="1718225" y="1891336"/>
            <a:ext cx="2319747" cy="699983"/>
            <a:chOff x="1259767" y="1442589"/>
            <a:chExt cx="2319747" cy="699983"/>
          </a:xfrm>
        </p:grpSpPr>
        <p:sp>
          <p:nvSpPr>
            <p:cNvPr id="30" name="Rectangle 29"/>
            <p:cNvSpPr/>
            <p:nvPr/>
          </p:nvSpPr>
          <p:spPr>
            <a:xfrm>
              <a:off x="1259767" y="1442589"/>
              <a:ext cx="2319747" cy="654607"/>
            </a:xfrm>
            <a:prstGeom prst="rect">
              <a:avLst/>
            </a:prstGeom>
            <a:noFill/>
          </p:spPr>
          <p:txBody>
            <a:bodyPr wrap="none" lIns="69156" tIns="34578" rIns="69156" bIns="34578">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3800" b="1" smtClean="0">
                  <a:ln w="11430"/>
                  <a:solidFill>
                    <a:srgbClr val="0000FF"/>
                  </a:solidFill>
                  <a:latin typeface="Times New Roman" pitchFamily="18" charset="0"/>
                  <a:cs typeface="Times New Roman" pitchFamily="18" charset="0"/>
                </a:rPr>
                <a:t>Luyện đọc</a:t>
              </a:r>
              <a:endParaRPr lang="en-US" sz="3800" b="1">
                <a:ln w="11430"/>
                <a:solidFill>
                  <a:srgbClr val="0000FF"/>
                </a:solidFill>
                <a:latin typeface="Times New Roman" pitchFamily="18" charset="0"/>
                <a:cs typeface="Times New Roman" pitchFamily="18" charset="0"/>
              </a:endParaRPr>
            </a:p>
          </p:txBody>
        </p:sp>
        <p:cxnSp>
          <p:nvCxnSpPr>
            <p:cNvPr id="31" name="Straight Connector 30"/>
            <p:cNvCxnSpPr/>
            <p:nvPr/>
          </p:nvCxnSpPr>
          <p:spPr>
            <a:xfrm>
              <a:off x="1338517" y="2142572"/>
              <a:ext cx="2209800"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grpSp>
        <p:nvGrpSpPr>
          <p:cNvPr id="32" name="Group 31"/>
          <p:cNvGrpSpPr/>
          <p:nvPr/>
        </p:nvGrpSpPr>
        <p:grpSpPr>
          <a:xfrm>
            <a:off x="8753147" y="1907107"/>
            <a:ext cx="2877445" cy="685384"/>
            <a:chOff x="1024127" y="1442589"/>
            <a:chExt cx="2877445" cy="685384"/>
          </a:xfrm>
        </p:grpSpPr>
        <p:sp>
          <p:nvSpPr>
            <p:cNvPr id="33" name="Rectangle 32"/>
            <p:cNvSpPr/>
            <p:nvPr/>
          </p:nvSpPr>
          <p:spPr>
            <a:xfrm>
              <a:off x="1024127" y="1442589"/>
              <a:ext cx="2791030" cy="654607"/>
            </a:xfrm>
            <a:prstGeom prst="rect">
              <a:avLst/>
            </a:prstGeom>
            <a:noFill/>
          </p:spPr>
          <p:txBody>
            <a:bodyPr wrap="none" lIns="69156" tIns="34578" rIns="69156" bIns="34578">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3800" b="1" smtClean="0">
                  <a:ln w="11430"/>
                  <a:solidFill>
                    <a:srgbClr val="0000FF"/>
                  </a:solidFill>
                  <a:latin typeface="Times New Roman" pitchFamily="18" charset="0"/>
                  <a:cs typeface="Times New Roman" pitchFamily="18" charset="0"/>
                </a:rPr>
                <a:t>Tìm hiểu bài</a:t>
              </a:r>
              <a:endParaRPr lang="en-US" sz="3800" b="1">
                <a:ln w="11430"/>
                <a:solidFill>
                  <a:srgbClr val="0000FF"/>
                </a:solidFill>
                <a:latin typeface="Times New Roman" pitchFamily="18" charset="0"/>
                <a:cs typeface="Times New Roman" pitchFamily="18" charset="0"/>
              </a:endParaRPr>
            </a:p>
          </p:txBody>
        </p:sp>
        <p:cxnSp>
          <p:nvCxnSpPr>
            <p:cNvPr id="34" name="Straight Connector 33"/>
            <p:cNvCxnSpPr/>
            <p:nvPr/>
          </p:nvCxnSpPr>
          <p:spPr>
            <a:xfrm>
              <a:off x="1095099" y="2127973"/>
              <a:ext cx="2806473"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35" name="Rectangle 34"/>
          <p:cNvSpPr/>
          <p:nvPr/>
        </p:nvSpPr>
        <p:spPr>
          <a:xfrm>
            <a:off x="5928519" y="2743200"/>
            <a:ext cx="9753600" cy="1200329"/>
          </a:xfrm>
          <a:prstGeom prst="rect">
            <a:avLst/>
          </a:prstGeom>
        </p:spPr>
        <p:txBody>
          <a:bodyPr wrap="square">
            <a:spAutoFit/>
          </a:bodyPr>
          <a:lstStyle/>
          <a:p>
            <a:pPr algn="just"/>
            <a:r>
              <a:rPr lang="en-US" sz="3600" b="1" dirty="0" smtClean="0">
                <a:solidFill>
                  <a:srgbClr val="FF0000"/>
                </a:solidFill>
                <a:latin typeface="Times New Roman" pitchFamily="18" charset="0"/>
                <a:cs typeface="Times New Roman" pitchFamily="18" charset="0"/>
              </a:rPr>
              <a:t>     </a:t>
            </a:r>
            <a:r>
              <a:rPr lang="en-US" sz="3600" b="1" err="1" smtClean="0">
                <a:solidFill>
                  <a:srgbClr val="FF0000"/>
                </a:solidFill>
                <a:latin typeface="Times New Roman" pitchFamily="18" charset="0"/>
                <a:cs typeface="Times New Roman" pitchFamily="18" charset="0"/>
              </a:rPr>
              <a:t>Câu</a:t>
            </a:r>
            <a:r>
              <a:rPr lang="en-US" sz="3600" b="1" smtClean="0">
                <a:solidFill>
                  <a:srgbClr val="FF0000"/>
                </a:solidFill>
                <a:latin typeface="Times New Roman" pitchFamily="18" charset="0"/>
                <a:cs typeface="Times New Roman" pitchFamily="18" charset="0"/>
              </a:rPr>
              <a:t> 2: </a:t>
            </a:r>
            <a:r>
              <a:rPr lang="en-US" sz="3600" b="1">
                <a:solidFill>
                  <a:srgbClr val="FF0000"/>
                </a:solidFill>
                <a:latin typeface="Times New Roman" pitchFamily="18" charset="0"/>
                <a:cs typeface="Times New Roman" pitchFamily="18" charset="0"/>
              </a:rPr>
              <a:t>Tác giả muốn khẳng định điều gì khi nói sông Hương là một bức tranh khổ dài?</a:t>
            </a:r>
            <a:endParaRPr lang="en-US" sz="3600" b="1" dirty="0">
              <a:solidFill>
                <a:srgbClr val="FF0000"/>
              </a:solidFill>
              <a:latin typeface="Times New Roman" pitchFamily="18" charset="0"/>
              <a:cs typeface="Times New Roman" pitchFamily="18" charset="0"/>
            </a:endParaRPr>
          </a:p>
        </p:txBody>
      </p:sp>
      <p:sp>
        <p:nvSpPr>
          <p:cNvPr id="36" name="Rectangle 35"/>
          <p:cNvSpPr/>
          <p:nvPr/>
        </p:nvSpPr>
        <p:spPr>
          <a:xfrm>
            <a:off x="5928519" y="4191000"/>
            <a:ext cx="9906000" cy="2308324"/>
          </a:xfrm>
          <a:prstGeom prst="rect">
            <a:avLst/>
          </a:prstGeom>
        </p:spPr>
        <p:txBody>
          <a:bodyPr wrap="square">
            <a:spAutoFit/>
          </a:bodyPr>
          <a:lstStyle/>
          <a:p>
            <a:pPr algn="just"/>
            <a:r>
              <a:rPr lang="en-US" sz="3600" b="1" smtClean="0">
                <a:solidFill>
                  <a:srgbClr val="0000CC"/>
                </a:solidFill>
                <a:latin typeface="Times New Roman" pitchFamily="18" charset="0"/>
                <a:cs typeface="Times New Roman" pitchFamily="18" charset="0"/>
              </a:rPr>
              <a:t>   Tác </a:t>
            </a:r>
            <a:r>
              <a:rPr lang="en-US" sz="3600" b="1">
                <a:solidFill>
                  <a:srgbClr val="0000CC"/>
                </a:solidFill>
                <a:latin typeface="Times New Roman" pitchFamily="18" charset="0"/>
                <a:cs typeface="Times New Roman" pitchFamily="18" charset="0"/>
              </a:rPr>
              <a:t>giả muốn khẳng định </a:t>
            </a:r>
            <a:r>
              <a:rPr lang="en-US" sz="3600" b="1" smtClean="0">
                <a:solidFill>
                  <a:srgbClr val="0000CC"/>
                </a:solidFill>
                <a:latin typeface="Times New Roman" pitchFamily="18" charset="0"/>
                <a:cs typeface="Times New Roman" pitchFamily="18" charset="0"/>
              </a:rPr>
              <a:t>khi </a:t>
            </a:r>
            <a:r>
              <a:rPr lang="en-US" sz="3600" b="1">
                <a:solidFill>
                  <a:srgbClr val="0000CC"/>
                </a:solidFill>
                <a:latin typeface="Times New Roman" pitchFamily="18" charset="0"/>
                <a:cs typeface="Times New Roman" pitchFamily="18" charset="0"/>
              </a:rPr>
              <a:t>nói sông Hương là một bức tranh phong cảnh gồm nhiều khúc, đoạn mà mỗi khúc đoạn </a:t>
            </a:r>
            <a:r>
              <a:rPr lang="en-US" sz="3600" b="1" smtClean="0">
                <a:solidFill>
                  <a:srgbClr val="0000CC"/>
                </a:solidFill>
                <a:latin typeface="Times New Roman" pitchFamily="18" charset="0"/>
                <a:cs typeface="Times New Roman" pitchFamily="18" charset="0"/>
              </a:rPr>
              <a:t>là đều </a:t>
            </a:r>
            <a:r>
              <a:rPr lang="en-US" sz="3600" b="1">
                <a:solidFill>
                  <a:srgbClr val="0000CC"/>
                </a:solidFill>
                <a:latin typeface="Times New Roman" pitchFamily="18" charset="0"/>
                <a:cs typeface="Times New Roman" pitchFamily="18" charset="0"/>
              </a:rPr>
              <a:t>có vẻ đẹp riêng của </a:t>
            </a:r>
            <a:r>
              <a:rPr lang="en-US" sz="3600" b="1" smtClean="0">
                <a:solidFill>
                  <a:srgbClr val="0000CC"/>
                </a:solidFill>
                <a:latin typeface="Times New Roman" pitchFamily="18" charset="0"/>
                <a:cs typeface="Times New Roman" pitchFamily="18" charset="0"/>
              </a:rPr>
              <a:t>nó.</a:t>
            </a:r>
            <a:endParaRPr lang="en-US" sz="3600" b="1" dirty="0">
              <a:solidFill>
                <a:srgbClr val="0000CC"/>
              </a:solidFill>
              <a:latin typeface="Times New Roman" pitchFamily="18" charset="0"/>
              <a:cs typeface="Times New Roman" pitchFamily="18" charset="0"/>
            </a:endParaRPr>
          </a:p>
        </p:txBody>
      </p:sp>
      <p:sp>
        <p:nvSpPr>
          <p:cNvPr id="45" name="Rectangle 44"/>
          <p:cNvSpPr/>
          <p:nvPr/>
        </p:nvSpPr>
        <p:spPr>
          <a:xfrm>
            <a:off x="369927" y="2667000"/>
            <a:ext cx="5230773" cy="1754326"/>
          </a:xfrm>
          <a:prstGeom prst="rect">
            <a:avLst/>
          </a:prstGeom>
        </p:spPr>
        <p:txBody>
          <a:bodyPr wrap="square">
            <a:spAutoFit/>
          </a:bodyPr>
          <a:lstStyle/>
          <a:p>
            <a:pPr algn="just"/>
            <a:r>
              <a:rPr lang="en-US" sz="3600" b="1" i="1">
                <a:solidFill>
                  <a:srgbClr val="FF0000"/>
                </a:solidFill>
                <a:latin typeface="Times New Roman" pitchFamily="18" charset="0"/>
                <a:cs typeface="Times New Roman" pitchFamily="18" charset="0"/>
              </a:rPr>
              <a:t>s</a:t>
            </a:r>
            <a:r>
              <a:rPr lang="en-US" sz="3600" b="1" i="1">
                <a:solidFill>
                  <a:srgbClr val="0000CC"/>
                </a:solidFill>
                <a:latin typeface="Times New Roman" pitchFamily="18" charset="0"/>
                <a:cs typeface="Times New Roman" pitchFamily="18" charset="0"/>
              </a:rPr>
              <a:t>âu đậm, </a:t>
            </a:r>
            <a:r>
              <a:rPr lang="en-US" sz="3600" b="1" i="1">
                <a:solidFill>
                  <a:srgbClr val="FF0000"/>
                </a:solidFill>
                <a:latin typeface="Times New Roman" pitchFamily="18" charset="0"/>
                <a:cs typeface="Times New Roman" pitchFamily="18" charset="0"/>
              </a:rPr>
              <a:t>d</a:t>
            </a:r>
            <a:r>
              <a:rPr lang="en-US" sz="3600" b="1" i="1">
                <a:solidFill>
                  <a:srgbClr val="0000CC"/>
                </a:solidFill>
                <a:latin typeface="Times New Roman" pitchFamily="18" charset="0"/>
                <a:cs typeface="Times New Roman" pitchFamily="18" charset="0"/>
              </a:rPr>
              <a:t>ìu </a:t>
            </a:r>
            <a:r>
              <a:rPr lang="en-US" sz="3600" b="1" i="1">
                <a:solidFill>
                  <a:srgbClr val="FF0000"/>
                </a:solidFill>
                <a:latin typeface="Times New Roman" pitchFamily="18" charset="0"/>
                <a:cs typeface="Times New Roman" pitchFamily="18" charset="0"/>
              </a:rPr>
              <a:t>d</a:t>
            </a:r>
            <a:r>
              <a:rPr lang="en-US" sz="3600" b="1" i="1">
                <a:solidFill>
                  <a:srgbClr val="0000CC"/>
                </a:solidFill>
                <a:latin typeface="Times New Roman" pitchFamily="18" charset="0"/>
                <a:cs typeface="Times New Roman" pitchFamily="18" charset="0"/>
              </a:rPr>
              <a:t>ịu, thạch </a:t>
            </a:r>
            <a:r>
              <a:rPr lang="en-US" sz="3600" b="1" i="1">
                <a:solidFill>
                  <a:srgbClr val="FF0000"/>
                </a:solidFill>
                <a:latin typeface="Times New Roman" pitchFamily="18" charset="0"/>
                <a:cs typeface="Times New Roman" pitchFamily="18" charset="0"/>
              </a:rPr>
              <a:t>x</a:t>
            </a:r>
            <a:r>
              <a:rPr lang="en-US" sz="3600" b="1" i="1">
                <a:solidFill>
                  <a:srgbClr val="0000CC"/>
                </a:solidFill>
                <a:latin typeface="Times New Roman" pitchFamily="18" charset="0"/>
                <a:cs typeface="Times New Roman" pitchFamily="18" charset="0"/>
              </a:rPr>
              <a:t>ương bồ, </a:t>
            </a:r>
            <a:r>
              <a:rPr lang="en-US" sz="3600" b="1" i="1">
                <a:solidFill>
                  <a:srgbClr val="FF0000"/>
                </a:solidFill>
                <a:latin typeface="Times New Roman" pitchFamily="18" charset="0"/>
                <a:cs typeface="Times New Roman" pitchFamily="18" charset="0"/>
              </a:rPr>
              <a:t>s</a:t>
            </a:r>
            <a:r>
              <a:rPr lang="en-US" sz="3600" b="1" i="1">
                <a:solidFill>
                  <a:srgbClr val="0000CC"/>
                </a:solidFill>
                <a:latin typeface="Times New Roman" pitchFamily="18" charset="0"/>
                <a:cs typeface="Times New Roman" pitchFamily="18" charset="0"/>
              </a:rPr>
              <a:t>ắc độ, </a:t>
            </a:r>
            <a:r>
              <a:rPr lang="en-US" sz="3600" b="1" i="1">
                <a:solidFill>
                  <a:srgbClr val="FF0000"/>
                </a:solidFill>
                <a:latin typeface="Times New Roman" pitchFamily="18" charset="0"/>
                <a:cs typeface="Times New Roman" pitchFamily="18" charset="0"/>
              </a:rPr>
              <a:t>tr</a:t>
            </a:r>
            <a:r>
              <a:rPr lang="en-US" sz="3600" b="1" i="1">
                <a:solidFill>
                  <a:srgbClr val="0000CC"/>
                </a:solidFill>
                <a:latin typeface="Times New Roman" pitchFamily="18" charset="0"/>
                <a:cs typeface="Times New Roman" pitchFamily="18" charset="0"/>
              </a:rPr>
              <a:t>ăng </a:t>
            </a:r>
            <a:r>
              <a:rPr lang="en-US" sz="3600" b="1" i="1">
                <a:solidFill>
                  <a:srgbClr val="FF0000"/>
                </a:solidFill>
                <a:latin typeface="Times New Roman" pitchFamily="18" charset="0"/>
                <a:cs typeface="Times New Roman" pitchFamily="18" charset="0"/>
              </a:rPr>
              <a:t>s</a:t>
            </a:r>
            <a:r>
              <a:rPr lang="en-US" sz="3600" b="1" i="1">
                <a:solidFill>
                  <a:srgbClr val="0000CC"/>
                </a:solidFill>
                <a:latin typeface="Times New Roman" pitchFamily="18" charset="0"/>
                <a:cs typeface="Times New Roman" pitchFamily="18" charset="0"/>
              </a:rPr>
              <a:t>áng, đường </a:t>
            </a:r>
            <a:r>
              <a:rPr lang="en-US" sz="3600" b="1" i="1">
                <a:solidFill>
                  <a:srgbClr val="FF0000"/>
                </a:solidFill>
                <a:latin typeface="Times New Roman" pitchFamily="18" charset="0"/>
                <a:cs typeface="Times New Roman" pitchFamily="18" charset="0"/>
              </a:rPr>
              <a:t>s</a:t>
            </a:r>
            <a:r>
              <a:rPr lang="en-US" sz="3600" b="1" i="1">
                <a:solidFill>
                  <a:srgbClr val="0000CC"/>
                </a:solidFill>
                <a:latin typeface="Times New Roman" pitchFamily="18" charset="0"/>
                <a:cs typeface="Times New Roman" pitchFamily="18" charset="0"/>
              </a:rPr>
              <a:t>áng</a:t>
            </a:r>
            <a:endParaRPr lang="en-US" sz="3600" b="1">
              <a:solidFill>
                <a:srgbClr val="0000CC"/>
              </a:solidFill>
              <a:latin typeface="Times New Roman" pitchFamily="18" charset="0"/>
              <a:cs typeface="Times New Roman" pitchFamily="18" charset="0"/>
            </a:endParaRPr>
          </a:p>
        </p:txBody>
      </p:sp>
      <p:sp>
        <p:nvSpPr>
          <p:cNvPr id="46" name="Rectangle 45"/>
          <p:cNvSpPr/>
          <p:nvPr/>
        </p:nvSpPr>
        <p:spPr>
          <a:xfrm>
            <a:off x="289719" y="4391085"/>
            <a:ext cx="5245854" cy="4524315"/>
          </a:xfrm>
          <a:prstGeom prst="rect">
            <a:avLst/>
          </a:prstGeom>
        </p:spPr>
        <p:txBody>
          <a:bodyPr wrap="square">
            <a:spAutoFit/>
          </a:bodyPr>
          <a:lstStyle/>
          <a:p>
            <a:pPr algn="just"/>
            <a:r>
              <a:rPr lang="en-US" sz="3600" b="1" smtClean="0">
                <a:solidFill>
                  <a:srgbClr val="0000CC"/>
                </a:solidFill>
                <a:latin typeface="Times New Roman" pitchFamily="18" charset="0"/>
                <a:cs typeface="Times New Roman" pitchFamily="18" charset="0"/>
              </a:rPr>
              <a:t>     Bao </a:t>
            </a:r>
            <a:r>
              <a:rPr lang="en-US" sz="3600" b="1">
                <a:solidFill>
                  <a:srgbClr val="0000CC"/>
                </a:solidFill>
                <a:latin typeface="Times New Roman" pitchFamily="18" charset="0"/>
                <a:cs typeface="Times New Roman" pitchFamily="18" charset="0"/>
              </a:rPr>
              <a:t>trùm lên cả bức tranh</a:t>
            </a:r>
            <a:r>
              <a:rPr lang="en-US" sz="3600" b="1">
                <a:solidFill>
                  <a:srgbClr val="FF0000"/>
                </a:solidFill>
                <a:latin typeface="Times New Roman" pitchFamily="18" charset="0"/>
                <a:cs typeface="Times New Roman" pitchFamily="18" charset="0"/>
              </a:rPr>
              <a:t>/</a:t>
            </a:r>
            <a:r>
              <a:rPr lang="en-US" sz="3600" b="1">
                <a:solidFill>
                  <a:srgbClr val="0000CC"/>
                </a:solidFill>
                <a:latin typeface="Times New Roman" pitchFamily="18" charset="0"/>
                <a:cs typeface="Times New Roman" pitchFamily="18" charset="0"/>
              </a:rPr>
              <a:t> đó là một màu xanh có nhiều sắc độ</a:t>
            </a:r>
            <a:r>
              <a:rPr lang="en-US" sz="3600" b="1" smtClean="0">
                <a:solidFill>
                  <a:srgbClr val="0000CC"/>
                </a:solidFill>
                <a:latin typeface="Times New Roman" pitchFamily="18" charset="0"/>
                <a:cs typeface="Times New Roman" pitchFamily="18" charset="0"/>
              </a:rPr>
              <a:t>,</a:t>
            </a:r>
            <a:r>
              <a:rPr lang="en-US" sz="3600" b="1" smtClean="0">
                <a:solidFill>
                  <a:srgbClr val="FF0000"/>
                </a:solidFill>
                <a:latin typeface="Times New Roman" pitchFamily="18" charset="0"/>
                <a:cs typeface="Times New Roman" pitchFamily="18" charset="0"/>
              </a:rPr>
              <a:t>/</a:t>
            </a:r>
            <a:r>
              <a:rPr lang="en-US" sz="3600" b="1" smtClean="0">
                <a:solidFill>
                  <a:srgbClr val="0000CC"/>
                </a:solidFill>
                <a:latin typeface="Times New Roman" pitchFamily="18" charset="0"/>
                <a:cs typeface="Times New Roman" pitchFamily="18" charset="0"/>
              </a:rPr>
              <a:t> </a:t>
            </a:r>
            <a:r>
              <a:rPr lang="en-US" sz="3600" b="1">
                <a:solidFill>
                  <a:srgbClr val="0000CC"/>
                </a:solidFill>
                <a:latin typeface="Times New Roman" pitchFamily="18" charset="0"/>
                <a:cs typeface="Times New Roman" pitchFamily="18" charset="0"/>
              </a:rPr>
              <a:t>đậm nhạt khác nhau:</a:t>
            </a:r>
            <a:r>
              <a:rPr lang="en-US" sz="3600" b="1">
                <a:solidFill>
                  <a:srgbClr val="FF0000"/>
                </a:solidFill>
                <a:latin typeface="Times New Roman" pitchFamily="18" charset="0"/>
                <a:cs typeface="Times New Roman" pitchFamily="18" charset="0"/>
              </a:rPr>
              <a:t>/</a:t>
            </a:r>
            <a:r>
              <a:rPr lang="en-US" sz="3600" b="1">
                <a:solidFill>
                  <a:srgbClr val="0000CC"/>
                </a:solidFill>
                <a:latin typeface="Times New Roman" pitchFamily="18" charset="0"/>
                <a:cs typeface="Times New Roman" pitchFamily="18" charset="0"/>
              </a:rPr>
              <a:t> màu xanh da trời,</a:t>
            </a:r>
            <a:r>
              <a:rPr lang="en-US" sz="3600" b="1">
                <a:solidFill>
                  <a:srgbClr val="FF0000"/>
                </a:solidFill>
                <a:latin typeface="Times New Roman" pitchFamily="18" charset="0"/>
                <a:cs typeface="Times New Roman" pitchFamily="18" charset="0"/>
              </a:rPr>
              <a:t>/</a:t>
            </a:r>
            <a:r>
              <a:rPr lang="en-US" sz="3600" b="1">
                <a:solidFill>
                  <a:srgbClr val="0000CC"/>
                </a:solidFill>
                <a:latin typeface="Times New Roman" pitchFamily="18" charset="0"/>
                <a:cs typeface="Times New Roman" pitchFamily="18" charset="0"/>
              </a:rPr>
              <a:t> màu xanh của nước biếc,</a:t>
            </a:r>
            <a:r>
              <a:rPr lang="en-US" sz="3600" b="1">
                <a:solidFill>
                  <a:srgbClr val="FF0000"/>
                </a:solidFill>
                <a:latin typeface="Times New Roman" pitchFamily="18" charset="0"/>
                <a:cs typeface="Times New Roman" pitchFamily="18" charset="0"/>
              </a:rPr>
              <a:t>/</a:t>
            </a:r>
            <a:r>
              <a:rPr lang="en-US" sz="3600" b="1">
                <a:solidFill>
                  <a:srgbClr val="0000CC"/>
                </a:solidFill>
                <a:latin typeface="Times New Roman" pitchFamily="18" charset="0"/>
                <a:cs typeface="Times New Roman" pitchFamily="18" charset="0"/>
              </a:rPr>
              <a:t> màu xanh non của những bãi ngô,</a:t>
            </a:r>
            <a:r>
              <a:rPr lang="en-US" sz="3600" b="1">
                <a:solidFill>
                  <a:srgbClr val="FF0000"/>
                </a:solidFill>
                <a:latin typeface="Times New Roman" pitchFamily="18" charset="0"/>
                <a:cs typeface="Times New Roman" pitchFamily="18" charset="0"/>
              </a:rPr>
              <a:t>/</a:t>
            </a:r>
            <a:r>
              <a:rPr lang="en-US" sz="3600" b="1">
                <a:solidFill>
                  <a:srgbClr val="0000CC"/>
                </a:solidFill>
                <a:latin typeface="Times New Roman" pitchFamily="18" charset="0"/>
                <a:cs typeface="Times New Roman" pitchFamily="18" charset="0"/>
              </a:rPr>
              <a:t> thảm cỏ,..</a:t>
            </a:r>
            <a:r>
              <a:rPr lang="en-US" sz="3600" b="1">
                <a:solidFill>
                  <a:srgbClr val="FF0000"/>
                </a:solidFill>
                <a:latin typeface="Times New Roman" pitchFamily="18" charset="0"/>
                <a:cs typeface="Times New Roman" pitchFamily="18" charset="0"/>
              </a:rPr>
              <a:t>//</a:t>
            </a:r>
          </a:p>
        </p:txBody>
      </p:sp>
    </p:spTree>
    <p:extLst>
      <p:ext uri="{BB962C8B-B14F-4D97-AF65-F5344CB8AC3E}">
        <p14:creationId xmlns:p14="http://schemas.microsoft.com/office/powerpoint/2010/main" val="1045862767"/>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500"/>
                                        <p:tgtEl>
                                          <p:spTgt spid="3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6"/>
                                        </p:tgtEl>
                                        <p:attrNameLst>
                                          <p:attrName>style.visibility</p:attrName>
                                        </p:attrNameLst>
                                      </p:cBhvr>
                                      <p:to>
                                        <p:strVal val="visible"/>
                                      </p:to>
                                    </p:set>
                                    <p:animEffect transition="in" filter="fade">
                                      <p:cBhvr>
                                        <p:cTn id="12"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3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8" name="Straight Connector 27"/>
          <p:cNvCxnSpPr/>
          <p:nvPr/>
        </p:nvCxnSpPr>
        <p:spPr>
          <a:xfrm>
            <a:off x="5699919" y="2667000"/>
            <a:ext cx="0" cy="5867400"/>
          </a:xfrm>
          <a:prstGeom prst="line">
            <a:avLst/>
          </a:prstGeom>
          <a:ln>
            <a:solidFill>
              <a:srgbClr val="0000CC"/>
            </a:solidFill>
          </a:ln>
        </p:spPr>
        <p:style>
          <a:lnRef idx="2">
            <a:schemeClr val="dk1"/>
          </a:lnRef>
          <a:fillRef idx="0">
            <a:schemeClr val="dk1"/>
          </a:fillRef>
          <a:effectRef idx="1">
            <a:schemeClr val="dk1"/>
          </a:effectRef>
          <a:fontRef idx="minor">
            <a:schemeClr val="tx1"/>
          </a:fontRef>
        </p:style>
      </p:cxnSp>
      <p:grpSp>
        <p:nvGrpSpPr>
          <p:cNvPr id="29" name="Group 28"/>
          <p:cNvGrpSpPr/>
          <p:nvPr/>
        </p:nvGrpSpPr>
        <p:grpSpPr>
          <a:xfrm>
            <a:off x="1718225" y="1891336"/>
            <a:ext cx="2319747" cy="699983"/>
            <a:chOff x="1259767" y="1442589"/>
            <a:chExt cx="2319747" cy="699983"/>
          </a:xfrm>
        </p:grpSpPr>
        <p:sp>
          <p:nvSpPr>
            <p:cNvPr id="30" name="Rectangle 29"/>
            <p:cNvSpPr/>
            <p:nvPr/>
          </p:nvSpPr>
          <p:spPr>
            <a:xfrm>
              <a:off x="1259767" y="1442589"/>
              <a:ext cx="2319747" cy="654607"/>
            </a:xfrm>
            <a:prstGeom prst="rect">
              <a:avLst/>
            </a:prstGeom>
            <a:noFill/>
          </p:spPr>
          <p:txBody>
            <a:bodyPr wrap="none" lIns="69156" tIns="34578" rIns="69156" bIns="34578">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3800" b="1" smtClean="0">
                  <a:ln w="11430"/>
                  <a:solidFill>
                    <a:srgbClr val="0000FF"/>
                  </a:solidFill>
                  <a:latin typeface="Times New Roman" pitchFamily="18" charset="0"/>
                  <a:cs typeface="Times New Roman" pitchFamily="18" charset="0"/>
                </a:rPr>
                <a:t>Luyện đọc</a:t>
              </a:r>
              <a:endParaRPr lang="en-US" sz="3800" b="1">
                <a:ln w="11430"/>
                <a:solidFill>
                  <a:srgbClr val="0000FF"/>
                </a:solidFill>
                <a:latin typeface="Times New Roman" pitchFamily="18" charset="0"/>
                <a:cs typeface="Times New Roman" pitchFamily="18" charset="0"/>
              </a:endParaRPr>
            </a:p>
          </p:txBody>
        </p:sp>
        <p:cxnSp>
          <p:nvCxnSpPr>
            <p:cNvPr id="31" name="Straight Connector 30"/>
            <p:cNvCxnSpPr/>
            <p:nvPr/>
          </p:nvCxnSpPr>
          <p:spPr>
            <a:xfrm>
              <a:off x="1338517" y="2142572"/>
              <a:ext cx="2209800"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grpSp>
        <p:nvGrpSpPr>
          <p:cNvPr id="32" name="Group 31"/>
          <p:cNvGrpSpPr/>
          <p:nvPr/>
        </p:nvGrpSpPr>
        <p:grpSpPr>
          <a:xfrm>
            <a:off x="8753147" y="1907107"/>
            <a:ext cx="2877445" cy="685384"/>
            <a:chOff x="1024127" y="1442589"/>
            <a:chExt cx="2877445" cy="685384"/>
          </a:xfrm>
        </p:grpSpPr>
        <p:sp>
          <p:nvSpPr>
            <p:cNvPr id="33" name="Rectangle 32"/>
            <p:cNvSpPr/>
            <p:nvPr/>
          </p:nvSpPr>
          <p:spPr>
            <a:xfrm>
              <a:off x="1024127" y="1442589"/>
              <a:ext cx="2791030" cy="654607"/>
            </a:xfrm>
            <a:prstGeom prst="rect">
              <a:avLst/>
            </a:prstGeom>
            <a:noFill/>
          </p:spPr>
          <p:txBody>
            <a:bodyPr wrap="none" lIns="69156" tIns="34578" rIns="69156" bIns="34578">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3800" b="1" smtClean="0">
                  <a:ln w="11430"/>
                  <a:solidFill>
                    <a:srgbClr val="0000FF"/>
                  </a:solidFill>
                  <a:latin typeface="Times New Roman" pitchFamily="18" charset="0"/>
                  <a:cs typeface="Times New Roman" pitchFamily="18" charset="0"/>
                </a:rPr>
                <a:t>Tìm hiểu bài</a:t>
              </a:r>
              <a:endParaRPr lang="en-US" sz="3800" b="1">
                <a:ln w="11430"/>
                <a:solidFill>
                  <a:srgbClr val="0000FF"/>
                </a:solidFill>
                <a:latin typeface="Times New Roman" pitchFamily="18" charset="0"/>
                <a:cs typeface="Times New Roman" pitchFamily="18" charset="0"/>
              </a:endParaRPr>
            </a:p>
          </p:txBody>
        </p:sp>
        <p:cxnSp>
          <p:nvCxnSpPr>
            <p:cNvPr id="34" name="Straight Connector 33"/>
            <p:cNvCxnSpPr/>
            <p:nvPr/>
          </p:nvCxnSpPr>
          <p:spPr>
            <a:xfrm>
              <a:off x="1095099" y="2127973"/>
              <a:ext cx="2806473"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35" name="Rectangle 34"/>
          <p:cNvSpPr/>
          <p:nvPr/>
        </p:nvSpPr>
        <p:spPr>
          <a:xfrm>
            <a:off x="5928519" y="2743200"/>
            <a:ext cx="9753600" cy="1200329"/>
          </a:xfrm>
          <a:prstGeom prst="rect">
            <a:avLst/>
          </a:prstGeom>
        </p:spPr>
        <p:txBody>
          <a:bodyPr wrap="square">
            <a:spAutoFit/>
          </a:bodyPr>
          <a:lstStyle/>
          <a:p>
            <a:pPr algn="just"/>
            <a:r>
              <a:rPr lang="en-US" sz="3600" b="1" dirty="0" smtClean="0">
                <a:solidFill>
                  <a:srgbClr val="FF0000"/>
                </a:solidFill>
                <a:latin typeface="Times New Roman" pitchFamily="18" charset="0"/>
                <a:cs typeface="Times New Roman" pitchFamily="18" charset="0"/>
              </a:rPr>
              <a:t>     </a:t>
            </a:r>
            <a:r>
              <a:rPr lang="en-US" sz="3600" b="1" err="1" smtClean="0">
                <a:solidFill>
                  <a:srgbClr val="FF0000"/>
                </a:solidFill>
                <a:latin typeface="Times New Roman" pitchFamily="18" charset="0"/>
                <a:cs typeface="Times New Roman" pitchFamily="18" charset="0"/>
              </a:rPr>
              <a:t>Câu</a:t>
            </a:r>
            <a:r>
              <a:rPr lang="en-US" sz="3600" b="1" smtClean="0">
                <a:solidFill>
                  <a:srgbClr val="FF0000"/>
                </a:solidFill>
                <a:latin typeface="Times New Roman" pitchFamily="18" charset="0"/>
                <a:cs typeface="Times New Roman" pitchFamily="18" charset="0"/>
              </a:rPr>
              <a:t> 3: </a:t>
            </a:r>
            <a:r>
              <a:rPr lang="en-US" sz="3600" b="1">
                <a:solidFill>
                  <a:srgbClr val="FF0000"/>
                </a:solidFill>
                <a:latin typeface="Times New Roman" pitchFamily="18" charset="0"/>
                <a:cs typeface="Times New Roman" pitchFamily="18" charset="0"/>
              </a:rPr>
              <a:t>Màu sắc của sông Hương thay đổi như thế nào? Vì sao có sự thay đổi như vậy? </a:t>
            </a:r>
            <a:endParaRPr lang="en-US" sz="3600" b="1" dirty="0">
              <a:solidFill>
                <a:srgbClr val="FF0000"/>
              </a:solidFill>
              <a:latin typeface="Times New Roman" pitchFamily="18" charset="0"/>
              <a:cs typeface="Times New Roman" pitchFamily="18" charset="0"/>
            </a:endParaRPr>
          </a:p>
        </p:txBody>
      </p:sp>
      <p:sp>
        <p:nvSpPr>
          <p:cNvPr id="36" name="Rectangle 35"/>
          <p:cNvSpPr/>
          <p:nvPr/>
        </p:nvSpPr>
        <p:spPr>
          <a:xfrm>
            <a:off x="5928519" y="4191000"/>
            <a:ext cx="9906000" cy="3970318"/>
          </a:xfrm>
          <a:prstGeom prst="rect">
            <a:avLst/>
          </a:prstGeom>
        </p:spPr>
        <p:txBody>
          <a:bodyPr wrap="square">
            <a:spAutoFit/>
          </a:bodyPr>
          <a:lstStyle/>
          <a:p>
            <a:pPr algn="just"/>
            <a:r>
              <a:rPr lang="en-US" sz="3600" b="1">
                <a:solidFill>
                  <a:srgbClr val="0000CC"/>
                </a:solidFill>
                <a:latin typeface="Times New Roman" pitchFamily="18" charset="0"/>
                <a:cs typeface="Times New Roman" pitchFamily="18" charset="0"/>
              </a:rPr>
              <a:t>Màu sắc của sông Hương có sự thay đổi khi hè đến và vào những đêm trăng sáng. Bởi vì hè đến, khi hoa phượng nở đỏ rực hai bên bờ, Hương Giang bỗng thay chiếc áo xanh hằng ngày thành dải lụa đào ửng hồng cả phố phường. Còn vào những đêm trăng sáng, dòng sông là một đường trăng lung linh dát vàng.</a:t>
            </a:r>
            <a:endParaRPr lang="en-US" sz="3600" b="1" dirty="0">
              <a:solidFill>
                <a:srgbClr val="0000CC"/>
              </a:solidFill>
              <a:latin typeface="Times New Roman" pitchFamily="18" charset="0"/>
              <a:cs typeface="Times New Roman" pitchFamily="18" charset="0"/>
            </a:endParaRPr>
          </a:p>
        </p:txBody>
      </p:sp>
      <p:sp>
        <p:nvSpPr>
          <p:cNvPr id="45" name="Rectangle 44"/>
          <p:cNvSpPr/>
          <p:nvPr/>
        </p:nvSpPr>
        <p:spPr>
          <a:xfrm>
            <a:off x="369927" y="2667000"/>
            <a:ext cx="5230773" cy="1754326"/>
          </a:xfrm>
          <a:prstGeom prst="rect">
            <a:avLst/>
          </a:prstGeom>
        </p:spPr>
        <p:txBody>
          <a:bodyPr wrap="square">
            <a:spAutoFit/>
          </a:bodyPr>
          <a:lstStyle/>
          <a:p>
            <a:pPr algn="just"/>
            <a:r>
              <a:rPr lang="en-US" sz="3600" b="1" i="1">
                <a:solidFill>
                  <a:srgbClr val="FF0000"/>
                </a:solidFill>
                <a:latin typeface="Times New Roman" pitchFamily="18" charset="0"/>
                <a:cs typeface="Times New Roman" pitchFamily="18" charset="0"/>
              </a:rPr>
              <a:t>s</a:t>
            </a:r>
            <a:r>
              <a:rPr lang="en-US" sz="3600" b="1" i="1">
                <a:solidFill>
                  <a:srgbClr val="0000CC"/>
                </a:solidFill>
                <a:latin typeface="Times New Roman" pitchFamily="18" charset="0"/>
                <a:cs typeface="Times New Roman" pitchFamily="18" charset="0"/>
              </a:rPr>
              <a:t>âu đậm, </a:t>
            </a:r>
            <a:r>
              <a:rPr lang="en-US" sz="3600" b="1" i="1">
                <a:solidFill>
                  <a:srgbClr val="FF0000"/>
                </a:solidFill>
                <a:latin typeface="Times New Roman" pitchFamily="18" charset="0"/>
                <a:cs typeface="Times New Roman" pitchFamily="18" charset="0"/>
              </a:rPr>
              <a:t>d</a:t>
            </a:r>
            <a:r>
              <a:rPr lang="en-US" sz="3600" b="1" i="1">
                <a:solidFill>
                  <a:srgbClr val="0000CC"/>
                </a:solidFill>
                <a:latin typeface="Times New Roman" pitchFamily="18" charset="0"/>
                <a:cs typeface="Times New Roman" pitchFamily="18" charset="0"/>
              </a:rPr>
              <a:t>ìu </a:t>
            </a:r>
            <a:r>
              <a:rPr lang="en-US" sz="3600" b="1" i="1">
                <a:solidFill>
                  <a:srgbClr val="FF0000"/>
                </a:solidFill>
                <a:latin typeface="Times New Roman" pitchFamily="18" charset="0"/>
                <a:cs typeface="Times New Roman" pitchFamily="18" charset="0"/>
              </a:rPr>
              <a:t>d</a:t>
            </a:r>
            <a:r>
              <a:rPr lang="en-US" sz="3600" b="1" i="1">
                <a:solidFill>
                  <a:srgbClr val="0000CC"/>
                </a:solidFill>
                <a:latin typeface="Times New Roman" pitchFamily="18" charset="0"/>
                <a:cs typeface="Times New Roman" pitchFamily="18" charset="0"/>
              </a:rPr>
              <a:t>ịu, thạch </a:t>
            </a:r>
            <a:r>
              <a:rPr lang="en-US" sz="3600" b="1" i="1">
                <a:solidFill>
                  <a:srgbClr val="FF0000"/>
                </a:solidFill>
                <a:latin typeface="Times New Roman" pitchFamily="18" charset="0"/>
                <a:cs typeface="Times New Roman" pitchFamily="18" charset="0"/>
              </a:rPr>
              <a:t>x</a:t>
            </a:r>
            <a:r>
              <a:rPr lang="en-US" sz="3600" b="1" i="1">
                <a:solidFill>
                  <a:srgbClr val="0000CC"/>
                </a:solidFill>
                <a:latin typeface="Times New Roman" pitchFamily="18" charset="0"/>
                <a:cs typeface="Times New Roman" pitchFamily="18" charset="0"/>
              </a:rPr>
              <a:t>ương bồ, </a:t>
            </a:r>
            <a:r>
              <a:rPr lang="en-US" sz="3600" b="1" i="1">
                <a:solidFill>
                  <a:srgbClr val="FF0000"/>
                </a:solidFill>
                <a:latin typeface="Times New Roman" pitchFamily="18" charset="0"/>
                <a:cs typeface="Times New Roman" pitchFamily="18" charset="0"/>
              </a:rPr>
              <a:t>s</a:t>
            </a:r>
            <a:r>
              <a:rPr lang="en-US" sz="3600" b="1" i="1">
                <a:solidFill>
                  <a:srgbClr val="0000CC"/>
                </a:solidFill>
                <a:latin typeface="Times New Roman" pitchFamily="18" charset="0"/>
                <a:cs typeface="Times New Roman" pitchFamily="18" charset="0"/>
              </a:rPr>
              <a:t>ắc độ, </a:t>
            </a:r>
            <a:r>
              <a:rPr lang="en-US" sz="3600" b="1" i="1">
                <a:solidFill>
                  <a:srgbClr val="FF0000"/>
                </a:solidFill>
                <a:latin typeface="Times New Roman" pitchFamily="18" charset="0"/>
                <a:cs typeface="Times New Roman" pitchFamily="18" charset="0"/>
              </a:rPr>
              <a:t>tr</a:t>
            </a:r>
            <a:r>
              <a:rPr lang="en-US" sz="3600" b="1" i="1">
                <a:solidFill>
                  <a:srgbClr val="0000CC"/>
                </a:solidFill>
                <a:latin typeface="Times New Roman" pitchFamily="18" charset="0"/>
                <a:cs typeface="Times New Roman" pitchFamily="18" charset="0"/>
              </a:rPr>
              <a:t>ăng </a:t>
            </a:r>
            <a:r>
              <a:rPr lang="en-US" sz="3600" b="1" i="1">
                <a:solidFill>
                  <a:srgbClr val="FF0000"/>
                </a:solidFill>
                <a:latin typeface="Times New Roman" pitchFamily="18" charset="0"/>
                <a:cs typeface="Times New Roman" pitchFamily="18" charset="0"/>
              </a:rPr>
              <a:t>s</a:t>
            </a:r>
            <a:r>
              <a:rPr lang="en-US" sz="3600" b="1" i="1">
                <a:solidFill>
                  <a:srgbClr val="0000CC"/>
                </a:solidFill>
                <a:latin typeface="Times New Roman" pitchFamily="18" charset="0"/>
                <a:cs typeface="Times New Roman" pitchFamily="18" charset="0"/>
              </a:rPr>
              <a:t>áng, đường </a:t>
            </a:r>
            <a:r>
              <a:rPr lang="en-US" sz="3600" b="1" i="1">
                <a:solidFill>
                  <a:srgbClr val="FF0000"/>
                </a:solidFill>
                <a:latin typeface="Times New Roman" pitchFamily="18" charset="0"/>
                <a:cs typeface="Times New Roman" pitchFamily="18" charset="0"/>
              </a:rPr>
              <a:t>s</a:t>
            </a:r>
            <a:r>
              <a:rPr lang="en-US" sz="3600" b="1" i="1">
                <a:solidFill>
                  <a:srgbClr val="0000CC"/>
                </a:solidFill>
                <a:latin typeface="Times New Roman" pitchFamily="18" charset="0"/>
                <a:cs typeface="Times New Roman" pitchFamily="18" charset="0"/>
              </a:rPr>
              <a:t>áng</a:t>
            </a:r>
            <a:endParaRPr lang="en-US" sz="3600" b="1">
              <a:solidFill>
                <a:srgbClr val="0000CC"/>
              </a:solidFill>
              <a:latin typeface="Times New Roman" pitchFamily="18" charset="0"/>
              <a:cs typeface="Times New Roman" pitchFamily="18" charset="0"/>
            </a:endParaRPr>
          </a:p>
        </p:txBody>
      </p:sp>
      <p:sp>
        <p:nvSpPr>
          <p:cNvPr id="46" name="Rectangle 45"/>
          <p:cNvSpPr/>
          <p:nvPr/>
        </p:nvSpPr>
        <p:spPr>
          <a:xfrm>
            <a:off x="289719" y="4391085"/>
            <a:ext cx="5245854" cy="4524315"/>
          </a:xfrm>
          <a:prstGeom prst="rect">
            <a:avLst/>
          </a:prstGeom>
        </p:spPr>
        <p:txBody>
          <a:bodyPr wrap="square">
            <a:spAutoFit/>
          </a:bodyPr>
          <a:lstStyle/>
          <a:p>
            <a:pPr algn="just"/>
            <a:r>
              <a:rPr lang="en-US" sz="3600" b="1" smtClean="0">
                <a:solidFill>
                  <a:srgbClr val="0000CC"/>
                </a:solidFill>
                <a:latin typeface="Times New Roman" pitchFamily="18" charset="0"/>
                <a:cs typeface="Times New Roman" pitchFamily="18" charset="0"/>
              </a:rPr>
              <a:t>     Bao </a:t>
            </a:r>
            <a:r>
              <a:rPr lang="en-US" sz="3600" b="1">
                <a:solidFill>
                  <a:srgbClr val="0000CC"/>
                </a:solidFill>
                <a:latin typeface="Times New Roman" pitchFamily="18" charset="0"/>
                <a:cs typeface="Times New Roman" pitchFamily="18" charset="0"/>
              </a:rPr>
              <a:t>trùm lên cả bức tranh</a:t>
            </a:r>
            <a:r>
              <a:rPr lang="en-US" sz="3600" b="1">
                <a:solidFill>
                  <a:srgbClr val="FF0000"/>
                </a:solidFill>
                <a:latin typeface="Times New Roman" pitchFamily="18" charset="0"/>
                <a:cs typeface="Times New Roman" pitchFamily="18" charset="0"/>
              </a:rPr>
              <a:t>/</a:t>
            </a:r>
            <a:r>
              <a:rPr lang="en-US" sz="3600" b="1">
                <a:solidFill>
                  <a:srgbClr val="0000CC"/>
                </a:solidFill>
                <a:latin typeface="Times New Roman" pitchFamily="18" charset="0"/>
                <a:cs typeface="Times New Roman" pitchFamily="18" charset="0"/>
              </a:rPr>
              <a:t> đó là một màu xanh có nhiều sắc độ</a:t>
            </a:r>
            <a:r>
              <a:rPr lang="en-US" sz="3600" b="1" smtClean="0">
                <a:solidFill>
                  <a:srgbClr val="0000CC"/>
                </a:solidFill>
                <a:latin typeface="Times New Roman" pitchFamily="18" charset="0"/>
                <a:cs typeface="Times New Roman" pitchFamily="18" charset="0"/>
              </a:rPr>
              <a:t>,</a:t>
            </a:r>
            <a:r>
              <a:rPr lang="en-US" sz="3600" b="1" smtClean="0">
                <a:solidFill>
                  <a:srgbClr val="FF0000"/>
                </a:solidFill>
                <a:latin typeface="Times New Roman" pitchFamily="18" charset="0"/>
                <a:cs typeface="Times New Roman" pitchFamily="18" charset="0"/>
              </a:rPr>
              <a:t>/</a:t>
            </a:r>
            <a:r>
              <a:rPr lang="en-US" sz="3600" b="1" smtClean="0">
                <a:solidFill>
                  <a:srgbClr val="0000CC"/>
                </a:solidFill>
                <a:latin typeface="Times New Roman" pitchFamily="18" charset="0"/>
                <a:cs typeface="Times New Roman" pitchFamily="18" charset="0"/>
              </a:rPr>
              <a:t> </a:t>
            </a:r>
            <a:r>
              <a:rPr lang="en-US" sz="3600" b="1">
                <a:solidFill>
                  <a:srgbClr val="0000CC"/>
                </a:solidFill>
                <a:latin typeface="Times New Roman" pitchFamily="18" charset="0"/>
                <a:cs typeface="Times New Roman" pitchFamily="18" charset="0"/>
              </a:rPr>
              <a:t>đậm nhạt khác nhau:</a:t>
            </a:r>
            <a:r>
              <a:rPr lang="en-US" sz="3600" b="1">
                <a:solidFill>
                  <a:srgbClr val="FF0000"/>
                </a:solidFill>
                <a:latin typeface="Times New Roman" pitchFamily="18" charset="0"/>
                <a:cs typeface="Times New Roman" pitchFamily="18" charset="0"/>
              </a:rPr>
              <a:t>/</a:t>
            </a:r>
            <a:r>
              <a:rPr lang="en-US" sz="3600" b="1">
                <a:solidFill>
                  <a:srgbClr val="0000CC"/>
                </a:solidFill>
                <a:latin typeface="Times New Roman" pitchFamily="18" charset="0"/>
                <a:cs typeface="Times New Roman" pitchFamily="18" charset="0"/>
              </a:rPr>
              <a:t> màu xanh da trời,</a:t>
            </a:r>
            <a:r>
              <a:rPr lang="en-US" sz="3600" b="1">
                <a:solidFill>
                  <a:srgbClr val="FF0000"/>
                </a:solidFill>
                <a:latin typeface="Times New Roman" pitchFamily="18" charset="0"/>
                <a:cs typeface="Times New Roman" pitchFamily="18" charset="0"/>
              </a:rPr>
              <a:t>/</a:t>
            </a:r>
            <a:r>
              <a:rPr lang="en-US" sz="3600" b="1">
                <a:solidFill>
                  <a:srgbClr val="0000CC"/>
                </a:solidFill>
                <a:latin typeface="Times New Roman" pitchFamily="18" charset="0"/>
                <a:cs typeface="Times New Roman" pitchFamily="18" charset="0"/>
              </a:rPr>
              <a:t> màu xanh của nước biếc,</a:t>
            </a:r>
            <a:r>
              <a:rPr lang="en-US" sz="3600" b="1">
                <a:solidFill>
                  <a:srgbClr val="FF0000"/>
                </a:solidFill>
                <a:latin typeface="Times New Roman" pitchFamily="18" charset="0"/>
                <a:cs typeface="Times New Roman" pitchFamily="18" charset="0"/>
              </a:rPr>
              <a:t>/</a:t>
            </a:r>
            <a:r>
              <a:rPr lang="en-US" sz="3600" b="1">
                <a:solidFill>
                  <a:srgbClr val="0000CC"/>
                </a:solidFill>
                <a:latin typeface="Times New Roman" pitchFamily="18" charset="0"/>
                <a:cs typeface="Times New Roman" pitchFamily="18" charset="0"/>
              </a:rPr>
              <a:t> màu xanh non của những bãi ngô,</a:t>
            </a:r>
            <a:r>
              <a:rPr lang="en-US" sz="3600" b="1">
                <a:solidFill>
                  <a:srgbClr val="FF0000"/>
                </a:solidFill>
                <a:latin typeface="Times New Roman" pitchFamily="18" charset="0"/>
                <a:cs typeface="Times New Roman" pitchFamily="18" charset="0"/>
              </a:rPr>
              <a:t>/</a:t>
            </a:r>
            <a:r>
              <a:rPr lang="en-US" sz="3600" b="1">
                <a:solidFill>
                  <a:srgbClr val="0000CC"/>
                </a:solidFill>
                <a:latin typeface="Times New Roman" pitchFamily="18" charset="0"/>
                <a:cs typeface="Times New Roman" pitchFamily="18" charset="0"/>
              </a:rPr>
              <a:t> thảm cỏ,..</a:t>
            </a:r>
            <a:r>
              <a:rPr lang="en-US" sz="3600" b="1">
                <a:solidFill>
                  <a:srgbClr val="FF0000"/>
                </a:solidFill>
                <a:latin typeface="Times New Roman" pitchFamily="18" charset="0"/>
                <a:cs typeface="Times New Roman" pitchFamily="18" charset="0"/>
              </a:rPr>
              <a:t>//</a:t>
            </a:r>
          </a:p>
        </p:txBody>
      </p:sp>
    </p:spTree>
    <p:extLst>
      <p:ext uri="{BB962C8B-B14F-4D97-AF65-F5344CB8AC3E}">
        <p14:creationId xmlns:p14="http://schemas.microsoft.com/office/powerpoint/2010/main" val="4291160312"/>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500"/>
                                        <p:tgtEl>
                                          <p:spTgt spid="3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6"/>
                                        </p:tgtEl>
                                        <p:attrNameLst>
                                          <p:attrName>style.visibility</p:attrName>
                                        </p:attrNameLst>
                                      </p:cBhvr>
                                      <p:to>
                                        <p:strVal val="visible"/>
                                      </p:to>
                                    </p:set>
                                    <p:animEffect transition="in" filter="fade">
                                      <p:cBhvr>
                                        <p:cTn id="12"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3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8" name="Straight Connector 27"/>
          <p:cNvCxnSpPr/>
          <p:nvPr/>
        </p:nvCxnSpPr>
        <p:spPr>
          <a:xfrm>
            <a:off x="5699919" y="2667000"/>
            <a:ext cx="0" cy="5867400"/>
          </a:xfrm>
          <a:prstGeom prst="line">
            <a:avLst/>
          </a:prstGeom>
          <a:ln>
            <a:solidFill>
              <a:srgbClr val="0000CC"/>
            </a:solidFill>
          </a:ln>
        </p:spPr>
        <p:style>
          <a:lnRef idx="2">
            <a:schemeClr val="dk1"/>
          </a:lnRef>
          <a:fillRef idx="0">
            <a:schemeClr val="dk1"/>
          </a:fillRef>
          <a:effectRef idx="1">
            <a:schemeClr val="dk1"/>
          </a:effectRef>
          <a:fontRef idx="minor">
            <a:schemeClr val="tx1"/>
          </a:fontRef>
        </p:style>
      </p:cxnSp>
      <p:grpSp>
        <p:nvGrpSpPr>
          <p:cNvPr id="29" name="Group 28"/>
          <p:cNvGrpSpPr/>
          <p:nvPr/>
        </p:nvGrpSpPr>
        <p:grpSpPr>
          <a:xfrm>
            <a:off x="1718225" y="1891336"/>
            <a:ext cx="2319747" cy="699983"/>
            <a:chOff x="1259767" y="1442589"/>
            <a:chExt cx="2319747" cy="699983"/>
          </a:xfrm>
        </p:grpSpPr>
        <p:sp>
          <p:nvSpPr>
            <p:cNvPr id="30" name="Rectangle 29"/>
            <p:cNvSpPr/>
            <p:nvPr/>
          </p:nvSpPr>
          <p:spPr>
            <a:xfrm>
              <a:off x="1259767" y="1442589"/>
              <a:ext cx="2319747" cy="654607"/>
            </a:xfrm>
            <a:prstGeom prst="rect">
              <a:avLst/>
            </a:prstGeom>
            <a:noFill/>
          </p:spPr>
          <p:txBody>
            <a:bodyPr wrap="none" lIns="69156" tIns="34578" rIns="69156" bIns="34578">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3800" b="1" smtClean="0">
                  <a:ln w="11430"/>
                  <a:solidFill>
                    <a:srgbClr val="0000FF"/>
                  </a:solidFill>
                  <a:latin typeface="Times New Roman" pitchFamily="18" charset="0"/>
                  <a:cs typeface="Times New Roman" pitchFamily="18" charset="0"/>
                </a:rPr>
                <a:t>Luyện đọc</a:t>
              </a:r>
              <a:endParaRPr lang="en-US" sz="3800" b="1">
                <a:ln w="11430"/>
                <a:solidFill>
                  <a:srgbClr val="0000FF"/>
                </a:solidFill>
                <a:latin typeface="Times New Roman" pitchFamily="18" charset="0"/>
                <a:cs typeface="Times New Roman" pitchFamily="18" charset="0"/>
              </a:endParaRPr>
            </a:p>
          </p:txBody>
        </p:sp>
        <p:cxnSp>
          <p:nvCxnSpPr>
            <p:cNvPr id="31" name="Straight Connector 30"/>
            <p:cNvCxnSpPr/>
            <p:nvPr/>
          </p:nvCxnSpPr>
          <p:spPr>
            <a:xfrm>
              <a:off x="1338517" y="2142572"/>
              <a:ext cx="2209800"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grpSp>
        <p:nvGrpSpPr>
          <p:cNvPr id="32" name="Group 31"/>
          <p:cNvGrpSpPr/>
          <p:nvPr/>
        </p:nvGrpSpPr>
        <p:grpSpPr>
          <a:xfrm>
            <a:off x="8753147" y="1907107"/>
            <a:ext cx="2877445" cy="685384"/>
            <a:chOff x="1024127" y="1442589"/>
            <a:chExt cx="2877445" cy="685384"/>
          </a:xfrm>
        </p:grpSpPr>
        <p:sp>
          <p:nvSpPr>
            <p:cNvPr id="33" name="Rectangle 32"/>
            <p:cNvSpPr/>
            <p:nvPr/>
          </p:nvSpPr>
          <p:spPr>
            <a:xfrm>
              <a:off x="1024127" y="1442589"/>
              <a:ext cx="2791030" cy="654607"/>
            </a:xfrm>
            <a:prstGeom prst="rect">
              <a:avLst/>
            </a:prstGeom>
            <a:noFill/>
          </p:spPr>
          <p:txBody>
            <a:bodyPr wrap="none" lIns="69156" tIns="34578" rIns="69156" bIns="34578">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3800" b="1" smtClean="0">
                  <a:ln w="11430"/>
                  <a:solidFill>
                    <a:srgbClr val="0000FF"/>
                  </a:solidFill>
                  <a:latin typeface="Times New Roman" pitchFamily="18" charset="0"/>
                  <a:cs typeface="Times New Roman" pitchFamily="18" charset="0"/>
                </a:rPr>
                <a:t>Tìm hiểu bài</a:t>
              </a:r>
              <a:endParaRPr lang="en-US" sz="3800" b="1">
                <a:ln w="11430"/>
                <a:solidFill>
                  <a:srgbClr val="0000FF"/>
                </a:solidFill>
                <a:latin typeface="Times New Roman" pitchFamily="18" charset="0"/>
                <a:cs typeface="Times New Roman" pitchFamily="18" charset="0"/>
              </a:endParaRPr>
            </a:p>
          </p:txBody>
        </p:sp>
        <p:cxnSp>
          <p:nvCxnSpPr>
            <p:cNvPr id="34" name="Straight Connector 33"/>
            <p:cNvCxnSpPr/>
            <p:nvPr/>
          </p:nvCxnSpPr>
          <p:spPr>
            <a:xfrm>
              <a:off x="1095099" y="2127973"/>
              <a:ext cx="2806473"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35" name="Rectangle 34"/>
          <p:cNvSpPr/>
          <p:nvPr/>
        </p:nvSpPr>
        <p:spPr>
          <a:xfrm>
            <a:off x="5928519" y="2743200"/>
            <a:ext cx="9753600" cy="1200329"/>
          </a:xfrm>
          <a:prstGeom prst="rect">
            <a:avLst/>
          </a:prstGeom>
        </p:spPr>
        <p:txBody>
          <a:bodyPr wrap="square">
            <a:spAutoFit/>
          </a:bodyPr>
          <a:lstStyle/>
          <a:p>
            <a:pPr algn="just"/>
            <a:r>
              <a:rPr lang="en-US" sz="3600" b="1" dirty="0" smtClean="0">
                <a:solidFill>
                  <a:srgbClr val="FF0000"/>
                </a:solidFill>
                <a:latin typeface="Times New Roman" pitchFamily="18" charset="0"/>
                <a:cs typeface="Times New Roman" pitchFamily="18" charset="0"/>
              </a:rPr>
              <a:t>     </a:t>
            </a:r>
            <a:r>
              <a:rPr lang="en-US" sz="3600" b="1" err="1" smtClean="0">
                <a:solidFill>
                  <a:srgbClr val="FF0000"/>
                </a:solidFill>
                <a:latin typeface="Times New Roman" pitchFamily="18" charset="0"/>
                <a:cs typeface="Times New Roman" pitchFamily="18" charset="0"/>
              </a:rPr>
              <a:t>Câu</a:t>
            </a:r>
            <a:r>
              <a:rPr lang="en-US" sz="3600" b="1" smtClean="0">
                <a:solidFill>
                  <a:srgbClr val="FF0000"/>
                </a:solidFill>
                <a:latin typeface="Times New Roman" pitchFamily="18" charset="0"/>
                <a:cs typeface="Times New Roman" pitchFamily="18" charset="0"/>
              </a:rPr>
              <a:t> 4: </a:t>
            </a:r>
            <a:r>
              <a:rPr lang="en-US" sz="3600" b="1">
                <a:solidFill>
                  <a:srgbClr val="FF0000"/>
                </a:solidFill>
                <a:latin typeface="Times New Roman" pitchFamily="18" charset="0"/>
                <a:cs typeface="Times New Roman" pitchFamily="18" charset="0"/>
              </a:rPr>
              <a:t>Vì sao nói “ sông Hương là một đặc ân của thiên nhiên dành tặng cho </a:t>
            </a:r>
            <a:r>
              <a:rPr lang="en-US" sz="3600" b="1" smtClean="0">
                <a:solidFill>
                  <a:srgbClr val="FF0000"/>
                </a:solidFill>
                <a:latin typeface="Times New Roman" pitchFamily="18" charset="0"/>
                <a:cs typeface="Times New Roman" pitchFamily="18" charset="0"/>
              </a:rPr>
              <a:t>Huế? </a:t>
            </a:r>
            <a:endParaRPr lang="en-US" sz="3600" b="1" dirty="0">
              <a:solidFill>
                <a:srgbClr val="FF0000"/>
              </a:solidFill>
              <a:latin typeface="Times New Roman" pitchFamily="18" charset="0"/>
              <a:cs typeface="Times New Roman" pitchFamily="18" charset="0"/>
            </a:endParaRPr>
          </a:p>
        </p:txBody>
      </p:sp>
      <p:sp>
        <p:nvSpPr>
          <p:cNvPr id="36" name="Rectangle 35"/>
          <p:cNvSpPr/>
          <p:nvPr/>
        </p:nvSpPr>
        <p:spPr>
          <a:xfrm>
            <a:off x="5928519" y="4191000"/>
            <a:ext cx="9906000" cy="2862322"/>
          </a:xfrm>
          <a:prstGeom prst="rect">
            <a:avLst/>
          </a:prstGeom>
        </p:spPr>
        <p:txBody>
          <a:bodyPr wrap="square">
            <a:spAutoFit/>
          </a:bodyPr>
          <a:lstStyle/>
          <a:p>
            <a:pPr algn="just"/>
            <a:r>
              <a:rPr lang="nl-NL" sz="3600" b="1" smtClean="0">
                <a:solidFill>
                  <a:srgbClr val="0000CC"/>
                </a:solidFill>
                <a:latin typeface="Times New Roman" pitchFamily="18" charset="0"/>
                <a:cs typeface="Times New Roman" pitchFamily="18" charset="0"/>
              </a:rPr>
              <a:t>    Vì </a:t>
            </a:r>
            <a:r>
              <a:rPr lang="nl-NL" sz="3600" b="1">
                <a:solidFill>
                  <a:srgbClr val="0000CC"/>
                </a:solidFill>
                <a:latin typeface="Times New Roman" pitchFamily="18" charset="0"/>
                <a:cs typeface="Times New Roman" pitchFamily="18" charset="0"/>
              </a:rPr>
              <a:t>sông Hương làm cho không khí thành phố trở nên trong lành hơn, làm tan biến những sự ồn ào của chợ búa, tạo cho thành phố một vẻ đẹp êm đềm</a:t>
            </a:r>
            <a:r>
              <a:rPr lang="nl-NL" sz="3600" b="1" smtClean="0">
                <a:solidFill>
                  <a:srgbClr val="0000CC"/>
                </a:solidFill>
                <a:latin typeface="Times New Roman" pitchFamily="18" charset="0"/>
                <a:cs typeface="Times New Roman" pitchFamily="18" charset="0"/>
              </a:rPr>
              <a:t>. </a:t>
            </a:r>
            <a:r>
              <a:rPr lang="nl-NL" sz="3600" b="1">
                <a:solidFill>
                  <a:srgbClr val="0000CC"/>
                </a:solidFill>
                <a:latin typeface="Times New Roman" pitchFamily="18" charset="0"/>
                <a:cs typeface="Times New Roman" pitchFamily="18" charset="0"/>
              </a:rPr>
              <a:t>Vì sông Hương làm cho thành phố Huế trở nên thơ mộng hơn, đẹp hơn</a:t>
            </a:r>
            <a:endParaRPr lang="en-US" sz="3600" b="1" dirty="0">
              <a:solidFill>
                <a:srgbClr val="0000CC"/>
              </a:solidFill>
              <a:latin typeface="Times New Roman" pitchFamily="18" charset="0"/>
              <a:cs typeface="Times New Roman" pitchFamily="18" charset="0"/>
            </a:endParaRPr>
          </a:p>
        </p:txBody>
      </p:sp>
      <p:sp>
        <p:nvSpPr>
          <p:cNvPr id="45" name="Rectangle 44"/>
          <p:cNvSpPr/>
          <p:nvPr/>
        </p:nvSpPr>
        <p:spPr>
          <a:xfrm>
            <a:off x="369927" y="2667000"/>
            <a:ext cx="5230773" cy="1754326"/>
          </a:xfrm>
          <a:prstGeom prst="rect">
            <a:avLst/>
          </a:prstGeom>
        </p:spPr>
        <p:txBody>
          <a:bodyPr wrap="square">
            <a:spAutoFit/>
          </a:bodyPr>
          <a:lstStyle/>
          <a:p>
            <a:pPr algn="just"/>
            <a:r>
              <a:rPr lang="en-US" sz="3600" b="1" i="1">
                <a:solidFill>
                  <a:srgbClr val="FF0000"/>
                </a:solidFill>
                <a:latin typeface="Times New Roman" pitchFamily="18" charset="0"/>
                <a:cs typeface="Times New Roman" pitchFamily="18" charset="0"/>
              </a:rPr>
              <a:t>s</a:t>
            </a:r>
            <a:r>
              <a:rPr lang="en-US" sz="3600" b="1" i="1">
                <a:solidFill>
                  <a:srgbClr val="0000CC"/>
                </a:solidFill>
                <a:latin typeface="Times New Roman" pitchFamily="18" charset="0"/>
                <a:cs typeface="Times New Roman" pitchFamily="18" charset="0"/>
              </a:rPr>
              <a:t>âu đậm, </a:t>
            </a:r>
            <a:r>
              <a:rPr lang="en-US" sz="3600" b="1" i="1">
                <a:solidFill>
                  <a:srgbClr val="FF0000"/>
                </a:solidFill>
                <a:latin typeface="Times New Roman" pitchFamily="18" charset="0"/>
                <a:cs typeface="Times New Roman" pitchFamily="18" charset="0"/>
              </a:rPr>
              <a:t>d</a:t>
            </a:r>
            <a:r>
              <a:rPr lang="en-US" sz="3600" b="1" i="1">
                <a:solidFill>
                  <a:srgbClr val="0000CC"/>
                </a:solidFill>
                <a:latin typeface="Times New Roman" pitchFamily="18" charset="0"/>
                <a:cs typeface="Times New Roman" pitchFamily="18" charset="0"/>
              </a:rPr>
              <a:t>ìu </a:t>
            </a:r>
            <a:r>
              <a:rPr lang="en-US" sz="3600" b="1" i="1">
                <a:solidFill>
                  <a:srgbClr val="FF0000"/>
                </a:solidFill>
                <a:latin typeface="Times New Roman" pitchFamily="18" charset="0"/>
                <a:cs typeface="Times New Roman" pitchFamily="18" charset="0"/>
              </a:rPr>
              <a:t>d</a:t>
            </a:r>
            <a:r>
              <a:rPr lang="en-US" sz="3600" b="1" i="1">
                <a:solidFill>
                  <a:srgbClr val="0000CC"/>
                </a:solidFill>
                <a:latin typeface="Times New Roman" pitchFamily="18" charset="0"/>
                <a:cs typeface="Times New Roman" pitchFamily="18" charset="0"/>
              </a:rPr>
              <a:t>ịu, thạch </a:t>
            </a:r>
            <a:r>
              <a:rPr lang="en-US" sz="3600" b="1" i="1">
                <a:solidFill>
                  <a:srgbClr val="FF0000"/>
                </a:solidFill>
                <a:latin typeface="Times New Roman" pitchFamily="18" charset="0"/>
                <a:cs typeface="Times New Roman" pitchFamily="18" charset="0"/>
              </a:rPr>
              <a:t>x</a:t>
            </a:r>
            <a:r>
              <a:rPr lang="en-US" sz="3600" b="1" i="1">
                <a:solidFill>
                  <a:srgbClr val="0000CC"/>
                </a:solidFill>
                <a:latin typeface="Times New Roman" pitchFamily="18" charset="0"/>
                <a:cs typeface="Times New Roman" pitchFamily="18" charset="0"/>
              </a:rPr>
              <a:t>ương bồ, </a:t>
            </a:r>
            <a:r>
              <a:rPr lang="en-US" sz="3600" b="1" i="1">
                <a:solidFill>
                  <a:srgbClr val="FF0000"/>
                </a:solidFill>
                <a:latin typeface="Times New Roman" pitchFamily="18" charset="0"/>
                <a:cs typeface="Times New Roman" pitchFamily="18" charset="0"/>
              </a:rPr>
              <a:t>s</a:t>
            </a:r>
            <a:r>
              <a:rPr lang="en-US" sz="3600" b="1" i="1">
                <a:solidFill>
                  <a:srgbClr val="0000CC"/>
                </a:solidFill>
                <a:latin typeface="Times New Roman" pitchFamily="18" charset="0"/>
                <a:cs typeface="Times New Roman" pitchFamily="18" charset="0"/>
              </a:rPr>
              <a:t>ắc độ, </a:t>
            </a:r>
            <a:r>
              <a:rPr lang="en-US" sz="3600" b="1" i="1">
                <a:solidFill>
                  <a:srgbClr val="FF0000"/>
                </a:solidFill>
                <a:latin typeface="Times New Roman" pitchFamily="18" charset="0"/>
                <a:cs typeface="Times New Roman" pitchFamily="18" charset="0"/>
              </a:rPr>
              <a:t>tr</a:t>
            </a:r>
            <a:r>
              <a:rPr lang="en-US" sz="3600" b="1" i="1">
                <a:solidFill>
                  <a:srgbClr val="0000CC"/>
                </a:solidFill>
                <a:latin typeface="Times New Roman" pitchFamily="18" charset="0"/>
                <a:cs typeface="Times New Roman" pitchFamily="18" charset="0"/>
              </a:rPr>
              <a:t>ăng </a:t>
            </a:r>
            <a:r>
              <a:rPr lang="en-US" sz="3600" b="1" i="1">
                <a:solidFill>
                  <a:srgbClr val="FF0000"/>
                </a:solidFill>
                <a:latin typeface="Times New Roman" pitchFamily="18" charset="0"/>
                <a:cs typeface="Times New Roman" pitchFamily="18" charset="0"/>
              </a:rPr>
              <a:t>s</a:t>
            </a:r>
            <a:r>
              <a:rPr lang="en-US" sz="3600" b="1" i="1">
                <a:solidFill>
                  <a:srgbClr val="0000CC"/>
                </a:solidFill>
                <a:latin typeface="Times New Roman" pitchFamily="18" charset="0"/>
                <a:cs typeface="Times New Roman" pitchFamily="18" charset="0"/>
              </a:rPr>
              <a:t>áng, đường </a:t>
            </a:r>
            <a:r>
              <a:rPr lang="en-US" sz="3600" b="1" i="1">
                <a:solidFill>
                  <a:srgbClr val="FF0000"/>
                </a:solidFill>
                <a:latin typeface="Times New Roman" pitchFamily="18" charset="0"/>
                <a:cs typeface="Times New Roman" pitchFamily="18" charset="0"/>
              </a:rPr>
              <a:t>s</a:t>
            </a:r>
            <a:r>
              <a:rPr lang="en-US" sz="3600" b="1" i="1">
                <a:solidFill>
                  <a:srgbClr val="0000CC"/>
                </a:solidFill>
                <a:latin typeface="Times New Roman" pitchFamily="18" charset="0"/>
                <a:cs typeface="Times New Roman" pitchFamily="18" charset="0"/>
              </a:rPr>
              <a:t>áng</a:t>
            </a:r>
            <a:endParaRPr lang="en-US" sz="3600" b="1">
              <a:solidFill>
                <a:srgbClr val="0000CC"/>
              </a:solidFill>
              <a:latin typeface="Times New Roman" pitchFamily="18" charset="0"/>
              <a:cs typeface="Times New Roman" pitchFamily="18" charset="0"/>
            </a:endParaRPr>
          </a:p>
        </p:txBody>
      </p:sp>
      <p:sp>
        <p:nvSpPr>
          <p:cNvPr id="46" name="Rectangle 45"/>
          <p:cNvSpPr/>
          <p:nvPr/>
        </p:nvSpPr>
        <p:spPr>
          <a:xfrm>
            <a:off x="289719" y="4391085"/>
            <a:ext cx="5245854" cy="4524315"/>
          </a:xfrm>
          <a:prstGeom prst="rect">
            <a:avLst/>
          </a:prstGeom>
        </p:spPr>
        <p:txBody>
          <a:bodyPr wrap="square">
            <a:spAutoFit/>
          </a:bodyPr>
          <a:lstStyle/>
          <a:p>
            <a:pPr algn="just"/>
            <a:r>
              <a:rPr lang="en-US" sz="3600" b="1" smtClean="0">
                <a:solidFill>
                  <a:srgbClr val="0000CC"/>
                </a:solidFill>
                <a:latin typeface="Times New Roman" pitchFamily="18" charset="0"/>
                <a:cs typeface="Times New Roman" pitchFamily="18" charset="0"/>
              </a:rPr>
              <a:t>     Bao </a:t>
            </a:r>
            <a:r>
              <a:rPr lang="en-US" sz="3600" b="1">
                <a:solidFill>
                  <a:srgbClr val="0000CC"/>
                </a:solidFill>
                <a:latin typeface="Times New Roman" pitchFamily="18" charset="0"/>
                <a:cs typeface="Times New Roman" pitchFamily="18" charset="0"/>
              </a:rPr>
              <a:t>trùm lên cả bức tranh</a:t>
            </a:r>
            <a:r>
              <a:rPr lang="en-US" sz="3600" b="1">
                <a:solidFill>
                  <a:srgbClr val="FF0000"/>
                </a:solidFill>
                <a:latin typeface="Times New Roman" pitchFamily="18" charset="0"/>
                <a:cs typeface="Times New Roman" pitchFamily="18" charset="0"/>
              </a:rPr>
              <a:t>/</a:t>
            </a:r>
            <a:r>
              <a:rPr lang="en-US" sz="3600" b="1">
                <a:solidFill>
                  <a:srgbClr val="0000CC"/>
                </a:solidFill>
                <a:latin typeface="Times New Roman" pitchFamily="18" charset="0"/>
                <a:cs typeface="Times New Roman" pitchFamily="18" charset="0"/>
              </a:rPr>
              <a:t> đó là một màu xanh có nhiều sắc độ</a:t>
            </a:r>
            <a:r>
              <a:rPr lang="en-US" sz="3600" b="1" smtClean="0">
                <a:solidFill>
                  <a:srgbClr val="0000CC"/>
                </a:solidFill>
                <a:latin typeface="Times New Roman" pitchFamily="18" charset="0"/>
                <a:cs typeface="Times New Roman" pitchFamily="18" charset="0"/>
              </a:rPr>
              <a:t>,</a:t>
            </a:r>
            <a:r>
              <a:rPr lang="en-US" sz="3600" b="1" smtClean="0">
                <a:solidFill>
                  <a:srgbClr val="FF0000"/>
                </a:solidFill>
                <a:latin typeface="Times New Roman" pitchFamily="18" charset="0"/>
                <a:cs typeface="Times New Roman" pitchFamily="18" charset="0"/>
              </a:rPr>
              <a:t>/</a:t>
            </a:r>
            <a:r>
              <a:rPr lang="en-US" sz="3600" b="1" smtClean="0">
                <a:solidFill>
                  <a:srgbClr val="0000CC"/>
                </a:solidFill>
                <a:latin typeface="Times New Roman" pitchFamily="18" charset="0"/>
                <a:cs typeface="Times New Roman" pitchFamily="18" charset="0"/>
              </a:rPr>
              <a:t> </a:t>
            </a:r>
            <a:r>
              <a:rPr lang="en-US" sz="3600" b="1">
                <a:solidFill>
                  <a:srgbClr val="0000CC"/>
                </a:solidFill>
                <a:latin typeface="Times New Roman" pitchFamily="18" charset="0"/>
                <a:cs typeface="Times New Roman" pitchFamily="18" charset="0"/>
              </a:rPr>
              <a:t>đậm nhạt khác nhau:</a:t>
            </a:r>
            <a:r>
              <a:rPr lang="en-US" sz="3600" b="1">
                <a:solidFill>
                  <a:srgbClr val="FF0000"/>
                </a:solidFill>
                <a:latin typeface="Times New Roman" pitchFamily="18" charset="0"/>
                <a:cs typeface="Times New Roman" pitchFamily="18" charset="0"/>
              </a:rPr>
              <a:t>/</a:t>
            </a:r>
            <a:r>
              <a:rPr lang="en-US" sz="3600" b="1">
                <a:solidFill>
                  <a:srgbClr val="0000CC"/>
                </a:solidFill>
                <a:latin typeface="Times New Roman" pitchFamily="18" charset="0"/>
                <a:cs typeface="Times New Roman" pitchFamily="18" charset="0"/>
              </a:rPr>
              <a:t> màu xanh da trời,</a:t>
            </a:r>
            <a:r>
              <a:rPr lang="en-US" sz="3600" b="1">
                <a:solidFill>
                  <a:srgbClr val="FF0000"/>
                </a:solidFill>
                <a:latin typeface="Times New Roman" pitchFamily="18" charset="0"/>
                <a:cs typeface="Times New Roman" pitchFamily="18" charset="0"/>
              </a:rPr>
              <a:t>/</a:t>
            </a:r>
            <a:r>
              <a:rPr lang="en-US" sz="3600" b="1">
                <a:solidFill>
                  <a:srgbClr val="0000CC"/>
                </a:solidFill>
                <a:latin typeface="Times New Roman" pitchFamily="18" charset="0"/>
                <a:cs typeface="Times New Roman" pitchFamily="18" charset="0"/>
              </a:rPr>
              <a:t> màu xanh của nước biếc,</a:t>
            </a:r>
            <a:r>
              <a:rPr lang="en-US" sz="3600" b="1">
                <a:solidFill>
                  <a:srgbClr val="FF0000"/>
                </a:solidFill>
                <a:latin typeface="Times New Roman" pitchFamily="18" charset="0"/>
                <a:cs typeface="Times New Roman" pitchFamily="18" charset="0"/>
              </a:rPr>
              <a:t>/</a:t>
            </a:r>
            <a:r>
              <a:rPr lang="en-US" sz="3600" b="1">
                <a:solidFill>
                  <a:srgbClr val="0000CC"/>
                </a:solidFill>
                <a:latin typeface="Times New Roman" pitchFamily="18" charset="0"/>
                <a:cs typeface="Times New Roman" pitchFamily="18" charset="0"/>
              </a:rPr>
              <a:t> màu xanh non của những bãi ngô,</a:t>
            </a:r>
            <a:r>
              <a:rPr lang="en-US" sz="3600" b="1">
                <a:solidFill>
                  <a:srgbClr val="FF0000"/>
                </a:solidFill>
                <a:latin typeface="Times New Roman" pitchFamily="18" charset="0"/>
                <a:cs typeface="Times New Roman" pitchFamily="18" charset="0"/>
              </a:rPr>
              <a:t>/</a:t>
            </a:r>
            <a:r>
              <a:rPr lang="en-US" sz="3600" b="1">
                <a:solidFill>
                  <a:srgbClr val="0000CC"/>
                </a:solidFill>
                <a:latin typeface="Times New Roman" pitchFamily="18" charset="0"/>
                <a:cs typeface="Times New Roman" pitchFamily="18" charset="0"/>
              </a:rPr>
              <a:t> thảm cỏ,..</a:t>
            </a:r>
            <a:r>
              <a:rPr lang="en-US" sz="3600" b="1">
                <a:solidFill>
                  <a:srgbClr val="FF0000"/>
                </a:solidFill>
                <a:latin typeface="Times New Roman" pitchFamily="18" charset="0"/>
                <a:cs typeface="Times New Roman" pitchFamily="18" charset="0"/>
              </a:rPr>
              <a:t>//</a:t>
            </a:r>
          </a:p>
        </p:txBody>
      </p:sp>
    </p:spTree>
    <p:extLst>
      <p:ext uri="{BB962C8B-B14F-4D97-AF65-F5344CB8AC3E}">
        <p14:creationId xmlns:p14="http://schemas.microsoft.com/office/powerpoint/2010/main" val="1379935598"/>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500"/>
                                        <p:tgtEl>
                                          <p:spTgt spid="3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6"/>
                                        </p:tgtEl>
                                        <p:attrNameLst>
                                          <p:attrName>style.visibility</p:attrName>
                                        </p:attrNameLst>
                                      </p:cBhvr>
                                      <p:to>
                                        <p:strVal val="visible"/>
                                      </p:to>
                                    </p:set>
                                    <p:animEffect transition="in" filter="fade">
                                      <p:cBhvr>
                                        <p:cTn id="12"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3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8" name="Straight Connector 27"/>
          <p:cNvCxnSpPr/>
          <p:nvPr/>
        </p:nvCxnSpPr>
        <p:spPr>
          <a:xfrm>
            <a:off x="5699919" y="1766264"/>
            <a:ext cx="0" cy="5867400"/>
          </a:xfrm>
          <a:prstGeom prst="line">
            <a:avLst/>
          </a:prstGeom>
          <a:ln>
            <a:solidFill>
              <a:srgbClr val="0000CC"/>
            </a:solidFill>
          </a:ln>
        </p:spPr>
        <p:style>
          <a:lnRef idx="2">
            <a:schemeClr val="dk1"/>
          </a:lnRef>
          <a:fillRef idx="0">
            <a:schemeClr val="dk1"/>
          </a:fillRef>
          <a:effectRef idx="1">
            <a:schemeClr val="dk1"/>
          </a:effectRef>
          <a:fontRef idx="minor">
            <a:schemeClr val="tx1"/>
          </a:fontRef>
        </p:style>
      </p:cxnSp>
      <p:grpSp>
        <p:nvGrpSpPr>
          <p:cNvPr id="29" name="Group 28"/>
          <p:cNvGrpSpPr/>
          <p:nvPr/>
        </p:nvGrpSpPr>
        <p:grpSpPr>
          <a:xfrm>
            <a:off x="1718225" y="990600"/>
            <a:ext cx="2319747" cy="699983"/>
            <a:chOff x="1259767" y="1442589"/>
            <a:chExt cx="2319747" cy="699983"/>
          </a:xfrm>
        </p:grpSpPr>
        <p:sp>
          <p:nvSpPr>
            <p:cNvPr id="30" name="Rectangle 29"/>
            <p:cNvSpPr/>
            <p:nvPr/>
          </p:nvSpPr>
          <p:spPr>
            <a:xfrm>
              <a:off x="1259767" y="1442589"/>
              <a:ext cx="2319747" cy="654607"/>
            </a:xfrm>
            <a:prstGeom prst="rect">
              <a:avLst/>
            </a:prstGeom>
            <a:noFill/>
          </p:spPr>
          <p:txBody>
            <a:bodyPr wrap="none" lIns="69156" tIns="34578" rIns="69156" bIns="34578">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3800" b="1" smtClean="0">
                  <a:ln w="11430"/>
                  <a:solidFill>
                    <a:srgbClr val="0000FF"/>
                  </a:solidFill>
                  <a:latin typeface="Times New Roman" pitchFamily="18" charset="0"/>
                  <a:cs typeface="Times New Roman" pitchFamily="18" charset="0"/>
                </a:rPr>
                <a:t>Luyện đọc</a:t>
              </a:r>
              <a:endParaRPr lang="en-US" sz="3800" b="1">
                <a:ln w="11430"/>
                <a:solidFill>
                  <a:srgbClr val="0000FF"/>
                </a:solidFill>
                <a:latin typeface="Times New Roman" pitchFamily="18" charset="0"/>
                <a:cs typeface="Times New Roman" pitchFamily="18" charset="0"/>
              </a:endParaRPr>
            </a:p>
          </p:txBody>
        </p:sp>
        <p:cxnSp>
          <p:nvCxnSpPr>
            <p:cNvPr id="31" name="Straight Connector 30"/>
            <p:cNvCxnSpPr/>
            <p:nvPr/>
          </p:nvCxnSpPr>
          <p:spPr>
            <a:xfrm>
              <a:off x="1338517" y="2142572"/>
              <a:ext cx="2209800"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grpSp>
        <p:nvGrpSpPr>
          <p:cNvPr id="32" name="Group 31"/>
          <p:cNvGrpSpPr/>
          <p:nvPr/>
        </p:nvGrpSpPr>
        <p:grpSpPr>
          <a:xfrm>
            <a:off x="8753147" y="1006371"/>
            <a:ext cx="2877445" cy="685384"/>
            <a:chOff x="1024127" y="1442589"/>
            <a:chExt cx="2877445" cy="685384"/>
          </a:xfrm>
        </p:grpSpPr>
        <p:sp>
          <p:nvSpPr>
            <p:cNvPr id="33" name="Rectangle 32"/>
            <p:cNvSpPr/>
            <p:nvPr/>
          </p:nvSpPr>
          <p:spPr>
            <a:xfrm>
              <a:off x="1024127" y="1442589"/>
              <a:ext cx="2791030" cy="654607"/>
            </a:xfrm>
            <a:prstGeom prst="rect">
              <a:avLst/>
            </a:prstGeom>
            <a:noFill/>
          </p:spPr>
          <p:txBody>
            <a:bodyPr wrap="none" lIns="69156" tIns="34578" rIns="69156" bIns="34578">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3800" b="1" smtClean="0">
                  <a:ln w="11430"/>
                  <a:solidFill>
                    <a:srgbClr val="0000FF"/>
                  </a:solidFill>
                  <a:latin typeface="Times New Roman" pitchFamily="18" charset="0"/>
                  <a:cs typeface="Times New Roman" pitchFamily="18" charset="0"/>
                </a:rPr>
                <a:t>Tìm hiểu bài</a:t>
              </a:r>
              <a:endParaRPr lang="en-US" sz="3800" b="1">
                <a:ln w="11430"/>
                <a:solidFill>
                  <a:srgbClr val="0000FF"/>
                </a:solidFill>
                <a:latin typeface="Times New Roman" pitchFamily="18" charset="0"/>
                <a:cs typeface="Times New Roman" pitchFamily="18" charset="0"/>
              </a:endParaRPr>
            </a:p>
          </p:txBody>
        </p:sp>
        <p:cxnSp>
          <p:nvCxnSpPr>
            <p:cNvPr id="34" name="Straight Connector 33"/>
            <p:cNvCxnSpPr/>
            <p:nvPr/>
          </p:nvCxnSpPr>
          <p:spPr>
            <a:xfrm>
              <a:off x="1095099" y="2127973"/>
              <a:ext cx="2806473"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35" name="Rectangle 34"/>
          <p:cNvSpPr/>
          <p:nvPr/>
        </p:nvSpPr>
        <p:spPr>
          <a:xfrm>
            <a:off x="5928519" y="1842464"/>
            <a:ext cx="9753600" cy="1200329"/>
          </a:xfrm>
          <a:prstGeom prst="rect">
            <a:avLst/>
          </a:prstGeom>
        </p:spPr>
        <p:txBody>
          <a:bodyPr wrap="square">
            <a:spAutoFit/>
          </a:bodyPr>
          <a:lstStyle/>
          <a:p>
            <a:pPr algn="just"/>
            <a:r>
              <a:rPr lang="en-US" sz="3600" b="1" dirty="0" smtClean="0">
                <a:solidFill>
                  <a:srgbClr val="FF0000"/>
                </a:solidFill>
                <a:latin typeface="Times New Roman" pitchFamily="18" charset="0"/>
                <a:cs typeface="Times New Roman" pitchFamily="18" charset="0"/>
              </a:rPr>
              <a:t>     </a:t>
            </a:r>
            <a:r>
              <a:rPr lang="en-US" sz="3600" b="1" err="1" smtClean="0">
                <a:solidFill>
                  <a:srgbClr val="FF0000"/>
                </a:solidFill>
                <a:latin typeface="Times New Roman" pitchFamily="18" charset="0"/>
                <a:cs typeface="Times New Roman" pitchFamily="18" charset="0"/>
              </a:rPr>
              <a:t>Câu</a:t>
            </a:r>
            <a:r>
              <a:rPr lang="en-US" sz="3600" b="1" smtClean="0">
                <a:solidFill>
                  <a:srgbClr val="FF0000"/>
                </a:solidFill>
                <a:latin typeface="Times New Roman" pitchFamily="18" charset="0"/>
                <a:cs typeface="Times New Roman" pitchFamily="18" charset="0"/>
              </a:rPr>
              <a:t> 5: </a:t>
            </a:r>
            <a:r>
              <a:rPr lang="en-US" sz="3600" b="1">
                <a:solidFill>
                  <a:srgbClr val="FF0000"/>
                </a:solidFill>
                <a:latin typeface="Times New Roman" pitchFamily="18" charset="0"/>
                <a:cs typeface="Times New Roman" pitchFamily="18" charset="0"/>
              </a:rPr>
              <a:t>Em thích nhất hình ảnh nào trong bài? Vì sao?</a:t>
            </a:r>
            <a:endParaRPr lang="en-US" sz="3600" b="1" dirty="0">
              <a:solidFill>
                <a:srgbClr val="FF0000"/>
              </a:solidFill>
              <a:latin typeface="Times New Roman" pitchFamily="18" charset="0"/>
              <a:cs typeface="Times New Roman" pitchFamily="18" charset="0"/>
            </a:endParaRPr>
          </a:p>
        </p:txBody>
      </p:sp>
      <p:sp>
        <p:nvSpPr>
          <p:cNvPr id="36" name="Rectangle 35"/>
          <p:cNvSpPr/>
          <p:nvPr/>
        </p:nvSpPr>
        <p:spPr>
          <a:xfrm>
            <a:off x="5928519" y="3290264"/>
            <a:ext cx="9906000" cy="2308324"/>
          </a:xfrm>
          <a:prstGeom prst="rect">
            <a:avLst/>
          </a:prstGeom>
        </p:spPr>
        <p:txBody>
          <a:bodyPr wrap="square">
            <a:spAutoFit/>
          </a:bodyPr>
          <a:lstStyle/>
          <a:p>
            <a:pPr algn="just"/>
            <a:r>
              <a:rPr lang="nl-NL" sz="3600" b="1" smtClean="0">
                <a:solidFill>
                  <a:srgbClr val="0000CC"/>
                </a:solidFill>
                <a:latin typeface="Times New Roman" pitchFamily="18" charset="0"/>
                <a:cs typeface="Times New Roman" pitchFamily="18" charset="0"/>
              </a:rPr>
              <a:t>    </a:t>
            </a:r>
            <a:r>
              <a:rPr lang="en-US" sz="3600" b="1">
                <a:solidFill>
                  <a:srgbClr val="0000CC"/>
                </a:solidFill>
                <a:latin typeface="Times New Roman" pitchFamily="18" charset="0"/>
                <a:cs typeface="Times New Roman" pitchFamily="18" charset="0"/>
              </a:rPr>
              <a:t>Những đêm trăng sáng, dòng sông là một đường trăng lung linh dát vàng vì câu văn cho thấy vẻ đẹp thơ mộng của dòng sông vào những đêm trăng.</a:t>
            </a:r>
            <a:endParaRPr lang="en-US" sz="3600" b="1" dirty="0">
              <a:solidFill>
                <a:srgbClr val="0000CC"/>
              </a:solidFill>
              <a:latin typeface="Times New Roman" pitchFamily="18" charset="0"/>
              <a:cs typeface="Times New Roman" pitchFamily="18" charset="0"/>
            </a:endParaRPr>
          </a:p>
        </p:txBody>
      </p:sp>
      <p:sp>
        <p:nvSpPr>
          <p:cNvPr id="45" name="Rectangle 44"/>
          <p:cNvSpPr/>
          <p:nvPr/>
        </p:nvSpPr>
        <p:spPr>
          <a:xfrm>
            <a:off x="369927" y="1766264"/>
            <a:ext cx="5230773" cy="1754326"/>
          </a:xfrm>
          <a:prstGeom prst="rect">
            <a:avLst/>
          </a:prstGeom>
        </p:spPr>
        <p:txBody>
          <a:bodyPr wrap="square">
            <a:spAutoFit/>
          </a:bodyPr>
          <a:lstStyle/>
          <a:p>
            <a:pPr algn="just"/>
            <a:r>
              <a:rPr lang="en-US" sz="3600" b="1" i="1">
                <a:solidFill>
                  <a:srgbClr val="FF0000"/>
                </a:solidFill>
                <a:latin typeface="Times New Roman" pitchFamily="18" charset="0"/>
                <a:cs typeface="Times New Roman" pitchFamily="18" charset="0"/>
              </a:rPr>
              <a:t>s</a:t>
            </a:r>
            <a:r>
              <a:rPr lang="en-US" sz="3600" b="1" i="1">
                <a:solidFill>
                  <a:srgbClr val="0000CC"/>
                </a:solidFill>
                <a:latin typeface="Times New Roman" pitchFamily="18" charset="0"/>
                <a:cs typeface="Times New Roman" pitchFamily="18" charset="0"/>
              </a:rPr>
              <a:t>âu đậm, </a:t>
            </a:r>
            <a:r>
              <a:rPr lang="en-US" sz="3600" b="1" i="1">
                <a:solidFill>
                  <a:srgbClr val="FF0000"/>
                </a:solidFill>
                <a:latin typeface="Times New Roman" pitchFamily="18" charset="0"/>
                <a:cs typeface="Times New Roman" pitchFamily="18" charset="0"/>
              </a:rPr>
              <a:t>d</a:t>
            </a:r>
            <a:r>
              <a:rPr lang="en-US" sz="3600" b="1" i="1">
                <a:solidFill>
                  <a:srgbClr val="0000CC"/>
                </a:solidFill>
                <a:latin typeface="Times New Roman" pitchFamily="18" charset="0"/>
                <a:cs typeface="Times New Roman" pitchFamily="18" charset="0"/>
              </a:rPr>
              <a:t>ìu </a:t>
            </a:r>
            <a:r>
              <a:rPr lang="en-US" sz="3600" b="1" i="1">
                <a:solidFill>
                  <a:srgbClr val="FF0000"/>
                </a:solidFill>
                <a:latin typeface="Times New Roman" pitchFamily="18" charset="0"/>
                <a:cs typeface="Times New Roman" pitchFamily="18" charset="0"/>
              </a:rPr>
              <a:t>d</a:t>
            </a:r>
            <a:r>
              <a:rPr lang="en-US" sz="3600" b="1" i="1">
                <a:solidFill>
                  <a:srgbClr val="0000CC"/>
                </a:solidFill>
                <a:latin typeface="Times New Roman" pitchFamily="18" charset="0"/>
                <a:cs typeface="Times New Roman" pitchFamily="18" charset="0"/>
              </a:rPr>
              <a:t>ịu, thạch </a:t>
            </a:r>
            <a:r>
              <a:rPr lang="en-US" sz="3600" b="1" i="1">
                <a:solidFill>
                  <a:srgbClr val="FF0000"/>
                </a:solidFill>
                <a:latin typeface="Times New Roman" pitchFamily="18" charset="0"/>
                <a:cs typeface="Times New Roman" pitchFamily="18" charset="0"/>
              </a:rPr>
              <a:t>x</a:t>
            </a:r>
            <a:r>
              <a:rPr lang="en-US" sz="3600" b="1" i="1">
                <a:solidFill>
                  <a:srgbClr val="0000CC"/>
                </a:solidFill>
                <a:latin typeface="Times New Roman" pitchFamily="18" charset="0"/>
                <a:cs typeface="Times New Roman" pitchFamily="18" charset="0"/>
              </a:rPr>
              <a:t>ương bồ, </a:t>
            </a:r>
            <a:r>
              <a:rPr lang="en-US" sz="3600" b="1" i="1">
                <a:solidFill>
                  <a:srgbClr val="FF0000"/>
                </a:solidFill>
                <a:latin typeface="Times New Roman" pitchFamily="18" charset="0"/>
                <a:cs typeface="Times New Roman" pitchFamily="18" charset="0"/>
              </a:rPr>
              <a:t>s</a:t>
            </a:r>
            <a:r>
              <a:rPr lang="en-US" sz="3600" b="1" i="1">
                <a:solidFill>
                  <a:srgbClr val="0000CC"/>
                </a:solidFill>
                <a:latin typeface="Times New Roman" pitchFamily="18" charset="0"/>
                <a:cs typeface="Times New Roman" pitchFamily="18" charset="0"/>
              </a:rPr>
              <a:t>ắc độ, </a:t>
            </a:r>
            <a:r>
              <a:rPr lang="en-US" sz="3600" b="1" i="1">
                <a:solidFill>
                  <a:srgbClr val="FF0000"/>
                </a:solidFill>
                <a:latin typeface="Times New Roman" pitchFamily="18" charset="0"/>
                <a:cs typeface="Times New Roman" pitchFamily="18" charset="0"/>
              </a:rPr>
              <a:t>tr</a:t>
            </a:r>
            <a:r>
              <a:rPr lang="en-US" sz="3600" b="1" i="1">
                <a:solidFill>
                  <a:srgbClr val="0000CC"/>
                </a:solidFill>
                <a:latin typeface="Times New Roman" pitchFamily="18" charset="0"/>
                <a:cs typeface="Times New Roman" pitchFamily="18" charset="0"/>
              </a:rPr>
              <a:t>ăng </a:t>
            </a:r>
            <a:r>
              <a:rPr lang="en-US" sz="3600" b="1" i="1">
                <a:solidFill>
                  <a:srgbClr val="FF0000"/>
                </a:solidFill>
                <a:latin typeface="Times New Roman" pitchFamily="18" charset="0"/>
                <a:cs typeface="Times New Roman" pitchFamily="18" charset="0"/>
              </a:rPr>
              <a:t>s</a:t>
            </a:r>
            <a:r>
              <a:rPr lang="en-US" sz="3600" b="1" i="1">
                <a:solidFill>
                  <a:srgbClr val="0000CC"/>
                </a:solidFill>
                <a:latin typeface="Times New Roman" pitchFamily="18" charset="0"/>
                <a:cs typeface="Times New Roman" pitchFamily="18" charset="0"/>
              </a:rPr>
              <a:t>áng, đường </a:t>
            </a:r>
            <a:r>
              <a:rPr lang="en-US" sz="3600" b="1" i="1">
                <a:solidFill>
                  <a:srgbClr val="FF0000"/>
                </a:solidFill>
                <a:latin typeface="Times New Roman" pitchFamily="18" charset="0"/>
                <a:cs typeface="Times New Roman" pitchFamily="18" charset="0"/>
              </a:rPr>
              <a:t>s</a:t>
            </a:r>
            <a:r>
              <a:rPr lang="en-US" sz="3600" b="1" i="1">
                <a:solidFill>
                  <a:srgbClr val="0000CC"/>
                </a:solidFill>
                <a:latin typeface="Times New Roman" pitchFamily="18" charset="0"/>
                <a:cs typeface="Times New Roman" pitchFamily="18" charset="0"/>
              </a:rPr>
              <a:t>áng</a:t>
            </a:r>
            <a:endParaRPr lang="en-US" sz="3600" b="1">
              <a:solidFill>
                <a:srgbClr val="0000CC"/>
              </a:solidFill>
              <a:latin typeface="Times New Roman" pitchFamily="18" charset="0"/>
              <a:cs typeface="Times New Roman" pitchFamily="18" charset="0"/>
            </a:endParaRPr>
          </a:p>
        </p:txBody>
      </p:sp>
      <p:sp>
        <p:nvSpPr>
          <p:cNvPr id="46" name="Rectangle 45"/>
          <p:cNvSpPr/>
          <p:nvPr/>
        </p:nvSpPr>
        <p:spPr>
          <a:xfrm>
            <a:off x="289719" y="3490349"/>
            <a:ext cx="5245854" cy="4524315"/>
          </a:xfrm>
          <a:prstGeom prst="rect">
            <a:avLst/>
          </a:prstGeom>
        </p:spPr>
        <p:txBody>
          <a:bodyPr wrap="square">
            <a:spAutoFit/>
          </a:bodyPr>
          <a:lstStyle/>
          <a:p>
            <a:pPr algn="just"/>
            <a:r>
              <a:rPr lang="en-US" sz="3600" b="1" smtClean="0">
                <a:solidFill>
                  <a:srgbClr val="0000CC"/>
                </a:solidFill>
                <a:latin typeface="Times New Roman" pitchFamily="18" charset="0"/>
                <a:cs typeface="Times New Roman" pitchFamily="18" charset="0"/>
              </a:rPr>
              <a:t>     Bao </a:t>
            </a:r>
            <a:r>
              <a:rPr lang="en-US" sz="3600" b="1">
                <a:solidFill>
                  <a:srgbClr val="0000CC"/>
                </a:solidFill>
                <a:latin typeface="Times New Roman" pitchFamily="18" charset="0"/>
                <a:cs typeface="Times New Roman" pitchFamily="18" charset="0"/>
              </a:rPr>
              <a:t>trùm lên cả bức tranh</a:t>
            </a:r>
            <a:r>
              <a:rPr lang="en-US" sz="3600" b="1">
                <a:solidFill>
                  <a:srgbClr val="FF0000"/>
                </a:solidFill>
                <a:latin typeface="Times New Roman" pitchFamily="18" charset="0"/>
                <a:cs typeface="Times New Roman" pitchFamily="18" charset="0"/>
              </a:rPr>
              <a:t>/</a:t>
            </a:r>
            <a:r>
              <a:rPr lang="en-US" sz="3600" b="1">
                <a:solidFill>
                  <a:srgbClr val="0000CC"/>
                </a:solidFill>
                <a:latin typeface="Times New Roman" pitchFamily="18" charset="0"/>
                <a:cs typeface="Times New Roman" pitchFamily="18" charset="0"/>
              </a:rPr>
              <a:t> đó là một màu xanh có nhiều sắc độ</a:t>
            </a:r>
            <a:r>
              <a:rPr lang="en-US" sz="3600" b="1" smtClean="0">
                <a:solidFill>
                  <a:srgbClr val="0000CC"/>
                </a:solidFill>
                <a:latin typeface="Times New Roman" pitchFamily="18" charset="0"/>
                <a:cs typeface="Times New Roman" pitchFamily="18" charset="0"/>
              </a:rPr>
              <a:t>,</a:t>
            </a:r>
            <a:r>
              <a:rPr lang="en-US" sz="3600" b="1" smtClean="0">
                <a:solidFill>
                  <a:srgbClr val="FF0000"/>
                </a:solidFill>
                <a:latin typeface="Times New Roman" pitchFamily="18" charset="0"/>
                <a:cs typeface="Times New Roman" pitchFamily="18" charset="0"/>
              </a:rPr>
              <a:t>/</a:t>
            </a:r>
            <a:r>
              <a:rPr lang="en-US" sz="3600" b="1" smtClean="0">
                <a:solidFill>
                  <a:srgbClr val="0000CC"/>
                </a:solidFill>
                <a:latin typeface="Times New Roman" pitchFamily="18" charset="0"/>
                <a:cs typeface="Times New Roman" pitchFamily="18" charset="0"/>
              </a:rPr>
              <a:t> </a:t>
            </a:r>
            <a:r>
              <a:rPr lang="en-US" sz="3600" b="1">
                <a:solidFill>
                  <a:srgbClr val="0000CC"/>
                </a:solidFill>
                <a:latin typeface="Times New Roman" pitchFamily="18" charset="0"/>
                <a:cs typeface="Times New Roman" pitchFamily="18" charset="0"/>
              </a:rPr>
              <a:t>đậm nhạt khác nhau:</a:t>
            </a:r>
            <a:r>
              <a:rPr lang="en-US" sz="3600" b="1">
                <a:solidFill>
                  <a:srgbClr val="FF0000"/>
                </a:solidFill>
                <a:latin typeface="Times New Roman" pitchFamily="18" charset="0"/>
                <a:cs typeface="Times New Roman" pitchFamily="18" charset="0"/>
              </a:rPr>
              <a:t>/</a:t>
            </a:r>
            <a:r>
              <a:rPr lang="en-US" sz="3600" b="1">
                <a:solidFill>
                  <a:srgbClr val="0000CC"/>
                </a:solidFill>
                <a:latin typeface="Times New Roman" pitchFamily="18" charset="0"/>
                <a:cs typeface="Times New Roman" pitchFamily="18" charset="0"/>
              </a:rPr>
              <a:t> màu xanh da trời,</a:t>
            </a:r>
            <a:r>
              <a:rPr lang="en-US" sz="3600" b="1">
                <a:solidFill>
                  <a:srgbClr val="FF0000"/>
                </a:solidFill>
                <a:latin typeface="Times New Roman" pitchFamily="18" charset="0"/>
                <a:cs typeface="Times New Roman" pitchFamily="18" charset="0"/>
              </a:rPr>
              <a:t>/</a:t>
            </a:r>
            <a:r>
              <a:rPr lang="en-US" sz="3600" b="1">
                <a:solidFill>
                  <a:srgbClr val="0000CC"/>
                </a:solidFill>
                <a:latin typeface="Times New Roman" pitchFamily="18" charset="0"/>
                <a:cs typeface="Times New Roman" pitchFamily="18" charset="0"/>
              </a:rPr>
              <a:t> màu xanh của nước biếc,</a:t>
            </a:r>
            <a:r>
              <a:rPr lang="en-US" sz="3600" b="1">
                <a:solidFill>
                  <a:srgbClr val="FF0000"/>
                </a:solidFill>
                <a:latin typeface="Times New Roman" pitchFamily="18" charset="0"/>
                <a:cs typeface="Times New Roman" pitchFamily="18" charset="0"/>
              </a:rPr>
              <a:t>/</a:t>
            </a:r>
            <a:r>
              <a:rPr lang="en-US" sz="3600" b="1">
                <a:solidFill>
                  <a:srgbClr val="0000CC"/>
                </a:solidFill>
                <a:latin typeface="Times New Roman" pitchFamily="18" charset="0"/>
                <a:cs typeface="Times New Roman" pitchFamily="18" charset="0"/>
              </a:rPr>
              <a:t> màu xanh non của những bãi ngô,</a:t>
            </a:r>
            <a:r>
              <a:rPr lang="en-US" sz="3600" b="1">
                <a:solidFill>
                  <a:srgbClr val="FF0000"/>
                </a:solidFill>
                <a:latin typeface="Times New Roman" pitchFamily="18" charset="0"/>
                <a:cs typeface="Times New Roman" pitchFamily="18" charset="0"/>
              </a:rPr>
              <a:t>/</a:t>
            </a:r>
            <a:r>
              <a:rPr lang="en-US" sz="3600" b="1">
                <a:solidFill>
                  <a:srgbClr val="0000CC"/>
                </a:solidFill>
                <a:latin typeface="Times New Roman" pitchFamily="18" charset="0"/>
                <a:cs typeface="Times New Roman" pitchFamily="18" charset="0"/>
              </a:rPr>
              <a:t> thảm cỏ,..</a:t>
            </a:r>
            <a:r>
              <a:rPr lang="en-US" sz="3600" b="1">
                <a:solidFill>
                  <a:srgbClr val="FF0000"/>
                </a:solidFill>
                <a:latin typeface="Times New Roman" pitchFamily="18" charset="0"/>
                <a:cs typeface="Times New Roman" pitchFamily="18" charset="0"/>
              </a:rPr>
              <a:t>//</a:t>
            </a:r>
          </a:p>
        </p:txBody>
      </p:sp>
    </p:spTree>
    <p:extLst>
      <p:ext uri="{BB962C8B-B14F-4D97-AF65-F5344CB8AC3E}">
        <p14:creationId xmlns:p14="http://schemas.microsoft.com/office/powerpoint/2010/main" val="1995327099"/>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500"/>
                                        <p:tgtEl>
                                          <p:spTgt spid="3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6"/>
                                        </p:tgtEl>
                                        <p:attrNameLst>
                                          <p:attrName>style.visibility</p:attrName>
                                        </p:attrNameLst>
                                      </p:cBhvr>
                                      <p:to>
                                        <p:strVal val="visible"/>
                                      </p:to>
                                    </p:set>
                                    <p:animEffect transition="in" filter="fade">
                                      <p:cBhvr>
                                        <p:cTn id="12"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36" grpId="0"/>
    </p:bld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7.0&quot;&gt;&lt;object type=&quot;1&quot; unique_id=&quot;10001&quot;&gt;&lt;object type=&quot;8&quot; unique_id=&quot;10002&quot;&gt;&lt;/object&gt;&lt;object type=&quot;2&quot; unique_id=&quot;10003&quot;&gt;&lt;object type=&quot;3&quot; unique_id=&quot;10005&quot;&gt;&lt;property id=&quot;20148&quot; value=&quot;5&quot;/&gt;&lt;property id=&quot;20300&quot; value=&quot;Slide 2&quot;/&gt;&lt;property id=&quot;20307&quot; value=&quot;293&quot;/&gt;&lt;/object&gt;&lt;object type=&quot;3&quot; unique_id=&quot;10006&quot;&gt;&lt;property id=&quot;20148&quot; value=&quot;5&quot;/&gt;&lt;property id=&quot;20300&quot; value=&quot;Slide 3&quot;/&gt;&lt;property id=&quot;20307&quot; value=&quot;317&quot;/&gt;&lt;/object&gt;&lt;object type=&quot;3&quot; unique_id=&quot;10008&quot;&gt;&lt;property id=&quot;20148&quot; value=&quot;5&quot;/&gt;&lt;property id=&quot;20300&quot; value=&quot;Slide 5&quot;/&gt;&lt;property id=&quot;20307&quot; value=&quot;325&quot;/&gt;&lt;/object&gt;&lt;object type=&quot;3&quot; unique_id=&quot;10009&quot;&gt;&lt;property id=&quot;20148&quot; value=&quot;5&quot;/&gt;&lt;property id=&quot;20300&quot; value=&quot;Slide 6&quot;/&gt;&lt;property id=&quot;20307&quot; value=&quot;298&quot;/&gt;&lt;/object&gt;&lt;object type=&quot;3&quot; unique_id=&quot;10010&quot;&gt;&lt;property id=&quot;20148&quot; value=&quot;5&quot;/&gt;&lt;property id=&quot;20300&quot; value=&quot;Slide 7&quot;/&gt;&lt;property id=&quot;20307&quot; value=&quot;323&quot;/&gt;&lt;/object&gt;&lt;object type=&quot;3&quot; unique_id=&quot;10011&quot;&gt;&lt;property id=&quot;20148&quot; value=&quot;5&quot;/&gt;&lt;property id=&quot;20300&quot; value=&quot;Slide 8&quot;/&gt;&lt;property id=&quot;20307&quot; value=&quot;299&quot;/&gt;&lt;/object&gt;&lt;object type=&quot;3&quot; unique_id=&quot;10012&quot;&gt;&lt;property id=&quot;20148&quot; value=&quot;5&quot;/&gt;&lt;property id=&quot;20300&quot; value=&quot;Slide 9 - &amp;quot;&amp;#x0D;&amp;#x0A;&amp;#x0D;&amp;#x0A; 1/ Phong traøo Ñoâng Du dieãn ra vaøo thôøi gian naøo? Ai laø ngöôøi laõnh ñaïo? Muïc ñích cuûa phong traøo laø &quot;/&gt;&lt;property id=&quot;20307&quot; value=&quot;318&quot;/&gt;&lt;/object&gt;&lt;object type=&quot;3&quot; unique_id=&quot;10013&quot;&gt;&lt;property id=&quot;20148&quot; value=&quot;5&quot;/&gt;&lt;property id=&quot;20300&quot; value=&quot;Slide 10 - &amp;quot;2. Nhaân daân trong nöôùc, ñaëc bieät laø thanh nieân yeâu nöôùc ñaõ höôûng öùng phong traøo Ñoâng Du nhö theá naø&quot;/&gt;&lt;property id=&quot;20307&quot; value=&quot;319&quot;/&gt;&lt;/object&gt;&lt;object type=&quot;3&quot; unique_id=&quot;10014&quot;&gt;&lt;property id=&quot;20148&quot; value=&quot;5&quot;/&gt;&lt;property id=&quot;20300&quot; value=&quot;Slide 11 - &amp;quot;3/ Keát quaû cuûa phong traøo Ñoâng Du vaø yù nghóa cuûa phong traøo laø gì?&amp;quot;&quot;/&gt;&lt;property id=&quot;20307&quot; value=&quot;320&quot;/&gt;&lt;/object&gt;&lt;object type=&quot;3&quot; unique_id=&quot;10015&quot;&gt;&lt;property id=&quot;20148&quot; value=&quot;5&quot;/&gt;&lt;property id=&quot;20300&quot; value=&quot;Slide 12&quot;/&gt;&lt;property id=&quot;20307&quot; value=&quot;300&quot;/&gt;&lt;/object&gt;&lt;object type=&quot;3&quot; unique_id=&quot;10016&quot;&gt;&lt;property id=&quot;20148&quot; value=&quot;5&quot;/&gt;&lt;property id=&quot;20300&quot; value=&quot;Slide 13 - &amp;quot;&amp;amp;#x09;Phan Boäi Chaâu laø nhaø yeâu nöôùc tieâu bieåu cuûa Vieät Nam ôû giai ñoaïn naøo ?&amp;quot;&quot;/&gt;&lt;property id=&quot;20307&quot; value=&quot;263&quot;/&gt;&lt;/object&gt;&lt;object type=&quot;3&quot; unique_id=&quot;10017&quot;&gt;&lt;property id=&quot;20148&quot; value=&quot;5&quot;/&gt;&lt;property id=&quot;20300&quot; value=&quot;Slide 14 - &amp;quot;&amp;#x0D;&amp;#x0A;BAØI HOÏC&amp;#x0D;&amp;#x0A;&amp;quot;&quot;/&gt;&lt;property id=&quot;20307&quot; value=&quot;271&quot;/&gt;&lt;/object&gt;&lt;object type=&quot;3&quot; unique_id=&quot;10050&quot;&gt;&lt;property id=&quot;20148&quot; value=&quot;5&quot;/&gt;&lt;property id=&quot;20300&quot; value=&quot;Slide 1&quot;/&gt;&lt;property id=&quot;20307&quot; value=&quot;327&quot;/&gt;&lt;/object&gt;&lt;object type=&quot;3&quot; unique_id=&quot;10149&quot;&gt;&lt;property id=&quot;20148&quot; value=&quot;5&quot;/&gt;&lt;property id=&quot;20300&quot; value=&quot;Slide 4&quot;/&gt;&lt;property id=&quot;20307&quot; value=&quot;328&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PSNARRATION" val="23,1047787239,C:\Users\Tailieu\Documents\Bai giang duong truong son_pptx\Media.ppcx"/>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Cascade</Template>
  <TotalTime>9733</TotalTime>
  <Words>1074</Words>
  <Application>Microsoft Office PowerPoint</Application>
  <PresentationFormat>Custom</PresentationFormat>
  <Paragraphs>74</Paragraphs>
  <Slides>15</Slides>
  <Notes>1</Notes>
  <HiddenSlides>0</HiddenSlides>
  <MMClips>2</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Arial-Rounded</vt:lpstr>
      <vt:lpstr>Times New Roman</vt:lpstr>
      <vt:lpstr>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Vận dụng</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Le Hong Minh</dc:creator>
  <cp:lastModifiedBy>nguoidung</cp:lastModifiedBy>
  <cp:revision>1111</cp:revision>
  <dcterms:created xsi:type="dcterms:W3CDTF">2008-09-09T22:52:10Z</dcterms:created>
  <dcterms:modified xsi:type="dcterms:W3CDTF">2024-04-01T02:50:35Z</dcterms:modified>
</cp:coreProperties>
</file>