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68" r:id="rId2"/>
    <p:sldId id="259" r:id="rId3"/>
    <p:sldId id="260" r:id="rId4"/>
    <p:sldId id="288" r:id="rId5"/>
    <p:sldId id="287" r:id="rId6"/>
    <p:sldId id="286" r:id="rId7"/>
    <p:sldId id="257" r:id="rId8"/>
    <p:sldId id="335" r:id="rId9"/>
    <p:sldId id="261" r:id="rId10"/>
    <p:sldId id="292" r:id="rId11"/>
    <p:sldId id="340" r:id="rId12"/>
    <p:sldId id="337" r:id="rId13"/>
    <p:sldId id="338" r:id="rId14"/>
    <p:sldId id="264" r:id="rId15"/>
    <p:sldId id="293" r:id="rId16"/>
    <p:sldId id="266" r:id="rId17"/>
    <p:sldId id="294" r:id="rId18"/>
    <p:sldId id="268" r:id="rId19"/>
    <p:sldId id="270" r:id="rId20"/>
    <p:sldId id="342" r:id="rId21"/>
    <p:sldId id="275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E54CD-B301-4D55-87B3-7058834F7A81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039EB-DE98-40D8-B8BA-0B7460A085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994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229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69C-371B-FA67-3A13-049DBE38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62F91-50B8-B3F0-177A-C2A5BAB5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450-BC2E-EFBC-D9AF-C49C1AD8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338A8-6303-22DB-D207-6B6034B0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9D890-625F-6628-2458-667833C8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2B34-A576-2EE6-92FE-17812127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3B15C-DC3C-66A3-9879-9A3B325FE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4DDC0-26DD-BA59-0597-0B2FEEDC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6403B-B931-DD15-C960-A4E8BE05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8C880-EB52-40E5-41C6-E8985703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D468B-43C8-AA2D-51CD-4611A81DD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EF7FA-D308-7168-CA0C-3DE8E1C6E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5268D-804A-FE16-2CC7-E8DD635A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BB38-C90A-44B5-3827-612AD90D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FE178-DA7F-E93B-0507-8A4B23ED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88E6-E7C9-EB7E-A52A-08148722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F21E1-E974-3AF3-5555-ED91CE6E1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8B44-A380-2F4D-53E0-596F98EA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81D3-CB13-7BC7-CEC1-0CF3C295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007F-FB27-8AFD-2749-56E322FE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8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6020-F942-9D51-5DDB-5AE758F1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61827-1E4F-5A98-3316-52BF13B6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F8BCF-7E55-3875-DFCB-832A022A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55F2-95BC-EF7B-A82F-108C4904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E79F0-9941-3AE0-81FF-DFAAD53B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BCBB0-9A16-F2C4-F4F3-3E04E1B0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D2203-ACFB-708C-7373-874D222C0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ED620-D0EE-25EA-B157-7B9C93BD4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C514D-29DC-D7BF-C0C0-E7155785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00214-FE81-EE80-39F4-AD0A261C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6DFCE-4C1A-2149-49C7-CA8436C5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2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0A1A-0432-9880-232A-AEBD929D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BC9A0-4AA6-93D5-8E1D-FDCEC8904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EF4CB-BD0E-0D1B-4680-E453DF3E3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5405A1-1920-D78B-D7D1-71E7A6835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AF4DD-3B4C-7483-C012-6D86BE9FB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B491A-6042-8D4B-A105-8570A377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73BE3-648F-F6C5-B1A3-482E8614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610A9-E349-D863-E8BF-D0EC61A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4FCE-9AFB-CAD6-F732-D67F0FA7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04188-90C7-72E5-AB95-68F792BF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8F934-A868-D465-EBBE-E289272B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F4BF7-A12D-640F-4448-D3AFB288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D6FA0-176E-204C-7718-C308FCB21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15F16-EA32-BF37-A5BD-CBF4CD4D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4D6E9-48BA-9CB4-C4FC-97A1DDD8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9588-354B-0DEA-65E8-CA8A4420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AC32A-513F-FB6F-BF22-8201A32FF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A64CA-788E-925B-40EB-2F66079BD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A23B0-749F-1FB2-55D4-64431A8B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0D460-98D0-8F29-D021-C943C279A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F3147-01E7-E0E7-5472-74565710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3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07D8-9EF3-5AD5-AD07-BF49FDDD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1E038-2FCA-D785-363B-6CBFF2414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11BC3-C59C-8E83-696C-C9EF5B3FB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7B6B6-547B-1C8B-77E1-EFF10B77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AA0E6-14FA-9A01-54CB-3BBD39B6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96A43-486A-CF81-FA0A-05BBC116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17550-A445-1591-E0A9-20E61B8B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15E69-A6D5-B65C-8549-9B2A83F9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469A2-0559-9C54-0137-80A58C364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49EA8-DC73-FB30-EDDE-4995F5698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AEA14-848B-8631-0DFA-34CDDC13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E7FE5D79-26D4-0992-2628-C7B13016DB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6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A1AD8-084A-456D-ABD9-A0B4BEC12F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8B18B-B735-4887-855F-E11F316A07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图形 5">
            <a:extLst>
              <a:ext uri="{FF2B5EF4-FFF2-40B4-BE49-F238E27FC236}">
                <a16:creationId xmlns:a16="http://schemas.microsoft.com/office/drawing/2014/main" id="{6516606E-E234-424A-AD6C-099E18EC6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1557" y="-212943"/>
            <a:ext cx="11692647" cy="6701292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BDB2F9-87B8-43E3-9B12-C0D246E10771}"/>
              </a:ext>
            </a:extLst>
          </p:cNvPr>
          <p:cNvSpPr/>
          <p:nvPr/>
        </p:nvSpPr>
        <p:spPr>
          <a:xfrm>
            <a:off x="1197205" y="943620"/>
            <a:ext cx="94173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ea typeface="字魂64号-萌趣软糖体" panose="00000500000000000000" pitchFamily="2" charset="-122"/>
              </a:rPr>
              <a:t>TRƯỜNG TIỂU HỌC HÒA THẠCH B</a:t>
            </a:r>
          </a:p>
          <a:p>
            <a:endParaRPr lang="vi-VN" sz="4000" b="1" dirty="0">
              <a:ea typeface="字魂64号-萌趣软糖体" panose="00000500000000000000" pitchFamily="2" charset="-122"/>
            </a:endParaRP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NHIỆT LIỆT CHÀO MỪNG CÁC THẦY CÔ VỀ THĂM LỚP, DỰ GIỜ 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LỚP 3A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Năm học: 2023 - 2024</a:t>
            </a:r>
            <a:endParaRPr lang="vi-VN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9AD1C-A521-57EF-AEDE-5C2F3DBC6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376237"/>
            <a:ext cx="1809750" cy="7905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B330A3-574C-6466-55A7-3B53BD48F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587" y="2257425"/>
            <a:ext cx="3990975" cy="264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DB9AB57-F113-EECE-8AD9-DA2B0C791D7D}"/>
              </a:ext>
            </a:extLst>
          </p:cNvPr>
          <p:cNvSpPr/>
          <p:nvPr/>
        </p:nvSpPr>
        <p:spPr>
          <a:xfrm>
            <a:off x="1622612" y="1171575"/>
            <a:ext cx="4044764" cy="1247775"/>
          </a:xfrm>
          <a:prstGeom prst="wedgeRoundRectCallout">
            <a:avLst>
              <a:gd name="adj1" fmla="val 24212"/>
              <a:gd name="adj2" fmla="val 6860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Hôm</a:t>
            </a:r>
            <a:r>
              <a:rPr lang="en-US" sz="2400" b="1" dirty="0"/>
              <a:t> qua </a:t>
            </a:r>
            <a:r>
              <a:rPr lang="en-US" sz="2400" b="1" dirty="0" err="1"/>
              <a:t>là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. </a:t>
            </a:r>
            <a:r>
              <a:rPr lang="en-US" sz="2400" b="1" dirty="0" err="1"/>
              <a:t>Thế</a:t>
            </a:r>
            <a:r>
              <a:rPr lang="en-US" sz="2400" b="1" dirty="0"/>
              <a:t> bao </a:t>
            </a:r>
            <a:r>
              <a:rPr lang="en-US" sz="2400" b="1" dirty="0" err="1"/>
              <a:t>giờ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tiếp</a:t>
            </a:r>
            <a:r>
              <a:rPr lang="en-US" sz="2400" b="1" dirty="0"/>
              <a:t> ạ?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5A11C804-9314-55C0-7442-8388850DF64A}"/>
              </a:ext>
            </a:extLst>
          </p:cNvPr>
          <p:cNvSpPr/>
          <p:nvPr/>
        </p:nvSpPr>
        <p:spPr>
          <a:xfrm>
            <a:off x="6400800" y="1057275"/>
            <a:ext cx="4681538" cy="1247775"/>
          </a:xfrm>
          <a:prstGeom prst="wedgeRoundRectCallout">
            <a:avLst>
              <a:gd name="adj1" fmla="val -35514"/>
              <a:gd name="adj2" fmla="val 6402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Một</a:t>
            </a:r>
            <a:r>
              <a:rPr lang="en-US" sz="2400" b="1" dirty="0"/>
              <a:t> </a:t>
            </a:r>
            <a:r>
              <a:rPr lang="en-US" sz="2400" b="1" dirty="0" err="1"/>
              <a:t>năm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12 </a:t>
            </a:r>
            <a:r>
              <a:rPr lang="en-US" sz="2400" b="1" dirty="0" err="1"/>
              <a:t>tháng</a:t>
            </a:r>
            <a:r>
              <a:rPr lang="en-US" sz="2400" b="1" dirty="0"/>
              <a:t>.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chờ</a:t>
            </a:r>
            <a:r>
              <a:rPr lang="en-US" sz="2400" b="1" dirty="0"/>
              <a:t> </a:t>
            </a:r>
          </a:p>
          <a:p>
            <a:pPr algn="ctr"/>
            <a:r>
              <a:rPr lang="en-US" sz="2400" b="1" dirty="0"/>
              <a:t>12 </a:t>
            </a:r>
            <a:r>
              <a:rPr lang="en-US" sz="2400" b="1" dirty="0" err="1"/>
              <a:t>tháng</a:t>
            </a:r>
            <a:r>
              <a:rPr lang="en-US" sz="2400" b="1" dirty="0"/>
              <a:t> </a:t>
            </a:r>
            <a:r>
              <a:rPr lang="en-US" sz="2400" b="1" dirty="0" err="1"/>
              <a:t>nữa</a:t>
            </a:r>
            <a:r>
              <a:rPr lang="en-US" sz="2400" b="1" dirty="0"/>
              <a:t> </a:t>
            </a:r>
            <a:r>
              <a:rPr lang="en-US" sz="2400" b="1" dirty="0" err="1"/>
              <a:t>nhé</a:t>
            </a:r>
            <a:r>
              <a:rPr lang="en-US" sz="2400" b="1" dirty="0"/>
              <a:t>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095090-E068-4E06-A0A5-11E636906A9C}"/>
              </a:ext>
            </a:extLst>
          </p:cNvPr>
          <p:cNvSpPr txBox="1"/>
          <p:nvPr/>
        </p:nvSpPr>
        <p:spPr>
          <a:xfrm>
            <a:off x="785811" y="4882188"/>
            <a:ext cx="1062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năm</a:t>
            </a:r>
            <a:r>
              <a:rPr lang="en-US" sz="2800" b="1" dirty="0"/>
              <a:t> </a:t>
            </a:r>
            <a:r>
              <a:rPr lang="en-US" sz="2800" b="1" dirty="0" err="1"/>
              <a:t>có</a:t>
            </a:r>
            <a:r>
              <a:rPr lang="en-US" sz="2800" b="1" dirty="0"/>
              <a:t> 12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: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Hai, </a:t>
            </a:r>
            <a:r>
              <a:rPr lang="en-US" sz="2800" b="1" dirty="0" err="1"/>
              <a:t>tháng</a:t>
            </a:r>
            <a:r>
              <a:rPr lang="en-US" sz="2800" b="1" dirty="0"/>
              <a:t> Ba,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Bốn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Năm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Sáu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Bảy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Tám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Chín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Mười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Mười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,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Mười</a:t>
            </a:r>
            <a:r>
              <a:rPr lang="en-US" sz="2800" b="1" dirty="0"/>
              <a:t> </a:t>
            </a:r>
            <a:r>
              <a:rPr lang="en-US" sz="2800" b="1" dirty="0" err="1"/>
              <a:t>hai</a:t>
            </a:r>
            <a:r>
              <a:rPr lang="en-US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48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dministrator\Desktop\Capture.PNG">
            <a:extLst>
              <a:ext uri="{FF2B5EF4-FFF2-40B4-BE49-F238E27FC236}">
                <a16:creationId xmlns:a16="http://schemas.microsoft.com/office/drawing/2014/main" id="{EB664971-36C9-4B9D-8180-13ECE2D845D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728" r="816" b="785"/>
          <a:stretch/>
        </p:blipFill>
        <p:spPr bwMode="auto">
          <a:xfrm>
            <a:off x="365760" y="274320"/>
            <a:ext cx="11155680" cy="6355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867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hia sẻ 4 kiểu Lịch Âm Dương 2022 để ghép ảnh (PSD, TIF)">
            <a:extLst>
              <a:ext uri="{FF2B5EF4-FFF2-40B4-BE49-F238E27FC236}">
                <a16:creationId xmlns:a16="http://schemas.microsoft.com/office/drawing/2014/main" id="{8969313C-5F79-43E4-ABAF-FB9A1787E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12" y="206188"/>
            <a:ext cx="11537576" cy="656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38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3 mẫu lịch Tết năm 2022 đẹp nhất hiện nay">
            <a:extLst>
              <a:ext uri="{FF2B5EF4-FFF2-40B4-BE49-F238E27FC236}">
                <a16:creationId xmlns:a16="http://schemas.microsoft.com/office/drawing/2014/main" id="{954E3A9C-B582-4252-A540-C5F729C467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8" y="2105025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á lịch Tết 2022 các loại bao nhiêu tiền? | websosanh.vn">
            <a:extLst>
              <a:ext uri="{FF2B5EF4-FFF2-40B4-BE49-F238E27FC236}">
                <a16:creationId xmlns:a16="http://schemas.microsoft.com/office/drawing/2014/main" id="{6854ADA9-3FA4-4B37-A7E1-5ACA592E0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8137"/>
            <a:ext cx="2470057" cy="28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ực hư tờ lịch in ảnh đôi lãnh đạo nam 'tài sắc' của ACB">
            <a:extLst>
              <a:ext uri="{FF2B5EF4-FFF2-40B4-BE49-F238E27FC236}">
                <a16:creationId xmlns:a16="http://schemas.microsoft.com/office/drawing/2014/main" id="{BB18F894-467F-42F4-A43D-FB7062220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005" y="233362"/>
            <a:ext cx="2791666" cy="177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p 20 hình ảnh chúc Tết Dương lịch năm 2022 đặc sắc và ý nghĩa">
            <a:extLst>
              <a:ext uri="{FF2B5EF4-FFF2-40B4-BE49-F238E27FC236}">
                <a16:creationId xmlns:a16="http://schemas.microsoft.com/office/drawing/2014/main" id="{22752F7B-FB9C-47EE-B64B-9C7F0DEDC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15" y="3762375"/>
            <a:ext cx="2447924" cy="28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ịch vạn sự hôm nay ngày 16 tháng 3 năm 2022 tốt hay xấu? | Báo điện tử An  ninh Thủ đô">
            <a:extLst>
              <a:ext uri="{FF2B5EF4-FFF2-40B4-BE49-F238E27FC236}">
                <a16:creationId xmlns:a16="http://schemas.microsoft.com/office/drawing/2014/main" id="{0945F5EF-59CD-4C06-BEA5-C81957B7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466" y="4176713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mẫu lịch tết 2022 Nhâm Dần đẹp [bán chạy nhất]">
            <a:extLst>
              <a:ext uri="{FF2B5EF4-FFF2-40B4-BE49-F238E27FC236}">
                <a16:creationId xmlns:a16="http://schemas.microsoft.com/office/drawing/2014/main" id="{A5AE2F13-17E1-49B2-B484-05E1DF602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006" y="4464424"/>
            <a:ext cx="2854418" cy="216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Xưởng In Lịch Tết 2022 - Lịch để Bàn 2022 Giá Rẻ Tại TPHCM">
            <a:extLst>
              <a:ext uri="{FF2B5EF4-FFF2-40B4-BE49-F238E27FC236}">
                <a16:creationId xmlns:a16="http://schemas.microsoft.com/office/drawing/2014/main" id="{BC499790-DE69-436B-ACA5-45778684D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556" y="196664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Ấn tượng với những mẫu lịch Công an Nhân dân năm 2022 - Báo Công an Nhân  dân điện tử">
            <a:extLst>
              <a:ext uri="{FF2B5EF4-FFF2-40B4-BE49-F238E27FC236}">
                <a16:creationId xmlns:a16="http://schemas.microsoft.com/office/drawing/2014/main" id="{6020561B-B6E9-46E9-9404-33FE9DCF1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465" y="2393576"/>
            <a:ext cx="2854419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0"/>
            <a:ext cx="11533239" cy="665463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3AFF1D-4236-C98C-4E6A-79B731249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3165" y="374255"/>
            <a:ext cx="9045668" cy="590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1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06047" y="628650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66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A4F4BD6-DC71-76BF-CD10-9F61B1BD3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70104" y="795020"/>
            <a:ext cx="5900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lịch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EFC9A-E91B-99F2-D74C-C61F95D6D12B}"/>
              </a:ext>
            </a:extLst>
          </p:cNvPr>
          <p:cNvSpPr txBox="1"/>
          <p:nvPr/>
        </p:nvSpPr>
        <p:spPr>
          <a:xfrm>
            <a:off x="123824" y="1849374"/>
            <a:ext cx="5793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4,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6,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9,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11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4DF2A0-EA60-67FA-32D1-ECBA3A905526}"/>
              </a:ext>
            </a:extLst>
          </p:cNvPr>
          <p:cNvSpPr txBox="1"/>
          <p:nvPr/>
        </p:nvSpPr>
        <p:spPr>
          <a:xfrm>
            <a:off x="177545" y="3097911"/>
            <a:ext cx="5585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1,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3,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5,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7,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8,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10,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AD2714-035A-7E73-7BD4-638C7FC26E34}"/>
              </a:ext>
            </a:extLst>
          </p:cNvPr>
          <p:cNvSpPr txBox="1"/>
          <p:nvPr/>
        </p:nvSpPr>
        <p:spPr>
          <a:xfrm>
            <a:off x="177545" y="5245108"/>
            <a:ext cx="5153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2 </a:t>
            </a:r>
            <a:r>
              <a:rPr lang="en-US" sz="2800" b="1" dirty="0" err="1">
                <a:solidFill>
                  <a:srgbClr val="FF0000"/>
                </a:solidFill>
              </a:rPr>
              <a:t>năm</a:t>
            </a:r>
            <a:r>
              <a:rPr lang="en-US" sz="2800" b="1" dirty="0">
                <a:solidFill>
                  <a:srgbClr val="FF0000"/>
                </a:solidFill>
              </a:rPr>
              <a:t> 2024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29 </a:t>
            </a:r>
            <a:r>
              <a:rPr lang="en-US" sz="2800" b="1" dirty="0" err="1">
                <a:solidFill>
                  <a:srgbClr val="FF0000"/>
                </a:solidFill>
              </a:rPr>
              <a:t>ngày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34" name="Picture 10" descr="Hình ảnh Lịch Vạn Niên 2024 Phong Cách Hình Học độc đáo Màu Vàng Và đen PNG  , Lịch, Lịch 2024, Lịch Hàng Năm PNG và Vector với nền trong suốt để">
            <a:extLst>
              <a:ext uri="{FF2B5EF4-FFF2-40B4-BE49-F238E27FC236}">
                <a16:creationId xmlns:a16="http://schemas.microsoft.com/office/drawing/2014/main" id="{0CA5EC2B-0FA0-4ADA-ADA3-1748E5BB4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764" y="308255"/>
            <a:ext cx="6359272" cy="645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28C25F7-3316-4CB2-BC4C-73C4D53DDA71}"/>
              </a:ext>
            </a:extLst>
          </p:cNvPr>
          <p:cNvSpPr/>
          <p:nvPr/>
        </p:nvSpPr>
        <p:spPr>
          <a:xfrm>
            <a:off x="7423694" y="4876597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66C47FF-CBC7-465A-A155-EC306D0C31D6}"/>
              </a:ext>
            </a:extLst>
          </p:cNvPr>
          <p:cNvSpPr/>
          <p:nvPr/>
        </p:nvSpPr>
        <p:spPr>
          <a:xfrm>
            <a:off x="6817256" y="4744509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364716-91BD-4B11-84D3-B7016CB08E7C}"/>
              </a:ext>
            </a:extLst>
          </p:cNvPr>
          <p:cNvSpPr/>
          <p:nvPr/>
        </p:nvSpPr>
        <p:spPr>
          <a:xfrm>
            <a:off x="10841264" y="3234306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42A544F-E214-400A-8811-7450DFE9D2D3}"/>
              </a:ext>
            </a:extLst>
          </p:cNvPr>
          <p:cNvSpPr/>
          <p:nvPr/>
        </p:nvSpPr>
        <p:spPr>
          <a:xfrm>
            <a:off x="8862400" y="3418972"/>
            <a:ext cx="430341" cy="311983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10A1322-4A2B-42A6-AACD-9BF1FD6994E4}"/>
              </a:ext>
            </a:extLst>
          </p:cNvPr>
          <p:cNvSpPr/>
          <p:nvPr/>
        </p:nvSpPr>
        <p:spPr>
          <a:xfrm>
            <a:off x="6428156" y="3227832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4C7F813-849F-4C2A-9BCB-C7B52796F404}"/>
              </a:ext>
            </a:extLst>
          </p:cNvPr>
          <p:cNvSpPr/>
          <p:nvPr/>
        </p:nvSpPr>
        <p:spPr>
          <a:xfrm>
            <a:off x="8205651" y="3234306"/>
            <a:ext cx="430341" cy="346473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843EF11-3529-461B-A4D2-3E67C0554185}"/>
              </a:ext>
            </a:extLst>
          </p:cNvPr>
          <p:cNvSpPr/>
          <p:nvPr/>
        </p:nvSpPr>
        <p:spPr>
          <a:xfrm>
            <a:off x="8139865" y="6291234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7C0BB66-4E0B-419C-BC56-BB30F4AA9367}"/>
              </a:ext>
            </a:extLst>
          </p:cNvPr>
          <p:cNvSpPr/>
          <p:nvPr/>
        </p:nvSpPr>
        <p:spPr>
          <a:xfrm>
            <a:off x="6086966" y="6319123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1E7B14F-64DE-4EC6-9C57-6C7DB63B6962}"/>
              </a:ext>
            </a:extLst>
          </p:cNvPr>
          <p:cNvSpPr/>
          <p:nvPr/>
        </p:nvSpPr>
        <p:spPr>
          <a:xfrm>
            <a:off x="11529972" y="4796278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449DB2E-547E-42BA-A20A-0578878C6332}"/>
              </a:ext>
            </a:extLst>
          </p:cNvPr>
          <p:cNvSpPr/>
          <p:nvPr/>
        </p:nvSpPr>
        <p:spPr>
          <a:xfrm>
            <a:off x="9468947" y="4796278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D652500-46D7-465A-9132-C06F34F0CFD5}"/>
              </a:ext>
            </a:extLst>
          </p:cNvPr>
          <p:cNvSpPr/>
          <p:nvPr/>
        </p:nvSpPr>
        <p:spPr>
          <a:xfrm>
            <a:off x="10041388" y="6319123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2CDB8A9-AB8C-4AB7-9A2B-E72E958FEFE4}"/>
              </a:ext>
            </a:extLst>
          </p:cNvPr>
          <p:cNvSpPr/>
          <p:nvPr/>
        </p:nvSpPr>
        <p:spPr>
          <a:xfrm>
            <a:off x="10877910" y="6283264"/>
            <a:ext cx="430341" cy="402336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5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8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Luyện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A4F4BD6-DC71-76BF-CD10-9F61B1BD3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4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38250" y="318770"/>
            <a:ext cx="950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prstClr val="black"/>
                </a:solidFill>
              </a:rPr>
              <a:t>Xem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tờ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lịch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tháng</a:t>
            </a:r>
            <a:r>
              <a:rPr lang="en-US" sz="3200" b="1" dirty="0">
                <a:solidFill>
                  <a:prstClr val="black"/>
                </a:solidFill>
              </a:rPr>
              <a:t> 3 </a:t>
            </a:r>
            <a:r>
              <a:rPr lang="en-US" sz="3200" b="1" dirty="0" err="1">
                <a:solidFill>
                  <a:prstClr val="black"/>
                </a:solidFill>
              </a:rPr>
              <a:t>rồi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trả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lời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các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câu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hỏi</a:t>
            </a:r>
            <a:r>
              <a:rPr lang="en-US" sz="32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B8F13-85FA-F15F-3C30-6DF2A5FC1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124" y="990599"/>
            <a:ext cx="7515225" cy="2673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341562-1BA7-172B-6562-7A5C0B9852CB}"/>
              </a:ext>
            </a:extLst>
          </p:cNvPr>
          <p:cNvSpPr txBox="1"/>
          <p:nvPr/>
        </p:nvSpPr>
        <p:spPr>
          <a:xfrm>
            <a:off x="1104899" y="3852545"/>
            <a:ext cx="10239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Trường của Rô-bốt sẽ đi cắm trại vào Chủ nhật cuối cùng của tháng 3. Hỏi đó là ngày nào?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3FAB913-6BD0-B39A-3D5E-EE5142EAC9B0}"/>
              </a:ext>
            </a:extLst>
          </p:cNvPr>
          <p:cNvSpPr/>
          <p:nvPr/>
        </p:nvSpPr>
        <p:spPr>
          <a:xfrm>
            <a:off x="8610600" y="3114676"/>
            <a:ext cx="371475" cy="323850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26CDB3-968D-E835-0B1F-A8B631DC2DF2}"/>
              </a:ext>
            </a:extLst>
          </p:cNvPr>
          <p:cNvSpPr/>
          <p:nvPr/>
        </p:nvSpPr>
        <p:spPr>
          <a:xfrm>
            <a:off x="5591175" y="4305300"/>
            <a:ext cx="1666875" cy="4953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Ngày</a:t>
            </a:r>
            <a:r>
              <a:rPr lang="en-US" sz="3200" b="1" dirty="0">
                <a:solidFill>
                  <a:srgbClr val="FF0000"/>
                </a:solidFill>
              </a:rPr>
              <a:t> 31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9B5B7A-9C9C-DD5B-438C-56F1F6F1F568}"/>
              </a:ext>
            </a:extLst>
          </p:cNvPr>
          <p:cNvSpPr txBox="1"/>
          <p:nvPr/>
        </p:nvSpPr>
        <p:spPr>
          <a:xfrm>
            <a:off x="1133474" y="5043170"/>
            <a:ext cx="10239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Ngày cuối cùng của tháng ba là Chủ Nhật. Ngày đầu tiên của tháng 4 cùng năm là thứ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5DEADA-4EE5-9662-22D4-79FFF9887D42}"/>
              </a:ext>
            </a:extLst>
          </p:cNvPr>
          <p:cNvSpPr/>
          <p:nvPr/>
        </p:nvSpPr>
        <p:spPr>
          <a:xfrm>
            <a:off x="5715000" y="5543550"/>
            <a:ext cx="1666875" cy="4953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Thứ</a:t>
            </a:r>
            <a:r>
              <a:rPr lang="en-US" sz="3200" b="1" dirty="0">
                <a:solidFill>
                  <a:srgbClr val="FF0000"/>
                </a:solidFill>
              </a:rPr>
              <a:t> Hai</a:t>
            </a:r>
          </a:p>
        </p:txBody>
      </p:sp>
    </p:spTree>
    <p:extLst>
      <p:ext uri="{BB962C8B-B14F-4D97-AF65-F5344CB8AC3E}">
        <p14:creationId xmlns:p14="http://schemas.microsoft.com/office/powerpoint/2010/main" val="12109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19199" y="375920"/>
            <a:ext cx="10620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000" b="1" dirty="0" err="1">
                <a:solidFill>
                  <a:prstClr val="black"/>
                </a:solidFill>
              </a:rPr>
              <a:t>Chọn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câu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trả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lời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đúng</a:t>
            </a:r>
            <a:r>
              <a:rPr lang="en-US" sz="3000" b="1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en-US" sz="3000" b="1" dirty="0" err="1">
                <a:solidFill>
                  <a:prstClr val="black"/>
                </a:solidFill>
              </a:rPr>
              <a:t>Rô-bốt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có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một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chuyến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Tây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Nguyên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từ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ngày</a:t>
            </a:r>
            <a:r>
              <a:rPr lang="en-US" sz="3000" b="1" dirty="0">
                <a:solidFill>
                  <a:prstClr val="black"/>
                </a:solidFill>
              </a:rPr>
              <a:t> 29 </a:t>
            </a:r>
            <a:r>
              <a:rPr lang="en-US" sz="3000" b="1" dirty="0" err="1">
                <a:solidFill>
                  <a:prstClr val="black"/>
                </a:solidFill>
              </a:rPr>
              <a:t>tháng</a:t>
            </a:r>
            <a:r>
              <a:rPr lang="en-US" sz="3000" b="1" dirty="0">
                <a:solidFill>
                  <a:prstClr val="black"/>
                </a:solidFill>
              </a:rPr>
              <a:t> 3 </a:t>
            </a:r>
            <a:r>
              <a:rPr lang="en-US" sz="3000" b="1" dirty="0" err="1">
                <a:solidFill>
                  <a:prstClr val="black"/>
                </a:solidFill>
              </a:rPr>
              <a:t>đến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hết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ngày</a:t>
            </a:r>
            <a:r>
              <a:rPr lang="en-US" sz="3000" b="1" dirty="0">
                <a:solidFill>
                  <a:prstClr val="black"/>
                </a:solidFill>
              </a:rPr>
              <a:t> 2 </a:t>
            </a:r>
            <a:r>
              <a:rPr lang="en-US" sz="3000" b="1" dirty="0" err="1">
                <a:solidFill>
                  <a:prstClr val="black"/>
                </a:solidFill>
              </a:rPr>
              <a:t>tháng</a:t>
            </a:r>
            <a:r>
              <a:rPr lang="en-US" sz="3000" b="1" dirty="0">
                <a:solidFill>
                  <a:prstClr val="black"/>
                </a:solidFill>
              </a:rPr>
              <a:t> 4. </a:t>
            </a:r>
            <a:r>
              <a:rPr lang="en-US" sz="3000" b="1" dirty="0" err="1">
                <a:solidFill>
                  <a:prstClr val="black"/>
                </a:solidFill>
              </a:rPr>
              <a:t>Vậy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chuyến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đó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kéo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dài</a:t>
            </a:r>
            <a:r>
              <a:rPr lang="en-US" sz="3000" b="1" dirty="0">
                <a:solidFill>
                  <a:prstClr val="black"/>
                </a:solidFill>
              </a:rPr>
              <a:t> bao </a:t>
            </a:r>
            <a:r>
              <a:rPr lang="en-US" sz="3000" b="1" dirty="0" err="1">
                <a:solidFill>
                  <a:prstClr val="black"/>
                </a:solidFill>
              </a:rPr>
              <a:t>nhiêu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ngày</a:t>
            </a:r>
            <a:r>
              <a:rPr lang="en-US" sz="30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CAAA54-A30F-733B-589C-AC1C9AED2F2B}"/>
              </a:ext>
            </a:extLst>
          </p:cNvPr>
          <p:cNvSpPr txBox="1"/>
          <p:nvPr/>
        </p:nvSpPr>
        <p:spPr>
          <a:xfrm>
            <a:off x="1857375" y="2095500"/>
            <a:ext cx="8162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b="1" dirty="0">
                <a:solidFill>
                  <a:srgbClr val="0070C0"/>
                </a:solidFill>
              </a:rPr>
              <a:t> 3 </a:t>
            </a:r>
            <a:r>
              <a:rPr lang="en-US" sz="4000" b="1" dirty="0" err="1">
                <a:solidFill>
                  <a:srgbClr val="0070C0"/>
                </a:solidFill>
              </a:rPr>
              <a:t>ngày</a:t>
            </a:r>
            <a:r>
              <a:rPr lang="en-US" sz="4000" b="1" dirty="0">
                <a:solidFill>
                  <a:srgbClr val="0070C0"/>
                </a:solidFill>
              </a:rPr>
              <a:t>                    B. 4 </a:t>
            </a:r>
            <a:r>
              <a:rPr lang="en-US" sz="4000" b="1" dirty="0" err="1">
                <a:solidFill>
                  <a:srgbClr val="0070C0"/>
                </a:solidFill>
              </a:rPr>
              <a:t>ngày</a:t>
            </a:r>
            <a:endParaRPr lang="en-US" sz="4000" b="1" dirty="0">
              <a:solidFill>
                <a:srgbClr val="0070C0"/>
              </a:solidFill>
            </a:endParaRPr>
          </a:p>
          <a:p>
            <a:r>
              <a:rPr lang="en-US" sz="4000" b="1" dirty="0">
                <a:solidFill>
                  <a:srgbClr val="0070C0"/>
                </a:solidFill>
              </a:rPr>
              <a:t>C. 5 </a:t>
            </a:r>
            <a:r>
              <a:rPr lang="en-US" sz="4000" b="1" dirty="0" err="1">
                <a:solidFill>
                  <a:srgbClr val="0070C0"/>
                </a:solidFill>
              </a:rPr>
              <a:t>ngày</a:t>
            </a:r>
            <a:r>
              <a:rPr lang="en-US" sz="4000" b="1" dirty="0">
                <a:solidFill>
                  <a:srgbClr val="0070C0"/>
                </a:solidFill>
              </a:rPr>
              <a:t>                    D. 6 </a:t>
            </a:r>
            <a:r>
              <a:rPr lang="en-US" sz="4000" b="1" dirty="0" err="1">
                <a:solidFill>
                  <a:srgbClr val="0070C0"/>
                </a:solidFill>
              </a:rPr>
              <a:t>ngày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3026A2-845A-C53C-82DE-9B8648594084}"/>
              </a:ext>
            </a:extLst>
          </p:cNvPr>
          <p:cNvSpPr txBox="1"/>
          <p:nvPr/>
        </p:nvSpPr>
        <p:spPr>
          <a:xfrm>
            <a:off x="914399" y="3724275"/>
            <a:ext cx="1060132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i="0" dirty="0" err="1">
                <a:solidFill>
                  <a:srgbClr val="000000"/>
                </a:solidFill>
                <a:effectLst/>
              </a:rPr>
              <a:t>Tháng</a:t>
            </a:r>
            <a:r>
              <a:rPr lang="en-US" sz="3000" b="1" i="0" dirty="0">
                <a:solidFill>
                  <a:srgbClr val="000000"/>
                </a:solidFill>
                <a:effectLst/>
              </a:rPr>
              <a:t> 3 </a:t>
            </a:r>
            <a:r>
              <a:rPr lang="en-US" sz="3000" b="1" i="0" dirty="0" err="1">
                <a:solidFill>
                  <a:srgbClr val="000000"/>
                </a:solidFill>
                <a:effectLst/>
              </a:rPr>
              <a:t>có</a:t>
            </a:r>
            <a:r>
              <a:rPr lang="en-US" sz="3000" b="1" i="0" dirty="0">
                <a:solidFill>
                  <a:srgbClr val="000000"/>
                </a:solidFill>
                <a:effectLst/>
              </a:rPr>
              <a:t> 31 </a:t>
            </a:r>
            <a:r>
              <a:rPr lang="en-US" sz="3000" b="1" i="0" dirty="0" err="1">
                <a:solidFill>
                  <a:srgbClr val="000000"/>
                </a:solidFill>
                <a:effectLst/>
              </a:rPr>
              <a:t>ngày</a:t>
            </a:r>
            <a:r>
              <a:rPr lang="en-US" sz="3000" b="1" i="0" dirty="0">
                <a:solidFill>
                  <a:srgbClr val="000000"/>
                </a:solidFill>
                <a:effectLst/>
              </a:rPr>
              <a:t>.</a:t>
            </a:r>
            <a:endParaRPr lang="en-US" sz="3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Ngày 29 tháng 3 là ngày thứ nhất, ngày 30 tháng 3 là ngày thứ hai, ngày 31 tháng 3 là ngày thứ ba, ngày 1 tháng 4 là ngày thứ tư và ngày 2 tháng 4 là ngày thứ năm.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Vậy chuyến đi đó kéo dài 5 ngày.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07C9E35-965F-E5DF-528C-A6BDD89262B2}"/>
              </a:ext>
            </a:extLst>
          </p:cNvPr>
          <p:cNvSpPr/>
          <p:nvPr/>
        </p:nvSpPr>
        <p:spPr>
          <a:xfrm>
            <a:off x="1752601" y="2695575"/>
            <a:ext cx="685800" cy="685800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0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/>
      <p:bldP spid="4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9670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140171" y="-21932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B028E1-EE95-E822-AB8B-B1B01338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71011" y="2038324"/>
            <a:ext cx="3731966" cy="36208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30B9291-CA1C-8226-C97D-EEF0BAB2CC7A}"/>
              </a:ext>
            </a:extLst>
          </p:cNvPr>
          <p:cNvSpPr txBox="1"/>
          <p:nvPr/>
        </p:nvSpPr>
        <p:spPr>
          <a:xfrm>
            <a:off x="1676428" y="3471409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B6E951B-843C-6E94-BEBF-958C193FE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835940" y="1174839"/>
            <a:ext cx="919996" cy="91999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3A66B70-2779-F88C-D653-2D9BA305F54A}"/>
              </a:ext>
            </a:extLst>
          </p:cNvPr>
          <p:cNvSpPr txBox="1"/>
          <p:nvPr/>
        </p:nvSpPr>
        <p:spPr>
          <a:xfrm>
            <a:off x="1704372" y="1054200"/>
            <a:ext cx="373275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BF07777-633E-A22E-D0AB-5359B5BD1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763877" y="2220911"/>
            <a:ext cx="919996" cy="91999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A377AD2-21B0-AF32-470C-EC858AC5DAE9}"/>
              </a:ext>
            </a:extLst>
          </p:cNvPr>
          <p:cNvSpPr txBox="1"/>
          <p:nvPr/>
        </p:nvSpPr>
        <p:spPr>
          <a:xfrm>
            <a:off x="1691041" y="2339349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31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A106DD9-0C50-448A-3F2F-DEF27CE550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727356" y="3480142"/>
            <a:ext cx="919996" cy="9199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C3EDEC-DE91-40B6-B456-CFC48887FFE1}"/>
              </a:ext>
            </a:extLst>
          </p:cNvPr>
          <p:cNvSpPr txBox="1"/>
          <p:nvPr/>
        </p:nvSpPr>
        <p:spPr>
          <a:xfrm>
            <a:off x="4320988" y="257302"/>
            <a:ext cx="2985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vi-VN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C31E73-FBDF-4434-B221-8C81798A1B3A}"/>
              </a:ext>
            </a:extLst>
          </p:cNvPr>
          <p:cNvSpPr txBox="1"/>
          <p:nvPr/>
        </p:nvSpPr>
        <p:spPr>
          <a:xfrm>
            <a:off x="890319" y="4603469"/>
            <a:ext cx="6535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</a:rPr>
              <a:t>    </a:t>
            </a:r>
            <a:r>
              <a:rPr lang="en-US" sz="3200" b="1" dirty="0" err="1">
                <a:solidFill>
                  <a:srgbClr val="FF0000"/>
                </a:solidFill>
              </a:rPr>
              <a:t>Tháng</a:t>
            </a:r>
            <a:r>
              <a:rPr lang="en-US" sz="3200" b="1" dirty="0">
                <a:solidFill>
                  <a:srgbClr val="FF0000"/>
                </a:solidFill>
              </a:rPr>
              <a:t> 4, </a:t>
            </a:r>
            <a:r>
              <a:rPr lang="en-US" sz="3200" b="1" dirty="0" err="1">
                <a:solidFill>
                  <a:srgbClr val="FF0000"/>
                </a:solidFill>
              </a:rPr>
              <a:t>tháng</a:t>
            </a:r>
            <a:r>
              <a:rPr lang="en-US" sz="3200" b="1" dirty="0">
                <a:solidFill>
                  <a:srgbClr val="FF0000"/>
                </a:solidFill>
              </a:rPr>
              <a:t> 6, </a:t>
            </a:r>
            <a:r>
              <a:rPr lang="en-US" sz="3200" b="1" dirty="0" err="1">
                <a:solidFill>
                  <a:srgbClr val="FF0000"/>
                </a:solidFill>
              </a:rPr>
              <a:t>tháng</a:t>
            </a:r>
            <a:r>
              <a:rPr lang="en-US" sz="3200" b="1" dirty="0">
                <a:solidFill>
                  <a:srgbClr val="FF0000"/>
                </a:solidFill>
              </a:rPr>
              <a:t> 9, </a:t>
            </a:r>
            <a:r>
              <a:rPr lang="en-US" sz="3200" b="1" dirty="0" err="1">
                <a:solidFill>
                  <a:srgbClr val="FF0000"/>
                </a:solidFill>
              </a:rPr>
              <a:t>tháng</a:t>
            </a:r>
            <a:r>
              <a:rPr lang="en-US" sz="3200" b="1" dirty="0">
                <a:solidFill>
                  <a:srgbClr val="FF0000"/>
                </a:solidFill>
              </a:rPr>
              <a:t> 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6A0D4B-97C6-49F0-A720-0C2150D1DAC4}"/>
              </a:ext>
            </a:extLst>
          </p:cNvPr>
          <p:cNvSpPr txBox="1"/>
          <p:nvPr/>
        </p:nvSpPr>
        <p:spPr>
          <a:xfrm>
            <a:off x="5437129" y="1127199"/>
            <a:ext cx="469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335BCF-7D78-4B88-8675-86823764B7B8}"/>
              </a:ext>
            </a:extLst>
          </p:cNvPr>
          <p:cNvSpPr txBox="1"/>
          <p:nvPr/>
        </p:nvSpPr>
        <p:spPr>
          <a:xfrm>
            <a:off x="5343950" y="2434267"/>
            <a:ext cx="469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63790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  <p:bldP spid="50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B028E1-EE95-E822-AB8B-B1B01338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588" y="2700556"/>
            <a:ext cx="4364968" cy="36208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30B9291-CA1C-8226-C97D-EEF0BAB2CC7A}"/>
              </a:ext>
            </a:extLst>
          </p:cNvPr>
          <p:cNvSpPr txBox="1"/>
          <p:nvPr/>
        </p:nvSpPr>
        <p:spPr>
          <a:xfrm>
            <a:off x="1863364" y="2148120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B6E951B-843C-6E94-BEBF-958C193FE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2065469"/>
            <a:ext cx="919996" cy="91999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3A66B70-2779-F88C-D653-2D9BA305F54A}"/>
              </a:ext>
            </a:extLst>
          </p:cNvPr>
          <p:cNvSpPr txBox="1"/>
          <p:nvPr/>
        </p:nvSpPr>
        <p:spPr>
          <a:xfrm>
            <a:off x="1863364" y="312913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tờ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BF07777-633E-A22E-D0AB-5359B5BD1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3046481"/>
            <a:ext cx="919996" cy="91999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A377AD2-21B0-AF32-470C-EC858AC5DAE9}"/>
              </a:ext>
            </a:extLst>
          </p:cNvPr>
          <p:cNvSpPr txBox="1"/>
          <p:nvPr/>
        </p:nvSpPr>
        <p:spPr>
          <a:xfrm>
            <a:off x="1863364" y="411014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A106DD9-0C50-448A-3F2F-DEF27CE550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4027493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EE5F63-DF97-1EBA-552A-4A6896E1B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7255" y="509348"/>
            <a:ext cx="5200339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uiExpand="1" build="p"/>
      <p:bldP spid="48" grpId="0" uiExpand="1" build="p"/>
      <p:bldP spid="50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6818C1E-3708-90FB-00BF-AD766A8C4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23C684-82D4-FAA6-7671-AC4890199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944" y="162940"/>
            <a:ext cx="5511262" cy="295072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19BAC12B-45B9-61E9-669C-5F55B23CA1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4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4" name="组合 6">
            <a:extLst>
              <a:ext uri="{FF2B5EF4-FFF2-40B4-BE49-F238E27FC236}">
                <a16:creationId xmlns:a16="http://schemas.microsoft.com/office/drawing/2014/main" id="{3739334D-094A-BB21-45CC-245AF25BDE1C}"/>
              </a:ext>
            </a:extLst>
          </p:cNvPr>
          <p:cNvGrpSpPr/>
          <p:nvPr/>
        </p:nvGrpSpPr>
        <p:grpSpPr>
          <a:xfrm>
            <a:off x="1266795" y="324793"/>
            <a:ext cx="3922078" cy="3922078"/>
            <a:chOff x="3051715" y="1629522"/>
            <a:chExt cx="7107908" cy="7107908"/>
          </a:xfrm>
        </p:grpSpPr>
        <p:sp>
          <p:nvSpPr>
            <p:cNvPr id="55" name="弧形 7">
              <a:extLst>
                <a:ext uri="{FF2B5EF4-FFF2-40B4-BE49-F238E27FC236}">
                  <a16:creationId xmlns:a16="http://schemas.microsoft.com/office/drawing/2014/main" id="{E14FB849-40F2-3C9D-575F-15D7FA71235B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6" name="弧形 8">
              <a:extLst>
                <a:ext uri="{FF2B5EF4-FFF2-40B4-BE49-F238E27FC236}">
                  <a16:creationId xmlns:a16="http://schemas.microsoft.com/office/drawing/2014/main" id="{BB984431-4121-C09C-39B0-E1B0054D3E6F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7" name="弧形 9">
              <a:extLst>
                <a:ext uri="{FF2B5EF4-FFF2-40B4-BE49-F238E27FC236}">
                  <a16:creationId xmlns:a16="http://schemas.microsoft.com/office/drawing/2014/main" id="{00FB5416-FDFC-2F51-E617-2CB3D49CDF7C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8" name="弧形 10">
              <a:extLst>
                <a:ext uri="{FF2B5EF4-FFF2-40B4-BE49-F238E27FC236}">
                  <a16:creationId xmlns:a16="http://schemas.microsoft.com/office/drawing/2014/main" id="{27E614D7-5CA5-359D-5D12-3D58A9E6A478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9" name="弧形 11">
              <a:extLst>
                <a:ext uri="{FF2B5EF4-FFF2-40B4-BE49-F238E27FC236}">
                  <a16:creationId xmlns:a16="http://schemas.microsoft.com/office/drawing/2014/main" id="{31231460-7E9F-7740-B814-7449FDC74105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0" name="任意多边形 82">
            <a:extLst>
              <a:ext uri="{FF2B5EF4-FFF2-40B4-BE49-F238E27FC236}">
                <a16:creationId xmlns:a16="http://schemas.microsoft.com/office/drawing/2014/main" id="{E8CE96C4-9A5A-2644-2824-42ECCA909F14}"/>
              </a:ext>
            </a:extLst>
          </p:cNvPr>
          <p:cNvSpPr/>
          <p:nvPr/>
        </p:nvSpPr>
        <p:spPr>
          <a:xfrm rot="5400000">
            <a:off x="1592671" y="40832"/>
            <a:ext cx="1388203" cy="3931244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61" name="组合 3">
            <a:extLst>
              <a:ext uri="{FF2B5EF4-FFF2-40B4-BE49-F238E27FC236}">
                <a16:creationId xmlns:a16="http://schemas.microsoft.com/office/drawing/2014/main" id="{781A0052-F7D0-42C4-6782-8210F1EE2C39}"/>
              </a:ext>
            </a:extLst>
          </p:cNvPr>
          <p:cNvGrpSpPr/>
          <p:nvPr/>
        </p:nvGrpSpPr>
        <p:grpSpPr>
          <a:xfrm flipH="1">
            <a:off x="3239650" y="1661118"/>
            <a:ext cx="1965645" cy="1232847"/>
            <a:chOff x="594425" y="1153191"/>
            <a:chExt cx="2605975" cy="1634460"/>
          </a:xfrm>
        </p:grpSpPr>
        <p:sp>
          <p:nvSpPr>
            <p:cNvPr id="62" name="任意多边形 9">
              <a:extLst>
                <a:ext uri="{FF2B5EF4-FFF2-40B4-BE49-F238E27FC236}">
                  <a16:creationId xmlns:a16="http://schemas.microsoft.com/office/drawing/2014/main" id="{FCCF2A17-9A19-7510-6A23-E6EF82F7BCA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3" name="任意多边形 10">
              <a:extLst>
                <a:ext uri="{FF2B5EF4-FFF2-40B4-BE49-F238E27FC236}">
                  <a16:creationId xmlns:a16="http://schemas.microsoft.com/office/drawing/2014/main" id="{620D7397-9475-4009-2B68-1DEC2575D764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12">
            <a:extLst>
              <a:ext uri="{FF2B5EF4-FFF2-40B4-BE49-F238E27FC236}">
                <a16:creationId xmlns:a16="http://schemas.microsoft.com/office/drawing/2014/main" id="{69338F75-5916-87DC-9B26-C3B0AFB4C33D}"/>
              </a:ext>
            </a:extLst>
          </p:cNvPr>
          <p:cNvGrpSpPr/>
          <p:nvPr/>
        </p:nvGrpSpPr>
        <p:grpSpPr>
          <a:xfrm>
            <a:off x="3395552" y="1567731"/>
            <a:ext cx="619808" cy="623440"/>
            <a:chOff x="1267237" y="4149067"/>
            <a:chExt cx="1172591" cy="1179462"/>
          </a:xfrm>
        </p:grpSpPr>
        <p:sp>
          <p:nvSpPr>
            <p:cNvPr id="65" name="五角星 2">
              <a:extLst>
                <a:ext uri="{FF2B5EF4-FFF2-40B4-BE49-F238E27FC236}">
                  <a16:creationId xmlns:a16="http://schemas.microsoft.com/office/drawing/2014/main" id="{18105884-A346-9B0D-C6D7-EEFB0A873AE9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6" name="文本框 14">
              <a:extLst>
                <a:ext uri="{FF2B5EF4-FFF2-40B4-BE49-F238E27FC236}">
                  <a16:creationId xmlns:a16="http://schemas.microsoft.com/office/drawing/2014/main" id="{B5F56686-6A08-CAAD-285C-00BC0D61AF7D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C4AB01DC-D725-6E59-B5B5-5DABEBF5CF82}"/>
              </a:ext>
            </a:extLst>
          </p:cNvPr>
          <p:cNvSpPr txBox="1">
            <a:spLocks/>
          </p:cNvSpPr>
          <p:nvPr/>
        </p:nvSpPr>
        <p:spPr>
          <a:xfrm>
            <a:off x="1860374" y="2987352"/>
            <a:ext cx="3477551" cy="1268854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đưa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hồ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GV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8" name="Text Placeholder 7">
            <a:extLst>
              <a:ext uri="{FF2B5EF4-FFF2-40B4-BE49-F238E27FC236}">
                <a16:creationId xmlns:a16="http://schemas.microsoft.com/office/drawing/2014/main" id="{45149360-016B-B3B3-D2B3-91A091E79DB5}"/>
              </a:ext>
            </a:extLst>
          </p:cNvPr>
          <p:cNvSpPr txBox="1">
            <a:spLocks/>
          </p:cNvSpPr>
          <p:nvPr/>
        </p:nvSpPr>
        <p:spPr>
          <a:xfrm>
            <a:off x="1796990" y="4699409"/>
            <a:ext cx="5714153" cy="1284933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giờ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(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hoặc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xoay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kim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đồng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cầu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GV)</a:t>
            </a:r>
          </a:p>
        </p:txBody>
      </p:sp>
      <p:grpSp>
        <p:nvGrpSpPr>
          <p:cNvPr id="69" name="组合 32">
            <a:extLst>
              <a:ext uri="{FF2B5EF4-FFF2-40B4-BE49-F238E27FC236}">
                <a16:creationId xmlns:a16="http://schemas.microsoft.com/office/drawing/2014/main" id="{FFF0BEC9-4EDB-D248-9DAA-67EAF7EA85E4}"/>
              </a:ext>
            </a:extLst>
          </p:cNvPr>
          <p:cNvGrpSpPr/>
          <p:nvPr/>
        </p:nvGrpSpPr>
        <p:grpSpPr>
          <a:xfrm>
            <a:off x="525942" y="3020119"/>
            <a:ext cx="1228122" cy="1183134"/>
            <a:chOff x="5309122" y="3164740"/>
            <a:chExt cx="1228122" cy="1183134"/>
          </a:xfrm>
        </p:grpSpPr>
        <p:grpSp>
          <p:nvGrpSpPr>
            <p:cNvPr id="70" name="组合 41">
              <a:extLst>
                <a:ext uri="{FF2B5EF4-FFF2-40B4-BE49-F238E27FC236}">
                  <a16:creationId xmlns:a16="http://schemas.microsoft.com/office/drawing/2014/main" id="{82D97256-AB06-1BC3-7B1C-F90D4DCC9EEC}"/>
                </a:ext>
              </a:extLst>
            </p:cNvPr>
            <p:cNvGrpSpPr/>
            <p:nvPr/>
          </p:nvGrpSpPr>
          <p:grpSpPr>
            <a:xfrm>
              <a:off x="5309122" y="3164740"/>
              <a:ext cx="1228122" cy="1183134"/>
              <a:chOff x="6194242" y="728765"/>
              <a:chExt cx="1666064" cy="1605033"/>
            </a:xfrm>
          </p:grpSpPr>
          <p:sp>
            <p:nvSpPr>
              <p:cNvPr id="72" name="椭圆 42">
                <a:extLst>
                  <a:ext uri="{FF2B5EF4-FFF2-40B4-BE49-F238E27FC236}">
                    <a16:creationId xmlns:a16="http://schemas.microsoft.com/office/drawing/2014/main" id="{FE123F10-6004-5BDD-A9EE-7BDAD3E63D40}"/>
                  </a:ext>
                </a:extLst>
              </p:cNvPr>
              <p:cNvSpPr/>
              <p:nvPr/>
            </p:nvSpPr>
            <p:spPr>
              <a:xfrm>
                <a:off x="6206985" y="728767"/>
                <a:ext cx="1593898" cy="1593898"/>
              </a:xfrm>
              <a:prstGeom prst="ellipse">
                <a:avLst/>
              </a:prstGeom>
              <a:solidFill>
                <a:srgbClr val="9FB70D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73" name="组合 43">
                <a:extLst>
                  <a:ext uri="{FF2B5EF4-FFF2-40B4-BE49-F238E27FC236}">
                    <a16:creationId xmlns:a16="http://schemas.microsoft.com/office/drawing/2014/main" id="{E7FBE358-6908-8BCD-23B4-673B1977F58A}"/>
                  </a:ext>
                </a:extLst>
              </p:cNvPr>
              <p:cNvGrpSpPr/>
              <p:nvPr/>
            </p:nvGrpSpPr>
            <p:grpSpPr>
              <a:xfrm>
                <a:off x="6194242" y="728765"/>
                <a:ext cx="1666064" cy="1605033"/>
                <a:chOff x="6081947" y="4771376"/>
                <a:chExt cx="1666064" cy="1605033"/>
              </a:xfrm>
            </p:grpSpPr>
            <p:grpSp>
              <p:nvGrpSpPr>
                <p:cNvPr id="74" name="组合 44">
                  <a:extLst>
                    <a:ext uri="{FF2B5EF4-FFF2-40B4-BE49-F238E27FC236}">
                      <a16:creationId xmlns:a16="http://schemas.microsoft.com/office/drawing/2014/main" id="{AA972991-548B-3C86-5C0F-6872DFA6DE3F}"/>
                    </a:ext>
                  </a:extLst>
                </p:cNvPr>
                <p:cNvGrpSpPr/>
                <p:nvPr/>
              </p:nvGrpSpPr>
              <p:grpSpPr>
                <a:xfrm>
                  <a:off x="6081947" y="4771376"/>
                  <a:ext cx="1604351" cy="1605033"/>
                  <a:chOff x="9426725" y="1554934"/>
                  <a:chExt cx="1604351" cy="1605033"/>
                </a:xfrm>
              </p:grpSpPr>
              <p:sp>
                <p:nvSpPr>
                  <p:cNvPr id="76" name="椭圆 46">
                    <a:extLst>
                      <a:ext uri="{FF2B5EF4-FFF2-40B4-BE49-F238E27FC236}">
                        <a16:creationId xmlns:a16="http://schemas.microsoft.com/office/drawing/2014/main" id="{216ED5D1-AF07-98E1-00A2-212F5242035F}"/>
                      </a:ext>
                    </a:extLst>
                  </p:cNvPr>
                  <p:cNvSpPr/>
                  <p:nvPr/>
                </p:nvSpPr>
                <p:spPr>
                  <a:xfrm>
                    <a:off x="9437178" y="1566069"/>
                    <a:ext cx="1593898" cy="1593898"/>
                  </a:xfrm>
                  <a:prstGeom prst="ellipse">
                    <a:avLst/>
                  </a:prstGeom>
                  <a:solidFill>
                    <a:srgbClr val="22F1F6"/>
                  </a:solidFill>
                  <a:ln>
                    <a:noFill/>
                  </a:ln>
                  <a:effectLst>
                    <a:innerShdw blurRad="571500" dist="241300" dir="5400000">
                      <a:srgbClr val="20B6BE">
                        <a:alpha val="80000"/>
                      </a:srgb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7" name="椭圆 47">
                    <a:extLst>
                      <a:ext uri="{FF2B5EF4-FFF2-40B4-BE49-F238E27FC236}">
                        <a16:creationId xmlns:a16="http://schemas.microsoft.com/office/drawing/2014/main" id="{4F529FAE-26E5-C7CC-D7BC-92D02927DF2B}"/>
                      </a:ext>
                    </a:extLst>
                  </p:cNvPr>
                  <p:cNvSpPr/>
                  <p:nvPr/>
                </p:nvSpPr>
                <p:spPr>
                  <a:xfrm>
                    <a:off x="9426725" y="1554934"/>
                    <a:ext cx="1593898" cy="159389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/>
                      </a:gs>
                      <a:gs pos="40000">
                        <a:srgbClr val="D6F133"/>
                      </a:gs>
                      <a:gs pos="100000">
                        <a:srgbClr val="92D050"/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 w="31750">
                    <a:solidFill>
                      <a:srgbClr val="D6F133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8" name="弧形 48">
                    <a:extLst>
                      <a:ext uri="{FF2B5EF4-FFF2-40B4-BE49-F238E27FC236}">
                        <a16:creationId xmlns:a16="http://schemas.microsoft.com/office/drawing/2014/main" id="{8410B001-AFD0-1F94-531C-C6E9FA1A87A7}"/>
                      </a:ext>
                    </a:extLst>
                  </p:cNvPr>
                  <p:cNvSpPr/>
                  <p:nvPr/>
                </p:nvSpPr>
                <p:spPr>
                  <a:xfrm rot="17150761">
                    <a:off x="9589212" y="1706945"/>
                    <a:ext cx="1382557" cy="1382557"/>
                  </a:xfrm>
                  <a:prstGeom prst="arc">
                    <a:avLst>
                      <a:gd name="adj1" fmla="val 14257598"/>
                      <a:gd name="adj2" fmla="val 1799152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9" name="弧形 49">
                    <a:extLst>
                      <a:ext uri="{FF2B5EF4-FFF2-40B4-BE49-F238E27FC236}">
                        <a16:creationId xmlns:a16="http://schemas.microsoft.com/office/drawing/2014/main" id="{AF2820EE-B988-C8F5-0631-4FC7B77387C2}"/>
                      </a:ext>
                    </a:extLst>
                  </p:cNvPr>
                  <p:cNvSpPr/>
                  <p:nvPr/>
                </p:nvSpPr>
                <p:spPr>
                  <a:xfrm rot="17283909">
                    <a:off x="9629644" y="1685173"/>
                    <a:ext cx="1382557" cy="1382557"/>
                  </a:xfrm>
                  <a:prstGeom prst="arc">
                    <a:avLst>
                      <a:gd name="adj1" fmla="val 18582933"/>
                      <a:gd name="adj2" fmla="val 1906774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5" name="TextBox 322">
                  <a:extLst>
                    <a:ext uri="{FF2B5EF4-FFF2-40B4-BE49-F238E27FC236}">
                      <a16:creationId xmlns:a16="http://schemas.microsoft.com/office/drawing/2014/main" id="{EF37B6A9-31DD-EB38-F1B4-6734BA735800}"/>
                    </a:ext>
                  </a:extLst>
                </p:cNvPr>
                <p:cNvSpPr txBox="1"/>
                <p:nvPr/>
              </p:nvSpPr>
              <p:spPr>
                <a:xfrm>
                  <a:off x="6385137" y="4960093"/>
                  <a:ext cx="1362874" cy="626293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srgbClr val="9FB70D">
                      <a:alpha val="93000"/>
                    </a:srgbClr>
                  </a:outerShdw>
                </a:effectLst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>
                    <a:defRPr sz="4000" b="1">
                      <a:solidFill>
                        <a:srgbClr val="22F1F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71" name="文本框 57">
              <a:extLst>
                <a:ext uri="{FF2B5EF4-FFF2-40B4-BE49-F238E27FC236}">
                  <a16:creationId xmlns:a16="http://schemas.microsoft.com/office/drawing/2014/main" id="{C8EB3770-A3EF-E89C-5360-2A9F03BF169D}"/>
                </a:ext>
              </a:extLst>
            </p:cNvPr>
            <p:cNvSpPr txBox="1"/>
            <p:nvPr/>
          </p:nvSpPr>
          <p:spPr>
            <a:xfrm>
              <a:off x="5501489" y="3353321"/>
              <a:ext cx="8739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01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80" name="组合 33">
            <a:extLst>
              <a:ext uri="{FF2B5EF4-FFF2-40B4-BE49-F238E27FC236}">
                <a16:creationId xmlns:a16="http://schemas.microsoft.com/office/drawing/2014/main" id="{D676F59E-9573-1988-3887-1F2B3949ACC7}"/>
              </a:ext>
            </a:extLst>
          </p:cNvPr>
          <p:cNvGrpSpPr/>
          <p:nvPr/>
        </p:nvGrpSpPr>
        <p:grpSpPr>
          <a:xfrm>
            <a:off x="503080" y="4727477"/>
            <a:ext cx="1177219" cy="1194956"/>
            <a:chOff x="5327184" y="4853017"/>
            <a:chExt cx="1177219" cy="1194956"/>
          </a:xfrm>
        </p:grpSpPr>
        <p:grpSp>
          <p:nvGrpSpPr>
            <p:cNvPr id="81" name="组合 16">
              <a:extLst>
                <a:ext uri="{FF2B5EF4-FFF2-40B4-BE49-F238E27FC236}">
                  <a16:creationId xmlns:a16="http://schemas.microsoft.com/office/drawing/2014/main" id="{744F57F3-445A-809D-AB62-C26026B3B166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83" name="椭圆 17">
                <a:extLst>
                  <a:ext uri="{FF2B5EF4-FFF2-40B4-BE49-F238E27FC236}">
                    <a16:creationId xmlns:a16="http://schemas.microsoft.com/office/drawing/2014/main" id="{64AE4479-2836-CE3C-A2B9-8DC7353FBC0B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84" name="组合 18">
                <a:extLst>
                  <a:ext uri="{FF2B5EF4-FFF2-40B4-BE49-F238E27FC236}">
                    <a16:creationId xmlns:a16="http://schemas.microsoft.com/office/drawing/2014/main" id="{0125DEA8-3558-D960-EB91-7C730552B3B0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86" name="椭圆 20">
                  <a:extLst>
                    <a:ext uri="{FF2B5EF4-FFF2-40B4-BE49-F238E27FC236}">
                      <a16:creationId xmlns:a16="http://schemas.microsoft.com/office/drawing/2014/main" id="{DF0B5A68-0FE8-D789-1ACE-58ED3C77EA39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7" name="椭圆 21">
                  <a:extLst>
                    <a:ext uri="{FF2B5EF4-FFF2-40B4-BE49-F238E27FC236}">
                      <a16:creationId xmlns:a16="http://schemas.microsoft.com/office/drawing/2014/main" id="{EA747044-4EC1-0BE0-952F-9FA4E32C5E4A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22F1F6"/>
                    </a:gs>
                    <a:gs pos="40000">
                      <a:srgbClr val="22F1F6"/>
                    </a:gs>
                    <a:gs pos="100000">
                      <a:srgbClr val="20B6BE">
                        <a:alpha val="0"/>
                      </a:srgb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弧形 22">
                  <a:extLst>
                    <a:ext uri="{FF2B5EF4-FFF2-40B4-BE49-F238E27FC236}">
                      <a16:creationId xmlns:a16="http://schemas.microsoft.com/office/drawing/2014/main" id="{8205C783-4F7B-AA0A-844D-61B098E91CC4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弧形 23">
                  <a:extLst>
                    <a:ext uri="{FF2B5EF4-FFF2-40B4-BE49-F238E27FC236}">
                      <a16:creationId xmlns:a16="http://schemas.microsoft.com/office/drawing/2014/main" id="{7D3EFB58-7DE7-446B-290F-6A0A5A17C51A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5" name="TextBox 1">
                <a:extLst>
                  <a:ext uri="{FF2B5EF4-FFF2-40B4-BE49-F238E27FC236}">
                    <a16:creationId xmlns:a16="http://schemas.microsoft.com/office/drawing/2014/main" id="{8EB21754-ED9C-6B2D-9C3F-D4B12372DB35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82" name="文本框 58">
              <a:extLst>
                <a:ext uri="{FF2B5EF4-FFF2-40B4-BE49-F238E27FC236}">
                  <a16:creationId xmlns:a16="http://schemas.microsoft.com/office/drawing/2014/main" id="{B897CC9C-2BE3-A291-284E-2BECD9C52F95}"/>
                </a:ext>
              </a:extLst>
            </p:cNvPr>
            <p:cNvSpPr txBox="1"/>
            <p:nvPr/>
          </p:nvSpPr>
          <p:spPr>
            <a:xfrm>
              <a:off x="5511844" y="5055758"/>
              <a:ext cx="8739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02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91F45091-8D76-8EF9-7590-45191F2B456A}"/>
              </a:ext>
            </a:extLst>
          </p:cNvPr>
          <p:cNvSpPr txBox="1"/>
          <p:nvPr/>
        </p:nvSpPr>
        <p:spPr>
          <a:xfrm>
            <a:off x="361814" y="1567731"/>
            <a:ext cx="3033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LUẬT CHƠI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B028E1-EE95-E822-AB8B-B1B01338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588" y="2700556"/>
            <a:ext cx="4364968" cy="36208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3956A7-1737-AE05-0CEC-6324906B63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812" y="447195"/>
            <a:ext cx="3993226" cy="2267909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B1F8A0A3-3029-4EC1-1CDA-46A6100087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2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580FED-422B-6D74-323A-27B8D91DCB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352261" y="3863787"/>
            <a:ext cx="3440776" cy="871272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A06505-E34B-09F0-E0E7-04F5554364CA}"/>
              </a:ext>
            </a:extLst>
          </p:cNvPr>
          <p:cNvGrpSpPr/>
          <p:nvPr/>
        </p:nvGrpSpPr>
        <p:grpSpPr>
          <a:xfrm>
            <a:off x="4375611" y="2827176"/>
            <a:ext cx="3440776" cy="3397037"/>
            <a:chOff x="10072949" y="1609229"/>
            <a:chExt cx="1644505" cy="16236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E9CE216-EDCD-5BEE-EB4E-1EC81F01893E}"/>
                </a:ext>
              </a:extLst>
            </p:cNvPr>
            <p:cNvGrpSpPr/>
            <p:nvPr/>
          </p:nvGrpSpPr>
          <p:grpSpPr>
            <a:xfrm>
              <a:off x="10072949" y="1609229"/>
              <a:ext cx="1644505" cy="1623600"/>
              <a:chOff x="7915740" y="3968376"/>
              <a:chExt cx="1644505" cy="162360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55E52978-E615-E027-CCD2-7E6FB7DCED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15740" y="3968376"/>
                <a:ext cx="1644505" cy="1623600"/>
              </a:xfrm>
              <a:prstGeom prst="rect">
                <a:avLst/>
              </a:prstGeom>
            </p:spPr>
          </p:pic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011DF3C8-3259-49B8-229D-EE75E33256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51336" y="4772425"/>
                <a:ext cx="289726" cy="194358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5F33093E-ABB1-3964-D78C-A31F3CA444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47034" y="4557945"/>
                <a:ext cx="352804" cy="224885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1A8AEA9-70DD-719C-074D-6063ADF376A1}"/>
                </a:ext>
              </a:extLst>
            </p:cNvPr>
            <p:cNvSpPr/>
            <p:nvPr/>
          </p:nvSpPr>
          <p:spPr>
            <a:xfrm>
              <a:off x="10865759" y="2383638"/>
              <a:ext cx="72452" cy="63797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41AEDF9-BF0F-4D41-762C-45D67A405A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763" y="161445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C62E983-B1A2-8A1D-0B91-60720F6447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7987839" y="3576190"/>
            <a:ext cx="3867320" cy="1786507"/>
          </a:xfrm>
          <a:prstGeom prst="roundRect">
            <a:avLst>
              <a:gd name="adj" fmla="val 33441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1FEC8-F05C-DC55-2314-AFE69ABD96F9}"/>
              </a:ext>
            </a:extLst>
          </p:cNvPr>
          <p:cNvGrpSpPr/>
          <p:nvPr/>
        </p:nvGrpSpPr>
        <p:grpSpPr>
          <a:xfrm>
            <a:off x="4393855" y="2928346"/>
            <a:ext cx="3404289" cy="3361014"/>
            <a:chOff x="9878277" y="1765038"/>
            <a:chExt cx="1644505" cy="16236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EA47F5-F6A2-6C5A-C1A8-83053716B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8277" y="1765038"/>
              <a:ext cx="1644505" cy="1623600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4CA20E4-F2EF-C763-943D-9286943558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61822" y="2441309"/>
              <a:ext cx="338708" cy="13637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9559F3E-F351-57E7-BF5E-35C3332F40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73318" y="2576673"/>
              <a:ext cx="527211" cy="100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FA1801B-01CE-A294-B50F-6CEC9CC23082}"/>
                </a:ext>
              </a:extLst>
            </p:cNvPr>
            <p:cNvSpPr/>
            <p:nvPr/>
          </p:nvSpPr>
          <p:spPr>
            <a:xfrm>
              <a:off x="10656578" y="2533261"/>
              <a:ext cx="87901" cy="868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767A6A5-99EC-232E-5579-828900EE73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463" y="294795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31A448-82C3-6B47-03B5-F9EC67AF9E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32963AB-C3AD-C23A-F3B0-E7DA6D14E98B}"/>
              </a:ext>
            </a:extLst>
          </p:cNvPr>
          <p:cNvGrpSpPr/>
          <p:nvPr/>
        </p:nvGrpSpPr>
        <p:grpSpPr>
          <a:xfrm>
            <a:off x="4470058" y="2906544"/>
            <a:ext cx="3443020" cy="3399254"/>
            <a:chOff x="7915740" y="1765686"/>
            <a:chExt cx="1643848" cy="162295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76CEB5-D538-7BCE-00AF-675C1C249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740" y="1765686"/>
              <a:ext cx="1643848" cy="1622952"/>
            </a:xfrm>
            <a:prstGeom prst="rect">
              <a:avLst/>
            </a:prstGeom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EE8EC26-6972-E9E0-AE53-585BB47045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37865" y="2488530"/>
              <a:ext cx="362753" cy="86727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2063EEE-D505-0D89-6BBD-21855E8FB220}"/>
                </a:ext>
              </a:extLst>
            </p:cNvPr>
            <p:cNvCxnSpPr>
              <a:cxnSpLocks/>
            </p:cNvCxnSpPr>
            <p:nvPr/>
          </p:nvCxnSpPr>
          <p:spPr>
            <a:xfrm>
              <a:off x="8735744" y="2567424"/>
              <a:ext cx="2121" cy="49945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A1458F4-D9B7-0813-A495-6419923924B9}"/>
                </a:ext>
              </a:extLst>
            </p:cNvPr>
            <p:cNvSpPr/>
            <p:nvPr/>
          </p:nvSpPr>
          <p:spPr>
            <a:xfrm>
              <a:off x="8710574" y="2538579"/>
              <a:ext cx="70098" cy="69525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408319" y="4157093"/>
            <a:ext cx="3404289" cy="898156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286373-B744-85CF-A760-97A42D536C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6338" y="94770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9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C3CE7F-2EA1-2FBE-566C-6FD512DA7268}"/>
              </a:ext>
            </a:extLst>
          </p:cNvPr>
          <p:cNvGrpSpPr/>
          <p:nvPr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0B6D2547-761A-0ABA-3292-988D616C92EF}"/>
                </a:ext>
              </a:extLst>
            </p:cNvPr>
            <p:cNvSpPr txBox="1"/>
            <p:nvPr/>
          </p:nvSpPr>
          <p:spPr>
            <a:xfrm>
              <a:off x="4887927" y="3244334"/>
              <a:ext cx="2416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E94F91EE-1DF2-BB3C-6636-295F714DC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"/>
                      </a14:imgEffect>
                      <a14:imgEffect>
                        <a14:colorTemperature colorTemp="5888"/>
                      </a14:imgEffect>
                      <a14:imgEffect>
                        <a14:saturation sat="160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4" b="-1"/>
            <a:stretch/>
          </p:blipFill>
          <p:spPr>
            <a:xfrm>
              <a:off x="1" y="0"/>
              <a:ext cx="12192000" cy="6857999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4166B5-61C8-5D37-0040-2CC1B06D4556}"/>
              </a:ext>
            </a:extLst>
          </p:cNvPr>
          <p:cNvSpPr/>
          <p:nvPr/>
        </p:nvSpPr>
        <p:spPr>
          <a:xfrm>
            <a:off x="2495550" y="155221"/>
            <a:ext cx="9600155" cy="3016957"/>
          </a:xfrm>
          <a:custGeom>
            <a:avLst/>
            <a:gdLst>
              <a:gd name="connsiteX0" fmla="*/ 0 w 9600155"/>
              <a:gd name="connsiteY0" fmla="*/ 502836 h 3016957"/>
              <a:gd name="connsiteX1" fmla="*/ 502836 w 9600155"/>
              <a:gd name="connsiteY1" fmla="*/ 0 h 3016957"/>
              <a:gd name="connsiteX2" fmla="*/ 9097319 w 9600155"/>
              <a:gd name="connsiteY2" fmla="*/ 0 h 3016957"/>
              <a:gd name="connsiteX3" fmla="*/ 9600155 w 9600155"/>
              <a:gd name="connsiteY3" fmla="*/ 502836 h 3016957"/>
              <a:gd name="connsiteX4" fmla="*/ 9600155 w 9600155"/>
              <a:gd name="connsiteY4" fmla="*/ 2514121 h 3016957"/>
              <a:gd name="connsiteX5" fmla="*/ 9097319 w 9600155"/>
              <a:gd name="connsiteY5" fmla="*/ 3016957 h 3016957"/>
              <a:gd name="connsiteX6" fmla="*/ 502836 w 9600155"/>
              <a:gd name="connsiteY6" fmla="*/ 3016957 h 3016957"/>
              <a:gd name="connsiteX7" fmla="*/ 0 w 9600155"/>
              <a:gd name="connsiteY7" fmla="*/ 2514121 h 3016957"/>
              <a:gd name="connsiteX8" fmla="*/ 0 w 9600155"/>
              <a:gd name="connsiteY8" fmla="*/ 502836 h 301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0155" h="3016957" fill="none" extrusionOk="0">
                <a:moveTo>
                  <a:pt x="0" y="502836"/>
                </a:moveTo>
                <a:cubicBezTo>
                  <a:pt x="381" y="235436"/>
                  <a:pt x="246035" y="35091"/>
                  <a:pt x="502836" y="0"/>
                </a:cubicBezTo>
                <a:cubicBezTo>
                  <a:pt x="1486144" y="72427"/>
                  <a:pt x="4852338" y="61419"/>
                  <a:pt x="9097319" y="0"/>
                </a:cubicBezTo>
                <a:cubicBezTo>
                  <a:pt x="9373457" y="-10817"/>
                  <a:pt x="9582320" y="219733"/>
                  <a:pt x="9600155" y="502836"/>
                </a:cubicBezTo>
                <a:cubicBezTo>
                  <a:pt x="9701031" y="1471007"/>
                  <a:pt x="9492842" y="1847899"/>
                  <a:pt x="9600155" y="2514121"/>
                </a:cubicBezTo>
                <a:cubicBezTo>
                  <a:pt x="9605423" y="2765094"/>
                  <a:pt x="9345771" y="2984160"/>
                  <a:pt x="9097319" y="3016957"/>
                </a:cubicBezTo>
                <a:cubicBezTo>
                  <a:pt x="4913602" y="3046784"/>
                  <a:pt x="4103760" y="2937651"/>
                  <a:pt x="502836" y="3016957"/>
                </a:cubicBezTo>
                <a:cubicBezTo>
                  <a:pt x="278441" y="3010930"/>
                  <a:pt x="-31020" y="2797964"/>
                  <a:pt x="0" y="2514121"/>
                </a:cubicBezTo>
                <a:cubicBezTo>
                  <a:pt x="50037" y="1825730"/>
                  <a:pt x="770" y="1287298"/>
                  <a:pt x="0" y="502836"/>
                </a:cubicBezTo>
                <a:close/>
              </a:path>
              <a:path w="9600155" h="3016957" stroke="0" extrusionOk="0">
                <a:moveTo>
                  <a:pt x="0" y="502836"/>
                </a:moveTo>
                <a:cubicBezTo>
                  <a:pt x="47776" y="238150"/>
                  <a:pt x="227120" y="4152"/>
                  <a:pt x="502836" y="0"/>
                </a:cubicBezTo>
                <a:cubicBezTo>
                  <a:pt x="2716057" y="123000"/>
                  <a:pt x="7161583" y="-96860"/>
                  <a:pt x="9097319" y="0"/>
                </a:cubicBezTo>
                <a:cubicBezTo>
                  <a:pt x="9360917" y="-10755"/>
                  <a:pt x="9624778" y="175485"/>
                  <a:pt x="9600155" y="502836"/>
                </a:cubicBezTo>
                <a:cubicBezTo>
                  <a:pt x="9603328" y="864050"/>
                  <a:pt x="9694422" y="1963101"/>
                  <a:pt x="9600155" y="2514121"/>
                </a:cubicBezTo>
                <a:cubicBezTo>
                  <a:pt x="9572348" y="2801904"/>
                  <a:pt x="9348416" y="3012602"/>
                  <a:pt x="9097319" y="3016957"/>
                </a:cubicBezTo>
                <a:cubicBezTo>
                  <a:pt x="6357296" y="2856250"/>
                  <a:pt x="4239443" y="3056624"/>
                  <a:pt x="502836" y="3016957"/>
                </a:cubicBezTo>
                <a:cubicBezTo>
                  <a:pt x="206762" y="3013248"/>
                  <a:pt x="-17059" y="2784102"/>
                  <a:pt x="0" y="2514121"/>
                </a:cubicBezTo>
                <a:cubicBezTo>
                  <a:pt x="32216" y="1773402"/>
                  <a:pt x="57206" y="1120045"/>
                  <a:pt x="0" y="502836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2F4D99-5406-D8A2-56F0-284C8B1BC54A}"/>
              </a:ext>
            </a:extLst>
          </p:cNvPr>
          <p:cNvSpPr txBox="1"/>
          <p:nvPr/>
        </p:nvSpPr>
        <p:spPr>
          <a:xfrm>
            <a:off x="5868544" y="120757"/>
            <a:ext cx="2621871" cy="76944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9999"/>
                </a:solidFill>
                <a:effectLst>
                  <a:glow rad="762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LNTH-LuoLuoNotangYuanTi 1" pitchFamily="2" charset="-128"/>
                <a:cs typeface="LNTH-LuoLuoNotangYuanTi 1" pitchFamily="2" charset="-128"/>
              </a:rPr>
              <a:t>Toán</a:t>
            </a:r>
            <a:endParaRPr kumimoji="0" lang="en-US" sz="6000" b="0" i="0" u="none" strike="noStrike" kern="1200" cap="none" spc="0" normalizeH="0" baseline="0" noProof="0" dirty="0">
              <a:ln w="19050">
                <a:solidFill>
                  <a:srgbClr val="ED7D31">
                    <a:lumMod val="50000"/>
                  </a:srgbClr>
                </a:solidFill>
                <a:prstDash val="solid"/>
              </a:ln>
              <a:solidFill>
                <a:srgbClr val="FF9999"/>
              </a:solidFill>
              <a:effectLst>
                <a:glow rad="762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VN-Hole Hearted" panose="020B0A06020104020203" pitchFamily="34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606340-8714-A1F2-D4B3-EDB836B8027F}"/>
              </a:ext>
            </a:extLst>
          </p:cNvPr>
          <p:cNvSpPr txBox="1"/>
          <p:nvPr/>
        </p:nvSpPr>
        <p:spPr>
          <a:xfrm>
            <a:off x="3009900" y="952500"/>
            <a:ext cx="8924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THÁNG -NĂM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54C99949-2A29-DB1F-CBDC-974C47E64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-149991" y="-243918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6E6C0621-D41F-CB2C-E059-B456106CC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FFDC90-E18F-1EAD-1048-88376158F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322" y="1675673"/>
            <a:ext cx="467048" cy="4670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0B07B2-7C58-8754-78C5-C3D3DC1D3F91}"/>
              </a:ext>
            </a:extLst>
          </p:cNvPr>
          <p:cNvSpPr txBox="1"/>
          <p:nvPr/>
        </p:nvSpPr>
        <p:spPr>
          <a:xfrm>
            <a:off x="1039497" y="1513305"/>
            <a:ext cx="96191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40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biết được các tháng trong năm thông qua tờ lịch năm và nhận biết được số ngày trong tháng thông qua việc sử dụng bàn tay.</a:t>
            </a:r>
            <a:endParaRPr lang="en-US" sz="40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49B3DB65-3FF5-E10E-9696-07F530C97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151" y="329380"/>
            <a:ext cx="5298954" cy="1052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9C55BA-33EB-41A8-2374-2A47674CADF9}"/>
              </a:ext>
            </a:extLst>
          </p:cNvPr>
          <p:cNvSpPr txBox="1"/>
          <p:nvPr/>
        </p:nvSpPr>
        <p:spPr>
          <a:xfrm>
            <a:off x="3247723" y="440174"/>
            <a:ext cx="4834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F3F7DD-08D3-06B8-81D1-D97456C74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443" y="176962"/>
            <a:ext cx="1205005" cy="12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0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Khám</a:t>
            </a:r>
            <a:r>
              <a:rPr kumimoji="0" lang="en-US" sz="66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phá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A4F4BD6-DC71-76BF-CD10-9F61B1BD3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512</Words>
  <Application>Microsoft Office PowerPoint</Application>
  <PresentationFormat>Widescreen</PresentationFormat>
  <Paragraphs>66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等线</vt:lpstr>
      <vt:lpstr>宋体</vt:lpstr>
      <vt:lpstr>Arial</vt:lpstr>
      <vt:lpstr>Calibri</vt:lpstr>
      <vt:lpstr>Calibri Light</vt:lpstr>
      <vt:lpstr>Cambria</vt:lpstr>
      <vt:lpstr>iCiel Crocante</vt:lpstr>
      <vt:lpstr>Lato Regular</vt:lpstr>
      <vt:lpstr>LNTH-LuoLuoNotangYuanTi 1</vt:lpstr>
      <vt:lpstr>SVN-Hole Hearted</vt:lpstr>
      <vt:lpstr>Times New Roman</vt:lpstr>
      <vt:lpstr>UTM Cookies</vt:lpstr>
      <vt:lpstr>字魂64号-萌趣软糖体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160</cp:revision>
  <dcterms:created xsi:type="dcterms:W3CDTF">2023-02-05T04:09:18Z</dcterms:created>
  <dcterms:modified xsi:type="dcterms:W3CDTF">2024-03-31T09:59:40Z</dcterms:modified>
</cp:coreProperties>
</file>