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4" r:id="rId1"/>
  </p:sldMasterIdLst>
  <p:notesMasterIdLst>
    <p:notesMasterId r:id="rId34"/>
  </p:notesMasterIdLst>
  <p:sldIdLst>
    <p:sldId id="355" r:id="rId2"/>
    <p:sldId id="359" r:id="rId3"/>
    <p:sldId id="360" r:id="rId4"/>
    <p:sldId id="385" r:id="rId5"/>
    <p:sldId id="386" r:id="rId6"/>
    <p:sldId id="381" r:id="rId7"/>
    <p:sldId id="387" r:id="rId8"/>
    <p:sldId id="363" r:id="rId9"/>
    <p:sldId id="390" r:id="rId10"/>
    <p:sldId id="364" r:id="rId11"/>
    <p:sldId id="388" r:id="rId12"/>
    <p:sldId id="391" r:id="rId13"/>
    <p:sldId id="389" r:id="rId14"/>
    <p:sldId id="392" r:id="rId15"/>
    <p:sldId id="371" r:id="rId16"/>
    <p:sldId id="372" r:id="rId17"/>
    <p:sldId id="393" r:id="rId18"/>
    <p:sldId id="373" r:id="rId19"/>
    <p:sldId id="375" r:id="rId20"/>
    <p:sldId id="377" r:id="rId21"/>
    <p:sldId id="395" r:id="rId22"/>
    <p:sldId id="397" r:id="rId23"/>
    <p:sldId id="378" r:id="rId24"/>
    <p:sldId id="394" r:id="rId25"/>
    <p:sldId id="398" r:id="rId26"/>
    <p:sldId id="383" r:id="rId27"/>
    <p:sldId id="384" r:id="rId28"/>
    <p:sldId id="399" r:id="rId29"/>
    <p:sldId id="400" r:id="rId30"/>
    <p:sldId id="401" r:id="rId31"/>
    <p:sldId id="402" r:id="rId32"/>
    <p:sldId id="403" r:id="rId33"/>
  </p:sldIdLst>
  <p:sldSz cx="6858000" cy="5143500"/>
  <p:notesSz cx="6858000" cy="9144000"/>
  <p:embeddedFontLst>
    <p:embeddedFont>
      <p:font typeface="HP001 4 hàng" panose="020B0603050302020204" pitchFamily="34" charset="0"/>
      <p:regular r:id="rId35"/>
      <p:bold r:id="rId36"/>
    </p:embeddedFont>
    <p:embeddedFont>
      <p:font typeface="HP001 5 hàng" panose="020B0603050302020204" pitchFamily="34" charset="0"/>
      <p:regular r:id="rId37"/>
      <p:bold r:id="rId38"/>
    </p:embeddedFont>
    <p:embeddedFont>
      <p:font typeface="Kalam" panose="020B0604020202020204" charset="0"/>
      <p:regular r:id="rId39"/>
      <p:bold r:id="rId40"/>
    </p:embeddedFont>
    <p:embeddedFont>
      <p:font typeface="Montserrat" panose="00000500000000000000" pitchFamily="2"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7EA131"/>
    <a:srgbClr val="CC7500"/>
    <a:srgbClr val="1E5CC1"/>
    <a:srgbClr val="FB5B53"/>
    <a:srgbClr val="FB4C43"/>
    <a:srgbClr val="6FC9C7"/>
    <a:srgbClr val="FFCC00"/>
    <a:srgbClr val="B7D574"/>
    <a:srgbClr val="8AB0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8A10E9E-05DE-497A-B104-E80DA98F5660}">
  <a:tblStyle styleId="{98A10E9E-05DE-497A-B104-E80DA98F566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818" autoAdjust="0"/>
  </p:normalViewPr>
  <p:slideViewPr>
    <p:cSldViewPr snapToGrid="0">
      <p:cViewPr varScale="1">
        <p:scale>
          <a:sx n="85" d="100"/>
          <a:sy n="85" d="100"/>
        </p:scale>
        <p:origin x="157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08612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085751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812086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58907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475913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979041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76225" y="239920"/>
            <a:ext cx="6315075"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
        <p:nvSpPr>
          <p:cNvPr id="3" name="TextBox 2"/>
          <p:cNvSpPr txBox="1"/>
          <p:nvPr userDrawn="1"/>
        </p:nvSpPr>
        <p:spPr>
          <a:xfrm>
            <a:off x="4484451" y="4876800"/>
            <a:ext cx="1605064" cy="215444"/>
          </a:xfrm>
          <a:prstGeom prst="rect">
            <a:avLst/>
          </a:prstGeom>
          <a:noFill/>
        </p:spPr>
        <p:txBody>
          <a:bodyPr wrap="square" rtlCol="0">
            <a:spAutoFit/>
          </a:bodyPr>
          <a:lstStyle/>
          <a:p>
            <a:r>
              <a:rPr lang="en-US" sz="800" dirty="0"/>
              <a:t>FeistyForwarders_0968120672</a:t>
            </a:r>
          </a:p>
        </p:txBody>
      </p:sp>
    </p:spTree>
    <p:extLst>
      <p:ext uri="{BB962C8B-B14F-4D97-AF65-F5344CB8AC3E}">
        <p14:creationId xmlns:p14="http://schemas.microsoft.com/office/powerpoint/2010/main" val="2653321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2"/>
        </a:solidFill>
        <a:effectLst/>
      </p:bgPr>
    </p:bg>
    <p:spTree>
      <p:nvGrpSpPr>
        <p:cNvPr id="1" name="Shape 151"/>
        <p:cNvGrpSpPr/>
        <p:nvPr/>
      </p:nvGrpSpPr>
      <p:grpSpPr>
        <a:xfrm>
          <a:off x="0" y="0"/>
          <a:ext cx="0" cy="0"/>
          <a:chOff x="0" y="0"/>
          <a:chExt cx="0" cy="0"/>
        </a:xfrm>
      </p:grpSpPr>
      <p:sp>
        <p:nvSpPr>
          <p:cNvPr id="2" name="TextBox 1"/>
          <p:cNvSpPr txBox="1"/>
          <p:nvPr userDrawn="1"/>
        </p:nvSpPr>
        <p:spPr>
          <a:xfrm>
            <a:off x="4484451" y="4876800"/>
            <a:ext cx="1605064" cy="215444"/>
          </a:xfrm>
          <a:prstGeom prst="rect">
            <a:avLst/>
          </a:prstGeom>
          <a:noFill/>
        </p:spPr>
        <p:txBody>
          <a:bodyPr wrap="square" rtlCol="0">
            <a:spAutoFit/>
          </a:bodyPr>
          <a:lstStyle/>
          <a:p>
            <a:r>
              <a:rPr lang="en-US" sz="800" dirty="0"/>
              <a:t>FeistyForwarders_0968120672</a:t>
            </a:r>
          </a:p>
        </p:txBody>
      </p:sp>
    </p:spTree>
    <p:extLst>
      <p:ext uri="{BB962C8B-B14F-4D97-AF65-F5344CB8AC3E}">
        <p14:creationId xmlns:p14="http://schemas.microsoft.com/office/powerpoint/2010/main" val="3134347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6059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233932" y="174940"/>
            <a:ext cx="6404486" cy="1147688"/>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rgbClr val="6FC9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p:cNvGrpSpPr/>
          <p:nvPr userDrawn="1"/>
        </p:nvGrpSpPr>
        <p:grpSpPr>
          <a:xfrm>
            <a:off x="211054" y="1321594"/>
            <a:ext cx="6436810" cy="3602496"/>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p:cNvGrpSpPr/>
          <p:nvPr userDrawn="1"/>
        </p:nvGrpSpPr>
        <p:grpSpPr>
          <a:xfrm>
            <a:off x="282786" y="255821"/>
            <a:ext cx="1448294" cy="1448294"/>
            <a:chOff x="237072" y="234585"/>
            <a:chExt cx="1448294" cy="1448294"/>
          </a:xfrm>
        </p:grpSpPr>
        <p:sp>
          <p:nvSpPr>
            <p:cNvPr id="9" name="Oval 8"/>
            <p:cNvSpPr/>
            <p:nvPr/>
          </p:nvSpPr>
          <p:spPr>
            <a:xfrm>
              <a:off x="237072" y="234585"/>
              <a:ext cx="1448294" cy="144829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44620" y="242518"/>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Box 11"/>
          <p:cNvSpPr txBox="1"/>
          <p:nvPr userDrawn="1"/>
        </p:nvSpPr>
        <p:spPr>
          <a:xfrm>
            <a:off x="4484451" y="4876800"/>
            <a:ext cx="1605064" cy="215444"/>
          </a:xfrm>
          <a:prstGeom prst="rect">
            <a:avLst/>
          </a:prstGeom>
          <a:noFill/>
        </p:spPr>
        <p:txBody>
          <a:bodyPr wrap="square" rtlCol="0">
            <a:spAutoFit/>
          </a:bodyPr>
          <a:lstStyle/>
          <a:p>
            <a:r>
              <a:rPr lang="en-US" sz="800" dirty="0"/>
              <a:t>FeistyForwarders_0968120672</a:t>
            </a:r>
          </a:p>
        </p:txBody>
      </p:sp>
    </p:spTree>
    <p:extLst>
      <p:ext uri="{BB962C8B-B14F-4D97-AF65-F5344CB8AC3E}">
        <p14:creationId xmlns:p14="http://schemas.microsoft.com/office/powerpoint/2010/main" val="4013556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12" name="Rectangle 1"/>
          <p:cNvSpPr/>
          <p:nvPr userDrawn="1"/>
        </p:nvSpPr>
        <p:spPr>
          <a:xfrm>
            <a:off x="233932" y="174940"/>
            <a:ext cx="6404486" cy="1147688"/>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p:cNvGrpSpPr/>
          <p:nvPr userDrawn="1"/>
        </p:nvGrpSpPr>
        <p:grpSpPr>
          <a:xfrm>
            <a:off x="211054" y="1321594"/>
            <a:ext cx="6436810" cy="3602496"/>
            <a:chOff x="220782" y="1331119"/>
            <a:chExt cx="6436810" cy="3602496"/>
          </a:xfrm>
        </p:grpSpPr>
        <p:sp>
          <p:nvSpPr>
            <p:cNvPr id="18" name="Freeform 17"/>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p:cNvGrpSpPr/>
          <p:nvPr userDrawn="1"/>
        </p:nvGrpSpPr>
        <p:grpSpPr>
          <a:xfrm>
            <a:off x="282786" y="255821"/>
            <a:ext cx="1448294" cy="1448294"/>
            <a:chOff x="237072" y="234585"/>
            <a:chExt cx="1448294" cy="1448294"/>
          </a:xfrm>
        </p:grpSpPr>
        <p:sp>
          <p:nvSpPr>
            <p:cNvPr id="14" name="Oval 13"/>
            <p:cNvSpPr/>
            <p:nvPr/>
          </p:nvSpPr>
          <p:spPr>
            <a:xfrm>
              <a:off x="237072" y="234585"/>
              <a:ext cx="1448294" cy="1448294"/>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254348"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440720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76225" y="239920"/>
            <a:ext cx="6315075"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737639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233932" y="174940"/>
            <a:ext cx="6404486" cy="1147688"/>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p:cNvGrpSpPr/>
          <p:nvPr userDrawn="1"/>
        </p:nvGrpSpPr>
        <p:grpSpPr>
          <a:xfrm>
            <a:off x="211054" y="1321594"/>
            <a:ext cx="6436810" cy="3602496"/>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p:cNvGrpSpPr/>
          <p:nvPr userDrawn="1"/>
        </p:nvGrpSpPr>
        <p:grpSpPr>
          <a:xfrm>
            <a:off x="282786" y="255821"/>
            <a:ext cx="1448294" cy="1448294"/>
            <a:chOff x="237072" y="234585"/>
            <a:chExt cx="1448294" cy="1448294"/>
          </a:xfrm>
        </p:grpSpPr>
        <p:sp>
          <p:nvSpPr>
            <p:cNvPr id="9" name="Oval 8"/>
            <p:cNvSpPr/>
            <p:nvPr/>
          </p:nvSpPr>
          <p:spPr>
            <a:xfrm>
              <a:off x="237072" y="234585"/>
              <a:ext cx="1448294" cy="1448294"/>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44823" y="242721"/>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76365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76225" y="239920"/>
            <a:ext cx="6315075"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803959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233932" y="174940"/>
            <a:ext cx="6404486" cy="1147688"/>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rgbClr val="8AB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p:cNvGrpSpPr/>
          <p:nvPr userDrawn="1"/>
        </p:nvGrpSpPr>
        <p:grpSpPr>
          <a:xfrm>
            <a:off x="211054" y="1321594"/>
            <a:ext cx="6436810" cy="3602496"/>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p:cNvGrpSpPr/>
          <p:nvPr userDrawn="1"/>
        </p:nvGrpSpPr>
        <p:grpSpPr>
          <a:xfrm>
            <a:off x="282786" y="255821"/>
            <a:ext cx="1448294" cy="1448294"/>
            <a:chOff x="237072" y="234585"/>
            <a:chExt cx="1448294" cy="1448294"/>
          </a:xfrm>
        </p:grpSpPr>
        <p:sp>
          <p:nvSpPr>
            <p:cNvPr id="9" name="Oval 8"/>
            <p:cNvSpPr/>
            <p:nvPr/>
          </p:nvSpPr>
          <p:spPr>
            <a:xfrm>
              <a:off x="237072" y="234585"/>
              <a:ext cx="1448294" cy="1448294"/>
            </a:xfrm>
            <a:prstGeom prst="ellipse">
              <a:avLst/>
            </a:prstGeom>
            <a:solidFill>
              <a:srgbClr val="B7D5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44823"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96480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76225" y="239920"/>
            <a:ext cx="6315075"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415025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a:blip r:embed="rId2"/>
          <a:tile tx="0" ty="0" sx="100000" sy="100000" flip="none" algn="tl"/>
        </a:blipFill>
        <a:effectLst/>
      </p:bgPr>
    </p:bg>
    <p:spTree>
      <p:nvGrpSpPr>
        <p:cNvPr id="1" name="Shape 151"/>
        <p:cNvGrpSpPr/>
        <p:nvPr/>
      </p:nvGrpSpPr>
      <p:grpSpPr>
        <a:xfrm>
          <a:off x="0" y="0"/>
          <a:ext cx="0" cy="0"/>
          <a:chOff x="0" y="0"/>
          <a:chExt cx="0" cy="0"/>
        </a:xfrm>
      </p:grpSpPr>
    </p:spTree>
    <p:extLst>
      <p:ext uri="{BB962C8B-B14F-4D97-AF65-F5344CB8AC3E}">
        <p14:creationId xmlns:p14="http://schemas.microsoft.com/office/powerpoint/2010/main" val="1844000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534919" y="539500"/>
            <a:ext cx="5788125" cy="4782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dk1"/>
              </a:buClr>
              <a:buSzPts val="2800"/>
              <a:buFont typeface="Kalam"/>
              <a:buNone/>
              <a:defRPr sz="2800" b="1">
                <a:solidFill>
                  <a:schemeClr val="dk1"/>
                </a:solidFill>
                <a:latin typeface="Kalam"/>
                <a:ea typeface="Kalam"/>
                <a:cs typeface="Kalam"/>
                <a:sym typeface="Kala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534956" y="1187600"/>
            <a:ext cx="5788125"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Montserrat"/>
              <a:buChar char="●"/>
              <a:defRPr sz="1800">
                <a:solidFill>
                  <a:schemeClr val="dk1"/>
                </a:solidFill>
                <a:latin typeface="Montserrat"/>
                <a:ea typeface="Montserrat"/>
                <a:cs typeface="Montserrat"/>
                <a:sym typeface="Montserrat"/>
              </a:defRPr>
            </a:lvl1pPr>
            <a:lvl2pPr marL="914400" lvl="1"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2pPr>
            <a:lvl3pPr marL="1371600" lvl="2"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3pPr>
            <a:lvl4pPr marL="1828800" lvl="3"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marL="2286000" lvl="4"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marL="2743200" lvl="5"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marL="3200400" lvl="6"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marL="3657600" lvl="7"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marL="4114800" lvl="8" indent="-317500">
              <a:lnSpc>
                <a:spcPct val="100000"/>
              </a:lnSpc>
              <a:spcBef>
                <a:spcPts val="1600"/>
              </a:spcBef>
              <a:spcAft>
                <a:spcPts val="1600"/>
              </a:spcAft>
              <a:buClr>
                <a:schemeClr val="dk1"/>
              </a:buClr>
              <a:buSzPts val="1400"/>
              <a:buFont typeface="Montserrat"/>
              <a:buChar char="■"/>
              <a:defRPr>
                <a:solidFill>
                  <a:schemeClr val="dk1"/>
                </a:solidFill>
                <a:latin typeface="Montserrat"/>
                <a:ea typeface="Montserrat"/>
                <a:cs typeface="Montserrat"/>
                <a:sym typeface="Montserrat"/>
              </a:defRPr>
            </a:lvl9pPr>
          </a:lstStyle>
          <a:p>
            <a:endParaRPr/>
          </a:p>
        </p:txBody>
      </p:sp>
      <p:sp>
        <p:nvSpPr>
          <p:cNvPr id="4" name="TextBox 3"/>
          <p:cNvSpPr txBox="1"/>
          <p:nvPr userDrawn="1"/>
        </p:nvSpPr>
        <p:spPr>
          <a:xfrm>
            <a:off x="4484451" y="4876800"/>
            <a:ext cx="1605064" cy="215444"/>
          </a:xfrm>
          <a:prstGeom prst="rect">
            <a:avLst/>
          </a:prstGeom>
          <a:noFill/>
        </p:spPr>
        <p:txBody>
          <a:bodyPr wrap="square" rtlCol="0">
            <a:spAutoFit/>
          </a:bodyPr>
          <a:lstStyle/>
          <a:p>
            <a:r>
              <a:rPr lang="en-US" sz="800" dirty="0"/>
              <a:t>FeistyForwarders_0968120672</a:t>
            </a:r>
          </a:p>
        </p:txBody>
      </p:sp>
    </p:spTree>
  </p:cSld>
  <p:clrMap bg1="lt1" tx1="dk1" bg2="dk2" tx2="lt2" accent1="accent1" accent2="accent2" accent3="accent3" accent4="accent4" accent5="accent5" accent6="accent6" hlink="hlink" folHlink="folHlink"/>
  <p:sldLayoutIdLst>
    <p:sldLayoutId id="2147483690" r:id="rId1"/>
    <p:sldLayoutId id="2147483695" r:id="rId2"/>
    <p:sldLayoutId id="2147483685" r:id="rId3"/>
    <p:sldLayoutId id="2147483691" r:id="rId4"/>
    <p:sldLayoutId id="2147483687" r:id="rId5"/>
    <p:sldLayoutId id="2147483692" r:id="rId6"/>
    <p:sldLayoutId id="2147483686" r:id="rId7"/>
    <p:sldLayoutId id="2147483693" r:id="rId8"/>
    <p:sldLayoutId id="2147483688" r:id="rId9"/>
    <p:sldLayoutId id="2147483694" r:id="rId10"/>
    <p:sldLayoutId id="2147483696"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8.jpg"/><Relationship Id="rId5" Type="http://schemas.microsoft.com/office/2007/relationships/hdphoto" Target="../media/hdphoto5.wdp"/><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2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3.png"/><Relationship Id="rId1" Type="http://schemas.openxmlformats.org/officeDocument/2006/relationships/slideLayout" Target="../slideLayouts/slideLayout8.xml"/><Relationship Id="rId5" Type="http://schemas.openxmlformats.org/officeDocument/2006/relationships/image" Target="../media/image25.pn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9.tmp"/><Relationship Id="rId4" Type="http://schemas.microsoft.com/office/2007/relationships/hdphoto" Target="../media/hdphoto7.wdp"/></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Bộ SGK Lớp 6 - Kết nối tri thức với cuộc sống - Công ty Cổ phần Đầu tư và  Phát triển Giáo dục Phương Nam">
            <a:extLst>
              <a:ext uri="{FF2B5EF4-FFF2-40B4-BE49-F238E27FC236}">
                <a16:creationId xmlns:a16="http://schemas.microsoft.com/office/drawing/2014/main" id="{D1A59C5F-5E2A-465C-A839-19558C4E4B23}"/>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69481" y="372137"/>
            <a:ext cx="1286541" cy="128654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14690" y="1658678"/>
            <a:ext cx="1825728" cy="3170099"/>
          </a:xfrm>
          <a:prstGeom prst="rect">
            <a:avLst/>
          </a:prstGeom>
          <a:noFill/>
        </p:spPr>
        <p:txBody>
          <a:bodyPr wrap="square" rtlCol="0">
            <a:spAutoFit/>
          </a:bodyPr>
          <a:lstStyle/>
          <a:p>
            <a:pPr algn="ctr"/>
            <a:r>
              <a:rPr lang="en-US" sz="4000" dirty="0">
                <a:solidFill>
                  <a:srgbClr val="FB5B53"/>
                </a:solidFill>
                <a:latin typeface="UTM Cookies" panose="02040603050506020204" pitchFamily="18" charset="0"/>
              </a:rPr>
              <a:t>HÀNH TINH XANH CỦA EM</a:t>
            </a:r>
          </a:p>
        </p:txBody>
      </p:sp>
      <p:pic>
        <p:nvPicPr>
          <p:cNvPr id="4" name="Picture 3" descr="Screen Clipping"/>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l="9472" r="3102" b="788"/>
          <a:stretch/>
        </p:blipFill>
        <p:spPr>
          <a:xfrm>
            <a:off x="2022374" y="471948"/>
            <a:ext cx="4350836" cy="4260536"/>
          </a:xfrm>
          <a:prstGeom prst="ellipse">
            <a:avLst/>
          </a:prstGeom>
          <a:effectLst>
            <a:glow rad="101600">
              <a:srgbClr val="92D050">
                <a:alpha val="60000"/>
              </a:srgbClr>
            </a:glow>
          </a:effectLst>
        </p:spPr>
      </p:pic>
    </p:spTree>
    <p:extLst>
      <p:ext uri="{BB962C8B-B14F-4D97-AF65-F5344CB8AC3E}">
        <p14:creationId xmlns:p14="http://schemas.microsoft.com/office/powerpoint/2010/main" val="1785047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95299" y="362770"/>
            <a:ext cx="3042331" cy="728662"/>
            <a:chOff x="495299" y="362770"/>
            <a:chExt cx="3042331" cy="728662"/>
          </a:xfrm>
        </p:grpSpPr>
        <p:pic>
          <p:nvPicPr>
            <p:cNvPr id="3" name="Picture 2" descr="20210409090849_wm_shs-tieng-viet-2-tap-1"/>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8665" t="20433" r="84827" b="75049"/>
            <a:stretch/>
          </p:blipFill>
          <p:spPr bwMode="auto">
            <a:xfrm>
              <a:off x="495299" y="362770"/>
              <a:ext cx="747713" cy="728662"/>
            </a:xfrm>
            <a:prstGeom prst="roundRect">
              <a:avLst>
                <a:gd name="adj" fmla="val 33007"/>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07B3502-F58A-46C0-88F8-3DE26F98CD3F}"/>
                </a:ext>
              </a:extLst>
            </p:cNvPr>
            <p:cNvSpPr txBox="1"/>
            <p:nvPr/>
          </p:nvSpPr>
          <p:spPr>
            <a:xfrm>
              <a:off x="1112646" y="500147"/>
              <a:ext cx="2424984" cy="453907"/>
            </a:xfrm>
            <a:prstGeom prst="rect">
              <a:avLst/>
            </a:prstGeom>
            <a:noFill/>
          </p:spPr>
          <p:txBody>
            <a:bodyPr wrap="square" rtlCol="0">
              <a:spAutoFit/>
            </a:bodyPr>
            <a:lstStyle/>
            <a:p>
              <a:pPr algn="ctr">
                <a:lnSpc>
                  <a:spcPct val="150000"/>
                </a:lnSpc>
              </a:pPr>
              <a:r>
                <a:rPr lang="en-US" sz="1800" b="1" dirty="0">
                  <a:solidFill>
                    <a:srgbClr val="17479D"/>
                  </a:solidFill>
                  <a:latin typeface="UTM Avo" panose="02040603050506020204" pitchFamily="18" charset="0"/>
                </a:rPr>
                <a:t>TRẢ LỜI CÂU HỎI</a:t>
              </a:r>
            </a:p>
          </p:txBody>
        </p:sp>
      </p:grpSp>
      <p:sp>
        <p:nvSpPr>
          <p:cNvPr id="5" name="TextBox 4">
            <a:extLst>
              <a:ext uri="{FF2B5EF4-FFF2-40B4-BE49-F238E27FC236}">
                <a16:creationId xmlns:a16="http://schemas.microsoft.com/office/drawing/2014/main" id="{7BF6BCDF-9F5D-43EF-8D2F-74DA0EBB0C5C}"/>
              </a:ext>
            </a:extLst>
          </p:cNvPr>
          <p:cNvSpPr txBox="1"/>
          <p:nvPr/>
        </p:nvSpPr>
        <p:spPr>
          <a:xfrm>
            <a:off x="495299" y="954054"/>
            <a:ext cx="5905501" cy="1477328"/>
          </a:xfrm>
          <a:prstGeom prst="rect">
            <a:avLst/>
          </a:prstGeom>
          <a:noFill/>
        </p:spPr>
        <p:txBody>
          <a:bodyPr wrap="square" rtlCol="0">
            <a:spAutoFit/>
          </a:bodyPr>
          <a:lstStyle/>
          <a:p>
            <a:pPr marL="342900" indent="-342900" algn="just">
              <a:lnSpc>
                <a:spcPct val="150000"/>
              </a:lnSpc>
              <a:buAutoNum type="arabicPeriod"/>
            </a:pPr>
            <a:r>
              <a:rPr lang="en-US" sz="1800" b="1" dirty="0">
                <a:latin typeface="+mj-lt"/>
                <a:cs typeface="Times New Roman" panose="02020603050405020304" pitchFamily="18" charset="0"/>
              </a:rPr>
              <a:t> </a:t>
            </a:r>
            <a:r>
              <a:rPr lang="en-US" sz="1800" dirty="0" err="1">
                <a:latin typeface="+mj-lt"/>
                <a:cs typeface="Times New Roman" panose="02020603050405020304" pitchFamily="18" charset="0"/>
              </a:rPr>
              <a:t>Đóng</a:t>
            </a:r>
            <a:r>
              <a:rPr lang="en-US" sz="1800" dirty="0">
                <a:latin typeface="+mj-lt"/>
                <a:cs typeface="Times New Roman" panose="02020603050405020304" pitchFamily="18" charset="0"/>
              </a:rPr>
              <a:t> </a:t>
            </a:r>
            <a:r>
              <a:rPr lang="en-US" sz="1800" dirty="0" err="1">
                <a:latin typeface="+mj-lt"/>
                <a:cs typeface="Times New Roman" panose="02020603050405020304" pitchFamily="18" charset="0"/>
              </a:rPr>
              <a:t>vai</a:t>
            </a:r>
            <a:r>
              <a:rPr lang="en-US" sz="1800" dirty="0">
                <a:latin typeface="+mj-lt"/>
                <a:cs typeface="Times New Roman" panose="02020603050405020304" pitchFamily="18" charset="0"/>
              </a:rPr>
              <a:t> </a:t>
            </a:r>
            <a:r>
              <a:rPr lang="en-US" sz="1800" dirty="0" err="1">
                <a:latin typeface="+mj-lt"/>
                <a:cs typeface="Times New Roman" panose="02020603050405020304" pitchFamily="18" charset="0"/>
              </a:rPr>
              <a:t>trời</a:t>
            </a:r>
            <a:r>
              <a:rPr lang="en-US" sz="1800" dirty="0">
                <a:latin typeface="+mj-lt"/>
                <a:cs typeface="Times New Roman" panose="02020603050405020304" pitchFamily="18" charset="0"/>
              </a:rPr>
              <a:t> </a:t>
            </a:r>
            <a:r>
              <a:rPr lang="en-US" sz="1800" dirty="0" err="1">
                <a:latin typeface="+mj-lt"/>
                <a:cs typeface="Times New Roman" panose="02020603050405020304" pitchFamily="18" charset="0"/>
              </a:rPr>
              <a:t>và</a:t>
            </a:r>
            <a:r>
              <a:rPr lang="en-US" sz="1800" dirty="0">
                <a:latin typeface="+mj-lt"/>
                <a:cs typeface="Times New Roman" panose="02020603050405020304" pitchFamily="18" charset="0"/>
              </a:rPr>
              <a:t> </a:t>
            </a:r>
            <a:r>
              <a:rPr lang="en-US" sz="1800" dirty="0" err="1">
                <a:latin typeface="+mj-lt"/>
                <a:cs typeface="Times New Roman" panose="02020603050405020304" pitchFamily="18" charset="0"/>
              </a:rPr>
              <a:t>cây</a:t>
            </a:r>
            <a:r>
              <a:rPr lang="en-US" sz="1800" dirty="0">
                <a:latin typeface="+mj-lt"/>
                <a:cs typeface="Times New Roman" panose="02020603050405020304" pitchFamily="18" charset="0"/>
              </a:rPr>
              <a:t> </a:t>
            </a:r>
            <a:r>
              <a:rPr lang="en-US" sz="1800" dirty="0" err="1">
                <a:latin typeface="+mj-lt"/>
                <a:cs typeface="Times New Roman" panose="02020603050405020304" pitchFamily="18" charset="0"/>
              </a:rPr>
              <a:t>cối</a:t>
            </a:r>
            <a:r>
              <a:rPr lang="en-US" sz="1800" dirty="0">
                <a:latin typeface="+mj-lt"/>
                <a:cs typeface="Times New Roman" panose="02020603050405020304" pitchFamily="18" charset="0"/>
              </a:rPr>
              <a:t>, </a:t>
            </a:r>
            <a:r>
              <a:rPr lang="en-US" sz="1800" dirty="0" err="1">
                <a:latin typeface="+mj-lt"/>
                <a:cs typeface="Times New Roman" panose="02020603050405020304" pitchFamily="18" charset="0"/>
              </a:rPr>
              <a:t>diễn</a:t>
            </a:r>
            <a:r>
              <a:rPr lang="en-US" sz="1800" dirty="0">
                <a:latin typeface="+mj-lt"/>
                <a:cs typeface="Times New Roman" panose="02020603050405020304" pitchFamily="18" charset="0"/>
              </a:rPr>
              <a:t> </a:t>
            </a:r>
            <a:r>
              <a:rPr lang="en-US" sz="1800" dirty="0" err="1">
                <a:latin typeface="+mj-lt"/>
                <a:cs typeface="Times New Roman" panose="02020603050405020304" pitchFamily="18" charset="0"/>
              </a:rPr>
              <a:t>tả</a:t>
            </a:r>
            <a:r>
              <a:rPr lang="en-US" sz="1800" dirty="0">
                <a:latin typeface="+mj-lt"/>
                <a:cs typeface="Times New Roman" panose="02020603050405020304" pitchFamily="18" charset="0"/>
              </a:rPr>
              <a:t> </a:t>
            </a:r>
            <a:r>
              <a:rPr lang="en-US" sz="1800" dirty="0" err="1">
                <a:latin typeface="+mj-lt"/>
                <a:cs typeface="Times New Roman" panose="02020603050405020304" pitchFamily="18" charset="0"/>
              </a:rPr>
              <a:t>lại</a:t>
            </a:r>
            <a:r>
              <a:rPr lang="en-US" sz="1800" dirty="0">
                <a:latin typeface="+mj-lt"/>
                <a:cs typeface="Times New Roman" panose="02020603050405020304" pitchFamily="18" charset="0"/>
              </a:rPr>
              <a:t> </a:t>
            </a:r>
            <a:r>
              <a:rPr lang="en-US" sz="1800" dirty="0" err="1">
                <a:latin typeface="+mj-lt"/>
                <a:cs typeface="Times New Roman" panose="02020603050405020304" pitchFamily="18" charset="0"/>
              </a:rPr>
              <a:t>cảnh</a:t>
            </a:r>
            <a:r>
              <a:rPr lang="en-US" sz="1800" dirty="0">
                <a:latin typeface="+mj-lt"/>
                <a:cs typeface="Times New Roman" panose="02020603050405020304" pitchFamily="18" charset="0"/>
              </a:rPr>
              <a:t> </a:t>
            </a:r>
            <a:r>
              <a:rPr lang="en-US" sz="1800" dirty="0" err="1">
                <a:latin typeface="+mj-lt"/>
                <a:cs typeface="Times New Roman" panose="02020603050405020304" pitchFamily="18" charset="0"/>
              </a:rPr>
              <a:t>trời</a:t>
            </a:r>
            <a:r>
              <a:rPr lang="en-US" sz="1800" dirty="0">
                <a:latin typeface="+mj-lt"/>
                <a:cs typeface="Times New Roman" panose="02020603050405020304" pitchFamily="18" charset="0"/>
              </a:rPr>
              <a:t> </a:t>
            </a:r>
            <a:r>
              <a:rPr lang="en-US" sz="1800" dirty="0" err="1">
                <a:latin typeface="+mj-lt"/>
                <a:cs typeface="Times New Roman" panose="02020603050405020304" pitchFamily="18" charset="0"/>
              </a:rPr>
              <a:t>đặt</a:t>
            </a:r>
            <a:r>
              <a:rPr lang="en-US" sz="1800" dirty="0">
                <a:latin typeface="+mj-lt"/>
                <a:cs typeface="Times New Roman" panose="02020603050405020304" pitchFamily="18" charset="0"/>
              </a:rPr>
              <a:t> </a:t>
            </a:r>
            <a:r>
              <a:rPr lang="en-US" sz="1800" dirty="0" err="1">
                <a:latin typeface="+mj-lt"/>
                <a:cs typeface="Times New Roman" panose="02020603050405020304" pitchFamily="18" charset="0"/>
              </a:rPr>
              <a:t>tên</a:t>
            </a:r>
            <a:r>
              <a:rPr lang="en-US" sz="1800" dirty="0">
                <a:latin typeface="+mj-lt"/>
                <a:cs typeface="Times New Roman" panose="02020603050405020304" pitchFamily="18" charset="0"/>
              </a:rPr>
              <a:t> </a:t>
            </a:r>
            <a:r>
              <a:rPr lang="en-US" sz="1800" dirty="0" err="1">
                <a:latin typeface="+mj-lt"/>
                <a:cs typeface="Times New Roman" panose="02020603050405020304" pitchFamily="18" charset="0"/>
              </a:rPr>
              <a:t>cho</a:t>
            </a:r>
            <a:r>
              <a:rPr lang="en-US" sz="1800" dirty="0">
                <a:latin typeface="+mj-lt"/>
                <a:cs typeface="Times New Roman" panose="02020603050405020304" pitchFamily="18" charset="0"/>
              </a:rPr>
              <a:t> </a:t>
            </a:r>
            <a:r>
              <a:rPr lang="en-US" sz="1800" dirty="0" err="1">
                <a:latin typeface="+mj-lt"/>
                <a:cs typeface="Times New Roman" panose="02020603050405020304" pitchFamily="18" charset="0"/>
              </a:rPr>
              <a:t>các</a:t>
            </a:r>
            <a:r>
              <a:rPr lang="en-US" sz="1800" dirty="0">
                <a:latin typeface="+mj-lt"/>
                <a:cs typeface="Times New Roman" panose="02020603050405020304" pitchFamily="18" charset="0"/>
              </a:rPr>
              <a:t> </a:t>
            </a:r>
            <a:r>
              <a:rPr lang="en-US" sz="1800" dirty="0" err="1">
                <a:latin typeface="+mj-lt"/>
                <a:cs typeface="Times New Roman" panose="02020603050405020304" pitchFamily="18" charset="0"/>
              </a:rPr>
              <a:t>loại</a:t>
            </a:r>
            <a:r>
              <a:rPr lang="en-US" sz="1800" dirty="0">
                <a:latin typeface="+mj-lt"/>
                <a:cs typeface="Times New Roman" panose="02020603050405020304" pitchFamily="18" charset="0"/>
              </a:rPr>
              <a:t> </a:t>
            </a:r>
            <a:r>
              <a:rPr lang="en-US" sz="1800" dirty="0" err="1">
                <a:latin typeface="+mj-lt"/>
                <a:cs typeface="Times New Roman" panose="02020603050405020304" pitchFamily="18" charset="0"/>
              </a:rPr>
              <a:t>cây</a:t>
            </a:r>
            <a:r>
              <a:rPr lang="en-US" sz="1800" dirty="0">
                <a:latin typeface="+mj-lt"/>
                <a:cs typeface="Times New Roman" panose="02020603050405020304" pitchFamily="18" charset="0"/>
              </a:rPr>
              <a:t>:</a:t>
            </a:r>
          </a:p>
          <a:p>
            <a:r>
              <a:rPr lang="vi-VN" sz="1800" dirty="0">
                <a:solidFill>
                  <a:srgbClr val="FF0000"/>
                </a:solidFill>
                <a:latin typeface="+mj-lt"/>
                <a:cs typeface="Times New Roman" panose="02020603050405020304" pitchFamily="18" charset="0"/>
              </a:rPr>
              <a:t>M:</a:t>
            </a:r>
            <a:r>
              <a:rPr lang="vi-VN" sz="1800" dirty="0">
                <a:latin typeface="+mj-lt"/>
                <a:cs typeface="Times New Roman" panose="02020603050405020304" pitchFamily="18" charset="0"/>
              </a:rPr>
              <a:t> Trời          </a:t>
            </a:r>
            <a:r>
              <a:rPr lang="en-US" sz="1800" dirty="0">
                <a:latin typeface="+mj-lt"/>
                <a:cs typeface="Times New Roman" panose="02020603050405020304" pitchFamily="18" charset="0"/>
              </a:rPr>
              <a:t> </a:t>
            </a:r>
            <a:r>
              <a:rPr lang="vi-VN" sz="1800" dirty="0">
                <a:latin typeface="+mj-lt"/>
                <a:cs typeface="Times New Roman" panose="02020603050405020304" pitchFamily="18" charset="0"/>
              </a:rPr>
              <a:t>- Chú ta thì đặt tên cho là cây dừa.</a:t>
            </a:r>
          </a:p>
          <a:p>
            <a:r>
              <a:rPr lang="en-US" sz="1800" dirty="0">
                <a:latin typeface="+mj-lt"/>
                <a:cs typeface="Times New Roman" panose="02020603050405020304" pitchFamily="18" charset="0"/>
              </a:rPr>
              <a:t>     </a:t>
            </a:r>
            <a:r>
              <a:rPr lang="vi-VN" sz="1800" dirty="0">
                <a:latin typeface="+mj-lt"/>
                <a:cs typeface="Times New Roman" panose="02020603050405020304" pitchFamily="18" charset="0"/>
              </a:rPr>
              <a:t>Cây dừa: </a:t>
            </a:r>
            <a:r>
              <a:rPr lang="en-US" sz="1800" dirty="0">
                <a:latin typeface="+mj-lt"/>
                <a:cs typeface="Times New Roman" panose="02020603050405020304" pitchFamily="18" charset="0"/>
              </a:rPr>
              <a:t>   </a:t>
            </a:r>
            <a:r>
              <a:rPr lang="vi-VN" sz="1800" dirty="0">
                <a:latin typeface="+mj-lt"/>
                <a:cs typeface="Times New Roman" panose="02020603050405020304" pitchFamily="18" charset="0"/>
              </a:rPr>
              <a:t>- Con cảm ơn ạ.</a:t>
            </a:r>
          </a:p>
        </p:txBody>
      </p:sp>
      <p:sp>
        <p:nvSpPr>
          <p:cNvPr id="6" name="TextBox 5">
            <a:extLst>
              <a:ext uri="{FF2B5EF4-FFF2-40B4-BE49-F238E27FC236}">
                <a16:creationId xmlns:a16="http://schemas.microsoft.com/office/drawing/2014/main" id="{7BF6BCDF-9F5D-43EF-8D2F-74DA0EBB0C5C}"/>
              </a:ext>
            </a:extLst>
          </p:cNvPr>
          <p:cNvSpPr txBox="1"/>
          <p:nvPr/>
        </p:nvSpPr>
        <p:spPr>
          <a:xfrm>
            <a:off x="584879" y="2309888"/>
            <a:ext cx="5905501" cy="2169825"/>
          </a:xfrm>
          <a:prstGeom prst="rect">
            <a:avLst/>
          </a:prstGeom>
          <a:noFill/>
        </p:spPr>
        <p:txBody>
          <a:bodyPr wrap="square" rtlCol="0">
            <a:spAutoFit/>
          </a:bodyPr>
          <a:lstStyle/>
          <a:p>
            <a:pPr algn="just">
              <a:lnSpc>
                <a:spcPct val="150000"/>
              </a:lnSpc>
            </a:pPr>
            <a:r>
              <a:rPr lang="en-US" sz="1800" b="1" dirty="0">
                <a:latin typeface="UTM Avo" panose="02040603050506020204" pitchFamily="18" charset="0"/>
              </a:rPr>
              <a:t>2.</a:t>
            </a:r>
            <a:r>
              <a:rPr lang="en-US" sz="1800" dirty="0">
                <a:latin typeface="UTM Avo" panose="02040603050506020204" pitchFamily="18" charset="0"/>
              </a:rPr>
              <a:t> </a:t>
            </a:r>
            <a:r>
              <a:rPr lang="en-US" sz="1800" dirty="0" err="1">
                <a:latin typeface="UTM Avo" panose="02040603050506020204" pitchFamily="18" charset="0"/>
              </a:rPr>
              <a:t>để</a:t>
            </a:r>
            <a:r>
              <a:rPr lang="en-US" sz="1800" dirty="0">
                <a:latin typeface="UTM Avo" panose="02040603050506020204" pitchFamily="18" charset="0"/>
              </a:rPr>
              <a:t> </a:t>
            </a:r>
            <a:r>
              <a:rPr lang="en-US" sz="1800" dirty="0" err="1">
                <a:latin typeface="UTM Avo" panose="02040603050506020204" pitchFamily="18" charset="0"/>
              </a:rPr>
              <a:t>được</a:t>
            </a:r>
            <a:r>
              <a:rPr lang="en-US" sz="1800" dirty="0">
                <a:latin typeface="UTM Avo" panose="02040603050506020204" pitchFamily="18" charset="0"/>
              </a:rPr>
              <a:t> </a:t>
            </a:r>
            <a:r>
              <a:rPr lang="en-US" sz="1800" dirty="0" err="1">
                <a:latin typeface="UTM Avo" panose="02040603050506020204" pitchFamily="18" charset="0"/>
              </a:rPr>
              <a:t>trời</a:t>
            </a:r>
            <a:r>
              <a:rPr lang="en-US" sz="1800" dirty="0">
                <a:latin typeface="UTM Avo" panose="02040603050506020204" pitchFamily="18" charset="0"/>
              </a:rPr>
              <a:t> </a:t>
            </a:r>
            <a:r>
              <a:rPr lang="en-US" sz="1800" dirty="0" err="1">
                <a:latin typeface="UTM Avo" panose="02040603050506020204" pitchFamily="18" charset="0"/>
              </a:rPr>
              <a:t>đặt</a:t>
            </a:r>
            <a:r>
              <a:rPr lang="en-US" sz="1800" dirty="0">
                <a:latin typeface="UTM Avo" panose="02040603050506020204" pitchFamily="18" charset="0"/>
              </a:rPr>
              <a:t> </a:t>
            </a:r>
            <a:r>
              <a:rPr lang="en-US" sz="1800" dirty="0" err="1">
                <a:latin typeface="UTM Avo" panose="02040603050506020204" pitchFamily="18" charset="0"/>
              </a:rPr>
              <a:t>tên</a:t>
            </a:r>
            <a:r>
              <a:rPr lang="en-US" sz="1800" dirty="0">
                <a:latin typeface="UTM Avo" panose="02040603050506020204" pitchFamily="18" charset="0"/>
              </a:rPr>
              <a:t>, </a:t>
            </a:r>
            <a:r>
              <a:rPr lang="en-US" sz="1800" dirty="0" err="1">
                <a:latin typeface="UTM Avo" panose="02040603050506020204" pitchFamily="18" charset="0"/>
              </a:rPr>
              <a:t>cái</a:t>
            </a:r>
            <a:r>
              <a:rPr lang="en-US" sz="1800" dirty="0">
                <a:latin typeface="UTM Avo" panose="02040603050506020204" pitchFamily="18" charset="0"/>
              </a:rPr>
              <a:t> </a:t>
            </a:r>
            <a:r>
              <a:rPr lang="en-US" sz="1800" dirty="0" err="1">
                <a:latin typeface="UTM Avo" panose="02040603050506020204" pitchFamily="18" charset="0"/>
              </a:rPr>
              <a:t>cây</a:t>
            </a:r>
            <a:r>
              <a:rPr lang="en-US" sz="1800" dirty="0">
                <a:latin typeface="UTM Avo" panose="02040603050506020204" pitchFamily="18" charset="0"/>
              </a:rPr>
              <a:t> </a:t>
            </a:r>
            <a:r>
              <a:rPr lang="en-US" sz="1800" dirty="0" err="1">
                <a:latin typeface="UTM Avo" panose="02040603050506020204" pitchFamily="18" charset="0"/>
              </a:rPr>
              <a:t>dáng</a:t>
            </a:r>
            <a:r>
              <a:rPr lang="en-US" sz="1800" dirty="0">
                <a:latin typeface="UTM Avo" panose="02040603050506020204" pitchFamily="18" charset="0"/>
              </a:rPr>
              <a:t> </a:t>
            </a:r>
            <a:r>
              <a:rPr lang="en-US" sz="1800" dirty="0" err="1">
                <a:latin typeface="UTM Avo" panose="02040603050506020204" pitchFamily="18" charset="0"/>
              </a:rPr>
              <a:t>mảnh</a:t>
            </a:r>
            <a:r>
              <a:rPr lang="en-US" sz="1800" dirty="0">
                <a:latin typeface="UTM Avo" panose="02040603050506020204" pitchFamily="18" charset="0"/>
              </a:rPr>
              <a:t> </a:t>
            </a:r>
            <a:r>
              <a:rPr lang="en-US" sz="1800" dirty="0" err="1">
                <a:latin typeface="UTM Avo" panose="02040603050506020204" pitchFamily="18" charset="0"/>
              </a:rPr>
              <a:t>khảnh</a:t>
            </a:r>
            <a:r>
              <a:rPr lang="en-US" sz="1800" dirty="0">
                <a:latin typeface="UTM Avo" panose="02040603050506020204" pitchFamily="18" charset="0"/>
              </a:rPr>
              <a:t>, </a:t>
            </a:r>
            <a:r>
              <a:rPr lang="en-US" sz="1800" dirty="0" err="1">
                <a:latin typeface="UTM Avo" panose="02040603050506020204" pitchFamily="18" charset="0"/>
              </a:rPr>
              <a:t>lá</a:t>
            </a:r>
            <a:r>
              <a:rPr lang="en-US" sz="1800" dirty="0">
                <a:latin typeface="UTM Avo" panose="02040603050506020204" pitchFamily="18" charset="0"/>
              </a:rPr>
              <a:t> </a:t>
            </a:r>
            <a:r>
              <a:rPr lang="en-US" sz="1800" dirty="0" err="1">
                <a:latin typeface="UTM Avo" panose="02040603050506020204" pitchFamily="18" charset="0"/>
              </a:rPr>
              <a:t>nhỏ</a:t>
            </a:r>
            <a:r>
              <a:rPr lang="en-US" sz="1800" dirty="0">
                <a:latin typeface="UTM Avo" panose="02040603050506020204" pitchFamily="18" charset="0"/>
              </a:rPr>
              <a:t> </a:t>
            </a:r>
            <a:r>
              <a:rPr lang="en-US" sz="1800" dirty="0" err="1">
                <a:latin typeface="UTM Avo" panose="02040603050506020204" pitchFamily="18" charset="0"/>
              </a:rPr>
              <a:t>xíu</a:t>
            </a:r>
            <a:r>
              <a:rPr lang="en-US" sz="1800" dirty="0">
                <a:latin typeface="UTM Avo" panose="02040603050506020204" pitchFamily="18" charset="0"/>
              </a:rPr>
              <a:t> </a:t>
            </a:r>
            <a:r>
              <a:rPr lang="en-US" sz="1800" dirty="0" err="1">
                <a:latin typeface="UTM Avo" panose="02040603050506020204" pitchFamily="18" charset="0"/>
              </a:rPr>
              <a:t>đã</a:t>
            </a:r>
            <a:r>
              <a:rPr lang="en-US" sz="1800" dirty="0">
                <a:latin typeface="UTM Avo" panose="02040603050506020204" pitchFamily="18" charset="0"/>
              </a:rPr>
              <a:t> </a:t>
            </a:r>
            <a:r>
              <a:rPr lang="en-US" sz="1800" dirty="0" err="1">
                <a:latin typeface="UTM Avo" panose="02040603050506020204" pitchFamily="18" charset="0"/>
              </a:rPr>
              <a:t>giới</a:t>
            </a:r>
            <a:r>
              <a:rPr lang="en-US" sz="1800" dirty="0">
                <a:latin typeface="UTM Avo" panose="02040603050506020204" pitchFamily="18" charset="0"/>
              </a:rPr>
              <a:t> </a:t>
            </a:r>
            <a:r>
              <a:rPr lang="en-US" sz="1800" dirty="0" err="1">
                <a:latin typeface="UTM Avo" panose="02040603050506020204" pitchFamily="18" charset="0"/>
              </a:rPr>
              <a:t>thiệu</a:t>
            </a:r>
            <a:r>
              <a:rPr lang="en-US" sz="1800" dirty="0">
                <a:latin typeface="UTM Avo" panose="02040603050506020204" pitchFamily="18" charset="0"/>
              </a:rPr>
              <a:t> </a:t>
            </a:r>
            <a:r>
              <a:rPr lang="en-US" sz="1800" dirty="0" err="1">
                <a:latin typeface="UTM Avo" panose="02040603050506020204" pitchFamily="18" charset="0"/>
              </a:rPr>
              <a:t>về</a:t>
            </a:r>
            <a:r>
              <a:rPr lang="en-US" sz="1800" dirty="0">
                <a:latin typeface="UTM Avo" panose="02040603050506020204" pitchFamily="18" charset="0"/>
              </a:rPr>
              <a:t> </a:t>
            </a:r>
            <a:r>
              <a:rPr lang="en-US" sz="1800" dirty="0" err="1">
                <a:latin typeface="UTM Avo" panose="02040603050506020204" pitchFamily="18" charset="0"/>
              </a:rPr>
              <a:t>mình</a:t>
            </a:r>
            <a:r>
              <a:rPr lang="en-US" sz="1800" dirty="0">
                <a:latin typeface="UTM Avo" panose="02040603050506020204" pitchFamily="18" charset="0"/>
              </a:rPr>
              <a:t> </a:t>
            </a:r>
            <a:r>
              <a:rPr lang="en-US" sz="1800" dirty="0" err="1">
                <a:latin typeface="UTM Avo" panose="02040603050506020204" pitchFamily="18" charset="0"/>
              </a:rPr>
              <a:t>như</a:t>
            </a:r>
            <a:r>
              <a:rPr lang="en-US" sz="1800" dirty="0">
                <a:latin typeface="UTM Avo" panose="02040603050506020204" pitchFamily="18" charset="0"/>
              </a:rPr>
              <a:t> </a:t>
            </a:r>
            <a:r>
              <a:rPr lang="en-US" sz="1800" dirty="0" err="1">
                <a:latin typeface="UTM Avo" panose="02040603050506020204" pitchFamily="18" charset="0"/>
              </a:rPr>
              <a:t>thế</a:t>
            </a:r>
            <a:r>
              <a:rPr lang="en-US" sz="1800" dirty="0">
                <a:latin typeface="UTM Avo" panose="02040603050506020204" pitchFamily="18" charset="0"/>
              </a:rPr>
              <a:t> </a:t>
            </a:r>
            <a:r>
              <a:rPr lang="en-US" sz="1800" dirty="0" err="1">
                <a:latin typeface="UTM Avo" panose="02040603050506020204" pitchFamily="18" charset="0"/>
              </a:rPr>
              <a:t>nào</a:t>
            </a:r>
            <a:r>
              <a:rPr lang="en-US" sz="1800" dirty="0">
                <a:latin typeface="UTM Avo" panose="02040603050506020204" pitchFamily="18" charset="0"/>
              </a:rPr>
              <a:t>?</a:t>
            </a:r>
          </a:p>
          <a:p>
            <a:pPr algn="just">
              <a:lnSpc>
                <a:spcPct val="150000"/>
              </a:lnSpc>
            </a:pPr>
            <a:r>
              <a:rPr lang="en-US" sz="1800" dirty="0" err="1">
                <a:solidFill>
                  <a:srgbClr val="C00000"/>
                </a:solidFill>
                <a:latin typeface="UTM Avo" panose="02040603050506020204" pitchFamily="18" charset="0"/>
              </a:rPr>
              <a:t>Cây</a:t>
            </a:r>
            <a:r>
              <a:rPr lang="en-US" sz="1800" dirty="0">
                <a:solidFill>
                  <a:srgbClr val="C00000"/>
                </a:solidFill>
                <a:latin typeface="UTM Avo" panose="02040603050506020204" pitchFamily="18" charset="0"/>
              </a:rPr>
              <a:t> </a:t>
            </a:r>
            <a:r>
              <a:rPr lang="en-US" sz="1800" dirty="0" err="1">
                <a:solidFill>
                  <a:srgbClr val="C00000"/>
                </a:solidFill>
                <a:latin typeface="UTM Avo" panose="02040603050506020204" pitchFamily="18" charset="0"/>
              </a:rPr>
              <a:t>nhỏ</a:t>
            </a:r>
            <a:r>
              <a:rPr lang="en-US" sz="1800" dirty="0">
                <a:solidFill>
                  <a:srgbClr val="C00000"/>
                </a:solidFill>
                <a:latin typeface="UTM Avo" panose="02040603050506020204" pitchFamily="18" charset="0"/>
              </a:rPr>
              <a:t> </a:t>
            </a:r>
            <a:r>
              <a:rPr lang="en-US" sz="1800" dirty="0" err="1">
                <a:solidFill>
                  <a:srgbClr val="C00000"/>
                </a:solidFill>
                <a:latin typeface="UTM Avo" panose="02040603050506020204" pitchFamily="18" charset="0"/>
              </a:rPr>
              <a:t>liền</a:t>
            </a:r>
            <a:r>
              <a:rPr lang="en-US" sz="1800" dirty="0">
                <a:solidFill>
                  <a:srgbClr val="C00000"/>
                </a:solidFill>
                <a:latin typeface="UTM Avo" panose="02040603050506020204" pitchFamily="18" charset="0"/>
              </a:rPr>
              <a:t> </a:t>
            </a:r>
            <a:r>
              <a:rPr lang="en-US" sz="1800" dirty="0" err="1">
                <a:solidFill>
                  <a:srgbClr val="C00000"/>
                </a:solidFill>
                <a:latin typeface="UTM Avo" panose="02040603050506020204" pitchFamily="18" charset="0"/>
              </a:rPr>
              <a:t>thưa</a:t>
            </a:r>
            <a:r>
              <a:rPr lang="en-US" sz="1800" dirty="0">
                <a:solidFill>
                  <a:srgbClr val="C00000"/>
                </a:solidFill>
                <a:latin typeface="UTM Avo" panose="02040603050506020204" pitchFamily="18" charset="0"/>
              </a:rPr>
              <a:t>:</a:t>
            </a:r>
          </a:p>
          <a:p>
            <a:pPr algn="just">
              <a:lnSpc>
                <a:spcPct val="150000"/>
              </a:lnSpc>
            </a:pPr>
            <a:r>
              <a:rPr lang="en-US" sz="1800" dirty="0">
                <a:solidFill>
                  <a:srgbClr val="C00000"/>
                </a:solidFill>
                <a:latin typeface="UTM Avo" panose="02040603050506020204" pitchFamily="18" charset="0"/>
              </a:rPr>
              <a:t>- </a:t>
            </a:r>
            <a:r>
              <a:rPr lang="en-US" sz="1800" dirty="0" err="1">
                <a:solidFill>
                  <a:srgbClr val="C00000"/>
                </a:solidFill>
                <a:latin typeface="UTM Avo" panose="02040603050506020204" pitchFamily="18" charset="0"/>
              </a:rPr>
              <a:t>Thưa</a:t>
            </a:r>
            <a:r>
              <a:rPr lang="en-US" sz="1800" dirty="0">
                <a:solidFill>
                  <a:srgbClr val="C00000"/>
                </a:solidFill>
                <a:latin typeface="UTM Avo" panose="02040603050506020204" pitchFamily="18" charset="0"/>
              </a:rPr>
              <a:t> </a:t>
            </a:r>
            <a:r>
              <a:rPr lang="en-US" sz="1800" dirty="0" err="1">
                <a:solidFill>
                  <a:srgbClr val="C00000"/>
                </a:solidFill>
                <a:latin typeface="UTM Avo" panose="02040603050506020204" pitchFamily="18" charset="0"/>
              </a:rPr>
              <a:t>trời</a:t>
            </a:r>
            <a:r>
              <a:rPr lang="en-US" sz="1800" dirty="0">
                <a:solidFill>
                  <a:srgbClr val="C00000"/>
                </a:solidFill>
                <a:latin typeface="UTM Avo" panose="02040603050506020204" pitchFamily="18" charset="0"/>
              </a:rPr>
              <a:t>, </a:t>
            </a:r>
            <a:r>
              <a:rPr lang="en-US" sz="1800" dirty="0" err="1">
                <a:solidFill>
                  <a:srgbClr val="C00000"/>
                </a:solidFill>
                <a:latin typeface="UTM Avo" panose="02040603050506020204" pitchFamily="18" charset="0"/>
              </a:rPr>
              <a:t>khi</a:t>
            </a:r>
            <a:r>
              <a:rPr lang="en-US" sz="1800" dirty="0">
                <a:solidFill>
                  <a:srgbClr val="C00000"/>
                </a:solidFill>
                <a:latin typeface="UTM Avo" panose="02040603050506020204" pitchFamily="18" charset="0"/>
              </a:rPr>
              <a:t> </a:t>
            </a:r>
            <a:r>
              <a:rPr lang="en-US" sz="1800" dirty="0" err="1">
                <a:solidFill>
                  <a:srgbClr val="C00000"/>
                </a:solidFill>
                <a:latin typeface="UTM Avo" panose="02040603050506020204" pitchFamily="18" charset="0"/>
              </a:rPr>
              <a:t>nấu</a:t>
            </a:r>
            <a:r>
              <a:rPr lang="en-US" sz="1800" dirty="0">
                <a:solidFill>
                  <a:srgbClr val="C00000"/>
                </a:solidFill>
                <a:latin typeface="UTM Avo" panose="02040603050506020204" pitchFamily="18" charset="0"/>
              </a:rPr>
              <a:t> </a:t>
            </a:r>
            <a:r>
              <a:rPr lang="en-US" sz="1800" dirty="0" err="1">
                <a:solidFill>
                  <a:srgbClr val="C00000"/>
                </a:solidFill>
                <a:latin typeface="UTM Avo" panose="02040603050506020204" pitchFamily="18" charset="0"/>
              </a:rPr>
              <a:t>canh</a:t>
            </a:r>
            <a:r>
              <a:rPr lang="en-US" sz="1800" dirty="0">
                <a:solidFill>
                  <a:srgbClr val="C00000"/>
                </a:solidFill>
                <a:latin typeface="UTM Avo" panose="02040603050506020204" pitchFamily="18" charset="0"/>
              </a:rPr>
              <a:t> </a:t>
            </a:r>
            <a:r>
              <a:rPr lang="en-US" sz="1800" dirty="0" err="1">
                <a:solidFill>
                  <a:srgbClr val="C00000"/>
                </a:solidFill>
                <a:latin typeface="UTM Avo" panose="02040603050506020204" pitchFamily="18" charset="0"/>
              </a:rPr>
              <a:t>riêu</a:t>
            </a:r>
            <a:r>
              <a:rPr lang="en-US" sz="1800" dirty="0">
                <a:solidFill>
                  <a:srgbClr val="C00000"/>
                </a:solidFill>
                <a:latin typeface="UTM Avo" panose="02040603050506020204" pitchFamily="18" charset="0"/>
              </a:rPr>
              <a:t> </a:t>
            </a:r>
            <a:r>
              <a:rPr lang="en-US" sz="1800" dirty="0" err="1">
                <a:solidFill>
                  <a:srgbClr val="C00000"/>
                </a:solidFill>
                <a:latin typeface="UTM Avo" panose="02040603050506020204" pitchFamily="18" charset="0"/>
              </a:rPr>
              <a:t>cá</a:t>
            </a:r>
            <a:r>
              <a:rPr lang="en-US" sz="1800" dirty="0">
                <a:solidFill>
                  <a:srgbClr val="C00000"/>
                </a:solidFill>
                <a:latin typeface="UTM Avo" panose="02040603050506020204" pitchFamily="18" charset="0"/>
              </a:rPr>
              <a:t> </a:t>
            </a:r>
            <a:r>
              <a:rPr lang="en-US" sz="1800" dirty="0" err="1">
                <a:solidFill>
                  <a:srgbClr val="C00000"/>
                </a:solidFill>
                <a:latin typeface="UTM Avo" panose="02040603050506020204" pitchFamily="18" charset="0"/>
              </a:rPr>
              <a:t>hoặc</a:t>
            </a:r>
            <a:r>
              <a:rPr lang="en-US" sz="1800" dirty="0">
                <a:solidFill>
                  <a:srgbClr val="C00000"/>
                </a:solidFill>
                <a:latin typeface="UTM Avo" panose="02040603050506020204" pitchFamily="18" charset="0"/>
              </a:rPr>
              <a:t> </a:t>
            </a:r>
            <a:r>
              <a:rPr lang="en-US" sz="1800" dirty="0" err="1">
                <a:solidFill>
                  <a:srgbClr val="C00000"/>
                </a:solidFill>
                <a:latin typeface="UTM Avo" panose="02040603050506020204" pitchFamily="18" charset="0"/>
              </a:rPr>
              <a:t>làm</a:t>
            </a:r>
            <a:r>
              <a:rPr lang="en-US" sz="1800" dirty="0">
                <a:solidFill>
                  <a:srgbClr val="C00000"/>
                </a:solidFill>
                <a:latin typeface="UTM Avo" panose="02040603050506020204" pitchFamily="18" charset="0"/>
              </a:rPr>
              <a:t> </a:t>
            </a:r>
            <a:r>
              <a:rPr lang="en-US" sz="1800" dirty="0" err="1">
                <a:solidFill>
                  <a:srgbClr val="C00000"/>
                </a:solidFill>
                <a:latin typeface="UTM Avo" panose="02040603050506020204" pitchFamily="18" charset="0"/>
              </a:rPr>
              <a:t>chả</a:t>
            </a:r>
            <a:r>
              <a:rPr lang="en-US" sz="1800" dirty="0">
                <a:solidFill>
                  <a:srgbClr val="C00000"/>
                </a:solidFill>
                <a:latin typeface="UTM Avo" panose="02040603050506020204" pitchFamily="18" charset="0"/>
              </a:rPr>
              <a:t> </a:t>
            </a:r>
            <a:r>
              <a:rPr lang="en-US" sz="1800" dirty="0" err="1">
                <a:solidFill>
                  <a:srgbClr val="C00000"/>
                </a:solidFill>
                <a:latin typeface="UTM Avo" panose="02040603050506020204" pitchFamily="18" charset="0"/>
              </a:rPr>
              <a:t>cá</a:t>
            </a:r>
            <a:r>
              <a:rPr lang="en-US" sz="1800" dirty="0">
                <a:solidFill>
                  <a:srgbClr val="C00000"/>
                </a:solidFill>
                <a:latin typeface="UTM Avo" panose="02040603050506020204" pitchFamily="18" charset="0"/>
              </a:rPr>
              <a:t>, </a:t>
            </a:r>
            <a:r>
              <a:rPr lang="en-US" sz="1800" dirty="0" err="1">
                <a:solidFill>
                  <a:srgbClr val="C00000"/>
                </a:solidFill>
                <a:latin typeface="UTM Avo" panose="02040603050506020204" pitchFamily="18" charset="0"/>
              </a:rPr>
              <a:t>chả</a:t>
            </a:r>
            <a:r>
              <a:rPr lang="en-US" sz="1800" dirty="0">
                <a:solidFill>
                  <a:srgbClr val="C00000"/>
                </a:solidFill>
                <a:latin typeface="UTM Avo" panose="02040603050506020204" pitchFamily="18" charset="0"/>
              </a:rPr>
              <a:t> </a:t>
            </a:r>
            <a:r>
              <a:rPr lang="en-US" sz="1800" dirty="0" err="1">
                <a:solidFill>
                  <a:srgbClr val="C00000"/>
                </a:solidFill>
                <a:latin typeface="UTM Avo" panose="02040603050506020204" pitchFamily="18" charset="0"/>
              </a:rPr>
              <a:t>mực</a:t>
            </a:r>
            <a:r>
              <a:rPr lang="en-US" sz="1800" dirty="0">
                <a:solidFill>
                  <a:srgbClr val="C00000"/>
                </a:solidFill>
                <a:latin typeface="UTM Avo" panose="02040603050506020204" pitchFamily="18" charset="0"/>
              </a:rPr>
              <a:t> </a:t>
            </a:r>
            <a:r>
              <a:rPr lang="en-US" sz="1800" dirty="0" err="1">
                <a:solidFill>
                  <a:srgbClr val="C00000"/>
                </a:solidFill>
                <a:latin typeface="UTM Avo" panose="02040603050506020204" pitchFamily="18" charset="0"/>
              </a:rPr>
              <a:t>mà</a:t>
            </a:r>
            <a:r>
              <a:rPr lang="en-US" sz="1800" dirty="0">
                <a:solidFill>
                  <a:srgbClr val="C00000"/>
                </a:solidFill>
                <a:latin typeface="UTM Avo" panose="02040603050506020204" pitchFamily="18" charset="0"/>
              </a:rPr>
              <a:t> </a:t>
            </a:r>
            <a:r>
              <a:rPr lang="en-US" sz="1800" dirty="0" err="1">
                <a:solidFill>
                  <a:srgbClr val="C00000"/>
                </a:solidFill>
                <a:latin typeface="UTM Avo" panose="02040603050506020204" pitchFamily="18" charset="0"/>
              </a:rPr>
              <a:t>không</a:t>
            </a:r>
            <a:r>
              <a:rPr lang="en-US" sz="1800" dirty="0">
                <a:solidFill>
                  <a:srgbClr val="C00000"/>
                </a:solidFill>
                <a:latin typeface="UTM Avo" panose="02040603050506020204" pitchFamily="18" charset="0"/>
              </a:rPr>
              <a:t> </a:t>
            </a:r>
            <a:r>
              <a:rPr lang="en-US" sz="1800" dirty="0" err="1">
                <a:solidFill>
                  <a:srgbClr val="C00000"/>
                </a:solidFill>
                <a:latin typeface="UTM Avo" panose="02040603050506020204" pitchFamily="18" charset="0"/>
              </a:rPr>
              <a:t>có</a:t>
            </a:r>
            <a:r>
              <a:rPr lang="en-US" sz="1800" dirty="0">
                <a:solidFill>
                  <a:srgbClr val="C00000"/>
                </a:solidFill>
                <a:latin typeface="UTM Avo" panose="02040603050506020204" pitchFamily="18" charset="0"/>
              </a:rPr>
              <a:t> con </a:t>
            </a:r>
            <a:r>
              <a:rPr lang="en-US" sz="1800" dirty="0" err="1">
                <a:solidFill>
                  <a:srgbClr val="C00000"/>
                </a:solidFill>
                <a:latin typeface="UTM Avo" panose="02040603050506020204" pitchFamily="18" charset="0"/>
              </a:rPr>
              <a:t>thì</a:t>
            </a:r>
            <a:r>
              <a:rPr lang="en-US" sz="1800" dirty="0">
                <a:solidFill>
                  <a:srgbClr val="C00000"/>
                </a:solidFill>
                <a:latin typeface="UTM Avo" panose="02040603050506020204" pitchFamily="18" charset="0"/>
              </a:rPr>
              <a:t> </a:t>
            </a:r>
            <a:r>
              <a:rPr lang="en-US" sz="1800" dirty="0" err="1">
                <a:solidFill>
                  <a:srgbClr val="C00000"/>
                </a:solidFill>
                <a:latin typeface="UTM Avo" panose="02040603050506020204" pitchFamily="18" charset="0"/>
              </a:rPr>
              <a:t>mất</a:t>
            </a:r>
            <a:r>
              <a:rPr lang="en-US" sz="1800" dirty="0">
                <a:solidFill>
                  <a:srgbClr val="C00000"/>
                </a:solidFill>
                <a:latin typeface="UTM Avo" panose="02040603050506020204" pitchFamily="18" charset="0"/>
              </a:rPr>
              <a:t> </a:t>
            </a:r>
            <a:r>
              <a:rPr lang="en-US" sz="1800" dirty="0" err="1">
                <a:solidFill>
                  <a:srgbClr val="C00000"/>
                </a:solidFill>
                <a:latin typeface="UTM Avo" panose="02040603050506020204" pitchFamily="18" charset="0"/>
              </a:rPr>
              <a:t>cả</a:t>
            </a:r>
            <a:r>
              <a:rPr lang="en-US" sz="1800" dirty="0">
                <a:solidFill>
                  <a:srgbClr val="C00000"/>
                </a:solidFill>
                <a:latin typeface="UTM Avo" panose="02040603050506020204" pitchFamily="18" charset="0"/>
              </a:rPr>
              <a:t> </a:t>
            </a:r>
            <a:r>
              <a:rPr lang="en-US" sz="1800" dirty="0" err="1">
                <a:solidFill>
                  <a:srgbClr val="C00000"/>
                </a:solidFill>
                <a:latin typeface="UTM Avo" panose="02040603050506020204" pitchFamily="18" charset="0"/>
              </a:rPr>
              <a:t>ngon</a:t>
            </a:r>
            <a:r>
              <a:rPr lang="en-US" sz="1800" dirty="0">
                <a:solidFill>
                  <a:srgbClr val="C00000"/>
                </a:solidFill>
                <a:latin typeface="UTM Avo" panose="02040603050506020204" pitchFamily="18" charset="0"/>
              </a:rPr>
              <a:t> ạ.</a:t>
            </a:r>
          </a:p>
        </p:txBody>
      </p:sp>
    </p:spTree>
    <p:extLst>
      <p:ext uri="{BB962C8B-B14F-4D97-AF65-F5344CB8AC3E}">
        <p14:creationId xmlns:p14="http://schemas.microsoft.com/office/powerpoint/2010/main" val="3544607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500"/>
                                        <p:tgtEl>
                                          <p:spTgt spid="5">
                                            <p:txEl>
                                              <p:pRg st="1" end="1"/>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animEffect transition="in" filter="fade">
                                      <p:cBhvr>
                                        <p:cTn id="20" dur="500"/>
                                        <p:tgtEl>
                                          <p:spTgt spid="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Effect transition="in" filter="fade">
                                      <p:cBhvr>
                                        <p:cTn id="25" dur="1000"/>
                                        <p:tgtEl>
                                          <p:spTgt spid="6">
                                            <p:txEl>
                                              <p:pRg st="0" end="0"/>
                                            </p:txEl>
                                          </p:spTgt>
                                        </p:tgtEl>
                                      </p:cBhvr>
                                    </p:animEffect>
                                    <p:anim calcmode="lin" valueType="num">
                                      <p:cBhvr>
                                        <p:cTn id="26"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6">
                                            <p:txEl>
                                              <p:pRg st="1" end="1"/>
                                            </p:txEl>
                                          </p:spTgt>
                                        </p:tgtEl>
                                        <p:attrNameLst>
                                          <p:attrName>style.visibility</p:attrName>
                                        </p:attrNameLst>
                                      </p:cBhvr>
                                      <p:to>
                                        <p:strVal val="visible"/>
                                      </p:to>
                                    </p:set>
                                    <p:animEffect transition="in" filter="fade">
                                      <p:cBhvr>
                                        <p:cTn id="32" dur="1000"/>
                                        <p:tgtEl>
                                          <p:spTgt spid="6">
                                            <p:txEl>
                                              <p:pRg st="1" end="1"/>
                                            </p:txEl>
                                          </p:spTgt>
                                        </p:tgtEl>
                                      </p:cBhvr>
                                    </p:animEffect>
                                    <p:anim calcmode="lin" valueType="num">
                                      <p:cBhvr>
                                        <p:cTn id="3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4" dur="1000" fill="hold"/>
                                        <p:tgtEl>
                                          <p:spTgt spid="6">
                                            <p:txEl>
                                              <p:pRg st="1" end="1"/>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6">
                                            <p:txEl>
                                              <p:pRg st="2" end="2"/>
                                            </p:txEl>
                                          </p:spTgt>
                                        </p:tgtEl>
                                        <p:attrNameLst>
                                          <p:attrName>style.visibility</p:attrName>
                                        </p:attrNameLst>
                                      </p:cBhvr>
                                      <p:to>
                                        <p:strVal val="visible"/>
                                      </p:to>
                                    </p:set>
                                    <p:animEffect transition="in" filter="fade">
                                      <p:cBhvr>
                                        <p:cTn id="37" dur="1000"/>
                                        <p:tgtEl>
                                          <p:spTgt spid="6">
                                            <p:txEl>
                                              <p:pRg st="2" end="2"/>
                                            </p:txEl>
                                          </p:spTgt>
                                        </p:tgtEl>
                                      </p:cBhvr>
                                    </p:animEffect>
                                    <p:anim calcmode="lin" valueType="num">
                                      <p:cBhvr>
                                        <p:cTn id="3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9"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95299" y="362770"/>
            <a:ext cx="3042331" cy="728662"/>
            <a:chOff x="495299" y="362770"/>
            <a:chExt cx="3042331" cy="728662"/>
          </a:xfrm>
        </p:grpSpPr>
        <p:pic>
          <p:nvPicPr>
            <p:cNvPr id="3" name="Picture 2" descr="20210409090849_wm_shs-tieng-viet-2-tap-1"/>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8665" t="20433" r="84827" b="75049"/>
            <a:stretch/>
          </p:blipFill>
          <p:spPr bwMode="auto">
            <a:xfrm>
              <a:off x="495299" y="362770"/>
              <a:ext cx="747713" cy="728662"/>
            </a:xfrm>
            <a:prstGeom prst="roundRect">
              <a:avLst>
                <a:gd name="adj" fmla="val 33007"/>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07B3502-F58A-46C0-88F8-3DE26F98CD3F}"/>
                </a:ext>
              </a:extLst>
            </p:cNvPr>
            <p:cNvSpPr txBox="1"/>
            <p:nvPr/>
          </p:nvSpPr>
          <p:spPr>
            <a:xfrm>
              <a:off x="1112646" y="500147"/>
              <a:ext cx="2424984" cy="453907"/>
            </a:xfrm>
            <a:prstGeom prst="rect">
              <a:avLst/>
            </a:prstGeom>
            <a:noFill/>
          </p:spPr>
          <p:txBody>
            <a:bodyPr wrap="square" rtlCol="0">
              <a:spAutoFit/>
            </a:bodyPr>
            <a:lstStyle/>
            <a:p>
              <a:pPr algn="ctr">
                <a:lnSpc>
                  <a:spcPct val="150000"/>
                </a:lnSpc>
              </a:pPr>
              <a:r>
                <a:rPr lang="en-US" sz="1800" b="1" dirty="0">
                  <a:solidFill>
                    <a:srgbClr val="17479D"/>
                  </a:solidFill>
                  <a:latin typeface="UTM Avo" panose="02040603050506020204" pitchFamily="18" charset="0"/>
                </a:rPr>
                <a:t>TRẢ LỜI CÂU HỎI</a:t>
              </a:r>
            </a:p>
          </p:txBody>
        </p:sp>
      </p:grpSp>
      <p:sp>
        <p:nvSpPr>
          <p:cNvPr id="5" name="TextBox 4">
            <a:extLst>
              <a:ext uri="{FF2B5EF4-FFF2-40B4-BE49-F238E27FC236}">
                <a16:creationId xmlns:a16="http://schemas.microsoft.com/office/drawing/2014/main" id="{7BF6BCDF-9F5D-43EF-8D2F-74DA0EBB0C5C}"/>
              </a:ext>
            </a:extLst>
          </p:cNvPr>
          <p:cNvSpPr txBox="1"/>
          <p:nvPr/>
        </p:nvSpPr>
        <p:spPr>
          <a:xfrm>
            <a:off x="495299" y="954054"/>
            <a:ext cx="5905501" cy="1754326"/>
          </a:xfrm>
          <a:prstGeom prst="rect">
            <a:avLst/>
          </a:prstGeom>
          <a:noFill/>
        </p:spPr>
        <p:txBody>
          <a:bodyPr wrap="square" rtlCol="0">
            <a:spAutoFit/>
          </a:bodyPr>
          <a:lstStyle/>
          <a:p>
            <a:pPr algn="just">
              <a:lnSpc>
                <a:spcPct val="150000"/>
              </a:lnSpc>
            </a:pPr>
            <a:r>
              <a:rPr lang="en-US" sz="1800" b="1" dirty="0">
                <a:latin typeface="UTM Avo" panose="02040603050506020204" pitchFamily="18" charset="0"/>
              </a:rPr>
              <a:t>3.</a:t>
            </a:r>
            <a:r>
              <a:rPr lang="en-US" sz="1800" dirty="0">
                <a:latin typeface="UTM Avo" panose="02040603050506020204" pitchFamily="18" charset="0"/>
              </a:rPr>
              <a:t> </a:t>
            </a:r>
            <a:r>
              <a:rPr lang="en-US" sz="1800" dirty="0" err="1">
                <a:latin typeface="UTM Avo" panose="02040603050506020204" pitchFamily="18" charset="0"/>
              </a:rPr>
              <a:t>Vì</a:t>
            </a:r>
            <a:r>
              <a:rPr lang="en-US" sz="1800" dirty="0">
                <a:latin typeface="UTM Avo" panose="02040603050506020204" pitchFamily="18" charset="0"/>
              </a:rPr>
              <a:t> </a:t>
            </a:r>
            <a:r>
              <a:rPr lang="en-US" sz="1800" dirty="0" err="1">
                <a:latin typeface="UTM Avo" panose="02040603050506020204" pitchFamily="18" charset="0"/>
              </a:rPr>
              <a:t>sao</a:t>
            </a:r>
            <a:r>
              <a:rPr lang="en-US" sz="1800" dirty="0">
                <a:latin typeface="UTM Avo" panose="02040603050506020204" pitchFamily="18" charset="0"/>
              </a:rPr>
              <a:t> </a:t>
            </a:r>
            <a:r>
              <a:rPr lang="en-US" sz="1800" dirty="0" err="1">
                <a:latin typeface="UTM Avo" panose="02040603050506020204" pitchFamily="18" charset="0"/>
              </a:rPr>
              <a:t>cây</a:t>
            </a:r>
            <a:r>
              <a:rPr lang="en-US" sz="1800" dirty="0">
                <a:latin typeface="UTM Avo" panose="02040603050506020204" pitchFamily="18" charset="0"/>
              </a:rPr>
              <a:t> </a:t>
            </a:r>
            <a:r>
              <a:rPr lang="en-US" sz="1800" dirty="0" err="1">
                <a:latin typeface="UTM Avo" panose="02040603050506020204" pitchFamily="18" charset="0"/>
              </a:rPr>
              <a:t>này</a:t>
            </a:r>
            <a:r>
              <a:rPr lang="en-US" sz="1800" dirty="0">
                <a:latin typeface="UTM Avo" panose="02040603050506020204" pitchFamily="18" charset="0"/>
              </a:rPr>
              <a:t> </a:t>
            </a:r>
            <a:r>
              <a:rPr lang="en-US" sz="1800" dirty="0" err="1">
                <a:latin typeface="UTM Avo" panose="02040603050506020204" pitchFamily="18" charset="0"/>
              </a:rPr>
              <a:t>có</a:t>
            </a:r>
            <a:r>
              <a:rPr lang="en-US" sz="1800" dirty="0">
                <a:latin typeface="UTM Avo" panose="02040603050506020204" pitchFamily="18" charset="0"/>
              </a:rPr>
              <a:t> </a:t>
            </a:r>
            <a:r>
              <a:rPr lang="en-US" sz="1800" dirty="0" err="1">
                <a:latin typeface="UTM Avo" panose="02040603050506020204" pitchFamily="18" charset="0"/>
              </a:rPr>
              <a:t>tên</a:t>
            </a:r>
            <a:r>
              <a:rPr lang="en-US" sz="1800" dirty="0">
                <a:latin typeface="UTM Avo" panose="02040603050506020204" pitchFamily="18" charset="0"/>
              </a:rPr>
              <a:t> </a:t>
            </a:r>
            <a:r>
              <a:rPr lang="en-US" sz="1800" dirty="0" err="1">
                <a:latin typeface="UTM Avo" panose="02040603050506020204" pitchFamily="18" charset="0"/>
              </a:rPr>
              <a:t>là</a:t>
            </a:r>
            <a:r>
              <a:rPr lang="en-US" sz="1800" dirty="0">
                <a:latin typeface="UTM Avo" panose="02040603050506020204" pitchFamily="18" charset="0"/>
              </a:rPr>
              <a:t> “</a:t>
            </a:r>
            <a:r>
              <a:rPr lang="en-US" sz="1800" dirty="0" err="1">
                <a:latin typeface="UTM Avo" panose="02040603050506020204" pitchFamily="18" charset="0"/>
              </a:rPr>
              <a:t>thì</a:t>
            </a:r>
            <a:r>
              <a:rPr lang="en-US" sz="1800" dirty="0">
                <a:latin typeface="UTM Avo" panose="02040603050506020204" pitchFamily="18" charset="0"/>
              </a:rPr>
              <a:t> </a:t>
            </a:r>
            <a:r>
              <a:rPr lang="en-US" sz="1800" dirty="0" err="1">
                <a:latin typeface="UTM Avo" panose="02040603050506020204" pitchFamily="18" charset="0"/>
              </a:rPr>
              <a:t>là</a:t>
            </a:r>
            <a:r>
              <a:rPr lang="en-US" sz="1800" dirty="0">
                <a:latin typeface="UTM Avo" panose="02040603050506020204" pitchFamily="18" charset="0"/>
              </a:rPr>
              <a:t>”?</a:t>
            </a:r>
          </a:p>
          <a:p>
            <a:pPr algn="just">
              <a:lnSpc>
                <a:spcPct val="150000"/>
              </a:lnSpc>
            </a:pPr>
            <a:r>
              <a:rPr lang="en-US" sz="1800" dirty="0" err="1">
                <a:solidFill>
                  <a:srgbClr val="FF0000"/>
                </a:solidFill>
              </a:rPr>
              <a:t>Cây</a:t>
            </a:r>
            <a:r>
              <a:rPr lang="en-US" sz="1800" dirty="0">
                <a:solidFill>
                  <a:srgbClr val="FF0000"/>
                </a:solidFill>
              </a:rPr>
              <a:t> </a:t>
            </a:r>
            <a:r>
              <a:rPr lang="en-US" sz="1800" dirty="0" err="1">
                <a:solidFill>
                  <a:srgbClr val="FF0000"/>
                </a:solidFill>
              </a:rPr>
              <a:t>này</a:t>
            </a:r>
            <a:r>
              <a:rPr lang="en-US" sz="1800" dirty="0">
                <a:solidFill>
                  <a:srgbClr val="FF0000"/>
                </a:solidFill>
              </a:rPr>
              <a:t> </a:t>
            </a:r>
            <a:r>
              <a:rPr lang="en-US" sz="1800" dirty="0" err="1">
                <a:solidFill>
                  <a:srgbClr val="FF0000"/>
                </a:solidFill>
              </a:rPr>
              <a:t>có</a:t>
            </a:r>
            <a:r>
              <a:rPr lang="en-US" sz="1800" dirty="0">
                <a:solidFill>
                  <a:srgbClr val="FF0000"/>
                </a:solidFill>
              </a:rPr>
              <a:t> </a:t>
            </a:r>
            <a:r>
              <a:rPr lang="en-US" sz="1800" dirty="0" err="1">
                <a:solidFill>
                  <a:srgbClr val="FF0000"/>
                </a:solidFill>
              </a:rPr>
              <a:t>tên</a:t>
            </a:r>
            <a:r>
              <a:rPr lang="en-US" sz="1800" dirty="0">
                <a:solidFill>
                  <a:srgbClr val="FF0000"/>
                </a:solidFill>
              </a:rPr>
              <a:t> </a:t>
            </a:r>
            <a:r>
              <a:rPr lang="en-US" sz="1800" dirty="0" err="1">
                <a:solidFill>
                  <a:srgbClr val="FF0000"/>
                </a:solidFill>
              </a:rPr>
              <a:t>là</a:t>
            </a:r>
            <a:r>
              <a:rPr lang="en-US" sz="1800" dirty="0">
                <a:solidFill>
                  <a:srgbClr val="FF0000"/>
                </a:solidFill>
              </a:rPr>
              <a:t> “</a:t>
            </a:r>
            <a:r>
              <a:rPr lang="en-US" sz="1800" dirty="0" err="1">
                <a:solidFill>
                  <a:srgbClr val="FF0000"/>
                </a:solidFill>
              </a:rPr>
              <a:t>thì</a:t>
            </a:r>
            <a:r>
              <a:rPr lang="en-US" sz="1800" dirty="0">
                <a:solidFill>
                  <a:srgbClr val="FF0000"/>
                </a:solidFill>
              </a:rPr>
              <a:t> </a:t>
            </a:r>
            <a:r>
              <a:rPr lang="en-US" sz="1800" dirty="0" err="1">
                <a:solidFill>
                  <a:srgbClr val="FF0000"/>
                </a:solidFill>
              </a:rPr>
              <a:t>là</a:t>
            </a:r>
            <a:r>
              <a:rPr lang="en-US" sz="1800" dirty="0">
                <a:solidFill>
                  <a:srgbClr val="FF0000"/>
                </a:solidFill>
              </a:rPr>
              <a:t>” </a:t>
            </a:r>
            <a:r>
              <a:rPr lang="en-US" sz="1800" dirty="0" err="1">
                <a:solidFill>
                  <a:srgbClr val="FF0000"/>
                </a:solidFill>
              </a:rPr>
              <a:t>vì</a:t>
            </a:r>
            <a:r>
              <a:rPr lang="en-US" sz="1800" dirty="0">
                <a:solidFill>
                  <a:srgbClr val="FF0000"/>
                </a:solidFill>
              </a:rPr>
              <a:t>: </a:t>
            </a:r>
            <a:r>
              <a:rPr lang="en-US" sz="1800" dirty="0" err="1">
                <a:solidFill>
                  <a:srgbClr val="FF0000"/>
                </a:solidFill>
              </a:rPr>
              <a:t>Trời</a:t>
            </a:r>
            <a:r>
              <a:rPr lang="en-US" sz="1800" dirty="0">
                <a:solidFill>
                  <a:srgbClr val="FF0000"/>
                </a:solidFill>
              </a:rPr>
              <a:t> </a:t>
            </a:r>
            <a:r>
              <a:rPr lang="en-US" sz="1800" dirty="0" err="1">
                <a:solidFill>
                  <a:srgbClr val="FF0000"/>
                </a:solidFill>
              </a:rPr>
              <a:t>đang</a:t>
            </a:r>
            <a:r>
              <a:rPr lang="en-US" sz="1800" dirty="0">
                <a:solidFill>
                  <a:srgbClr val="FF0000"/>
                </a:solidFill>
              </a:rPr>
              <a:t> </a:t>
            </a:r>
            <a:r>
              <a:rPr lang="en-US" sz="1800" dirty="0" err="1">
                <a:solidFill>
                  <a:srgbClr val="FF0000"/>
                </a:solidFill>
              </a:rPr>
              <a:t>suy</a:t>
            </a:r>
            <a:r>
              <a:rPr lang="en-US" sz="1800" dirty="0">
                <a:solidFill>
                  <a:srgbClr val="FF0000"/>
                </a:solidFill>
              </a:rPr>
              <a:t> </a:t>
            </a:r>
            <a:r>
              <a:rPr lang="en-US" sz="1800" dirty="0" err="1">
                <a:solidFill>
                  <a:srgbClr val="FF0000"/>
                </a:solidFill>
              </a:rPr>
              <a:t>nghĩ</a:t>
            </a:r>
            <a:r>
              <a:rPr lang="en-US" sz="1800" dirty="0">
                <a:solidFill>
                  <a:srgbClr val="FF0000"/>
                </a:solidFill>
              </a:rPr>
              <a:t> </a:t>
            </a:r>
            <a:r>
              <a:rPr lang="en-US" sz="1800" dirty="0" err="1">
                <a:solidFill>
                  <a:srgbClr val="FF0000"/>
                </a:solidFill>
              </a:rPr>
              <a:t>cho</a:t>
            </a:r>
            <a:r>
              <a:rPr lang="en-US" sz="1800" dirty="0">
                <a:solidFill>
                  <a:srgbClr val="FF0000"/>
                </a:solidFill>
              </a:rPr>
              <a:t> </a:t>
            </a:r>
            <a:r>
              <a:rPr lang="en-US" sz="1800" dirty="0" err="1">
                <a:solidFill>
                  <a:srgbClr val="FF0000"/>
                </a:solidFill>
              </a:rPr>
              <a:t>cây</a:t>
            </a:r>
            <a:r>
              <a:rPr lang="en-US" sz="1800" dirty="0">
                <a:solidFill>
                  <a:srgbClr val="FF0000"/>
                </a:solidFill>
              </a:rPr>
              <a:t>: "</a:t>
            </a:r>
            <a:r>
              <a:rPr lang="en-US" sz="1800" dirty="0" err="1">
                <a:solidFill>
                  <a:srgbClr val="FF0000"/>
                </a:solidFill>
              </a:rPr>
              <a:t>thì</a:t>
            </a:r>
            <a:r>
              <a:rPr lang="en-US" sz="1800" dirty="0">
                <a:solidFill>
                  <a:srgbClr val="FF0000"/>
                </a:solidFill>
              </a:rPr>
              <a:t> </a:t>
            </a:r>
            <a:r>
              <a:rPr lang="en-US" sz="1800" dirty="0" err="1">
                <a:solidFill>
                  <a:srgbClr val="FF0000"/>
                </a:solidFill>
              </a:rPr>
              <a:t>là</a:t>
            </a:r>
            <a:r>
              <a:rPr lang="en-US" sz="1800" dirty="0">
                <a:solidFill>
                  <a:srgbClr val="FF0000"/>
                </a:solidFill>
              </a:rPr>
              <a:t>....</a:t>
            </a:r>
            <a:r>
              <a:rPr lang="en-US" sz="1800" dirty="0" err="1">
                <a:solidFill>
                  <a:srgbClr val="FF0000"/>
                </a:solidFill>
              </a:rPr>
              <a:t>thì</a:t>
            </a:r>
            <a:r>
              <a:rPr lang="en-US" sz="1800" dirty="0">
                <a:solidFill>
                  <a:srgbClr val="FF0000"/>
                </a:solidFill>
              </a:rPr>
              <a:t> </a:t>
            </a:r>
            <a:r>
              <a:rPr lang="en-US" sz="1800" dirty="0" err="1">
                <a:solidFill>
                  <a:srgbClr val="FF0000"/>
                </a:solidFill>
              </a:rPr>
              <a:t>là</a:t>
            </a:r>
            <a:r>
              <a:rPr lang="en-US" sz="1800" dirty="0">
                <a:solidFill>
                  <a:srgbClr val="FF0000"/>
                </a:solidFill>
              </a:rPr>
              <a:t>....". </a:t>
            </a:r>
            <a:r>
              <a:rPr lang="en-US" sz="1800" dirty="0" err="1">
                <a:solidFill>
                  <a:srgbClr val="FF0000"/>
                </a:solidFill>
              </a:rPr>
              <a:t>Trời</a:t>
            </a:r>
            <a:r>
              <a:rPr lang="en-US" sz="1800" dirty="0">
                <a:solidFill>
                  <a:srgbClr val="FF0000"/>
                </a:solidFill>
              </a:rPr>
              <a:t> </a:t>
            </a:r>
            <a:r>
              <a:rPr lang="en-US" sz="1800" dirty="0" err="1">
                <a:solidFill>
                  <a:srgbClr val="FF0000"/>
                </a:solidFill>
              </a:rPr>
              <a:t>còn</a:t>
            </a:r>
            <a:r>
              <a:rPr lang="en-US" sz="1800" dirty="0">
                <a:solidFill>
                  <a:srgbClr val="FF0000"/>
                </a:solidFill>
              </a:rPr>
              <a:t> </a:t>
            </a:r>
            <a:r>
              <a:rPr lang="en-US" sz="1800" dirty="0" err="1">
                <a:solidFill>
                  <a:srgbClr val="FF0000"/>
                </a:solidFill>
              </a:rPr>
              <a:t>đang</a:t>
            </a:r>
            <a:r>
              <a:rPr lang="en-US" sz="1800" dirty="0">
                <a:solidFill>
                  <a:srgbClr val="FF0000"/>
                </a:solidFill>
              </a:rPr>
              <a:t> </a:t>
            </a:r>
            <a:r>
              <a:rPr lang="en-US" sz="1800" dirty="0" err="1">
                <a:solidFill>
                  <a:srgbClr val="FF0000"/>
                </a:solidFill>
              </a:rPr>
              <a:t>suy</a:t>
            </a:r>
            <a:r>
              <a:rPr lang="en-US" sz="1800" dirty="0">
                <a:solidFill>
                  <a:srgbClr val="FF0000"/>
                </a:solidFill>
              </a:rPr>
              <a:t> </a:t>
            </a:r>
            <a:r>
              <a:rPr lang="en-US" sz="1800" dirty="0" err="1">
                <a:solidFill>
                  <a:srgbClr val="FF0000"/>
                </a:solidFill>
              </a:rPr>
              <a:t>nghĩ</a:t>
            </a:r>
            <a:r>
              <a:rPr lang="en-US" sz="1800" dirty="0">
                <a:solidFill>
                  <a:srgbClr val="FF0000"/>
                </a:solidFill>
              </a:rPr>
              <a:t>, </a:t>
            </a:r>
            <a:r>
              <a:rPr lang="en-US" sz="1800" dirty="0" err="1">
                <a:solidFill>
                  <a:srgbClr val="FF0000"/>
                </a:solidFill>
              </a:rPr>
              <a:t>cây</a:t>
            </a:r>
            <a:r>
              <a:rPr lang="en-US" sz="1800" dirty="0">
                <a:solidFill>
                  <a:srgbClr val="FF0000"/>
                </a:solidFill>
              </a:rPr>
              <a:t> </a:t>
            </a:r>
            <a:r>
              <a:rPr lang="en-US" sz="1800" dirty="0" err="1">
                <a:solidFill>
                  <a:srgbClr val="FF0000"/>
                </a:solidFill>
              </a:rPr>
              <a:t>đã</a:t>
            </a:r>
            <a:r>
              <a:rPr lang="en-US" sz="1800" dirty="0">
                <a:solidFill>
                  <a:srgbClr val="FF0000"/>
                </a:solidFill>
              </a:rPr>
              <a:t> </a:t>
            </a:r>
            <a:r>
              <a:rPr lang="en-US" sz="1800" dirty="0" err="1">
                <a:solidFill>
                  <a:srgbClr val="FF0000"/>
                </a:solidFill>
              </a:rPr>
              <a:t>vội</a:t>
            </a:r>
            <a:r>
              <a:rPr lang="en-US" sz="1800" dirty="0">
                <a:solidFill>
                  <a:srgbClr val="FF0000"/>
                </a:solidFill>
              </a:rPr>
              <a:t> </a:t>
            </a:r>
            <a:r>
              <a:rPr lang="en-US" sz="1800" dirty="0" err="1">
                <a:solidFill>
                  <a:srgbClr val="FF0000"/>
                </a:solidFill>
              </a:rPr>
              <a:t>mừng</a:t>
            </a:r>
            <a:r>
              <a:rPr lang="en-US" sz="1800" dirty="0">
                <a:solidFill>
                  <a:srgbClr val="FF0000"/>
                </a:solidFill>
              </a:rPr>
              <a:t> </a:t>
            </a:r>
            <a:r>
              <a:rPr lang="en-US" sz="1800" dirty="0" err="1">
                <a:solidFill>
                  <a:srgbClr val="FF0000"/>
                </a:solidFill>
              </a:rPr>
              <a:t>rỡ</a:t>
            </a:r>
            <a:r>
              <a:rPr lang="en-US" sz="1800" dirty="0">
                <a:solidFill>
                  <a:srgbClr val="FF0000"/>
                </a:solidFill>
              </a:rPr>
              <a:t> </a:t>
            </a:r>
            <a:r>
              <a:rPr lang="en-US" sz="1800" dirty="0" err="1">
                <a:solidFill>
                  <a:srgbClr val="FF0000"/>
                </a:solidFill>
              </a:rPr>
              <a:t>khoe</a:t>
            </a:r>
            <a:r>
              <a:rPr lang="en-US" sz="1800" dirty="0">
                <a:solidFill>
                  <a:srgbClr val="FF0000"/>
                </a:solidFill>
              </a:rPr>
              <a:t> </a:t>
            </a:r>
            <a:r>
              <a:rPr lang="en-US" sz="1800" dirty="0" err="1">
                <a:solidFill>
                  <a:srgbClr val="FF0000"/>
                </a:solidFill>
              </a:rPr>
              <a:t>với</a:t>
            </a:r>
            <a:r>
              <a:rPr lang="en-US" sz="1800" dirty="0">
                <a:solidFill>
                  <a:srgbClr val="FF0000"/>
                </a:solidFill>
              </a:rPr>
              <a:t> </a:t>
            </a:r>
            <a:r>
              <a:rPr lang="en-US" sz="1800" dirty="0" err="1">
                <a:solidFill>
                  <a:srgbClr val="FF0000"/>
                </a:solidFill>
              </a:rPr>
              <a:t>bạn</a:t>
            </a:r>
            <a:r>
              <a:rPr lang="en-US" sz="1800" dirty="0">
                <a:solidFill>
                  <a:srgbClr val="FF0000"/>
                </a:solidFill>
              </a:rPr>
              <a:t> </a:t>
            </a:r>
            <a:r>
              <a:rPr lang="en-US" sz="1800" dirty="0" err="1">
                <a:solidFill>
                  <a:srgbClr val="FF0000"/>
                </a:solidFill>
              </a:rPr>
              <a:t>tên</a:t>
            </a:r>
            <a:r>
              <a:rPr lang="en-US" sz="1800" dirty="0">
                <a:solidFill>
                  <a:srgbClr val="FF0000"/>
                </a:solidFill>
              </a:rPr>
              <a:t> </a:t>
            </a:r>
            <a:r>
              <a:rPr lang="en-US" sz="1800" dirty="0" err="1">
                <a:solidFill>
                  <a:srgbClr val="FF0000"/>
                </a:solidFill>
              </a:rPr>
              <a:t>của</a:t>
            </a:r>
            <a:r>
              <a:rPr lang="en-US" sz="1800" dirty="0">
                <a:solidFill>
                  <a:srgbClr val="FF0000"/>
                </a:solidFill>
              </a:rPr>
              <a:t> </a:t>
            </a:r>
            <a:r>
              <a:rPr lang="en-US" sz="1800" dirty="0" err="1">
                <a:solidFill>
                  <a:srgbClr val="FF0000"/>
                </a:solidFill>
              </a:rPr>
              <a:t>nó</a:t>
            </a:r>
            <a:r>
              <a:rPr lang="en-US" sz="1800" dirty="0">
                <a:solidFill>
                  <a:srgbClr val="FF0000"/>
                </a:solidFill>
              </a:rPr>
              <a:t> </a:t>
            </a:r>
            <a:r>
              <a:rPr lang="en-US" sz="1800" dirty="0" err="1">
                <a:solidFill>
                  <a:srgbClr val="FF0000"/>
                </a:solidFill>
              </a:rPr>
              <a:t>là</a:t>
            </a:r>
            <a:r>
              <a:rPr lang="en-US" sz="1800" dirty="0">
                <a:solidFill>
                  <a:srgbClr val="FF0000"/>
                </a:solidFill>
              </a:rPr>
              <a:t> "</a:t>
            </a:r>
            <a:r>
              <a:rPr lang="en-US" sz="1800" dirty="0" err="1">
                <a:solidFill>
                  <a:srgbClr val="FF0000"/>
                </a:solidFill>
              </a:rPr>
              <a:t>thì</a:t>
            </a:r>
            <a:r>
              <a:rPr lang="en-US" sz="1800" dirty="0">
                <a:solidFill>
                  <a:srgbClr val="FF0000"/>
                </a:solidFill>
              </a:rPr>
              <a:t> </a:t>
            </a:r>
            <a:r>
              <a:rPr lang="en-US" sz="1800" dirty="0" err="1">
                <a:solidFill>
                  <a:srgbClr val="FF0000"/>
                </a:solidFill>
              </a:rPr>
              <a:t>là</a:t>
            </a:r>
            <a:r>
              <a:rPr lang="en-US" sz="1800" dirty="0">
                <a:solidFill>
                  <a:srgbClr val="FF0000"/>
                </a:solidFill>
              </a:rPr>
              <a:t>".</a:t>
            </a:r>
            <a:endParaRPr lang="en-US" sz="1800" dirty="0">
              <a:solidFill>
                <a:srgbClr val="FF0000"/>
              </a:solidFill>
              <a:latin typeface="UTM Avo" panose="02040603050506020204" pitchFamily="18" charset="0"/>
            </a:endParaRPr>
          </a:p>
        </p:txBody>
      </p:sp>
      <p:sp>
        <p:nvSpPr>
          <p:cNvPr id="6" name="Rectangle 5"/>
          <p:cNvSpPr/>
          <p:nvPr/>
        </p:nvSpPr>
        <p:spPr>
          <a:xfrm>
            <a:off x="495298" y="2792955"/>
            <a:ext cx="5905501" cy="646331"/>
          </a:xfrm>
          <a:prstGeom prst="rect">
            <a:avLst/>
          </a:prstGeom>
        </p:spPr>
        <p:txBody>
          <a:bodyPr wrap="square">
            <a:spAutoFit/>
          </a:bodyPr>
          <a:lstStyle/>
          <a:p>
            <a:r>
              <a:rPr lang="en-US" sz="1800" b="1" dirty="0">
                <a:latin typeface="arial" panose="020B0604020202020204" pitchFamily="34" charset="0"/>
              </a:rPr>
              <a:t>4.</a:t>
            </a:r>
            <a:r>
              <a:rPr lang="en-US" sz="1800" dirty="0">
                <a:latin typeface="arial" panose="020B0604020202020204" pitchFamily="34" charset="0"/>
              </a:rPr>
              <a:t> Theo </a:t>
            </a:r>
            <a:r>
              <a:rPr lang="en-US" sz="1800" dirty="0" err="1">
                <a:latin typeface="arial" panose="020B0604020202020204" pitchFamily="34" charset="0"/>
              </a:rPr>
              <a:t>em</a:t>
            </a:r>
            <a:r>
              <a:rPr lang="en-US" sz="1800" dirty="0">
                <a:latin typeface="arial" panose="020B0604020202020204" pitchFamily="34" charset="0"/>
              </a:rPr>
              <a:t>, </a:t>
            </a:r>
            <a:r>
              <a:rPr lang="en-US" sz="1800" dirty="0" err="1">
                <a:latin typeface="arial" panose="020B0604020202020204" pitchFamily="34" charset="0"/>
              </a:rPr>
              <a:t>bạn</a:t>
            </a:r>
            <a:r>
              <a:rPr lang="en-US" sz="1800" dirty="0">
                <a:latin typeface="arial" panose="020B0604020202020204" pitchFamily="34" charset="0"/>
              </a:rPr>
              <a:t> </a:t>
            </a:r>
            <a:r>
              <a:rPr lang="en-US" sz="1800" dirty="0" err="1">
                <a:latin typeface="arial" panose="020B0604020202020204" pitchFamily="34" charset="0"/>
              </a:rPr>
              <a:t>bè</a:t>
            </a:r>
            <a:r>
              <a:rPr lang="en-US" sz="1800" dirty="0">
                <a:latin typeface="arial" panose="020B0604020202020204" pitchFamily="34" charset="0"/>
              </a:rPr>
              <a:t> </a:t>
            </a:r>
            <a:r>
              <a:rPr lang="en-US" sz="1800" dirty="0" err="1">
                <a:latin typeface="arial" panose="020B0604020202020204" pitchFamily="34" charset="0"/>
              </a:rPr>
              <a:t>của</a:t>
            </a:r>
            <a:r>
              <a:rPr lang="en-US" sz="1800" dirty="0">
                <a:latin typeface="arial" panose="020B0604020202020204" pitchFamily="34" charset="0"/>
              </a:rPr>
              <a:t> </a:t>
            </a:r>
            <a:r>
              <a:rPr lang="en-US" sz="1800" dirty="0" err="1">
                <a:latin typeface="arial" panose="020B0604020202020204" pitchFamily="34" charset="0"/>
              </a:rPr>
              <a:t>cây</a:t>
            </a:r>
            <a:r>
              <a:rPr lang="en-US" sz="1800" dirty="0">
                <a:latin typeface="arial" panose="020B0604020202020204" pitchFamily="34" charset="0"/>
              </a:rPr>
              <a:t> </a:t>
            </a:r>
            <a:r>
              <a:rPr lang="en-US" sz="1800" dirty="0" err="1">
                <a:latin typeface="arial" panose="020B0604020202020204" pitchFamily="34" charset="0"/>
              </a:rPr>
              <a:t>nhỏ</a:t>
            </a:r>
            <a:r>
              <a:rPr lang="en-US" sz="1800" dirty="0">
                <a:latin typeface="arial" panose="020B0604020202020204" pitchFamily="34" charset="0"/>
              </a:rPr>
              <a:t> </a:t>
            </a:r>
            <a:r>
              <a:rPr lang="en-US" sz="1800" dirty="0" err="1">
                <a:latin typeface="arial" panose="020B0604020202020204" pitchFamily="34" charset="0"/>
              </a:rPr>
              <a:t>sẽ</a:t>
            </a:r>
            <a:r>
              <a:rPr lang="en-US" sz="1800" dirty="0">
                <a:latin typeface="arial" panose="020B0604020202020204" pitchFamily="34" charset="0"/>
              </a:rPr>
              <a:t> </a:t>
            </a:r>
            <a:r>
              <a:rPr lang="en-US" sz="1800" dirty="0" err="1">
                <a:latin typeface="arial" panose="020B0604020202020204" pitchFamily="34" charset="0"/>
              </a:rPr>
              <a:t>nói</a:t>
            </a:r>
            <a:r>
              <a:rPr lang="en-US" sz="1800" dirty="0">
                <a:latin typeface="arial" panose="020B0604020202020204" pitchFamily="34" charset="0"/>
              </a:rPr>
              <a:t> </a:t>
            </a:r>
            <a:r>
              <a:rPr lang="en-US" sz="1800" dirty="0" err="1">
                <a:latin typeface="arial" panose="020B0604020202020204" pitchFamily="34" charset="0"/>
              </a:rPr>
              <a:t>gì</a:t>
            </a:r>
            <a:r>
              <a:rPr lang="en-US" sz="1800" dirty="0">
                <a:latin typeface="arial" panose="020B0604020202020204" pitchFamily="34" charset="0"/>
              </a:rPr>
              <a:t> </a:t>
            </a:r>
            <a:r>
              <a:rPr lang="en-US" sz="1800" dirty="0" err="1">
                <a:latin typeface="arial" panose="020B0604020202020204" pitchFamily="34" charset="0"/>
              </a:rPr>
              <a:t>khi</a:t>
            </a:r>
            <a:r>
              <a:rPr lang="en-US" sz="1800" dirty="0">
                <a:latin typeface="arial" panose="020B0604020202020204" pitchFamily="34" charset="0"/>
              </a:rPr>
              <a:t> </a:t>
            </a:r>
            <a:r>
              <a:rPr lang="en-US" sz="1800" dirty="0" err="1">
                <a:latin typeface="arial" panose="020B0604020202020204" pitchFamily="34" charset="0"/>
              </a:rPr>
              <a:t>cây</a:t>
            </a:r>
            <a:r>
              <a:rPr lang="en-US" sz="1800" dirty="0">
                <a:latin typeface="arial" panose="020B0604020202020204" pitchFamily="34" charset="0"/>
              </a:rPr>
              <a:t> </a:t>
            </a:r>
            <a:r>
              <a:rPr lang="en-US" sz="1800" dirty="0" err="1">
                <a:latin typeface="arial" panose="020B0604020202020204" pitchFamily="34" charset="0"/>
              </a:rPr>
              <a:t>nhỏ</a:t>
            </a:r>
            <a:r>
              <a:rPr lang="en-US" sz="1800" dirty="0">
                <a:latin typeface="arial" panose="020B0604020202020204" pitchFamily="34" charset="0"/>
              </a:rPr>
              <a:t> </a:t>
            </a:r>
            <a:r>
              <a:rPr lang="en-US" sz="1800" dirty="0" err="1">
                <a:latin typeface="arial" panose="020B0604020202020204" pitchFamily="34" charset="0"/>
              </a:rPr>
              <a:t>khoe</a:t>
            </a:r>
            <a:r>
              <a:rPr lang="en-US" sz="1800" dirty="0">
                <a:latin typeface="arial" panose="020B0604020202020204" pitchFamily="34" charset="0"/>
              </a:rPr>
              <a:t> </a:t>
            </a:r>
            <a:r>
              <a:rPr lang="en-US" sz="1800" dirty="0" err="1">
                <a:latin typeface="arial" panose="020B0604020202020204" pitchFamily="34" charset="0"/>
              </a:rPr>
              <a:t>tên</a:t>
            </a:r>
            <a:r>
              <a:rPr lang="en-US" sz="1800" dirty="0">
                <a:latin typeface="arial" panose="020B0604020202020204" pitchFamily="34" charset="0"/>
              </a:rPr>
              <a:t> </a:t>
            </a:r>
            <a:r>
              <a:rPr lang="en-US" sz="1800" dirty="0" err="1">
                <a:latin typeface="arial" panose="020B0604020202020204" pitchFamily="34" charset="0"/>
              </a:rPr>
              <a:t>mình</a:t>
            </a:r>
            <a:r>
              <a:rPr lang="en-US" sz="1800" dirty="0">
                <a:latin typeface="arial" panose="020B0604020202020204" pitchFamily="34" charset="0"/>
              </a:rPr>
              <a:t> </a:t>
            </a:r>
            <a:r>
              <a:rPr lang="en-US" sz="1800" dirty="0" err="1">
                <a:latin typeface="arial" panose="020B0604020202020204" pitchFamily="34" charset="0"/>
              </a:rPr>
              <a:t>là</a:t>
            </a:r>
            <a:r>
              <a:rPr lang="en-US" sz="1800" dirty="0">
                <a:latin typeface="arial" panose="020B0604020202020204" pitchFamily="34" charset="0"/>
              </a:rPr>
              <a:t> </a:t>
            </a:r>
            <a:r>
              <a:rPr lang="en-US" sz="1800" dirty="0" err="1">
                <a:latin typeface="arial" panose="020B0604020202020204" pitchFamily="34" charset="0"/>
              </a:rPr>
              <a:t>cây</a:t>
            </a:r>
            <a:r>
              <a:rPr lang="en-US" sz="1800" dirty="0">
                <a:latin typeface="arial" panose="020B0604020202020204" pitchFamily="34" charset="0"/>
              </a:rPr>
              <a:t> </a:t>
            </a:r>
            <a:r>
              <a:rPr lang="en-US" sz="1800" dirty="0" err="1">
                <a:latin typeface="arial" panose="020B0604020202020204" pitchFamily="34" charset="0"/>
              </a:rPr>
              <a:t>thì</a:t>
            </a:r>
            <a:r>
              <a:rPr lang="en-US" sz="1800" dirty="0">
                <a:latin typeface="arial" panose="020B0604020202020204" pitchFamily="34" charset="0"/>
              </a:rPr>
              <a:t> </a:t>
            </a:r>
            <a:r>
              <a:rPr lang="en-US" sz="1800" dirty="0" err="1">
                <a:latin typeface="arial" panose="020B0604020202020204" pitchFamily="34" charset="0"/>
              </a:rPr>
              <a:t>là</a:t>
            </a:r>
            <a:r>
              <a:rPr lang="en-US" sz="1800" dirty="0">
                <a:latin typeface="arial" panose="020B0604020202020204" pitchFamily="34" charset="0"/>
              </a:rPr>
              <a:t>?</a:t>
            </a:r>
            <a:endParaRPr lang="en-US" sz="1800" dirty="0"/>
          </a:p>
        </p:txBody>
      </p:sp>
      <p:sp>
        <p:nvSpPr>
          <p:cNvPr id="7" name="Rectangle 6"/>
          <p:cNvSpPr/>
          <p:nvPr/>
        </p:nvSpPr>
        <p:spPr>
          <a:xfrm>
            <a:off x="610638" y="3523861"/>
            <a:ext cx="5621996" cy="646331"/>
          </a:xfrm>
          <a:prstGeom prst="rect">
            <a:avLst/>
          </a:prstGeom>
        </p:spPr>
        <p:txBody>
          <a:bodyPr wrap="square">
            <a:spAutoFit/>
          </a:bodyPr>
          <a:lstStyle/>
          <a:p>
            <a:r>
              <a:rPr lang="vi-VN" sz="1800" dirty="0">
                <a:solidFill>
                  <a:srgbClr val="FF0000"/>
                </a:solidFill>
                <a:latin typeface="arial" panose="020B0604020202020204" pitchFamily="34" charset="0"/>
              </a:rPr>
              <a:t>Theo em, bạn bè của cây nhỏ sẽ cười hài hước và ngạc nhiên khi cây nhỏ khoe tên mình là cây thì là.</a:t>
            </a:r>
            <a:endParaRPr lang="en-US" sz="1800" dirty="0">
              <a:solidFill>
                <a:srgbClr val="FF0000"/>
              </a:solidFill>
            </a:endParaRPr>
          </a:p>
        </p:txBody>
      </p:sp>
    </p:spTree>
    <p:extLst>
      <p:ext uri="{BB962C8B-B14F-4D97-AF65-F5344CB8AC3E}">
        <p14:creationId xmlns:p14="http://schemas.microsoft.com/office/powerpoint/2010/main" val="1144090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1000"/>
                                        <p:tgtEl>
                                          <p:spTgt spid="5">
                                            <p:txEl>
                                              <p:pRg st="1" end="1"/>
                                            </p:txEl>
                                          </p:spTgt>
                                        </p:tgtEl>
                                      </p:cBhvr>
                                    </p:animEffect>
                                    <p:anim calcmode="lin" valueType="num">
                                      <p:cBhvr>
                                        <p:cTn id="1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fade">
                                      <p:cBhvr>
                                        <p:cTn id="24" dur="1000"/>
                                        <p:tgtEl>
                                          <p:spTgt spid="6">
                                            <p:txEl>
                                              <p:pRg st="0" end="0"/>
                                            </p:txEl>
                                          </p:spTgt>
                                        </p:tgtEl>
                                      </p:cBhvr>
                                    </p:animEffect>
                                    <p:anim calcmode="lin" valueType="num">
                                      <p:cBhvr>
                                        <p:cTn id="2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Effect transition="in" filter="fade">
                                      <p:cBhvr>
                                        <p:cTn id="31" dur="1000"/>
                                        <p:tgtEl>
                                          <p:spTgt spid="7">
                                            <p:txEl>
                                              <p:pRg st="0" end="0"/>
                                            </p:txEl>
                                          </p:spTgt>
                                        </p:tgtEl>
                                      </p:cBhvr>
                                    </p:animEffect>
                                    <p:anim calcmode="lin" valueType="num">
                                      <p:cBhvr>
                                        <p:cTn id="32"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33"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83C8FAFC-C1D0-49BB-A45E-D744951A028F}"/>
              </a:ext>
            </a:extLst>
          </p:cNvPr>
          <p:cNvSpPr txBox="1"/>
          <p:nvPr/>
        </p:nvSpPr>
        <p:spPr>
          <a:xfrm>
            <a:off x="1981973" y="0"/>
            <a:ext cx="2271939" cy="413703"/>
          </a:xfrm>
          <a:prstGeom prst="rect">
            <a:avLst/>
          </a:prstGeom>
          <a:noFill/>
        </p:spPr>
        <p:txBody>
          <a:bodyPr wrap="square" rtlCol="0">
            <a:spAutoFit/>
          </a:bodyPr>
          <a:lstStyle/>
          <a:p>
            <a:pPr algn="ctr">
              <a:lnSpc>
                <a:spcPct val="150000"/>
              </a:lnSpc>
            </a:pPr>
            <a:r>
              <a:rPr lang="en-US" sz="1600" b="1" dirty="0" err="1">
                <a:solidFill>
                  <a:srgbClr val="C00000"/>
                </a:solidFill>
                <a:latin typeface="UTM Avo" panose="02040603050506020204" pitchFamily="18" charset="0"/>
              </a:rPr>
              <a:t>Sự</a:t>
            </a:r>
            <a:r>
              <a:rPr lang="en-US" sz="1600" b="1" dirty="0">
                <a:solidFill>
                  <a:srgbClr val="C00000"/>
                </a:solidFill>
                <a:latin typeface="UTM Avo" panose="02040603050506020204" pitchFamily="18" charset="0"/>
              </a:rPr>
              <a:t> </a:t>
            </a:r>
            <a:r>
              <a:rPr lang="en-US" sz="1600" b="1" dirty="0" err="1">
                <a:solidFill>
                  <a:srgbClr val="C00000"/>
                </a:solidFill>
                <a:latin typeface="UTM Avo" panose="02040603050506020204" pitchFamily="18" charset="0"/>
              </a:rPr>
              <a:t>tích</a:t>
            </a:r>
            <a:r>
              <a:rPr lang="en-US" sz="1600" b="1" dirty="0">
                <a:solidFill>
                  <a:srgbClr val="C00000"/>
                </a:solidFill>
                <a:latin typeface="UTM Avo" panose="02040603050506020204" pitchFamily="18" charset="0"/>
              </a:rPr>
              <a:t> </a:t>
            </a:r>
            <a:r>
              <a:rPr lang="en-US" sz="1600" b="1" dirty="0" err="1">
                <a:solidFill>
                  <a:srgbClr val="C00000"/>
                </a:solidFill>
                <a:latin typeface="UTM Avo" panose="02040603050506020204" pitchFamily="18" charset="0"/>
              </a:rPr>
              <a:t>cây</a:t>
            </a:r>
            <a:r>
              <a:rPr lang="en-US" sz="1600" b="1" dirty="0">
                <a:solidFill>
                  <a:srgbClr val="C00000"/>
                </a:solidFill>
                <a:latin typeface="UTM Avo" panose="02040603050506020204" pitchFamily="18" charset="0"/>
              </a:rPr>
              <a:t> </a:t>
            </a:r>
            <a:r>
              <a:rPr lang="en-US" sz="1600" b="1" dirty="0" err="1">
                <a:solidFill>
                  <a:srgbClr val="C00000"/>
                </a:solidFill>
                <a:latin typeface="UTM Avo" panose="02040603050506020204" pitchFamily="18" charset="0"/>
              </a:rPr>
              <a:t>thì</a:t>
            </a:r>
            <a:r>
              <a:rPr lang="en-US" sz="1600" b="1" dirty="0">
                <a:solidFill>
                  <a:srgbClr val="C00000"/>
                </a:solidFill>
                <a:latin typeface="UTM Avo" panose="02040603050506020204" pitchFamily="18" charset="0"/>
              </a:rPr>
              <a:t> </a:t>
            </a:r>
            <a:r>
              <a:rPr lang="en-US" sz="1600" b="1" dirty="0" err="1">
                <a:solidFill>
                  <a:srgbClr val="C00000"/>
                </a:solidFill>
                <a:latin typeface="UTM Avo" panose="02040603050506020204" pitchFamily="18" charset="0"/>
              </a:rPr>
              <a:t>là</a:t>
            </a:r>
            <a:endParaRPr lang="en-US" sz="1600" b="1" dirty="0">
              <a:solidFill>
                <a:srgbClr val="C00000"/>
              </a:solidFill>
              <a:latin typeface="UTM Avo" panose="02040603050506020204" pitchFamily="18" charset="0"/>
            </a:endParaRPr>
          </a:p>
        </p:txBody>
      </p:sp>
      <p:sp>
        <p:nvSpPr>
          <p:cNvPr id="19" name="TextBox 18">
            <a:extLst>
              <a:ext uri="{FF2B5EF4-FFF2-40B4-BE49-F238E27FC236}">
                <a16:creationId xmlns:a16="http://schemas.microsoft.com/office/drawing/2014/main" id="{7BF6BCDF-9F5D-43EF-8D2F-74DA0EBB0C5C}"/>
              </a:ext>
            </a:extLst>
          </p:cNvPr>
          <p:cNvSpPr txBox="1"/>
          <p:nvPr/>
        </p:nvSpPr>
        <p:spPr>
          <a:xfrm>
            <a:off x="119157" y="293519"/>
            <a:ext cx="6738843" cy="4916731"/>
          </a:xfrm>
          <a:prstGeom prst="rect">
            <a:avLst/>
          </a:prstGeom>
          <a:noFill/>
        </p:spPr>
        <p:txBody>
          <a:bodyPr wrap="square" rtlCol="0">
            <a:spAutoFit/>
          </a:bodyPr>
          <a:lstStyle/>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Ngày</a:t>
            </a:r>
            <a:r>
              <a:rPr lang="en-US" sz="1100" dirty="0">
                <a:latin typeface="UTM Avo" panose="02040603050506020204" pitchFamily="18" charset="0"/>
              </a:rPr>
              <a:t> </a:t>
            </a:r>
            <a:r>
              <a:rPr lang="en-US" sz="1100" dirty="0" err="1">
                <a:latin typeface="UTM Avo" panose="02040603050506020204" pitchFamily="18" charset="0"/>
              </a:rPr>
              <a:t>xưa</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cối</a:t>
            </a:r>
            <a:r>
              <a:rPr lang="en-US" sz="1100" dirty="0">
                <a:latin typeface="UTM Avo" panose="02040603050506020204" pitchFamily="18" charset="0"/>
              </a:rPr>
              <a:t> </a:t>
            </a:r>
            <a:r>
              <a:rPr lang="en-US" sz="1100" dirty="0" err="1">
                <a:latin typeface="UTM Avo" panose="02040603050506020204" pitchFamily="18" charset="0"/>
              </a:rPr>
              <a:t>trên</a:t>
            </a:r>
            <a:r>
              <a:rPr lang="en-US" sz="1100" dirty="0">
                <a:latin typeface="UTM Avo" panose="02040603050506020204" pitchFamily="18" charset="0"/>
              </a:rPr>
              <a:t> </a:t>
            </a:r>
            <a:r>
              <a:rPr lang="en-US" sz="1100" dirty="0" err="1">
                <a:latin typeface="UTM Avo" panose="02040603050506020204" pitchFamily="18" charset="0"/>
              </a:rPr>
              <a:t>trái</a:t>
            </a:r>
            <a:r>
              <a:rPr lang="en-US" sz="1100" dirty="0">
                <a:latin typeface="UTM Avo" panose="02040603050506020204" pitchFamily="18" charset="0"/>
              </a:rPr>
              <a:t> </a:t>
            </a:r>
            <a:r>
              <a:rPr lang="en-US" sz="1100" dirty="0" err="1">
                <a:latin typeface="UTM Avo" panose="02040603050506020204" pitchFamily="18" charset="0"/>
              </a:rPr>
              <a:t>đất</a:t>
            </a:r>
            <a:r>
              <a:rPr lang="en-US" sz="1100" dirty="0">
                <a:latin typeface="UTM Avo" panose="02040603050506020204" pitchFamily="18" charset="0"/>
              </a:rPr>
              <a:t> </a:t>
            </a:r>
            <a:r>
              <a:rPr lang="en-US" sz="1100" dirty="0" err="1">
                <a:latin typeface="UTM Avo" panose="02040603050506020204" pitchFamily="18" charset="0"/>
              </a:rPr>
              <a:t>chưa</a:t>
            </a:r>
            <a:r>
              <a:rPr lang="en-US" sz="1100" dirty="0">
                <a:latin typeface="UTM Avo" panose="02040603050506020204" pitchFamily="18" charset="0"/>
              </a:rPr>
              <a:t> </a:t>
            </a:r>
            <a:r>
              <a:rPr lang="en-US" sz="1100" dirty="0" err="1">
                <a:latin typeface="UTM Avo" panose="02040603050506020204" pitchFamily="18" charset="0"/>
              </a:rPr>
              <a:t>có</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gọi</a:t>
            </a:r>
            <a:r>
              <a:rPr lang="en-US" sz="1100" dirty="0">
                <a:latin typeface="UTM Avo" panose="02040603050506020204" pitchFamily="18" charset="0"/>
              </a:rPr>
              <a:t>. </a:t>
            </a: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bèn</a:t>
            </a:r>
            <a:r>
              <a:rPr lang="en-US" sz="1100" dirty="0">
                <a:latin typeface="UTM Avo" panose="02040603050506020204" pitchFamily="18" charset="0"/>
              </a:rPr>
              <a:t> </a:t>
            </a:r>
            <a:r>
              <a:rPr lang="en-US" sz="1100" dirty="0" err="1">
                <a:latin typeface="UTM Avo" panose="02040603050506020204" pitchFamily="18" charset="0"/>
              </a:rPr>
              <a:t>gọi</a:t>
            </a:r>
            <a:r>
              <a:rPr lang="en-US" sz="1100" dirty="0">
                <a:latin typeface="UTM Avo" panose="02040603050506020204" pitchFamily="18" charset="0"/>
              </a:rPr>
              <a:t> </a:t>
            </a:r>
            <a:r>
              <a:rPr lang="en-US" sz="1100" dirty="0" err="1">
                <a:latin typeface="UTM Avo" panose="02040603050506020204" pitchFamily="18" charset="0"/>
              </a:rPr>
              <a:t>chúng</a:t>
            </a:r>
            <a:r>
              <a:rPr lang="en-US" sz="1100" dirty="0">
                <a:latin typeface="UTM Avo" panose="02040603050506020204" pitchFamily="18" charset="0"/>
              </a:rPr>
              <a:t> </a:t>
            </a:r>
            <a:r>
              <a:rPr lang="en-US" sz="1100" dirty="0" err="1">
                <a:latin typeface="UTM Avo" panose="02040603050506020204" pitchFamily="18" charset="0"/>
              </a:rPr>
              <a:t>lên</a:t>
            </a:r>
            <a:r>
              <a:rPr lang="en-US" sz="1100" dirty="0">
                <a:latin typeface="UTM Avo" panose="02040603050506020204" pitchFamily="18" charset="0"/>
              </a:rPr>
              <a:t> </a:t>
            </a:r>
            <a:r>
              <a:rPr lang="en-US" sz="1100" dirty="0" err="1">
                <a:latin typeface="UTM Avo" panose="02040603050506020204" pitchFamily="18" charset="0"/>
              </a:rPr>
              <a:t>để</a:t>
            </a:r>
            <a:r>
              <a:rPr lang="en-US" sz="1100" dirty="0">
                <a:latin typeface="UTM Avo" panose="02040603050506020204" pitchFamily="18" charset="0"/>
              </a:rPr>
              <a:t>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cối</a:t>
            </a:r>
            <a:r>
              <a:rPr lang="en-US" sz="1100" dirty="0">
                <a:latin typeface="UTM Avo" panose="02040603050506020204" pitchFamily="18" charset="0"/>
              </a:rPr>
              <a:t> </a:t>
            </a:r>
            <a:r>
              <a:rPr lang="en-US" sz="1100" dirty="0" err="1">
                <a:latin typeface="UTM Avo" panose="02040603050506020204" pitchFamily="18" charset="0"/>
              </a:rPr>
              <a:t>mừng</a:t>
            </a:r>
            <a:r>
              <a:rPr lang="en-US" sz="1100" dirty="0">
                <a:latin typeface="UTM Avo" panose="02040603050506020204" pitchFamily="18" charset="0"/>
              </a:rPr>
              <a:t> </a:t>
            </a:r>
            <a:r>
              <a:rPr lang="en-US" sz="1100" dirty="0" err="1">
                <a:latin typeface="UTM Avo" panose="02040603050506020204" pitchFamily="18" charset="0"/>
              </a:rPr>
              <a:t>rỡ</a:t>
            </a:r>
            <a:r>
              <a:rPr lang="en-US" sz="1100" dirty="0">
                <a:latin typeface="UTM Avo" panose="02040603050506020204" pitchFamily="18" charset="0"/>
              </a:rPr>
              <a:t> </a:t>
            </a:r>
            <a:r>
              <a:rPr lang="en-US" sz="1100" dirty="0" err="1">
                <a:latin typeface="UTM Avo" panose="02040603050506020204" pitchFamily="18" charset="0"/>
              </a:rPr>
              <a:t>kéo</a:t>
            </a:r>
            <a:r>
              <a:rPr lang="en-US" sz="1100" dirty="0">
                <a:latin typeface="UTM Avo" panose="02040603050506020204" pitchFamily="18" charset="0"/>
              </a:rPr>
              <a:t> </a:t>
            </a:r>
            <a:r>
              <a:rPr lang="en-US" sz="1100" dirty="0" err="1">
                <a:latin typeface="UTM Avo" panose="02040603050506020204" pitchFamily="18" charset="0"/>
              </a:rPr>
              <a:t>nhau</a:t>
            </a:r>
            <a:r>
              <a:rPr lang="en-US" sz="1100" dirty="0">
                <a:latin typeface="UTM Avo" panose="02040603050506020204" pitchFamily="18" charset="0"/>
              </a:rPr>
              <a:t> </a:t>
            </a:r>
            <a:r>
              <a:rPr lang="en-US" sz="1100" dirty="0" err="1">
                <a:latin typeface="UTM Avo" panose="02040603050506020204" pitchFamily="18" charset="0"/>
              </a:rPr>
              <a:t>lên</a:t>
            </a:r>
            <a:r>
              <a:rPr lang="en-US" sz="1100" dirty="0">
                <a:latin typeface="UTM Avo" panose="02040603050506020204" pitchFamily="18" charset="0"/>
              </a:rPr>
              <a:t> </a:t>
            </a: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chỉ</a:t>
            </a:r>
            <a:r>
              <a:rPr lang="en-US" sz="1100" dirty="0">
                <a:latin typeface="UTM Avo" panose="02040603050506020204" pitchFamily="18" charset="0"/>
              </a:rPr>
              <a:t> </a:t>
            </a:r>
            <a:r>
              <a:rPr lang="en-US" sz="1100" dirty="0" err="1">
                <a:latin typeface="UTM Avo" panose="02040603050506020204" pitchFamily="18" charset="0"/>
              </a:rPr>
              <a:t>tay</a:t>
            </a:r>
            <a:r>
              <a:rPr lang="en-US" sz="1100" dirty="0">
                <a:latin typeface="UTM Avo" panose="02040603050506020204" pitchFamily="18" charset="0"/>
              </a:rPr>
              <a:t> </a:t>
            </a:r>
            <a:r>
              <a:rPr lang="en-US" sz="1100" dirty="0" err="1">
                <a:latin typeface="UTM Avo" panose="02040603050506020204" pitchFamily="18" charset="0"/>
              </a:rPr>
              <a:t>vào</a:t>
            </a:r>
            <a:r>
              <a:rPr lang="en-US" sz="1100" dirty="0">
                <a:latin typeface="UTM Avo" panose="02040603050506020204" pitchFamily="18" charset="0"/>
              </a:rPr>
              <a:t> </a:t>
            </a:r>
            <a:r>
              <a:rPr lang="en-US" sz="1100" dirty="0" err="1">
                <a:latin typeface="UTM Avo" panose="02040603050506020204" pitchFamily="18" charset="0"/>
              </a:rPr>
              <a:t>từng</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và</a:t>
            </a:r>
            <a:r>
              <a:rPr lang="en-US" sz="1100" dirty="0">
                <a:latin typeface="UTM Avo" panose="02040603050506020204" pitchFamily="18" charset="0"/>
              </a:rPr>
              <a:t>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ta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cho</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dừa</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ta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cho</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cau</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ta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cho</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mít</a:t>
            </a:r>
            <a:r>
              <a:rPr lang="en-US" sz="1100" dirty="0">
                <a:latin typeface="UTM Avo" panose="02040603050506020204" pitchFamily="18" charset="0"/>
              </a:rPr>
              <a:t>…</a:t>
            </a:r>
          </a:p>
          <a:p>
            <a:pPr algn="just">
              <a:lnSpc>
                <a:spcPct val="150000"/>
              </a:lnSpc>
            </a:pP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mãi</a:t>
            </a:r>
            <a:r>
              <a:rPr lang="en-US" sz="1100" dirty="0">
                <a:latin typeface="UTM Avo" panose="02040603050506020204" pitchFamily="18" charset="0"/>
              </a:rPr>
              <a:t> </a:t>
            </a:r>
            <a:r>
              <a:rPr lang="en-US" sz="1100" dirty="0" err="1">
                <a:latin typeface="UTM Avo" panose="02040603050506020204" pitchFamily="18" charset="0"/>
              </a:rPr>
              <a:t>mà</a:t>
            </a:r>
            <a:r>
              <a:rPr lang="en-US" sz="1100" dirty="0">
                <a:latin typeface="UTM Avo" panose="02040603050506020204" pitchFamily="18" charset="0"/>
              </a:rPr>
              <a:t> </a:t>
            </a:r>
            <a:r>
              <a:rPr lang="en-US" sz="1100" dirty="0" err="1">
                <a:latin typeface="UTM Avo" panose="02040603050506020204" pitchFamily="18" charset="0"/>
              </a:rPr>
              <a:t>vẫn</a:t>
            </a:r>
            <a:r>
              <a:rPr lang="en-US" sz="1100" dirty="0">
                <a:latin typeface="UTM Avo" panose="02040603050506020204" pitchFamily="18" charset="0"/>
              </a:rPr>
              <a:t> </a:t>
            </a:r>
            <a:r>
              <a:rPr lang="en-US" sz="1100" dirty="0" err="1">
                <a:latin typeface="UTM Avo" panose="02040603050506020204" pitchFamily="18" charset="0"/>
              </a:rPr>
              <a:t>chưa</a:t>
            </a:r>
            <a:r>
              <a:rPr lang="en-US" sz="1100" dirty="0">
                <a:latin typeface="UTM Avo" panose="02040603050506020204" pitchFamily="18" charset="0"/>
              </a:rPr>
              <a:t> </a:t>
            </a:r>
            <a:r>
              <a:rPr lang="en-US" sz="1100" dirty="0" err="1">
                <a:latin typeface="UTM Avo" panose="02040603050506020204" pitchFamily="18" charset="0"/>
              </a:rPr>
              <a:t>hết</a:t>
            </a:r>
            <a:r>
              <a:rPr lang="en-US" sz="1100" dirty="0">
                <a:latin typeface="UTM Avo" panose="02040603050506020204" pitchFamily="18" charset="0"/>
              </a:rPr>
              <a:t>. </a:t>
            </a:r>
            <a:r>
              <a:rPr lang="en-US" sz="1100" dirty="0" err="1">
                <a:latin typeface="UTM Avo" panose="02040603050506020204" pitchFamily="18" charset="0"/>
              </a:rPr>
              <a:t>Về</a:t>
            </a:r>
            <a:r>
              <a:rPr lang="en-US" sz="1100" dirty="0">
                <a:latin typeface="UTM Avo" panose="02040603050506020204" pitchFamily="18" charset="0"/>
              </a:rPr>
              <a:t> </a:t>
            </a:r>
            <a:r>
              <a:rPr lang="en-US" sz="1100" dirty="0" err="1">
                <a:latin typeface="UTM Avo" panose="02040603050506020204" pitchFamily="18" charset="0"/>
              </a:rPr>
              <a:t>sau</a:t>
            </a:r>
            <a:r>
              <a:rPr lang="en-US" sz="1100" dirty="0">
                <a:latin typeface="UTM Avo" panose="02040603050506020204" pitchFamily="18" charset="0"/>
              </a:rPr>
              <a:t>, </a:t>
            </a: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chỉ</a:t>
            </a:r>
            <a:r>
              <a:rPr lang="en-US" sz="1100" dirty="0">
                <a:latin typeface="UTM Avo" panose="02040603050506020204" pitchFamily="18" charset="0"/>
              </a:rPr>
              <a:t> </a:t>
            </a:r>
            <a:r>
              <a:rPr lang="en-US" sz="1100" dirty="0" err="1">
                <a:latin typeface="UTM Avo" panose="02040603050506020204" pitchFamily="18" charset="0"/>
              </a:rPr>
              <a:t>nói</a:t>
            </a:r>
            <a:r>
              <a:rPr lang="en-US" sz="1100" dirty="0">
                <a:latin typeface="UTM Avo" panose="02040603050506020204" pitchFamily="18" charset="0"/>
              </a:rPr>
              <a:t> </a:t>
            </a:r>
            <a:r>
              <a:rPr lang="en-US" sz="1100" dirty="0" err="1">
                <a:latin typeface="UTM Avo" panose="02040603050506020204" pitchFamily="18" charset="0"/>
              </a:rPr>
              <a:t>vắn</a:t>
            </a:r>
            <a:r>
              <a:rPr lang="en-US" sz="1100" dirty="0">
                <a:latin typeface="UTM Avo" panose="02040603050506020204" pitchFamily="18" charset="0"/>
              </a:rPr>
              <a:t> </a:t>
            </a:r>
            <a:r>
              <a:rPr lang="en-US" sz="1100" dirty="0" err="1">
                <a:latin typeface="UTM Avo" panose="02040603050506020204" pitchFamily="18" charset="0"/>
              </a:rPr>
              <a:t>tắt</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cải</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ớt</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tỏi</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Khi</a:t>
            </a:r>
            <a:r>
              <a:rPr lang="en-US" sz="1100" dirty="0">
                <a:latin typeface="UTM Avo" panose="02040603050506020204" pitchFamily="18" charset="0"/>
              </a:rPr>
              <a:t> </a:t>
            </a:r>
            <a:r>
              <a:rPr lang="en-US" sz="1100" dirty="0" err="1">
                <a:latin typeface="UTM Avo" panose="02040603050506020204" pitchFamily="18" charset="0"/>
              </a:rPr>
              <a:t>các</a:t>
            </a:r>
            <a:r>
              <a:rPr lang="en-US" sz="1100" dirty="0">
                <a:latin typeface="UTM Avo" panose="02040603050506020204" pitchFamily="18" charset="0"/>
              </a:rPr>
              <a:t> </a:t>
            </a:r>
            <a:r>
              <a:rPr lang="en-US" sz="1100" dirty="0" err="1">
                <a:latin typeface="UTM Avo" panose="02040603050506020204" pitchFamily="18" charset="0"/>
              </a:rPr>
              <a:t>loài</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đều</a:t>
            </a:r>
            <a:r>
              <a:rPr lang="en-US" sz="1100" dirty="0">
                <a:latin typeface="UTM Avo" panose="02040603050506020204" pitchFamily="18" charset="0"/>
              </a:rPr>
              <a:t> </a:t>
            </a:r>
            <a:r>
              <a:rPr lang="en-US" sz="1100" dirty="0" err="1">
                <a:latin typeface="UTM Avo" panose="02040603050506020204" pitchFamily="18" charset="0"/>
              </a:rPr>
              <a:t>có</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bỗng</a:t>
            </a:r>
            <a:r>
              <a:rPr lang="en-US" sz="1100" dirty="0">
                <a:latin typeface="UTM Avo" panose="02040603050506020204" pitchFamily="18" charset="0"/>
              </a:rPr>
              <a:t> </a:t>
            </a:r>
            <a:r>
              <a:rPr lang="en-US" sz="1100" dirty="0" err="1">
                <a:latin typeface="UTM Avo" panose="02040603050506020204" pitchFamily="18" charset="0"/>
              </a:rPr>
              <a:t>một</a:t>
            </a:r>
            <a:r>
              <a:rPr lang="en-US" sz="1100" dirty="0">
                <a:latin typeface="UTM Avo" panose="02040603050506020204" pitchFamily="18" charset="0"/>
              </a:rPr>
              <a:t> </a:t>
            </a:r>
            <a:r>
              <a:rPr lang="en-US" sz="1100" dirty="0" err="1">
                <a:latin typeface="UTM Avo" panose="02040603050506020204" pitchFamily="18" charset="0"/>
              </a:rPr>
              <a:t>cái</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dáng</a:t>
            </a:r>
            <a:r>
              <a:rPr lang="en-US" sz="1100" dirty="0">
                <a:latin typeface="UTM Avo" panose="02040603050506020204" pitchFamily="18" charset="0"/>
              </a:rPr>
              <a:t> </a:t>
            </a:r>
            <a:r>
              <a:rPr lang="en-US" sz="1100" dirty="0" err="1">
                <a:latin typeface="UTM Avo" panose="02040603050506020204" pitchFamily="18" charset="0"/>
              </a:rPr>
              <a:t>mảnh</a:t>
            </a:r>
            <a:r>
              <a:rPr lang="en-US" sz="1100" dirty="0">
                <a:latin typeface="UTM Avo" panose="02040603050506020204" pitchFamily="18" charset="0"/>
              </a:rPr>
              <a:t> </a:t>
            </a:r>
            <a:r>
              <a:rPr lang="en-US" sz="1100" dirty="0" err="1">
                <a:latin typeface="UTM Avo" panose="02040603050506020204" pitchFamily="18" charset="0"/>
              </a:rPr>
              <a:t>khảnh</a:t>
            </a:r>
            <a:r>
              <a:rPr lang="en-US" sz="1100" dirty="0">
                <a:latin typeface="UTM Avo" panose="02040603050506020204" pitchFamily="18" charset="0"/>
              </a:rPr>
              <a:t>, </a:t>
            </a:r>
            <a:r>
              <a:rPr lang="en-US" sz="1100" dirty="0" err="1">
                <a:latin typeface="UTM Avo" panose="02040603050506020204" pitchFamily="18" charset="0"/>
              </a:rPr>
              <a:t>lá</a:t>
            </a:r>
            <a:r>
              <a:rPr lang="en-US" sz="1100" dirty="0">
                <a:latin typeface="UTM Avo" panose="02040603050506020204" pitchFamily="18" charset="0"/>
              </a:rPr>
              <a:t> </a:t>
            </a:r>
            <a:r>
              <a:rPr lang="en-US" sz="1100" dirty="0" err="1">
                <a:latin typeface="UTM Avo" panose="02040603050506020204" pitchFamily="18" charset="0"/>
              </a:rPr>
              <a:t>nhỏ</a:t>
            </a:r>
            <a:r>
              <a:rPr lang="en-US" sz="1100" dirty="0">
                <a:latin typeface="UTM Avo" panose="02040603050506020204" pitchFamily="18" charset="0"/>
              </a:rPr>
              <a:t> </a:t>
            </a:r>
            <a:r>
              <a:rPr lang="en-US" sz="1100" dirty="0" err="1">
                <a:latin typeface="UTM Avo" panose="02040603050506020204" pitchFamily="18" charset="0"/>
              </a:rPr>
              <a:t>xíu</a:t>
            </a:r>
            <a:r>
              <a:rPr lang="en-US" sz="1100" dirty="0">
                <a:latin typeface="UTM Avo" panose="02040603050506020204" pitchFamily="18" charset="0"/>
              </a:rPr>
              <a:t> </a:t>
            </a:r>
            <a:r>
              <a:rPr lang="en-US" sz="1100" dirty="0" err="1">
                <a:latin typeface="UTM Avo" panose="02040603050506020204" pitchFamily="18" charset="0"/>
              </a:rPr>
              <a:t>đến</a:t>
            </a:r>
            <a:r>
              <a:rPr lang="en-US" sz="1100" dirty="0">
                <a:latin typeface="UTM Avo" panose="02040603050506020204" pitchFamily="18" charset="0"/>
              </a:rPr>
              <a:t> </a:t>
            </a:r>
            <a:r>
              <a:rPr lang="en-US" sz="1100" dirty="0" err="1">
                <a:latin typeface="UTM Avo" panose="02040603050506020204" pitchFamily="18" charset="0"/>
              </a:rPr>
              <a:t>xin</a:t>
            </a:r>
            <a:r>
              <a:rPr lang="en-US" sz="1100" dirty="0">
                <a:latin typeface="UTM Avo" panose="02040603050506020204" pitchFamily="18" charset="0"/>
              </a:rPr>
              <a:t>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bé</a:t>
            </a:r>
            <a:r>
              <a:rPr lang="en-US" sz="1100" dirty="0">
                <a:latin typeface="UTM Avo" panose="02040603050506020204" pitchFamily="18" charset="0"/>
              </a:rPr>
              <a:t> </a:t>
            </a:r>
            <a:r>
              <a:rPr lang="en-US" sz="1100" dirty="0" err="1">
                <a:latin typeface="UTM Avo" panose="02040603050506020204" pitchFamily="18" charset="0"/>
              </a:rPr>
              <a:t>tí</a:t>
            </a:r>
            <a:r>
              <a:rPr lang="en-US" sz="1100" dirty="0">
                <a:latin typeface="UTM Avo" panose="02040603050506020204" pitchFamily="18" charset="0"/>
              </a:rPr>
              <a:t> </a:t>
            </a:r>
            <a:r>
              <a:rPr lang="en-US" sz="1100" dirty="0" err="1">
                <a:latin typeface="UTM Avo" panose="02040603050506020204" pitchFamily="18" charset="0"/>
              </a:rPr>
              <a:t>xíu</a:t>
            </a: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có</a:t>
            </a:r>
            <a:r>
              <a:rPr lang="en-US" sz="1100" dirty="0">
                <a:latin typeface="UTM Avo" panose="02040603050506020204" pitchFamily="18" charset="0"/>
              </a:rPr>
              <a:t> </a:t>
            </a:r>
            <a:r>
              <a:rPr lang="en-US" sz="1100" dirty="0" err="1">
                <a:latin typeface="UTM Avo" panose="02040603050506020204" pitchFamily="18" charset="0"/>
              </a:rPr>
              <a:t>ích</a:t>
            </a:r>
            <a:r>
              <a:rPr lang="en-US" sz="1100" dirty="0">
                <a:latin typeface="UTM Avo" panose="02040603050506020204" pitchFamily="18" charset="0"/>
              </a:rPr>
              <a:t> </a:t>
            </a:r>
            <a:r>
              <a:rPr lang="en-US" sz="1100" dirty="0" err="1">
                <a:latin typeface="UTM Avo" panose="02040603050506020204" pitchFamily="18" charset="0"/>
              </a:rPr>
              <a:t>gì</a:t>
            </a:r>
            <a:r>
              <a:rPr lang="en-US" sz="1100" dirty="0">
                <a:latin typeface="UTM Avo" panose="02040603050506020204" pitchFamily="18" charset="0"/>
              </a:rPr>
              <a:t> </a:t>
            </a:r>
            <a:r>
              <a:rPr lang="en-US" sz="1100" dirty="0" err="1">
                <a:latin typeface="UTM Avo" panose="02040603050506020204" pitchFamily="18" charset="0"/>
              </a:rPr>
              <a:t>để</a:t>
            </a:r>
            <a:r>
              <a:rPr lang="en-US" sz="1100" dirty="0">
                <a:latin typeface="UTM Avo" panose="02040603050506020204" pitchFamily="18" charset="0"/>
              </a:rPr>
              <a:t> ta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nào</a:t>
            </a:r>
            <a:r>
              <a:rPr lang="en-US" sz="1100" dirty="0">
                <a:latin typeface="UTM Avo" panose="02040603050506020204" pitchFamily="18" charset="0"/>
              </a:rPr>
              <a:t>? – </a:t>
            </a: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hỏi</a:t>
            </a:r>
            <a:r>
              <a:rPr lang="en-US" sz="1100" dirty="0">
                <a:latin typeface="UTM Avo" panose="02040603050506020204" pitchFamily="18" charset="0"/>
              </a:rPr>
              <a:t>.</a:t>
            </a:r>
          </a:p>
          <a:p>
            <a:pPr algn="just">
              <a:lnSpc>
                <a:spcPct val="150000"/>
              </a:lnSpc>
            </a:pP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nhỏ</a:t>
            </a:r>
            <a:r>
              <a:rPr lang="en-US" sz="1100" dirty="0">
                <a:latin typeface="UTM Avo" panose="02040603050506020204" pitchFamily="18" charset="0"/>
              </a:rPr>
              <a:t> </a:t>
            </a:r>
            <a:r>
              <a:rPr lang="en-US" sz="1100" dirty="0" err="1">
                <a:latin typeface="UTM Avo" panose="02040603050506020204" pitchFamily="18" charset="0"/>
              </a:rPr>
              <a:t>liền</a:t>
            </a:r>
            <a:r>
              <a:rPr lang="en-US" sz="1100" dirty="0">
                <a:latin typeface="UTM Avo" panose="02040603050506020204" pitchFamily="18" charset="0"/>
              </a:rPr>
              <a:t> </a:t>
            </a:r>
            <a:r>
              <a:rPr lang="en-US" sz="1100" dirty="0" err="1">
                <a:latin typeface="UTM Avo" panose="02040603050506020204" pitchFamily="18" charset="0"/>
              </a:rPr>
              <a:t>thưa</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Thưa</a:t>
            </a:r>
            <a:r>
              <a:rPr lang="en-US" sz="1100" dirty="0">
                <a:latin typeface="UTM Avo" panose="02040603050506020204" pitchFamily="18" charset="0"/>
              </a:rPr>
              <a:t> </a:t>
            </a: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khi</a:t>
            </a:r>
            <a:r>
              <a:rPr lang="en-US" sz="1100" dirty="0">
                <a:latin typeface="UTM Avo" panose="02040603050506020204" pitchFamily="18" charset="0"/>
              </a:rPr>
              <a:t> </a:t>
            </a:r>
            <a:r>
              <a:rPr lang="en-US" sz="1100" dirty="0" err="1">
                <a:latin typeface="UTM Avo" panose="02040603050506020204" pitchFamily="18" charset="0"/>
              </a:rPr>
              <a:t>nấu</a:t>
            </a:r>
            <a:r>
              <a:rPr lang="en-US" sz="1100" dirty="0">
                <a:latin typeface="UTM Avo" panose="02040603050506020204" pitchFamily="18" charset="0"/>
              </a:rPr>
              <a:t> </a:t>
            </a:r>
            <a:r>
              <a:rPr lang="en-US" sz="1100" dirty="0" err="1">
                <a:latin typeface="UTM Avo" panose="02040603050506020204" pitchFamily="18" charset="0"/>
              </a:rPr>
              <a:t>canh</a:t>
            </a:r>
            <a:r>
              <a:rPr lang="en-US" sz="1100" dirty="0">
                <a:latin typeface="UTM Avo" panose="02040603050506020204" pitchFamily="18" charset="0"/>
              </a:rPr>
              <a:t> </a:t>
            </a:r>
            <a:r>
              <a:rPr lang="en-US" sz="1100" dirty="0" err="1">
                <a:latin typeface="UTM Avo" panose="02040603050506020204" pitchFamily="18" charset="0"/>
              </a:rPr>
              <a:t>riêu</a:t>
            </a:r>
            <a:r>
              <a:rPr lang="en-US" sz="1100" dirty="0">
                <a:latin typeface="UTM Avo" panose="02040603050506020204" pitchFamily="18" charset="0"/>
              </a:rPr>
              <a:t> </a:t>
            </a:r>
            <a:r>
              <a:rPr lang="en-US" sz="1100" dirty="0" err="1">
                <a:latin typeface="UTM Avo" panose="02040603050506020204" pitchFamily="18" charset="0"/>
              </a:rPr>
              <a:t>cá</a:t>
            </a:r>
            <a:r>
              <a:rPr lang="en-US" sz="1100" dirty="0">
                <a:latin typeface="UTM Avo" panose="02040603050506020204" pitchFamily="18" charset="0"/>
              </a:rPr>
              <a:t> </a:t>
            </a:r>
            <a:r>
              <a:rPr lang="en-US" sz="1100" dirty="0" err="1">
                <a:latin typeface="UTM Avo" panose="02040603050506020204" pitchFamily="18" charset="0"/>
              </a:rPr>
              <a:t>hoặc</a:t>
            </a:r>
            <a:r>
              <a:rPr lang="en-US" sz="1100" dirty="0">
                <a:latin typeface="UTM Avo" panose="02040603050506020204" pitchFamily="18" charset="0"/>
              </a:rPr>
              <a:t> </a:t>
            </a:r>
            <a:r>
              <a:rPr lang="en-US" sz="1100" dirty="0" err="1">
                <a:latin typeface="UTM Avo" panose="02040603050506020204" pitchFamily="18" charset="0"/>
              </a:rPr>
              <a:t>làm</a:t>
            </a:r>
            <a:r>
              <a:rPr lang="en-US" sz="1100" dirty="0">
                <a:latin typeface="UTM Avo" panose="02040603050506020204" pitchFamily="18" charset="0"/>
              </a:rPr>
              <a:t> </a:t>
            </a:r>
            <a:r>
              <a:rPr lang="en-US" sz="1100" dirty="0" err="1">
                <a:latin typeface="UTM Avo" panose="02040603050506020204" pitchFamily="18" charset="0"/>
              </a:rPr>
              <a:t>chả</a:t>
            </a:r>
            <a:r>
              <a:rPr lang="en-US" sz="1100" dirty="0">
                <a:latin typeface="UTM Avo" panose="02040603050506020204" pitchFamily="18" charset="0"/>
              </a:rPr>
              <a:t> </a:t>
            </a:r>
            <a:r>
              <a:rPr lang="en-US" sz="1100" dirty="0" err="1">
                <a:latin typeface="UTM Avo" panose="02040603050506020204" pitchFamily="18" charset="0"/>
              </a:rPr>
              <a:t>cá</a:t>
            </a:r>
            <a:r>
              <a:rPr lang="en-US" sz="1100" dirty="0">
                <a:latin typeface="UTM Avo" panose="02040603050506020204" pitchFamily="18" charset="0"/>
              </a:rPr>
              <a:t>, </a:t>
            </a:r>
            <a:r>
              <a:rPr lang="en-US" sz="1100" dirty="0" err="1">
                <a:latin typeface="UTM Avo" panose="02040603050506020204" pitchFamily="18" charset="0"/>
              </a:rPr>
              <a:t>chả</a:t>
            </a:r>
            <a:r>
              <a:rPr lang="en-US" sz="1100" dirty="0">
                <a:latin typeface="UTM Avo" panose="02040603050506020204" pitchFamily="18" charset="0"/>
              </a:rPr>
              <a:t> </a:t>
            </a:r>
            <a:r>
              <a:rPr lang="en-US" sz="1100" dirty="0" err="1">
                <a:latin typeface="UTM Avo" panose="02040603050506020204" pitchFamily="18" charset="0"/>
              </a:rPr>
              <a:t>mực</a:t>
            </a:r>
            <a:r>
              <a:rPr lang="en-US" sz="1100" dirty="0">
                <a:latin typeface="UTM Avo" panose="02040603050506020204" pitchFamily="18" charset="0"/>
              </a:rPr>
              <a:t> </a:t>
            </a:r>
            <a:r>
              <a:rPr lang="en-US" sz="1100" dirty="0" err="1">
                <a:latin typeface="UTM Avo" panose="02040603050506020204" pitchFamily="18" charset="0"/>
              </a:rPr>
              <a:t>mà</a:t>
            </a:r>
            <a:r>
              <a:rPr lang="en-US" sz="1100" dirty="0">
                <a:latin typeface="UTM Avo" panose="02040603050506020204" pitchFamily="18" charset="0"/>
              </a:rPr>
              <a:t> </a:t>
            </a:r>
            <a:r>
              <a:rPr lang="en-US" sz="1100" dirty="0" err="1">
                <a:latin typeface="UTM Avo" panose="02040603050506020204" pitchFamily="18" charset="0"/>
              </a:rPr>
              <a:t>không</a:t>
            </a:r>
            <a:r>
              <a:rPr lang="en-US" sz="1100" dirty="0">
                <a:latin typeface="UTM Avo" panose="02040603050506020204" pitchFamily="18" charset="0"/>
              </a:rPr>
              <a:t> </a:t>
            </a:r>
            <a:r>
              <a:rPr lang="en-US" sz="1100" dirty="0" err="1">
                <a:latin typeface="UTM Avo" panose="02040603050506020204" pitchFamily="18" charset="0"/>
              </a:rPr>
              <a:t>có</a:t>
            </a:r>
            <a:r>
              <a:rPr lang="en-US" sz="1100" dirty="0">
                <a:latin typeface="UTM Avo" panose="02040603050506020204" pitchFamily="18" charset="0"/>
              </a:rPr>
              <a:t> con </a:t>
            </a:r>
            <a:r>
              <a:rPr lang="en-US" sz="1100" dirty="0" err="1">
                <a:latin typeface="UTM Avo" panose="02040603050506020204" pitchFamily="18" charset="0"/>
              </a:rPr>
              <a:t>thì</a:t>
            </a:r>
            <a:r>
              <a:rPr lang="en-US" sz="1100" dirty="0">
                <a:latin typeface="UTM Avo" panose="02040603050506020204" pitchFamily="18" charset="0"/>
              </a:rPr>
              <a:t> </a:t>
            </a:r>
            <a:r>
              <a:rPr lang="en-US" sz="1100" dirty="0" err="1">
                <a:latin typeface="UTM Avo" panose="02040603050506020204" pitchFamily="18" charset="0"/>
              </a:rPr>
              <a:t>mất</a:t>
            </a:r>
            <a:r>
              <a:rPr lang="en-US" sz="1100" dirty="0">
                <a:latin typeface="UTM Avo" panose="02040603050506020204" pitchFamily="18" charset="0"/>
              </a:rPr>
              <a:t> </a:t>
            </a:r>
            <a:r>
              <a:rPr lang="en-US" sz="1100" dirty="0" err="1">
                <a:latin typeface="UTM Avo" panose="02040603050506020204" pitchFamily="18" charset="0"/>
              </a:rPr>
              <a:t>cả</a:t>
            </a:r>
            <a:r>
              <a:rPr lang="en-US" sz="1100" dirty="0">
                <a:latin typeface="UTM Avo" panose="02040603050506020204" pitchFamily="18" charset="0"/>
              </a:rPr>
              <a:t> </a:t>
            </a:r>
            <a:r>
              <a:rPr lang="en-US" sz="1100" dirty="0" err="1">
                <a:latin typeface="UTM Avo" panose="02040603050506020204" pitchFamily="18" charset="0"/>
              </a:rPr>
              <a:t>ngon</a:t>
            </a:r>
            <a:r>
              <a:rPr lang="en-US" sz="1100" dirty="0">
                <a:latin typeface="UTM Avo" panose="02040603050506020204" pitchFamily="18" charset="0"/>
              </a:rPr>
              <a:t> ạ.</a:t>
            </a:r>
          </a:p>
          <a:p>
            <a:pPr algn="just">
              <a:lnSpc>
                <a:spcPct val="150000"/>
              </a:lnSpc>
            </a:pP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liền</a:t>
            </a:r>
            <a:r>
              <a:rPr lang="en-US" sz="1100" dirty="0">
                <a:latin typeface="UTM Avo" panose="02040603050506020204" pitchFamily="18" charset="0"/>
              </a:rPr>
              <a:t> </a:t>
            </a:r>
            <a:r>
              <a:rPr lang="en-US" sz="1100" dirty="0" err="1">
                <a:latin typeface="UTM Avo" panose="02040603050506020204" pitchFamily="18" charset="0"/>
              </a:rPr>
              <a:t>bảo</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Ừ, </a:t>
            </a:r>
            <a:r>
              <a:rPr lang="en-US" sz="1100" dirty="0" err="1">
                <a:latin typeface="UTM Avo" panose="02040603050506020204" pitchFamily="18" charset="0"/>
              </a:rPr>
              <a:t>để</a:t>
            </a:r>
            <a:r>
              <a:rPr lang="en-US" sz="1100" dirty="0">
                <a:latin typeface="UTM Avo" panose="02040603050506020204" pitchFamily="18" charset="0"/>
              </a:rPr>
              <a:t> ta </a:t>
            </a:r>
            <a:r>
              <a:rPr lang="en-US" sz="1100" dirty="0" err="1">
                <a:latin typeface="UTM Avo" panose="02040603050506020204" pitchFamily="18" charset="0"/>
              </a:rPr>
              <a:t>nghĩ</a:t>
            </a:r>
            <a:r>
              <a:rPr lang="en-US" sz="1100" dirty="0">
                <a:latin typeface="UTM Avo" panose="02040603050506020204" pitchFamily="18" charset="0"/>
              </a:rPr>
              <a:t> </a:t>
            </a:r>
            <a:r>
              <a:rPr lang="en-US" sz="1100" dirty="0" err="1">
                <a:latin typeface="UTM Avo" panose="02040603050506020204" pitchFamily="18" charset="0"/>
              </a:rPr>
              <a:t>cho</a:t>
            </a:r>
            <a:r>
              <a:rPr lang="en-US" sz="1100" dirty="0">
                <a:latin typeface="UTM Avo" panose="02040603050506020204" pitchFamily="18" charset="0"/>
              </a:rPr>
              <a:t> </a:t>
            </a:r>
            <a:r>
              <a:rPr lang="en-US" sz="1100" dirty="0" err="1">
                <a:latin typeface="UTM Avo" panose="02040603050506020204" pitchFamily="18" charset="0"/>
              </a:rPr>
              <a:t>một</a:t>
            </a:r>
            <a:r>
              <a:rPr lang="en-US" sz="1100" dirty="0">
                <a:latin typeface="UTM Avo" panose="02040603050506020204" pitchFamily="18" charset="0"/>
              </a:rPr>
              <a:t> </a:t>
            </a:r>
            <a:r>
              <a:rPr lang="en-US" sz="1100" dirty="0" err="1">
                <a:latin typeface="UTM Avo" panose="02040603050506020204" pitchFamily="18" charset="0"/>
              </a:rPr>
              <a:t>cái</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a:t>
            </a:r>
          </a:p>
          <a:p>
            <a:pPr algn="just">
              <a:lnSpc>
                <a:spcPct val="150000"/>
              </a:lnSpc>
            </a:pP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còn</a:t>
            </a:r>
            <a:r>
              <a:rPr lang="en-US" sz="1100" dirty="0">
                <a:latin typeface="UTM Avo" panose="02040603050506020204" pitchFamily="18" charset="0"/>
              </a:rPr>
              <a:t> </a:t>
            </a:r>
            <a:r>
              <a:rPr lang="en-US" sz="1100" dirty="0" err="1">
                <a:latin typeface="UTM Avo" panose="02040603050506020204" pitchFamily="18" charset="0"/>
              </a:rPr>
              <a:t>đang</a:t>
            </a:r>
            <a:r>
              <a:rPr lang="en-US" sz="1100" dirty="0">
                <a:latin typeface="UTM Avo" panose="02040603050506020204" pitchFamily="18" charset="0"/>
              </a:rPr>
              <a:t> </a:t>
            </a:r>
            <a:r>
              <a:rPr lang="en-US" sz="1100" dirty="0" err="1">
                <a:latin typeface="UTM Avo" panose="02040603050506020204" pitchFamily="18" charset="0"/>
              </a:rPr>
              <a:t>suy</a:t>
            </a:r>
            <a:r>
              <a:rPr lang="en-US" sz="1100" dirty="0">
                <a:latin typeface="UTM Avo" panose="02040603050506020204" pitchFamily="18" charset="0"/>
              </a:rPr>
              <a:t> </a:t>
            </a:r>
            <a:r>
              <a:rPr lang="en-US" sz="1100" dirty="0" err="1">
                <a:latin typeface="UTM Avo" panose="02040603050506020204" pitchFamily="18" charset="0"/>
              </a:rPr>
              <a:t>nghĩ</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nhỏ</a:t>
            </a:r>
            <a:r>
              <a:rPr lang="en-US" sz="1100" dirty="0">
                <a:latin typeface="UTM Avo" panose="02040603050506020204" pitchFamily="18" charset="0"/>
              </a:rPr>
              <a:t> </a:t>
            </a:r>
            <a:r>
              <a:rPr lang="en-US" sz="1100" dirty="0" err="1">
                <a:latin typeface="UTM Avo" panose="02040603050506020204" pitchFamily="18" charset="0"/>
              </a:rPr>
              <a:t>đã</a:t>
            </a:r>
            <a:r>
              <a:rPr lang="en-US" sz="1100" dirty="0">
                <a:latin typeface="UTM Avo" panose="02040603050506020204" pitchFamily="18" charset="0"/>
              </a:rPr>
              <a:t> </a:t>
            </a:r>
            <a:r>
              <a:rPr lang="en-US" sz="1100" dirty="0" err="1">
                <a:latin typeface="UTM Avo" panose="02040603050506020204" pitchFamily="18" charset="0"/>
              </a:rPr>
              <a:t>chạy</a:t>
            </a:r>
            <a:r>
              <a:rPr lang="en-US" sz="1100" dirty="0">
                <a:latin typeface="UTM Avo" panose="02040603050506020204" pitchFamily="18" charset="0"/>
              </a:rPr>
              <a:t> </a:t>
            </a:r>
            <a:r>
              <a:rPr lang="en-US" sz="1100" dirty="0" err="1">
                <a:latin typeface="UTM Avo" panose="02040603050506020204" pitchFamily="18" charset="0"/>
              </a:rPr>
              <a:t>đi</a:t>
            </a:r>
            <a:r>
              <a:rPr lang="en-US" sz="1100" dirty="0">
                <a:latin typeface="UTM Avo" panose="02040603050506020204" pitchFamily="18" charset="0"/>
              </a:rPr>
              <a:t> </a:t>
            </a:r>
            <a:r>
              <a:rPr lang="en-US" sz="1100" dirty="0" err="1">
                <a:latin typeface="UTM Avo" panose="02040603050506020204" pitchFamily="18" charset="0"/>
              </a:rPr>
              <a:t>xa</a:t>
            </a:r>
            <a:r>
              <a:rPr lang="en-US" sz="1100" dirty="0">
                <a:latin typeface="UTM Avo" panose="02040603050506020204" pitchFamily="18" charset="0"/>
              </a:rPr>
              <a:t> </a:t>
            </a:r>
            <a:r>
              <a:rPr lang="en-US" sz="1100" dirty="0" err="1">
                <a:latin typeface="UTM Avo" panose="02040603050506020204" pitchFamily="18" charset="0"/>
              </a:rPr>
              <a:t>rồi</a:t>
            </a:r>
            <a:r>
              <a:rPr lang="en-US" sz="1100" dirty="0">
                <a:latin typeface="UTM Avo" panose="02040603050506020204" pitchFamily="18" charset="0"/>
              </a:rPr>
              <a:t>. </a:t>
            </a:r>
            <a:r>
              <a:rPr lang="en-US" sz="1100" dirty="0" err="1">
                <a:latin typeface="UTM Avo" panose="02040603050506020204" pitchFamily="18" charset="0"/>
              </a:rPr>
              <a:t>Nó</a:t>
            </a:r>
            <a:r>
              <a:rPr lang="en-US" sz="1100" dirty="0">
                <a:latin typeface="UTM Avo" panose="02040603050506020204" pitchFamily="18" charset="0"/>
              </a:rPr>
              <a:t> </a:t>
            </a:r>
            <a:r>
              <a:rPr lang="en-US" sz="1100" dirty="0" err="1">
                <a:latin typeface="UTM Avo" panose="02040603050506020204" pitchFamily="18" charset="0"/>
              </a:rPr>
              <a:t>mừng</a:t>
            </a:r>
            <a:r>
              <a:rPr lang="en-US" sz="1100" dirty="0">
                <a:latin typeface="UTM Avo" panose="02040603050506020204" pitchFamily="18" charset="0"/>
              </a:rPr>
              <a:t> </a:t>
            </a:r>
            <a:r>
              <a:rPr lang="en-US" sz="1100" dirty="0" err="1">
                <a:latin typeface="UTM Avo" panose="02040603050506020204" pitchFamily="18" charset="0"/>
              </a:rPr>
              <a:t>rỡ</a:t>
            </a:r>
            <a:r>
              <a:rPr lang="en-US" sz="1100" dirty="0">
                <a:latin typeface="UTM Avo" panose="02040603050506020204" pitchFamily="18" charset="0"/>
              </a:rPr>
              <a:t> </a:t>
            </a:r>
            <a:r>
              <a:rPr lang="en-US" sz="1100" dirty="0" err="1">
                <a:latin typeface="UTM Avo" panose="02040603050506020204" pitchFamily="18" charset="0"/>
              </a:rPr>
              <a:t>khoe</a:t>
            </a:r>
            <a:r>
              <a:rPr lang="en-US" sz="1100" dirty="0">
                <a:latin typeface="UTM Avo" panose="02040603050506020204" pitchFamily="18" charset="0"/>
              </a:rPr>
              <a:t> </a:t>
            </a:r>
            <a:r>
              <a:rPr lang="en-US" sz="1100" dirty="0" err="1">
                <a:latin typeface="UTM Avo" panose="02040603050506020204" pitchFamily="18" charset="0"/>
              </a:rPr>
              <a:t>với</a:t>
            </a:r>
            <a:r>
              <a:rPr lang="en-US" sz="1100" dirty="0">
                <a:latin typeface="UTM Avo" panose="02040603050506020204" pitchFamily="18" charset="0"/>
              </a:rPr>
              <a:t> </a:t>
            </a:r>
            <a:r>
              <a:rPr lang="en-US" sz="1100" dirty="0" err="1">
                <a:latin typeface="UTM Avo" panose="02040603050506020204" pitchFamily="18" charset="0"/>
              </a:rPr>
              <a:t>bạn</a:t>
            </a:r>
            <a:r>
              <a:rPr lang="en-US" sz="1100" dirty="0">
                <a:latin typeface="UTM Avo" panose="02040603050506020204" pitchFamily="18" charset="0"/>
              </a:rPr>
              <a:t> </a:t>
            </a:r>
            <a:r>
              <a:rPr lang="en-US" sz="1100" dirty="0" err="1">
                <a:latin typeface="UTM Avo" panose="02040603050506020204" pitchFamily="18" charset="0"/>
              </a:rPr>
              <a:t>bè</a:t>
            </a:r>
            <a:r>
              <a:rPr lang="en-US" sz="1100" dirty="0">
                <a:latin typeface="UTM Avo" panose="02040603050506020204" pitchFamily="18" charset="0"/>
              </a:rPr>
              <a:t>:</a:t>
            </a:r>
          </a:p>
          <a:p>
            <a:pPr marL="171450" indent="-171450" algn="just">
              <a:lnSpc>
                <a:spcPct val="150000"/>
              </a:lnSpc>
              <a:buFontTx/>
              <a:buChar char="-"/>
            </a:pP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cho</a:t>
            </a:r>
            <a:r>
              <a:rPr lang="en-US" sz="1100" dirty="0">
                <a:latin typeface="UTM Avo" panose="02040603050506020204" pitchFamily="18" charset="0"/>
              </a:rPr>
              <a:t> </a:t>
            </a:r>
            <a:r>
              <a:rPr lang="en-US" sz="1100" dirty="0" err="1">
                <a:latin typeface="UTM Avo" panose="02040603050506020204" pitchFamily="18" charset="0"/>
              </a:rPr>
              <a:t>tôi</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đấy</a:t>
            </a:r>
            <a:r>
              <a:rPr lang="en-US" sz="1100" dirty="0">
                <a:latin typeface="UTM Avo" panose="02040603050506020204" pitchFamily="18" charset="0"/>
              </a:rPr>
              <a:t>!</a:t>
            </a:r>
          </a:p>
          <a:p>
            <a:pPr algn="just">
              <a:lnSpc>
                <a:spcPct val="150000"/>
              </a:lnSpc>
            </a:pPr>
            <a:r>
              <a:rPr lang="en-US" sz="1100" i="1" dirty="0">
                <a:latin typeface="UTM Avo" panose="02040603050506020204" pitchFamily="18" charset="0"/>
              </a:rPr>
              <a:t>                                                      (</a:t>
            </a:r>
            <a:r>
              <a:rPr lang="en-US" sz="1100" i="1" dirty="0" err="1">
                <a:latin typeface="UTM Avo" panose="02040603050506020204" pitchFamily="18" charset="0"/>
              </a:rPr>
              <a:t>Sự</a:t>
            </a:r>
            <a:r>
              <a:rPr lang="en-US" sz="1100" i="1" dirty="0">
                <a:latin typeface="UTM Avo" panose="02040603050506020204" pitchFamily="18" charset="0"/>
              </a:rPr>
              <a:t> </a:t>
            </a:r>
            <a:r>
              <a:rPr lang="en-US" sz="1100" i="1" dirty="0" err="1">
                <a:latin typeface="UTM Avo" panose="02040603050506020204" pitchFamily="18" charset="0"/>
              </a:rPr>
              <a:t>tích</a:t>
            </a:r>
            <a:r>
              <a:rPr lang="en-US" sz="1100" i="1" dirty="0">
                <a:latin typeface="UTM Avo" panose="02040603050506020204" pitchFamily="18" charset="0"/>
              </a:rPr>
              <a:t> </a:t>
            </a:r>
            <a:r>
              <a:rPr lang="en-US" sz="1100" i="1" dirty="0" err="1">
                <a:latin typeface="UTM Avo" panose="02040603050506020204" pitchFamily="18" charset="0"/>
              </a:rPr>
              <a:t>cây</a:t>
            </a:r>
            <a:r>
              <a:rPr lang="en-US" sz="1100" i="1" dirty="0">
                <a:latin typeface="UTM Avo" panose="02040603050506020204" pitchFamily="18" charset="0"/>
              </a:rPr>
              <a:t> </a:t>
            </a:r>
            <a:r>
              <a:rPr lang="en-US" sz="1100" i="1" dirty="0" err="1">
                <a:latin typeface="UTM Avo" panose="02040603050506020204" pitchFamily="18" charset="0"/>
              </a:rPr>
              <a:t>thì</a:t>
            </a:r>
            <a:r>
              <a:rPr lang="en-US" sz="1100" i="1" dirty="0">
                <a:latin typeface="UTM Avo" panose="02040603050506020204" pitchFamily="18" charset="0"/>
              </a:rPr>
              <a:t> </a:t>
            </a:r>
            <a:r>
              <a:rPr lang="en-US" sz="1100" i="1" dirty="0" err="1">
                <a:latin typeface="UTM Avo" panose="02040603050506020204" pitchFamily="18" charset="0"/>
              </a:rPr>
              <a:t>là</a:t>
            </a:r>
            <a:r>
              <a:rPr lang="en-US" sz="1100" i="1" dirty="0">
                <a:latin typeface="UTM Avo" panose="02040603050506020204" pitchFamily="18" charset="0"/>
              </a:rPr>
              <a:t> – </a:t>
            </a:r>
            <a:r>
              <a:rPr lang="en-US" sz="1100" i="1" dirty="0" err="1">
                <a:latin typeface="UTM Avo" panose="02040603050506020204" pitchFamily="18" charset="0"/>
              </a:rPr>
              <a:t>Trịnh</a:t>
            </a:r>
            <a:r>
              <a:rPr lang="en-US" sz="1100" i="1" dirty="0">
                <a:latin typeface="UTM Avo" panose="02040603050506020204" pitchFamily="18" charset="0"/>
              </a:rPr>
              <a:t> </a:t>
            </a:r>
            <a:r>
              <a:rPr lang="en-US" sz="1100" i="1" dirty="0" err="1">
                <a:latin typeface="UTM Avo" panose="02040603050506020204" pitchFamily="18" charset="0"/>
              </a:rPr>
              <a:t>Mạnh</a:t>
            </a:r>
            <a:r>
              <a:rPr lang="en-US" sz="1100" i="1" dirty="0">
                <a:latin typeface="UTM Avo" panose="02040603050506020204" pitchFamily="18" charset="0"/>
              </a:rPr>
              <a:t> </a:t>
            </a:r>
            <a:r>
              <a:rPr lang="en-US" sz="1100" i="1" dirty="0" err="1">
                <a:latin typeface="UTM Avo" panose="02040603050506020204" pitchFamily="18" charset="0"/>
              </a:rPr>
              <a:t>kể</a:t>
            </a:r>
            <a:r>
              <a:rPr lang="en-US" sz="1100" i="1" dirty="0">
                <a:latin typeface="UTM Avo" panose="02040603050506020204" pitchFamily="18" charset="0"/>
              </a:rPr>
              <a:t>)) </a:t>
            </a:r>
            <a:endParaRPr lang="vi-VN" sz="1100" dirty="0">
              <a:latin typeface="UTM Avo" panose="02040603050506020204" pitchFamily="18" charset="0"/>
            </a:endParaRPr>
          </a:p>
        </p:txBody>
      </p:sp>
      <p:pic>
        <p:nvPicPr>
          <p:cNvPr id="2" name="Picture 1"/>
          <p:cNvPicPr>
            <a:picLocks noChangeAspect="1"/>
          </p:cNvPicPr>
          <p:nvPr/>
        </p:nvPicPr>
        <p:blipFill>
          <a:blip r:embed="rId3"/>
          <a:stretch>
            <a:fillRect/>
          </a:stretch>
        </p:blipFill>
        <p:spPr>
          <a:xfrm>
            <a:off x="4408104" y="878763"/>
            <a:ext cx="2266950" cy="1612189"/>
          </a:xfrm>
          <a:prstGeom prst="rect">
            <a:avLst/>
          </a:prstGeom>
        </p:spPr>
      </p:pic>
      <p:sp>
        <p:nvSpPr>
          <p:cNvPr id="3" name="Oval 2"/>
          <p:cNvSpPr/>
          <p:nvPr/>
        </p:nvSpPr>
        <p:spPr>
          <a:xfrm>
            <a:off x="1" y="293520"/>
            <a:ext cx="273268" cy="3371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solidFill>
                  <a:srgbClr val="FF0000"/>
                </a:solidFill>
              </a:rPr>
              <a:t>1</a:t>
            </a:r>
          </a:p>
        </p:txBody>
      </p:sp>
      <p:sp>
        <p:nvSpPr>
          <p:cNvPr id="6" name="Oval 5"/>
          <p:cNvSpPr/>
          <p:nvPr/>
        </p:nvSpPr>
        <p:spPr>
          <a:xfrm>
            <a:off x="-52490" y="2583333"/>
            <a:ext cx="273268" cy="3371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solidFill>
                  <a:srgbClr val="FF0000"/>
                </a:solidFill>
              </a:rPr>
              <a:t>2</a:t>
            </a:r>
          </a:p>
        </p:txBody>
      </p:sp>
    </p:spTree>
    <p:extLst>
      <p:ext uri="{BB962C8B-B14F-4D97-AF65-F5344CB8AC3E}">
        <p14:creationId xmlns:p14="http://schemas.microsoft.com/office/powerpoint/2010/main" val="3041403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par>
                                <p:cTn id="13" presetID="1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3" grpId="0" animBg="1"/>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95299" y="362770"/>
            <a:ext cx="3042331" cy="728662"/>
            <a:chOff x="495299" y="362770"/>
            <a:chExt cx="3042331" cy="728662"/>
          </a:xfrm>
        </p:grpSpPr>
        <p:pic>
          <p:nvPicPr>
            <p:cNvPr id="3" name="Picture 2" descr="20210409090849_wm_shs-tieng-viet-2-tap-1"/>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8665" t="20433" r="84827" b="75049"/>
            <a:stretch/>
          </p:blipFill>
          <p:spPr bwMode="auto">
            <a:xfrm>
              <a:off x="495299" y="362770"/>
              <a:ext cx="747713" cy="728662"/>
            </a:xfrm>
            <a:prstGeom prst="roundRect">
              <a:avLst>
                <a:gd name="adj" fmla="val 33007"/>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07B3502-F58A-46C0-88F8-3DE26F98CD3F}"/>
                </a:ext>
              </a:extLst>
            </p:cNvPr>
            <p:cNvSpPr txBox="1"/>
            <p:nvPr/>
          </p:nvSpPr>
          <p:spPr>
            <a:xfrm>
              <a:off x="1112646" y="500147"/>
              <a:ext cx="2424984" cy="453907"/>
            </a:xfrm>
            <a:prstGeom prst="rect">
              <a:avLst/>
            </a:prstGeom>
            <a:noFill/>
          </p:spPr>
          <p:txBody>
            <a:bodyPr wrap="square" rtlCol="0">
              <a:spAutoFit/>
            </a:bodyPr>
            <a:lstStyle/>
            <a:p>
              <a:pPr>
                <a:lnSpc>
                  <a:spcPct val="150000"/>
                </a:lnSpc>
              </a:pPr>
              <a:r>
                <a:rPr lang="en-US" sz="1800" b="1" dirty="0">
                  <a:solidFill>
                    <a:srgbClr val="17479D"/>
                  </a:solidFill>
                  <a:latin typeface="UTM Avo" panose="02040603050506020204" pitchFamily="18" charset="0"/>
                </a:rPr>
                <a:t>LUYỆN TẬP</a:t>
              </a:r>
            </a:p>
          </p:txBody>
        </p:sp>
      </p:grpSp>
      <p:sp>
        <p:nvSpPr>
          <p:cNvPr id="5" name="TextBox 4">
            <a:extLst>
              <a:ext uri="{FF2B5EF4-FFF2-40B4-BE49-F238E27FC236}">
                <a16:creationId xmlns:a16="http://schemas.microsoft.com/office/drawing/2014/main" id="{7BF6BCDF-9F5D-43EF-8D2F-74DA0EBB0C5C}"/>
              </a:ext>
            </a:extLst>
          </p:cNvPr>
          <p:cNvSpPr txBox="1"/>
          <p:nvPr/>
        </p:nvSpPr>
        <p:spPr>
          <a:xfrm>
            <a:off x="495299" y="954054"/>
            <a:ext cx="5905501" cy="1985159"/>
          </a:xfrm>
          <a:prstGeom prst="rect">
            <a:avLst/>
          </a:prstGeom>
          <a:noFill/>
        </p:spPr>
        <p:txBody>
          <a:bodyPr wrap="square" rtlCol="0">
            <a:spAutoFit/>
          </a:bodyPr>
          <a:lstStyle/>
          <a:p>
            <a:pPr algn="just">
              <a:lnSpc>
                <a:spcPct val="150000"/>
              </a:lnSpc>
            </a:pPr>
            <a:r>
              <a:rPr lang="en-US" sz="1800" b="1" dirty="0">
                <a:latin typeface="UTM Avo" panose="02040603050506020204" pitchFamily="18" charset="0"/>
              </a:rPr>
              <a:t>1.</a:t>
            </a:r>
            <a:r>
              <a:rPr lang="en-US" sz="1800" dirty="0">
                <a:latin typeface="UTM Avo" panose="02040603050506020204" pitchFamily="18" charset="0"/>
              </a:rPr>
              <a:t> </a:t>
            </a:r>
            <a:r>
              <a:rPr lang="en-US" sz="1800" dirty="0" err="1">
                <a:latin typeface="UTM Avo" panose="02040603050506020204" pitchFamily="18" charset="0"/>
              </a:rPr>
              <a:t>Đóng</a:t>
            </a:r>
            <a:r>
              <a:rPr lang="en-US" sz="1800" dirty="0">
                <a:latin typeface="UTM Avo" panose="02040603050506020204" pitchFamily="18" charset="0"/>
              </a:rPr>
              <a:t> </a:t>
            </a:r>
            <a:r>
              <a:rPr lang="en-US" sz="1800" dirty="0" err="1">
                <a:latin typeface="UTM Avo" panose="02040603050506020204" pitchFamily="18" charset="0"/>
              </a:rPr>
              <a:t>vai</a:t>
            </a:r>
            <a:r>
              <a:rPr lang="en-US" sz="1800" dirty="0">
                <a:latin typeface="UTM Avo" panose="02040603050506020204" pitchFamily="18" charset="0"/>
              </a:rPr>
              <a:t> </a:t>
            </a:r>
            <a:r>
              <a:rPr lang="en-US" sz="1800" dirty="0" err="1">
                <a:latin typeface="UTM Avo" panose="02040603050506020204" pitchFamily="18" charset="0"/>
              </a:rPr>
              <a:t>cây</a:t>
            </a:r>
            <a:r>
              <a:rPr lang="en-US" sz="1800" dirty="0">
                <a:latin typeface="UTM Avo" panose="02040603050506020204" pitchFamily="18" charset="0"/>
              </a:rPr>
              <a:t>  “</a:t>
            </a:r>
            <a:r>
              <a:rPr lang="en-US" sz="1800" dirty="0" err="1">
                <a:latin typeface="UTM Avo" panose="02040603050506020204" pitchFamily="18" charset="0"/>
              </a:rPr>
              <a:t>thì</a:t>
            </a:r>
            <a:r>
              <a:rPr lang="en-US" sz="1800" dirty="0">
                <a:latin typeface="UTM Avo" panose="02040603050506020204" pitchFamily="18" charset="0"/>
              </a:rPr>
              <a:t> </a:t>
            </a:r>
            <a:r>
              <a:rPr lang="en-US" sz="1800" dirty="0" err="1">
                <a:latin typeface="UTM Avo" panose="02040603050506020204" pitchFamily="18" charset="0"/>
              </a:rPr>
              <a:t>là</a:t>
            </a:r>
            <a:r>
              <a:rPr lang="en-US" sz="1800" dirty="0">
                <a:latin typeface="UTM Avo" panose="02040603050506020204" pitchFamily="18" charset="0"/>
              </a:rPr>
              <a:t>” </a:t>
            </a:r>
            <a:r>
              <a:rPr lang="en-US" sz="1800" dirty="0" err="1">
                <a:latin typeface="UTM Avo" panose="02040603050506020204" pitchFamily="18" charset="0"/>
              </a:rPr>
              <a:t>đề</a:t>
            </a:r>
            <a:r>
              <a:rPr lang="en-US" sz="1800" dirty="0">
                <a:latin typeface="UTM Avo" panose="02040603050506020204" pitchFamily="18" charset="0"/>
              </a:rPr>
              <a:t> </a:t>
            </a:r>
            <a:r>
              <a:rPr lang="en-US" sz="1800" dirty="0" err="1">
                <a:latin typeface="UTM Avo" panose="02040603050506020204" pitchFamily="18" charset="0"/>
              </a:rPr>
              <a:t>nghị</a:t>
            </a:r>
            <a:r>
              <a:rPr lang="en-US" sz="1800" dirty="0">
                <a:latin typeface="UTM Avo" panose="02040603050506020204" pitchFamily="18" charset="0"/>
              </a:rPr>
              <a:t> </a:t>
            </a:r>
            <a:r>
              <a:rPr lang="en-US" sz="1800" dirty="0" err="1">
                <a:latin typeface="UTM Avo" panose="02040603050506020204" pitchFamily="18" charset="0"/>
              </a:rPr>
              <a:t>trời</a:t>
            </a:r>
            <a:r>
              <a:rPr lang="en-US" sz="1800" dirty="0">
                <a:latin typeface="UTM Avo" panose="02040603050506020204" pitchFamily="18" charset="0"/>
              </a:rPr>
              <a:t> </a:t>
            </a:r>
            <a:r>
              <a:rPr lang="en-US" sz="1800" dirty="0" err="1">
                <a:latin typeface="UTM Avo" panose="02040603050506020204" pitchFamily="18" charset="0"/>
              </a:rPr>
              <a:t>đặt</a:t>
            </a:r>
            <a:r>
              <a:rPr lang="en-US" sz="1800" dirty="0">
                <a:latin typeface="UTM Avo" panose="02040603050506020204" pitchFamily="18" charset="0"/>
              </a:rPr>
              <a:t> </a:t>
            </a:r>
            <a:r>
              <a:rPr lang="en-US" sz="1800" dirty="0" err="1">
                <a:latin typeface="UTM Avo" panose="02040603050506020204" pitchFamily="18" charset="0"/>
              </a:rPr>
              <a:t>tên</a:t>
            </a:r>
            <a:r>
              <a:rPr lang="en-US" sz="1800" dirty="0">
                <a:latin typeface="UTM Avo" panose="02040603050506020204" pitchFamily="18" charset="0"/>
              </a:rPr>
              <a:t>?</a:t>
            </a:r>
          </a:p>
          <a:p>
            <a:r>
              <a:rPr lang="vi-VN" sz="1600" dirty="0">
                <a:solidFill>
                  <a:srgbClr val="FF0000"/>
                </a:solidFill>
              </a:rPr>
              <a:t>Tôi là một cái cây đặc biệt. Đặc biệt vì tôi có dáng người mảnh khảnh và nhỏ bé. Nhưng nhiều món ăn mà không có tôi thì sẽ không bao giờ ngon được. Chờ mãi, cũng đến lượt tôi được vào xin một cái tên với ông trời. Tôi nói:</a:t>
            </a:r>
          </a:p>
          <a:p>
            <a:r>
              <a:rPr lang="vi-VN" sz="1600" dirty="0">
                <a:solidFill>
                  <a:srgbClr val="FF0000"/>
                </a:solidFill>
              </a:rPr>
              <a:t>- Thưa trời, khi nấu canh riêu hoặc làm chả cá, chả mực mà không có con thì mất cả ngon ạ.</a:t>
            </a:r>
          </a:p>
        </p:txBody>
      </p:sp>
      <p:sp>
        <p:nvSpPr>
          <p:cNvPr id="8" name="Rectangle 7"/>
          <p:cNvSpPr/>
          <p:nvPr/>
        </p:nvSpPr>
        <p:spPr>
          <a:xfrm>
            <a:off x="495298" y="2939213"/>
            <a:ext cx="5905501" cy="369332"/>
          </a:xfrm>
          <a:prstGeom prst="rect">
            <a:avLst/>
          </a:prstGeom>
        </p:spPr>
        <p:txBody>
          <a:bodyPr wrap="square">
            <a:spAutoFit/>
          </a:bodyPr>
          <a:lstStyle/>
          <a:p>
            <a:r>
              <a:rPr lang="vi-VN" sz="1800" b="1" dirty="0"/>
              <a:t>2. </a:t>
            </a:r>
            <a:r>
              <a:rPr lang="vi-VN" sz="1800" dirty="0"/>
              <a:t>Cùng bạn nói và đáp lời đề nghị chơi một trò chơi.</a:t>
            </a:r>
            <a:endParaRPr lang="en-US" sz="1800" dirty="0"/>
          </a:p>
        </p:txBody>
      </p:sp>
      <p:sp>
        <p:nvSpPr>
          <p:cNvPr id="9" name="Rectangle 8"/>
          <p:cNvSpPr/>
          <p:nvPr/>
        </p:nvSpPr>
        <p:spPr>
          <a:xfrm>
            <a:off x="495298" y="3393120"/>
            <a:ext cx="5621996" cy="707886"/>
          </a:xfrm>
          <a:prstGeom prst="rect">
            <a:avLst/>
          </a:prstGeom>
        </p:spPr>
        <p:txBody>
          <a:bodyPr wrap="square">
            <a:spAutoFit/>
          </a:bodyPr>
          <a:lstStyle/>
          <a:p>
            <a:r>
              <a:rPr lang="vi-VN" sz="2000" dirty="0">
                <a:solidFill>
                  <a:srgbClr val="FF0000"/>
                </a:solidFill>
              </a:rPr>
              <a:t>- Cậu có thể chơi nhảy dây cùng tớ không?</a:t>
            </a:r>
          </a:p>
          <a:p>
            <a:r>
              <a:rPr lang="vi-VN" sz="2000" dirty="0">
                <a:solidFill>
                  <a:srgbClr val="FF0000"/>
                </a:solidFill>
              </a:rPr>
              <a:t>- Được chứ, mình cùng chơi nào.</a:t>
            </a:r>
          </a:p>
        </p:txBody>
      </p:sp>
    </p:spTree>
    <p:extLst>
      <p:ext uri="{BB962C8B-B14F-4D97-AF65-F5344CB8AC3E}">
        <p14:creationId xmlns:p14="http://schemas.microsoft.com/office/powerpoint/2010/main" val="1060037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1000"/>
                                        <p:tgtEl>
                                          <p:spTgt spid="5">
                                            <p:txEl>
                                              <p:pRg st="1" end="1"/>
                                            </p:txEl>
                                          </p:spTgt>
                                        </p:tgtEl>
                                      </p:cBhvr>
                                    </p:animEffect>
                                    <p:anim calcmode="lin" valueType="num">
                                      <p:cBhvr>
                                        <p:cTn id="1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5">
                                            <p:txEl>
                                              <p:pRg st="1" end="1"/>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fade">
                                      <p:cBhvr>
                                        <p:cTn id="22" dur="1000"/>
                                        <p:tgtEl>
                                          <p:spTgt spid="5">
                                            <p:txEl>
                                              <p:pRg st="2" end="2"/>
                                            </p:txEl>
                                          </p:spTgt>
                                        </p:tgtEl>
                                      </p:cBhvr>
                                    </p:animEffect>
                                    <p:anim calcmode="lin" valueType="num">
                                      <p:cBhvr>
                                        <p:cTn id="23"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8">
                                            <p:txEl>
                                              <p:pRg st="0" end="0"/>
                                            </p:txEl>
                                          </p:spTgt>
                                        </p:tgtEl>
                                        <p:attrNameLst>
                                          <p:attrName>style.visibility</p:attrName>
                                        </p:attrNameLst>
                                      </p:cBhvr>
                                      <p:to>
                                        <p:strVal val="visible"/>
                                      </p:to>
                                    </p:set>
                                    <p:animEffect transition="in" filter="fade">
                                      <p:cBhvr>
                                        <p:cTn id="29" dur="1000"/>
                                        <p:tgtEl>
                                          <p:spTgt spid="8">
                                            <p:txEl>
                                              <p:pRg st="0" end="0"/>
                                            </p:txEl>
                                          </p:spTgt>
                                        </p:tgtEl>
                                      </p:cBhvr>
                                    </p:animEffect>
                                    <p:anim calcmode="lin" valueType="num">
                                      <p:cBhvr>
                                        <p:cTn id="30"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31"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9">
                                            <p:txEl>
                                              <p:pRg st="0" end="0"/>
                                            </p:txEl>
                                          </p:spTgt>
                                        </p:tgtEl>
                                        <p:attrNameLst>
                                          <p:attrName>style.visibility</p:attrName>
                                        </p:attrNameLst>
                                      </p:cBhvr>
                                      <p:to>
                                        <p:strVal val="visible"/>
                                      </p:to>
                                    </p:set>
                                    <p:animEffect transition="in" filter="fade">
                                      <p:cBhvr>
                                        <p:cTn id="36" dur="1000"/>
                                        <p:tgtEl>
                                          <p:spTgt spid="9">
                                            <p:txEl>
                                              <p:pRg st="0" end="0"/>
                                            </p:txEl>
                                          </p:spTgt>
                                        </p:tgtEl>
                                      </p:cBhvr>
                                    </p:animEffect>
                                    <p:anim calcmode="lin" valueType="num">
                                      <p:cBhvr>
                                        <p:cTn id="37"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38"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9">
                                            <p:txEl>
                                              <p:pRg st="1" end="1"/>
                                            </p:txEl>
                                          </p:spTgt>
                                        </p:tgtEl>
                                        <p:attrNameLst>
                                          <p:attrName>style.visibility</p:attrName>
                                        </p:attrNameLst>
                                      </p:cBhvr>
                                      <p:to>
                                        <p:strVal val="visible"/>
                                      </p:to>
                                    </p:set>
                                    <p:animEffect transition="in" filter="fade">
                                      <p:cBhvr>
                                        <p:cTn id="43" dur="1000"/>
                                        <p:tgtEl>
                                          <p:spTgt spid="9">
                                            <p:txEl>
                                              <p:pRg st="1" end="1"/>
                                            </p:txEl>
                                          </p:spTgt>
                                        </p:tgtEl>
                                      </p:cBhvr>
                                    </p:animEffect>
                                    <p:anim calcmode="lin" valueType="num">
                                      <p:cBhvr>
                                        <p:cTn id="44"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45"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6858000" cy="5143500"/>
          </a:xfrm>
          <a:prstGeom prst="rect">
            <a:avLst/>
          </a:prstGeom>
        </p:spPr>
      </p:pic>
      <p:sp>
        <p:nvSpPr>
          <p:cNvPr id="7" name="TextBox 3">
            <a:extLst>
              <a:ext uri="{FF2B5EF4-FFF2-40B4-BE49-F238E27FC236}">
                <a16:creationId xmlns:a16="http://schemas.microsoft.com/office/drawing/2014/main" id="{B587FF6E-AB2B-43A3-AB65-0FC2F75F5A7E}"/>
              </a:ext>
            </a:extLst>
          </p:cNvPr>
          <p:cNvSpPr txBox="1"/>
          <p:nvPr/>
        </p:nvSpPr>
        <p:spPr>
          <a:xfrm>
            <a:off x="383635" y="721547"/>
            <a:ext cx="6160384" cy="461665"/>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b="1" dirty="0">
                <a:solidFill>
                  <a:schemeClr val="accent2"/>
                </a:solidFill>
                <a:latin typeface="HP001 4 hàng" panose="020B0603050302020204" pitchFamily="34" charset="0"/>
              </a:rPr>
              <a:t> </a:t>
            </a:r>
            <a:r>
              <a:rPr lang="en-US" sz="2400" b="1" err="1">
                <a:solidFill>
                  <a:schemeClr val="accent2"/>
                </a:solidFill>
                <a:latin typeface="HP001 4 hàng" panose="020B0603050302020204" pitchFamily="34" charset="0"/>
              </a:rPr>
              <a:t>Thứ</a:t>
            </a:r>
            <a:r>
              <a:rPr lang="en-US" sz="2400" b="1">
                <a:solidFill>
                  <a:schemeClr val="accent2"/>
                </a:solidFill>
                <a:latin typeface="HP001 4 hàng" panose="020B0603050302020204" pitchFamily="34" charset="0"/>
              </a:rPr>
              <a:t> </a:t>
            </a:r>
            <a:r>
              <a:rPr lang="en-US" sz="2400" b="1" dirty="0">
                <a:solidFill>
                  <a:schemeClr val="accent2"/>
                </a:solidFill>
                <a:latin typeface="HP001 4 hàng" panose="020B0603050302020204" pitchFamily="34" charset="0"/>
              </a:rPr>
              <a:t>B</a:t>
            </a:r>
            <a:r>
              <a:rPr lang="en-US" sz="2400" b="1">
                <a:solidFill>
                  <a:schemeClr val="accent2"/>
                </a:solidFill>
                <a:latin typeface="HP001 4 hàng" panose="020B0603050302020204" pitchFamily="34" charset="0"/>
              </a:rPr>
              <a:t>a </a:t>
            </a:r>
            <a:r>
              <a:rPr lang="en-US" sz="2400" b="1" dirty="0" err="1">
                <a:solidFill>
                  <a:schemeClr val="accent2"/>
                </a:solidFill>
                <a:latin typeface="HP001 4 hàng" panose="020B0603050302020204" pitchFamily="34" charset="0"/>
              </a:rPr>
              <a:t>ngày</a:t>
            </a:r>
            <a:r>
              <a:rPr lang="en-US" sz="2400" b="1" dirty="0">
                <a:solidFill>
                  <a:schemeClr val="accent2"/>
                </a:solidFill>
                <a:latin typeface="HP001 4 hàng" panose="020B0603050302020204" pitchFamily="34" charset="0"/>
              </a:rPr>
              <a:t> 28 </a:t>
            </a:r>
            <a:r>
              <a:rPr lang="en-US" sz="2400" b="1" dirty="0" err="1">
                <a:solidFill>
                  <a:schemeClr val="accent2"/>
                </a:solidFill>
                <a:latin typeface="HP001 4 hàng" panose="020B0603050302020204" pitchFamily="34" charset="0"/>
              </a:rPr>
              <a:t>tháng</a:t>
            </a:r>
            <a:r>
              <a:rPr lang="en-US" sz="2400" b="1" dirty="0">
                <a:solidFill>
                  <a:schemeClr val="accent2"/>
                </a:solidFill>
                <a:latin typeface="HP001 4 hàng" panose="020B0603050302020204" pitchFamily="34" charset="0"/>
              </a:rPr>
              <a:t> 2 </a:t>
            </a:r>
            <a:r>
              <a:rPr lang="en-US" sz="2400" b="1" err="1">
                <a:solidFill>
                  <a:schemeClr val="accent2"/>
                </a:solidFill>
                <a:latin typeface="HP001 4 hàng" panose="020B0603050302020204" pitchFamily="34" charset="0"/>
              </a:rPr>
              <a:t>năm</a:t>
            </a:r>
            <a:r>
              <a:rPr lang="en-US" sz="2400" b="1">
                <a:solidFill>
                  <a:schemeClr val="accent2"/>
                </a:solidFill>
                <a:latin typeface="HP001 4 hàng" panose="020B0603050302020204" pitchFamily="34" charset="0"/>
              </a:rPr>
              <a:t> 2024</a:t>
            </a:r>
            <a:endParaRPr lang="en-US" sz="2400" b="1" dirty="0">
              <a:solidFill>
                <a:schemeClr val="accent2"/>
              </a:solidFill>
              <a:latin typeface="HP001 4 hàng" panose="020B0603050302020204" pitchFamily="34" charset="0"/>
            </a:endParaRPr>
          </a:p>
        </p:txBody>
      </p:sp>
      <p:sp>
        <p:nvSpPr>
          <p:cNvPr id="8" name="TextBox 4">
            <a:extLst>
              <a:ext uri="{FF2B5EF4-FFF2-40B4-BE49-F238E27FC236}">
                <a16:creationId xmlns:a16="http://schemas.microsoft.com/office/drawing/2014/main" id="{B587FF6E-AB2B-43A3-AB65-0FC2F75F5A7E}"/>
              </a:ext>
            </a:extLst>
          </p:cNvPr>
          <p:cNvSpPr txBox="1"/>
          <p:nvPr/>
        </p:nvSpPr>
        <p:spPr>
          <a:xfrm>
            <a:off x="1634967" y="1215879"/>
            <a:ext cx="5414826" cy="461665"/>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b="1" dirty="0" err="1">
                <a:solidFill>
                  <a:srgbClr val="FFFF00"/>
                </a:solidFill>
                <a:latin typeface="HP001 4 hàng" panose="020B0603050302020204" pitchFamily="34" charset="0"/>
              </a:rPr>
              <a:t>Tiếng</a:t>
            </a:r>
            <a:r>
              <a:rPr lang="en-US" sz="2400" b="1" dirty="0">
                <a:solidFill>
                  <a:srgbClr val="FFFF00"/>
                </a:solidFill>
                <a:latin typeface="HP001 4 hàng" panose="020B0603050302020204" pitchFamily="34" charset="0"/>
              </a:rPr>
              <a:t> </a:t>
            </a:r>
            <a:r>
              <a:rPr lang="en-US" sz="2400" b="1" dirty="0" err="1">
                <a:solidFill>
                  <a:srgbClr val="FFFF00"/>
                </a:solidFill>
                <a:latin typeface="HP001 4 hàng" panose="020B0603050302020204" pitchFamily="34" charset="0"/>
              </a:rPr>
              <a:t>việt</a:t>
            </a:r>
            <a:endParaRPr lang="en-US" sz="2400" b="1" dirty="0">
              <a:solidFill>
                <a:srgbClr val="FFFF00"/>
              </a:solidFill>
              <a:latin typeface="HP001 4 hàng" panose="020B0603050302020204" pitchFamily="34" charset="0"/>
            </a:endParaRPr>
          </a:p>
        </p:txBody>
      </p:sp>
      <p:sp>
        <p:nvSpPr>
          <p:cNvPr id="9" name="TextBox 5">
            <a:extLst>
              <a:ext uri="{FF2B5EF4-FFF2-40B4-BE49-F238E27FC236}">
                <a16:creationId xmlns:a16="http://schemas.microsoft.com/office/drawing/2014/main" id="{B587FF6E-AB2B-43A3-AB65-0FC2F75F5A7E}"/>
              </a:ext>
            </a:extLst>
          </p:cNvPr>
          <p:cNvSpPr txBox="1"/>
          <p:nvPr/>
        </p:nvSpPr>
        <p:spPr>
          <a:xfrm>
            <a:off x="923489" y="1766079"/>
            <a:ext cx="4627418" cy="461665"/>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b="1" dirty="0" err="1">
                <a:solidFill>
                  <a:srgbClr val="FFFF00"/>
                </a:solidFill>
                <a:latin typeface="HP001 4 hàng" panose="020B0603050302020204" pitchFamily="34" charset="0"/>
              </a:rPr>
              <a:t>Viết</a:t>
            </a:r>
            <a:r>
              <a:rPr lang="en-US" sz="2400" b="1" dirty="0">
                <a:solidFill>
                  <a:srgbClr val="FFFF00"/>
                </a:solidFill>
                <a:latin typeface="HP001 4 hàng" panose="020B0603050302020204" pitchFamily="34" charset="0"/>
              </a:rPr>
              <a:t>: </a:t>
            </a:r>
            <a:r>
              <a:rPr lang="en-US" sz="2400" b="1" dirty="0" err="1">
                <a:solidFill>
                  <a:srgbClr val="FFFF00"/>
                </a:solidFill>
                <a:latin typeface="HP001 4 hàng" panose="020B0603050302020204" pitchFamily="34" charset="0"/>
              </a:rPr>
              <a:t>Chứ</a:t>
            </a:r>
            <a:r>
              <a:rPr lang="en-US" sz="2400" b="1" dirty="0">
                <a:solidFill>
                  <a:srgbClr val="FFFF00"/>
                </a:solidFill>
                <a:latin typeface="HP001 4 hàng" panose="020B0603050302020204" pitchFamily="34" charset="0"/>
              </a:rPr>
              <a:t> </a:t>
            </a:r>
            <a:r>
              <a:rPr lang="en-US" sz="2400" b="1" dirty="0" err="1">
                <a:solidFill>
                  <a:srgbClr val="FFFF00"/>
                </a:solidFill>
                <a:latin typeface="HP001 4 hàng" panose="020B0603050302020204" pitchFamily="34" charset="0"/>
              </a:rPr>
              <a:t>hoa</a:t>
            </a:r>
            <a:r>
              <a:rPr lang="en-US" sz="2400" b="1" dirty="0">
                <a:solidFill>
                  <a:srgbClr val="FFFF00"/>
                </a:solidFill>
                <a:latin typeface="HP001 4 hàng" panose="020B0603050302020204" pitchFamily="34" charset="0"/>
              </a:rPr>
              <a:t> V</a:t>
            </a:r>
          </a:p>
        </p:txBody>
      </p:sp>
      <p:sp>
        <p:nvSpPr>
          <p:cNvPr id="10" name="TextBox 5">
            <a:extLst>
              <a:ext uri="{FF2B5EF4-FFF2-40B4-BE49-F238E27FC236}">
                <a16:creationId xmlns:a16="http://schemas.microsoft.com/office/drawing/2014/main" id="{B587FF6E-AB2B-43A3-AB65-0FC2F75F5A7E}"/>
              </a:ext>
            </a:extLst>
          </p:cNvPr>
          <p:cNvSpPr txBox="1"/>
          <p:nvPr/>
        </p:nvSpPr>
        <p:spPr>
          <a:xfrm>
            <a:off x="902469" y="2281431"/>
            <a:ext cx="6370690" cy="461665"/>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b="1" dirty="0" err="1">
                <a:solidFill>
                  <a:srgbClr val="FFFF00"/>
                </a:solidFill>
                <a:latin typeface="HP001 4 hàng" panose="020B0603050302020204" pitchFamily="34" charset="0"/>
              </a:rPr>
              <a:t>Nói</a:t>
            </a:r>
            <a:r>
              <a:rPr lang="en-US" sz="2400" b="1" dirty="0">
                <a:solidFill>
                  <a:srgbClr val="FFFF00"/>
                </a:solidFill>
                <a:latin typeface="HP001 4 hàng" panose="020B0603050302020204" pitchFamily="34" charset="0"/>
              </a:rPr>
              <a:t> </a:t>
            </a:r>
            <a:r>
              <a:rPr lang="en-US" sz="2400" b="1" dirty="0" err="1">
                <a:solidFill>
                  <a:srgbClr val="FFFF00"/>
                </a:solidFill>
                <a:latin typeface="HP001 4 hàng" panose="020B0603050302020204" pitchFamily="34" charset="0"/>
              </a:rPr>
              <a:t>và</a:t>
            </a:r>
            <a:r>
              <a:rPr lang="en-US" sz="2400" b="1" dirty="0">
                <a:solidFill>
                  <a:srgbClr val="FFFF00"/>
                </a:solidFill>
                <a:latin typeface="HP001 4 hàng" panose="020B0603050302020204" pitchFamily="34" charset="0"/>
              </a:rPr>
              <a:t> </a:t>
            </a:r>
            <a:r>
              <a:rPr lang="en-US" sz="2400" b="1" dirty="0" err="1">
                <a:solidFill>
                  <a:srgbClr val="FFFF00"/>
                </a:solidFill>
                <a:latin typeface="HP001 4 hàng" panose="020B0603050302020204" pitchFamily="34" charset="0"/>
              </a:rPr>
              <a:t>nghe</a:t>
            </a:r>
            <a:r>
              <a:rPr lang="en-US" sz="2400" b="1" dirty="0">
                <a:solidFill>
                  <a:srgbClr val="FFFF00"/>
                </a:solidFill>
                <a:latin typeface="HP001 4 hàng" panose="020B0603050302020204" pitchFamily="34" charset="0"/>
              </a:rPr>
              <a:t>: </a:t>
            </a:r>
            <a:r>
              <a:rPr lang="en-US" sz="2400" b="1" dirty="0" err="1">
                <a:solidFill>
                  <a:srgbClr val="FFFF00"/>
                </a:solidFill>
                <a:latin typeface="HP001 4 hàng" panose="020B0603050302020204" pitchFamily="34" charset="0"/>
              </a:rPr>
              <a:t>Kể</a:t>
            </a:r>
            <a:r>
              <a:rPr lang="en-US" sz="2400" b="1" dirty="0">
                <a:solidFill>
                  <a:srgbClr val="FFFF00"/>
                </a:solidFill>
                <a:latin typeface="HP001 4 hàng" panose="020B0603050302020204" pitchFamily="34" charset="0"/>
              </a:rPr>
              <a:t> </a:t>
            </a:r>
            <a:r>
              <a:rPr lang="en-US" sz="2400" b="1" dirty="0" err="1">
                <a:solidFill>
                  <a:srgbClr val="FFFF00"/>
                </a:solidFill>
                <a:latin typeface="HP001 4 hàng" panose="020B0603050302020204" pitchFamily="34" charset="0"/>
              </a:rPr>
              <a:t>chuyện</a:t>
            </a:r>
            <a:r>
              <a:rPr lang="en-US" sz="2400" b="1" dirty="0">
                <a:solidFill>
                  <a:srgbClr val="FFFF00"/>
                </a:solidFill>
                <a:latin typeface="HP001 4 hàng" panose="020B0603050302020204" pitchFamily="34" charset="0"/>
              </a:rPr>
              <a:t> </a:t>
            </a:r>
            <a:r>
              <a:rPr lang="en-US" sz="2400" b="1" dirty="0" err="1">
                <a:solidFill>
                  <a:srgbClr val="FFFF00"/>
                </a:solidFill>
                <a:latin typeface="HP001 4 hàng" panose="020B0603050302020204" pitchFamily="34" charset="0"/>
              </a:rPr>
              <a:t>Sự</a:t>
            </a:r>
            <a:r>
              <a:rPr lang="en-US" sz="2400" b="1" dirty="0">
                <a:solidFill>
                  <a:srgbClr val="FFFF00"/>
                </a:solidFill>
                <a:latin typeface="HP001 4 hàng" panose="020B0603050302020204" pitchFamily="34" charset="0"/>
              </a:rPr>
              <a:t> </a:t>
            </a:r>
            <a:r>
              <a:rPr lang="en-US" sz="2400" b="1" dirty="0" err="1">
                <a:solidFill>
                  <a:srgbClr val="FFFF00"/>
                </a:solidFill>
                <a:latin typeface="HP001 4 hàng" panose="020B0603050302020204" pitchFamily="34" charset="0"/>
              </a:rPr>
              <a:t>tích</a:t>
            </a:r>
            <a:r>
              <a:rPr lang="en-US" sz="2400" b="1" dirty="0">
                <a:solidFill>
                  <a:srgbClr val="FFFF00"/>
                </a:solidFill>
                <a:latin typeface="HP001 4 hàng" panose="020B0603050302020204" pitchFamily="34" charset="0"/>
              </a:rPr>
              <a:t> </a:t>
            </a:r>
            <a:r>
              <a:rPr lang="en-US" sz="2400" b="1" dirty="0" err="1">
                <a:solidFill>
                  <a:srgbClr val="FFFF00"/>
                </a:solidFill>
                <a:latin typeface="HP001 4 hàng" panose="020B0603050302020204" pitchFamily="34" charset="0"/>
              </a:rPr>
              <a:t>cây</a:t>
            </a:r>
            <a:r>
              <a:rPr lang="en-US" sz="2400" b="1" dirty="0">
                <a:solidFill>
                  <a:srgbClr val="FFFF00"/>
                </a:solidFill>
                <a:latin typeface="HP001 4 hàng" panose="020B0603050302020204" pitchFamily="34" charset="0"/>
              </a:rPr>
              <a:t> </a:t>
            </a:r>
            <a:r>
              <a:rPr lang="en-US" sz="2400" b="1" dirty="0" err="1">
                <a:solidFill>
                  <a:srgbClr val="FFFF00"/>
                </a:solidFill>
                <a:latin typeface="HP001 4 hàng" panose="020B0603050302020204" pitchFamily="34" charset="0"/>
              </a:rPr>
              <a:t>thì</a:t>
            </a:r>
            <a:r>
              <a:rPr lang="en-US" sz="2400" b="1" dirty="0">
                <a:solidFill>
                  <a:srgbClr val="FFFF00"/>
                </a:solidFill>
                <a:latin typeface="HP001 4 hàng" panose="020B0603050302020204" pitchFamily="34" charset="0"/>
              </a:rPr>
              <a:t> </a:t>
            </a:r>
            <a:r>
              <a:rPr lang="en-US" sz="2400" b="1" dirty="0" err="1">
                <a:solidFill>
                  <a:srgbClr val="FFFF00"/>
                </a:solidFill>
                <a:latin typeface="HP001 4 hàng" panose="020B0603050302020204" pitchFamily="34" charset="0"/>
              </a:rPr>
              <a:t>là</a:t>
            </a:r>
            <a:endParaRPr lang="en-US" sz="2400" b="1" dirty="0">
              <a:solidFill>
                <a:srgbClr val="FFFF00"/>
              </a:solidFill>
              <a:latin typeface="HP001 4 hàng" panose="020B0603050302020204" pitchFamily="34" charset="0"/>
            </a:endParaRPr>
          </a:p>
        </p:txBody>
      </p:sp>
    </p:spTree>
    <p:extLst>
      <p:ext uri="{BB962C8B-B14F-4D97-AF65-F5344CB8AC3E}">
        <p14:creationId xmlns:p14="http://schemas.microsoft.com/office/powerpoint/2010/main" val="4145563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CD95E369-22E3-47BF-A4B6-6F6C7AEDEE5A}"/>
              </a:ext>
            </a:extLst>
          </p:cNvPr>
          <p:cNvGrpSpPr/>
          <p:nvPr/>
        </p:nvGrpSpPr>
        <p:grpSpPr>
          <a:xfrm>
            <a:off x="1144267" y="1390819"/>
            <a:ext cx="4405927" cy="3318271"/>
            <a:chOff x="1417547" y="1264224"/>
            <a:chExt cx="4405927" cy="3318271"/>
          </a:xfrm>
        </p:grpSpPr>
        <p:pic>
          <p:nvPicPr>
            <p:cNvPr id="26" name="Picture 25">
              <a:extLst>
                <a:ext uri="{FF2B5EF4-FFF2-40B4-BE49-F238E27FC236}">
                  <a16:creationId xmlns:a16="http://schemas.microsoft.com/office/drawing/2014/main" id="{BDC5CE40-1276-45C8-A43B-95F4B8826CB8}"/>
                </a:ext>
              </a:extLst>
            </p:cNvPr>
            <p:cNvPicPr>
              <a:picLocks noChangeAspect="1"/>
            </p:cNvPicPr>
            <p:nvPr/>
          </p:nvPicPr>
          <p:blipFill>
            <a:blip r:embed="rId2">
              <a:clrChange>
                <a:clrFrom>
                  <a:srgbClr val="F5F5F5"/>
                </a:clrFrom>
                <a:clrTo>
                  <a:srgbClr val="F5F5F5">
                    <a:alpha val="0"/>
                  </a:srgbClr>
                </a:clrTo>
              </a:clrChange>
            </a:blip>
            <a:stretch>
              <a:fillRect/>
            </a:stretch>
          </p:blipFill>
          <p:spPr>
            <a:xfrm flipH="1">
              <a:off x="1417547" y="1264224"/>
              <a:ext cx="4405927" cy="3318271"/>
            </a:xfrm>
            <a:prstGeom prst="rect">
              <a:avLst/>
            </a:prstGeom>
          </p:spPr>
        </p:pic>
        <p:sp>
          <p:nvSpPr>
            <p:cNvPr id="27" name="TextBox 26">
              <a:extLst>
                <a:ext uri="{FF2B5EF4-FFF2-40B4-BE49-F238E27FC236}">
                  <a16:creationId xmlns:a16="http://schemas.microsoft.com/office/drawing/2014/main" id="{790A94BE-1705-46B6-A274-580473BF97B9}"/>
                </a:ext>
              </a:extLst>
            </p:cNvPr>
            <p:cNvSpPr txBox="1"/>
            <p:nvPr/>
          </p:nvSpPr>
          <p:spPr>
            <a:xfrm>
              <a:off x="3064386" y="2987782"/>
              <a:ext cx="2009748" cy="976165"/>
            </a:xfrm>
            <a:prstGeom prst="rect">
              <a:avLst/>
            </a:prstGeom>
            <a:noFill/>
          </p:spPr>
          <p:txBody>
            <a:bodyPr wrap="square" rtlCol="0">
              <a:spAutoFit/>
            </a:bodyPr>
            <a:lstStyle/>
            <a:p>
              <a:pPr algn="ctr">
                <a:lnSpc>
                  <a:spcPct val="150000"/>
                </a:lnSpc>
              </a:pPr>
              <a:r>
                <a:rPr lang="en-US" sz="4400" b="1" dirty="0">
                  <a:solidFill>
                    <a:srgbClr val="17479D"/>
                  </a:solidFill>
                  <a:latin typeface="UTM Avo" panose="02040603050506020204" pitchFamily="18" charset="0"/>
                </a:rPr>
                <a:t>VIẾT</a:t>
              </a:r>
            </a:p>
          </p:txBody>
        </p:sp>
        <p:sp>
          <p:nvSpPr>
            <p:cNvPr id="28" name="TextBox 27">
              <a:extLst>
                <a:ext uri="{FF2B5EF4-FFF2-40B4-BE49-F238E27FC236}">
                  <a16:creationId xmlns:a16="http://schemas.microsoft.com/office/drawing/2014/main" id="{D0BBE2AD-294A-48DF-B8A0-D8D32093CB5F}"/>
                </a:ext>
              </a:extLst>
            </p:cNvPr>
            <p:cNvSpPr txBox="1"/>
            <p:nvPr/>
          </p:nvSpPr>
          <p:spPr>
            <a:xfrm>
              <a:off x="2447589" y="2552809"/>
              <a:ext cx="3041009" cy="659989"/>
            </a:xfrm>
            <a:prstGeom prst="rect">
              <a:avLst/>
            </a:prstGeom>
            <a:noFill/>
          </p:spPr>
          <p:txBody>
            <a:bodyPr wrap="square" rtlCol="0">
              <a:spAutoFit/>
            </a:bodyPr>
            <a:lstStyle/>
            <a:p>
              <a:pPr algn="ctr">
                <a:lnSpc>
                  <a:spcPct val="150000"/>
                </a:lnSpc>
              </a:pPr>
              <a:r>
                <a:rPr lang="vi-VN" sz="2800" b="1" dirty="0">
                  <a:solidFill>
                    <a:schemeClr val="accent1">
                      <a:lumMod val="50000"/>
                    </a:schemeClr>
                  </a:solidFill>
                  <a:latin typeface="UTM Avo" panose="02040603050506020204" pitchFamily="18" charset="0"/>
                </a:rPr>
                <a:t>TIẾT </a:t>
              </a:r>
              <a:r>
                <a:rPr lang="en-US" sz="2800" b="1" dirty="0">
                  <a:solidFill>
                    <a:schemeClr val="accent1">
                      <a:lumMod val="50000"/>
                    </a:schemeClr>
                  </a:solidFill>
                  <a:latin typeface="UTM Avo" panose="02040603050506020204" pitchFamily="18" charset="0"/>
                </a:rPr>
                <a:t>3</a:t>
              </a:r>
            </a:p>
          </p:txBody>
        </p:sp>
      </p:grpSp>
      <p:pic>
        <p:nvPicPr>
          <p:cNvPr id="29" name="Picture 2">
            <a:extLst>
              <a:ext uri="{FF2B5EF4-FFF2-40B4-BE49-F238E27FC236}">
                <a16:creationId xmlns:a16="http://schemas.microsoft.com/office/drawing/2014/main" id="{C142A06D-6A13-4C98-BDFE-1220BF5C3858}"/>
              </a:ext>
            </a:extLst>
          </p:cNvPr>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4729177" y="3197640"/>
            <a:ext cx="1557223" cy="1557223"/>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317816FD-9AC0-4D9F-95CF-E65FBC4086FF}"/>
              </a:ext>
            </a:extLst>
          </p:cNvPr>
          <p:cNvGrpSpPr/>
          <p:nvPr/>
        </p:nvGrpSpPr>
        <p:grpSpPr>
          <a:xfrm>
            <a:off x="326410" y="623829"/>
            <a:ext cx="1963303" cy="584775"/>
            <a:chOff x="337445" y="617893"/>
            <a:chExt cx="1963303" cy="584775"/>
          </a:xfrm>
        </p:grpSpPr>
        <p:sp>
          <p:nvSpPr>
            <p:cNvPr id="10" name="TextBox 9">
              <a:extLst>
                <a:ext uri="{FF2B5EF4-FFF2-40B4-BE49-F238E27FC236}">
                  <a16:creationId xmlns:a16="http://schemas.microsoft.com/office/drawing/2014/main" id="{6A553182-F3C1-4121-8FDA-73CEE8D72B23}"/>
                </a:ext>
              </a:extLst>
            </p:cNvPr>
            <p:cNvSpPr txBox="1"/>
            <p:nvPr/>
          </p:nvSpPr>
          <p:spPr>
            <a:xfrm>
              <a:off x="369343" y="617893"/>
              <a:ext cx="1931405" cy="584775"/>
            </a:xfrm>
            <a:prstGeom prst="rect">
              <a:avLst/>
            </a:prstGeom>
            <a:noFill/>
          </p:spPr>
          <p:txBody>
            <a:bodyPr wrap="square" rtlCol="0">
              <a:spAutoFit/>
            </a:bodyPr>
            <a:lstStyle/>
            <a:p>
              <a:r>
                <a:rPr lang="en-US" sz="3200" dirty="0">
                  <a:solidFill>
                    <a:schemeClr val="bg1">
                      <a:lumMod val="25000"/>
                    </a:schemeClr>
                  </a:solidFill>
                  <a:latin typeface="UTM Cookies" panose="02040603050506020204" pitchFamily="18" charset="0"/>
                </a:rPr>
                <a:t>BÀI 11 </a:t>
              </a:r>
            </a:p>
          </p:txBody>
        </p:sp>
        <p:sp>
          <p:nvSpPr>
            <p:cNvPr id="11" name="TextBox 10">
              <a:extLst>
                <a:ext uri="{FF2B5EF4-FFF2-40B4-BE49-F238E27FC236}">
                  <a16:creationId xmlns:a16="http://schemas.microsoft.com/office/drawing/2014/main" id="{31A601FE-6892-4EC6-ACDD-75D395FCC956}"/>
                </a:ext>
              </a:extLst>
            </p:cNvPr>
            <p:cNvSpPr txBox="1"/>
            <p:nvPr/>
          </p:nvSpPr>
          <p:spPr>
            <a:xfrm>
              <a:off x="337445" y="617893"/>
              <a:ext cx="1689203" cy="584775"/>
            </a:xfrm>
            <a:prstGeom prst="rect">
              <a:avLst/>
            </a:prstGeom>
            <a:noFill/>
          </p:spPr>
          <p:txBody>
            <a:bodyPr wrap="square" rtlCol="0">
              <a:spAutoFit/>
            </a:bodyPr>
            <a:lstStyle/>
            <a:p>
              <a:r>
                <a:rPr lang="en-US" sz="3200" dirty="0">
                  <a:solidFill>
                    <a:srgbClr val="7EA131"/>
                  </a:solidFill>
                  <a:latin typeface="UTM Cookies" panose="02040603050506020204" pitchFamily="18" charset="0"/>
                </a:rPr>
                <a:t>BÀI 11</a:t>
              </a:r>
            </a:p>
          </p:txBody>
        </p:sp>
      </p:grpSp>
      <p:sp>
        <p:nvSpPr>
          <p:cNvPr id="12" name="TextBox 11"/>
          <p:cNvSpPr txBox="1"/>
          <p:nvPr/>
        </p:nvSpPr>
        <p:spPr>
          <a:xfrm>
            <a:off x="1674447" y="508897"/>
            <a:ext cx="4586233" cy="646331"/>
          </a:xfrm>
          <a:prstGeom prst="rect">
            <a:avLst/>
          </a:prstGeom>
          <a:noFill/>
        </p:spPr>
        <p:txBody>
          <a:bodyPr wrap="square" rtlCol="0">
            <a:spAutoFit/>
          </a:bodyPr>
          <a:lstStyle/>
          <a:p>
            <a:pPr algn="ctr"/>
            <a:r>
              <a:rPr lang="en-US" sz="3600" dirty="0">
                <a:ln>
                  <a:solidFill>
                    <a:schemeClr val="bg1">
                      <a:lumMod val="25000"/>
                    </a:schemeClr>
                  </a:solidFill>
                </a:ln>
                <a:solidFill>
                  <a:schemeClr val="accent1"/>
                </a:solidFill>
                <a:latin typeface="UTM Cookies" panose="02040603050506020204" pitchFamily="18" charset="0"/>
              </a:rPr>
              <a:t>SỰ TÍCH CÂY THÌA LÀ</a:t>
            </a:r>
          </a:p>
        </p:txBody>
      </p:sp>
      <p:sp>
        <p:nvSpPr>
          <p:cNvPr id="13" name="Google Shape;1714;p64"/>
          <p:cNvSpPr/>
          <p:nvPr/>
        </p:nvSpPr>
        <p:spPr>
          <a:xfrm rot="-2019064">
            <a:off x="1364812" y="1148138"/>
            <a:ext cx="174849" cy="184487"/>
          </a:xfrm>
          <a:custGeom>
            <a:avLst/>
            <a:gdLst/>
            <a:ahLst/>
            <a:cxnLst/>
            <a:rect l="l" t="t" r="r" b="b"/>
            <a:pathLst>
              <a:path w="4517" h="4766" extrusionOk="0">
                <a:moveTo>
                  <a:pt x="1687" y="1"/>
                </a:moveTo>
                <a:cubicBezTo>
                  <a:pt x="1549" y="1"/>
                  <a:pt x="1405" y="121"/>
                  <a:pt x="1453" y="315"/>
                </a:cubicBezTo>
                <a:cubicBezTo>
                  <a:pt x="1612" y="790"/>
                  <a:pt x="1730" y="1305"/>
                  <a:pt x="1889" y="1741"/>
                </a:cubicBezTo>
                <a:cubicBezTo>
                  <a:pt x="1612" y="1582"/>
                  <a:pt x="1334" y="1384"/>
                  <a:pt x="1057" y="1186"/>
                </a:cubicBezTo>
                <a:cubicBezTo>
                  <a:pt x="1009" y="1158"/>
                  <a:pt x="960" y="1147"/>
                  <a:pt x="914" y="1147"/>
                </a:cubicBezTo>
                <a:cubicBezTo>
                  <a:pt x="698" y="1147"/>
                  <a:pt x="544" y="1412"/>
                  <a:pt x="740" y="1543"/>
                </a:cubicBezTo>
                <a:cubicBezTo>
                  <a:pt x="1097" y="1780"/>
                  <a:pt x="1453" y="2018"/>
                  <a:pt x="1810" y="2256"/>
                </a:cubicBezTo>
                <a:cubicBezTo>
                  <a:pt x="1295" y="2414"/>
                  <a:pt x="780" y="2573"/>
                  <a:pt x="265" y="2731"/>
                </a:cubicBezTo>
                <a:cubicBezTo>
                  <a:pt x="1" y="2807"/>
                  <a:pt x="132" y="3170"/>
                  <a:pt x="385" y="3170"/>
                </a:cubicBezTo>
                <a:cubicBezTo>
                  <a:pt x="397" y="3170"/>
                  <a:pt x="410" y="3169"/>
                  <a:pt x="423" y="3167"/>
                </a:cubicBezTo>
                <a:lnTo>
                  <a:pt x="1730" y="2771"/>
                </a:lnTo>
                <a:lnTo>
                  <a:pt x="1730" y="2771"/>
                </a:lnTo>
                <a:cubicBezTo>
                  <a:pt x="1532" y="3127"/>
                  <a:pt x="1334" y="3444"/>
                  <a:pt x="1097" y="3801"/>
                </a:cubicBezTo>
                <a:cubicBezTo>
                  <a:pt x="989" y="3963"/>
                  <a:pt x="1156" y="4106"/>
                  <a:pt x="1324" y="4106"/>
                </a:cubicBezTo>
                <a:cubicBezTo>
                  <a:pt x="1403" y="4106"/>
                  <a:pt x="1482" y="4075"/>
                  <a:pt x="1532" y="3999"/>
                </a:cubicBezTo>
                <a:cubicBezTo>
                  <a:pt x="1770" y="3642"/>
                  <a:pt x="1968" y="3246"/>
                  <a:pt x="2206" y="2890"/>
                </a:cubicBezTo>
                <a:cubicBezTo>
                  <a:pt x="2364" y="3444"/>
                  <a:pt x="2523" y="4038"/>
                  <a:pt x="2642" y="4593"/>
                </a:cubicBezTo>
                <a:cubicBezTo>
                  <a:pt x="2672" y="4714"/>
                  <a:pt x="2754" y="4766"/>
                  <a:pt x="2840" y="4766"/>
                </a:cubicBezTo>
                <a:cubicBezTo>
                  <a:pt x="2979" y="4766"/>
                  <a:pt x="3126" y="4630"/>
                  <a:pt x="3077" y="4434"/>
                </a:cubicBezTo>
                <a:cubicBezTo>
                  <a:pt x="2958" y="3880"/>
                  <a:pt x="2800" y="3286"/>
                  <a:pt x="2642" y="2731"/>
                </a:cubicBezTo>
                <a:lnTo>
                  <a:pt x="2642" y="2731"/>
                </a:lnTo>
                <a:cubicBezTo>
                  <a:pt x="2998" y="2929"/>
                  <a:pt x="3315" y="3127"/>
                  <a:pt x="3671" y="3286"/>
                </a:cubicBezTo>
                <a:cubicBezTo>
                  <a:pt x="3713" y="3310"/>
                  <a:pt x="3753" y="3320"/>
                  <a:pt x="3790" y="3320"/>
                </a:cubicBezTo>
                <a:cubicBezTo>
                  <a:pt x="3998" y="3320"/>
                  <a:pt x="4105" y="2990"/>
                  <a:pt x="3870" y="2890"/>
                </a:cubicBezTo>
                <a:cubicBezTo>
                  <a:pt x="3553" y="2731"/>
                  <a:pt x="3236" y="2573"/>
                  <a:pt x="2958" y="2375"/>
                </a:cubicBezTo>
                <a:cubicBezTo>
                  <a:pt x="3394" y="2256"/>
                  <a:pt x="3790" y="2137"/>
                  <a:pt x="4226" y="1978"/>
                </a:cubicBezTo>
                <a:cubicBezTo>
                  <a:pt x="4517" y="1869"/>
                  <a:pt x="4407" y="1494"/>
                  <a:pt x="4143" y="1494"/>
                </a:cubicBezTo>
                <a:cubicBezTo>
                  <a:pt x="4119" y="1494"/>
                  <a:pt x="4094" y="1497"/>
                  <a:pt x="4068" y="1503"/>
                </a:cubicBezTo>
                <a:cubicBezTo>
                  <a:pt x="3632" y="1662"/>
                  <a:pt x="3196" y="1820"/>
                  <a:pt x="2721" y="1939"/>
                </a:cubicBezTo>
                <a:cubicBezTo>
                  <a:pt x="2919" y="1622"/>
                  <a:pt x="3077" y="1305"/>
                  <a:pt x="3236" y="949"/>
                </a:cubicBezTo>
                <a:cubicBezTo>
                  <a:pt x="3340" y="765"/>
                  <a:pt x="3186" y="617"/>
                  <a:pt x="3035" y="617"/>
                </a:cubicBezTo>
                <a:cubicBezTo>
                  <a:pt x="2957" y="617"/>
                  <a:pt x="2880" y="656"/>
                  <a:pt x="2840" y="750"/>
                </a:cubicBezTo>
                <a:cubicBezTo>
                  <a:pt x="2681" y="1067"/>
                  <a:pt x="2523" y="1384"/>
                  <a:pt x="2364" y="1701"/>
                </a:cubicBezTo>
                <a:cubicBezTo>
                  <a:pt x="2206" y="1186"/>
                  <a:pt x="2047" y="671"/>
                  <a:pt x="1889" y="156"/>
                </a:cubicBezTo>
                <a:cubicBezTo>
                  <a:pt x="1858" y="49"/>
                  <a:pt x="1774" y="1"/>
                  <a:pt x="16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715;p64"/>
          <p:cNvSpPr/>
          <p:nvPr/>
        </p:nvSpPr>
        <p:spPr>
          <a:xfrm rot="-2019064">
            <a:off x="540995" y="1189492"/>
            <a:ext cx="105947" cy="97740"/>
          </a:xfrm>
          <a:custGeom>
            <a:avLst/>
            <a:gdLst/>
            <a:ahLst/>
            <a:cxnLst/>
            <a:rect l="l" t="t" r="r" b="b"/>
            <a:pathLst>
              <a:path w="2737" h="2525" extrusionOk="0">
                <a:moveTo>
                  <a:pt x="514" y="0"/>
                </a:moveTo>
                <a:cubicBezTo>
                  <a:pt x="329" y="0"/>
                  <a:pt x="187" y="258"/>
                  <a:pt x="344" y="415"/>
                </a:cubicBezTo>
                <a:cubicBezTo>
                  <a:pt x="502" y="573"/>
                  <a:pt x="621" y="692"/>
                  <a:pt x="780" y="811"/>
                </a:cubicBezTo>
                <a:lnTo>
                  <a:pt x="304" y="851"/>
                </a:lnTo>
                <a:cubicBezTo>
                  <a:pt x="0" y="889"/>
                  <a:pt x="25" y="1328"/>
                  <a:pt x="307" y="1328"/>
                </a:cubicBezTo>
                <a:cubicBezTo>
                  <a:pt x="319" y="1328"/>
                  <a:pt x="331" y="1328"/>
                  <a:pt x="344" y="1326"/>
                </a:cubicBezTo>
                <a:lnTo>
                  <a:pt x="740" y="1286"/>
                </a:lnTo>
                <a:lnTo>
                  <a:pt x="740" y="1286"/>
                </a:lnTo>
                <a:cubicBezTo>
                  <a:pt x="582" y="1484"/>
                  <a:pt x="423" y="1722"/>
                  <a:pt x="265" y="1960"/>
                </a:cubicBezTo>
                <a:cubicBezTo>
                  <a:pt x="130" y="2121"/>
                  <a:pt x="288" y="2283"/>
                  <a:pt x="453" y="2283"/>
                </a:cubicBezTo>
                <a:cubicBezTo>
                  <a:pt x="531" y="2283"/>
                  <a:pt x="610" y="2247"/>
                  <a:pt x="661" y="2158"/>
                </a:cubicBezTo>
                <a:lnTo>
                  <a:pt x="1017" y="1603"/>
                </a:lnTo>
                <a:cubicBezTo>
                  <a:pt x="1057" y="1841"/>
                  <a:pt x="1097" y="2118"/>
                  <a:pt x="1097" y="2316"/>
                </a:cubicBezTo>
                <a:cubicBezTo>
                  <a:pt x="1116" y="2455"/>
                  <a:pt x="1225" y="2524"/>
                  <a:pt x="1334" y="2524"/>
                </a:cubicBezTo>
                <a:cubicBezTo>
                  <a:pt x="1443" y="2524"/>
                  <a:pt x="1552" y="2455"/>
                  <a:pt x="1572" y="2316"/>
                </a:cubicBezTo>
                <a:cubicBezTo>
                  <a:pt x="1572" y="2039"/>
                  <a:pt x="1493" y="1762"/>
                  <a:pt x="1493" y="1484"/>
                </a:cubicBezTo>
                <a:lnTo>
                  <a:pt x="1493" y="1484"/>
                </a:lnTo>
                <a:lnTo>
                  <a:pt x="1849" y="1762"/>
                </a:lnTo>
                <a:cubicBezTo>
                  <a:pt x="1898" y="1802"/>
                  <a:pt x="1949" y="1820"/>
                  <a:pt x="1996" y="1820"/>
                </a:cubicBezTo>
                <a:cubicBezTo>
                  <a:pt x="2179" y="1820"/>
                  <a:pt x="2315" y="1562"/>
                  <a:pt x="2127" y="1405"/>
                </a:cubicBezTo>
                <a:cubicBezTo>
                  <a:pt x="2008" y="1326"/>
                  <a:pt x="1929" y="1247"/>
                  <a:pt x="1810" y="1128"/>
                </a:cubicBezTo>
                <a:lnTo>
                  <a:pt x="2443" y="1049"/>
                </a:lnTo>
                <a:cubicBezTo>
                  <a:pt x="2736" y="975"/>
                  <a:pt x="2725" y="564"/>
                  <a:pt x="2503" y="564"/>
                </a:cubicBezTo>
                <a:cubicBezTo>
                  <a:pt x="2484" y="564"/>
                  <a:pt x="2465" y="567"/>
                  <a:pt x="2443" y="573"/>
                </a:cubicBezTo>
                <a:lnTo>
                  <a:pt x="1691" y="653"/>
                </a:lnTo>
                <a:lnTo>
                  <a:pt x="1849" y="415"/>
                </a:lnTo>
                <a:cubicBezTo>
                  <a:pt x="1994" y="241"/>
                  <a:pt x="1843" y="47"/>
                  <a:pt x="1674" y="47"/>
                </a:cubicBezTo>
                <a:cubicBezTo>
                  <a:pt x="1611" y="47"/>
                  <a:pt x="1546" y="73"/>
                  <a:pt x="1493" y="138"/>
                </a:cubicBezTo>
                <a:lnTo>
                  <a:pt x="1374" y="336"/>
                </a:lnTo>
                <a:lnTo>
                  <a:pt x="1374" y="296"/>
                </a:lnTo>
                <a:cubicBezTo>
                  <a:pt x="1355" y="143"/>
                  <a:pt x="1234" y="73"/>
                  <a:pt x="1118" y="73"/>
                </a:cubicBezTo>
                <a:cubicBezTo>
                  <a:pt x="995" y="73"/>
                  <a:pt x="878" y="153"/>
                  <a:pt x="899" y="296"/>
                </a:cubicBezTo>
                <a:lnTo>
                  <a:pt x="661" y="58"/>
                </a:lnTo>
                <a:cubicBezTo>
                  <a:pt x="612" y="18"/>
                  <a:pt x="561" y="0"/>
                  <a:pt x="5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716;p64"/>
          <p:cNvSpPr/>
          <p:nvPr/>
        </p:nvSpPr>
        <p:spPr>
          <a:xfrm rot="-2019064">
            <a:off x="740918" y="1318136"/>
            <a:ext cx="277738" cy="274989"/>
          </a:xfrm>
          <a:custGeom>
            <a:avLst/>
            <a:gdLst/>
            <a:ahLst/>
            <a:cxnLst/>
            <a:rect l="l" t="t" r="r" b="b"/>
            <a:pathLst>
              <a:path w="7175" h="7104" extrusionOk="0">
                <a:moveTo>
                  <a:pt x="1980" y="0"/>
                </a:moveTo>
                <a:cubicBezTo>
                  <a:pt x="1831" y="0"/>
                  <a:pt x="1685" y="128"/>
                  <a:pt x="1760" y="303"/>
                </a:cubicBezTo>
                <a:cubicBezTo>
                  <a:pt x="2116" y="1016"/>
                  <a:pt x="2433" y="1729"/>
                  <a:pt x="2750" y="2482"/>
                </a:cubicBezTo>
                <a:cubicBezTo>
                  <a:pt x="1958" y="2284"/>
                  <a:pt x="1126" y="2086"/>
                  <a:pt x="334" y="1888"/>
                </a:cubicBezTo>
                <a:cubicBezTo>
                  <a:pt x="311" y="1881"/>
                  <a:pt x="289" y="1878"/>
                  <a:pt x="269" y="1878"/>
                </a:cubicBezTo>
                <a:cubicBezTo>
                  <a:pt x="46" y="1878"/>
                  <a:pt x="0" y="2251"/>
                  <a:pt x="255" y="2324"/>
                </a:cubicBezTo>
                <a:lnTo>
                  <a:pt x="2631" y="2918"/>
                </a:lnTo>
                <a:lnTo>
                  <a:pt x="1364" y="3552"/>
                </a:lnTo>
                <a:cubicBezTo>
                  <a:pt x="1159" y="3688"/>
                  <a:pt x="1307" y="3972"/>
                  <a:pt x="1529" y="3972"/>
                </a:cubicBezTo>
                <a:cubicBezTo>
                  <a:pt x="1565" y="3972"/>
                  <a:pt x="1603" y="3964"/>
                  <a:pt x="1641" y="3948"/>
                </a:cubicBezTo>
                <a:lnTo>
                  <a:pt x="2909" y="3314"/>
                </a:lnTo>
                <a:lnTo>
                  <a:pt x="2909" y="3314"/>
                </a:lnTo>
                <a:cubicBezTo>
                  <a:pt x="2552" y="4067"/>
                  <a:pt x="2275" y="4819"/>
                  <a:pt x="1958" y="5611"/>
                </a:cubicBezTo>
                <a:cubicBezTo>
                  <a:pt x="1906" y="5795"/>
                  <a:pt x="2060" y="5943"/>
                  <a:pt x="2206" y="5943"/>
                </a:cubicBezTo>
                <a:cubicBezTo>
                  <a:pt x="2281" y="5943"/>
                  <a:pt x="2353" y="5904"/>
                  <a:pt x="2394" y="5809"/>
                </a:cubicBezTo>
                <a:cubicBezTo>
                  <a:pt x="2671" y="5057"/>
                  <a:pt x="2988" y="4304"/>
                  <a:pt x="3305" y="3591"/>
                </a:cubicBezTo>
                <a:cubicBezTo>
                  <a:pt x="3780" y="4700"/>
                  <a:pt x="4255" y="5809"/>
                  <a:pt x="4691" y="6958"/>
                </a:cubicBezTo>
                <a:cubicBezTo>
                  <a:pt x="4735" y="7060"/>
                  <a:pt x="4810" y="7103"/>
                  <a:pt x="4887" y="7103"/>
                </a:cubicBezTo>
                <a:cubicBezTo>
                  <a:pt x="5018" y="7103"/>
                  <a:pt x="5152" y="6975"/>
                  <a:pt x="5127" y="6800"/>
                </a:cubicBezTo>
                <a:cubicBezTo>
                  <a:pt x="4651" y="5572"/>
                  <a:pt x="4137" y="4344"/>
                  <a:pt x="3582" y="3155"/>
                </a:cubicBezTo>
                <a:lnTo>
                  <a:pt x="3582" y="3155"/>
                </a:lnTo>
                <a:cubicBezTo>
                  <a:pt x="4651" y="3393"/>
                  <a:pt x="5721" y="3631"/>
                  <a:pt x="6830" y="3868"/>
                </a:cubicBezTo>
                <a:cubicBezTo>
                  <a:pt x="6842" y="3870"/>
                  <a:pt x="6854" y="3871"/>
                  <a:pt x="6865" y="3871"/>
                </a:cubicBezTo>
                <a:cubicBezTo>
                  <a:pt x="7114" y="3871"/>
                  <a:pt x="7175" y="3469"/>
                  <a:pt x="6909" y="3393"/>
                </a:cubicBezTo>
                <a:cubicBezTo>
                  <a:pt x="5919" y="3195"/>
                  <a:pt x="4929" y="2957"/>
                  <a:pt x="3978" y="2759"/>
                </a:cubicBezTo>
                <a:lnTo>
                  <a:pt x="5483" y="1927"/>
                </a:lnTo>
                <a:cubicBezTo>
                  <a:pt x="5722" y="1825"/>
                  <a:pt x="5550" y="1547"/>
                  <a:pt x="5346" y="1547"/>
                </a:cubicBezTo>
                <a:cubicBezTo>
                  <a:pt x="5313" y="1547"/>
                  <a:pt x="5279" y="1554"/>
                  <a:pt x="5246" y="1571"/>
                </a:cubicBezTo>
                <a:lnTo>
                  <a:pt x="3859" y="2284"/>
                </a:lnTo>
                <a:cubicBezTo>
                  <a:pt x="4176" y="1690"/>
                  <a:pt x="4453" y="1096"/>
                  <a:pt x="4770" y="501"/>
                </a:cubicBezTo>
                <a:cubicBezTo>
                  <a:pt x="4849" y="318"/>
                  <a:pt x="4703" y="170"/>
                  <a:pt x="4549" y="170"/>
                </a:cubicBezTo>
                <a:cubicBezTo>
                  <a:pt x="4470" y="170"/>
                  <a:pt x="4388" y="209"/>
                  <a:pt x="4335" y="303"/>
                </a:cubicBezTo>
                <a:cubicBezTo>
                  <a:pt x="3978" y="1016"/>
                  <a:pt x="3622" y="1729"/>
                  <a:pt x="3265" y="2482"/>
                </a:cubicBezTo>
                <a:cubicBezTo>
                  <a:pt x="2909" y="1690"/>
                  <a:pt x="2552" y="898"/>
                  <a:pt x="2196" y="145"/>
                </a:cubicBezTo>
                <a:cubicBezTo>
                  <a:pt x="2152" y="43"/>
                  <a:pt x="2066" y="0"/>
                  <a:pt x="19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 name="Google Shape;1725;p64"/>
          <p:cNvGrpSpPr/>
          <p:nvPr/>
        </p:nvGrpSpPr>
        <p:grpSpPr>
          <a:xfrm rot="-1723955">
            <a:off x="1087919" y="406428"/>
            <a:ext cx="222757" cy="246344"/>
            <a:chOff x="5414907" y="2017485"/>
            <a:chExt cx="220338" cy="243702"/>
          </a:xfrm>
        </p:grpSpPr>
        <p:sp>
          <p:nvSpPr>
            <p:cNvPr id="17" name="Google Shape;1726;p64"/>
            <p:cNvSpPr/>
            <p:nvPr/>
          </p:nvSpPr>
          <p:spPr>
            <a:xfrm>
              <a:off x="5414907" y="2017485"/>
              <a:ext cx="131370" cy="113351"/>
            </a:xfrm>
            <a:custGeom>
              <a:avLst/>
              <a:gdLst/>
              <a:ahLst/>
              <a:cxnLst/>
              <a:rect l="l" t="t" r="r" b="b"/>
              <a:pathLst>
                <a:path w="2457" h="2120" extrusionOk="0">
                  <a:moveTo>
                    <a:pt x="1361" y="470"/>
                  </a:moveTo>
                  <a:cubicBezTo>
                    <a:pt x="1383" y="470"/>
                    <a:pt x="1405" y="472"/>
                    <a:pt x="1427" y="476"/>
                  </a:cubicBezTo>
                  <a:cubicBezTo>
                    <a:pt x="1506" y="555"/>
                    <a:pt x="1585" y="634"/>
                    <a:pt x="1664" y="714"/>
                  </a:cubicBezTo>
                  <a:cubicBezTo>
                    <a:pt x="1902" y="951"/>
                    <a:pt x="2021" y="1308"/>
                    <a:pt x="1704" y="1546"/>
                  </a:cubicBezTo>
                  <a:cubicBezTo>
                    <a:pt x="1565" y="1645"/>
                    <a:pt x="1407" y="1694"/>
                    <a:pt x="1248" y="1694"/>
                  </a:cubicBezTo>
                  <a:cubicBezTo>
                    <a:pt x="1090" y="1694"/>
                    <a:pt x="931" y="1645"/>
                    <a:pt x="793" y="1546"/>
                  </a:cubicBezTo>
                  <a:cubicBezTo>
                    <a:pt x="515" y="1347"/>
                    <a:pt x="515" y="951"/>
                    <a:pt x="753" y="714"/>
                  </a:cubicBezTo>
                  <a:lnTo>
                    <a:pt x="793" y="714"/>
                  </a:lnTo>
                  <a:cubicBezTo>
                    <a:pt x="934" y="608"/>
                    <a:pt x="1171" y="470"/>
                    <a:pt x="1361" y="470"/>
                  </a:cubicBezTo>
                  <a:close/>
                  <a:moveTo>
                    <a:pt x="1427" y="1"/>
                  </a:moveTo>
                  <a:cubicBezTo>
                    <a:pt x="1149" y="1"/>
                    <a:pt x="872" y="80"/>
                    <a:pt x="634" y="238"/>
                  </a:cubicBezTo>
                  <a:cubicBezTo>
                    <a:pt x="623" y="227"/>
                    <a:pt x="608" y="222"/>
                    <a:pt x="591" y="222"/>
                  </a:cubicBezTo>
                  <a:cubicBezTo>
                    <a:pt x="552" y="222"/>
                    <a:pt x="504" y="250"/>
                    <a:pt x="476" y="278"/>
                  </a:cubicBezTo>
                  <a:cubicBezTo>
                    <a:pt x="40" y="714"/>
                    <a:pt x="1" y="1387"/>
                    <a:pt x="436" y="1823"/>
                  </a:cubicBezTo>
                  <a:cubicBezTo>
                    <a:pt x="674" y="2021"/>
                    <a:pt x="961" y="2120"/>
                    <a:pt x="1248" y="2120"/>
                  </a:cubicBezTo>
                  <a:cubicBezTo>
                    <a:pt x="1536" y="2120"/>
                    <a:pt x="1823" y="2021"/>
                    <a:pt x="2060" y="1823"/>
                  </a:cubicBezTo>
                  <a:cubicBezTo>
                    <a:pt x="2417" y="1466"/>
                    <a:pt x="2456" y="833"/>
                    <a:pt x="2100" y="476"/>
                  </a:cubicBezTo>
                  <a:cubicBezTo>
                    <a:pt x="1942" y="238"/>
                    <a:pt x="1704" y="80"/>
                    <a:pt x="1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727;p64"/>
            <p:cNvSpPr/>
            <p:nvPr/>
          </p:nvSpPr>
          <p:spPr>
            <a:xfrm>
              <a:off x="5469978" y="2200929"/>
              <a:ext cx="77849" cy="60258"/>
            </a:xfrm>
            <a:custGeom>
              <a:avLst/>
              <a:gdLst/>
              <a:ahLst/>
              <a:cxnLst/>
              <a:rect l="l" t="t" r="r" b="b"/>
              <a:pathLst>
                <a:path w="1456" h="1127" extrusionOk="0">
                  <a:moveTo>
                    <a:pt x="707" y="0"/>
                  </a:moveTo>
                  <a:cubicBezTo>
                    <a:pt x="599" y="0"/>
                    <a:pt x="492" y="32"/>
                    <a:pt x="397" y="95"/>
                  </a:cubicBezTo>
                  <a:cubicBezTo>
                    <a:pt x="278" y="95"/>
                    <a:pt x="238" y="135"/>
                    <a:pt x="199" y="214"/>
                  </a:cubicBezTo>
                  <a:cubicBezTo>
                    <a:pt x="40" y="372"/>
                    <a:pt x="0" y="610"/>
                    <a:pt x="80" y="808"/>
                  </a:cubicBezTo>
                  <a:cubicBezTo>
                    <a:pt x="199" y="1006"/>
                    <a:pt x="436" y="1125"/>
                    <a:pt x="634" y="1125"/>
                  </a:cubicBezTo>
                  <a:cubicBezTo>
                    <a:pt x="651" y="1126"/>
                    <a:pt x="667" y="1127"/>
                    <a:pt x="683" y="1127"/>
                  </a:cubicBezTo>
                  <a:cubicBezTo>
                    <a:pt x="1169" y="1127"/>
                    <a:pt x="1456" y="559"/>
                    <a:pt x="1149" y="214"/>
                  </a:cubicBezTo>
                  <a:cubicBezTo>
                    <a:pt x="1030" y="71"/>
                    <a:pt x="869"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728;p64"/>
            <p:cNvSpPr/>
            <p:nvPr/>
          </p:nvSpPr>
          <p:spPr>
            <a:xfrm>
              <a:off x="5603431" y="2178473"/>
              <a:ext cx="31813" cy="25451"/>
            </a:xfrm>
            <a:custGeom>
              <a:avLst/>
              <a:gdLst/>
              <a:ahLst/>
              <a:cxnLst/>
              <a:rect l="l" t="t" r="r" b="b"/>
              <a:pathLst>
                <a:path w="595" h="476" extrusionOk="0">
                  <a:moveTo>
                    <a:pt x="277" y="0"/>
                  </a:moveTo>
                  <a:cubicBezTo>
                    <a:pt x="0" y="0"/>
                    <a:pt x="0" y="476"/>
                    <a:pt x="317" y="476"/>
                  </a:cubicBezTo>
                  <a:cubicBezTo>
                    <a:pt x="594" y="476"/>
                    <a:pt x="594"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Google Shape;1714;p64"/>
          <p:cNvSpPr/>
          <p:nvPr/>
        </p:nvSpPr>
        <p:spPr>
          <a:xfrm rot="-2019064">
            <a:off x="668473" y="508187"/>
            <a:ext cx="174849" cy="184487"/>
          </a:xfrm>
          <a:custGeom>
            <a:avLst/>
            <a:gdLst/>
            <a:ahLst/>
            <a:cxnLst/>
            <a:rect l="l" t="t" r="r" b="b"/>
            <a:pathLst>
              <a:path w="4517" h="4766" extrusionOk="0">
                <a:moveTo>
                  <a:pt x="1687" y="1"/>
                </a:moveTo>
                <a:cubicBezTo>
                  <a:pt x="1549" y="1"/>
                  <a:pt x="1405" y="121"/>
                  <a:pt x="1453" y="315"/>
                </a:cubicBezTo>
                <a:cubicBezTo>
                  <a:pt x="1612" y="790"/>
                  <a:pt x="1730" y="1305"/>
                  <a:pt x="1889" y="1741"/>
                </a:cubicBezTo>
                <a:cubicBezTo>
                  <a:pt x="1612" y="1582"/>
                  <a:pt x="1334" y="1384"/>
                  <a:pt x="1057" y="1186"/>
                </a:cubicBezTo>
                <a:cubicBezTo>
                  <a:pt x="1009" y="1158"/>
                  <a:pt x="960" y="1147"/>
                  <a:pt x="914" y="1147"/>
                </a:cubicBezTo>
                <a:cubicBezTo>
                  <a:pt x="698" y="1147"/>
                  <a:pt x="544" y="1412"/>
                  <a:pt x="740" y="1543"/>
                </a:cubicBezTo>
                <a:cubicBezTo>
                  <a:pt x="1097" y="1780"/>
                  <a:pt x="1453" y="2018"/>
                  <a:pt x="1810" y="2256"/>
                </a:cubicBezTo>
                <a:cubicBezTo>
                  <a:pt x="1295" y="2414"/>
                  <a:pt x="780" y="2573"/>
                  <a:pt x="265" y="2731"/>
                </a:cubicBezTo>
                <a:cubicBezTo>
                  <a:pt x="1" y="2807"/>
                  <a:pt x="132" y="3170"/>
                  <a:pt x="385" y="3170"/>
                </a:cubicBezTo>
                <a:cubicBezTo>
                  <a:pt x="397" y="3170"/>
                  <a:pt x="410" y="3169"/>
                  <a:pt x="423" y="3167"/>
                </a:cubicBezTo>
                <a:lnTo>
                  <a:pt x="1730" y="2771"/>
                </a:lnTo>
                <a:lnTo>
                  <a:pt x="1730" y="2771"/>
                </a:lnTo>
                <a:cubicBezTo>
                  <a:pt x="1532" y="3127"/>
                  <a:pt x="1334" y="3444"/>
                  <a:pt x="1097" y="3801"/>
                </a:cubicBezTo>
                <a:cubicBezTo>
                  <a:pt x="989" y="3963"/>
                  <a:pt x="1156" y="4106"/>
                  <a:pt x="1324" y="4106"/>
                </a:cubicBezTo>
                <a:cubicBezTo>
                  <a:pt x="1403" y="4106"/>
                  <a:pt x="1482" y="4075"/>
                  <a:pt x="1532" y="3999"/>
                </a:cubicBezTo>
                <a:cubicBezTo>
                  <a:pt x="1770" y="3642"/>
                  <a:pt x="1968" y="3246"/>
                  <a:pt x="2206" y="2890"/>
                </a:cubicBezTo>
                <a:cubicBezTo>
                  <a:pt x="2364" y="3444"/>
                  <a:pt x="2523" y="4038"/>
                  <a:pt x="2642" y="4593"/>
                </a:cubicBezTo>
                <a:cubicBezTo>
                  <a:pt x="2672" y="4714"/>
                  <a:pt x="2754" y="4766"/>
                  <a:pt x="2840" y="4766"/>
                </a:cubicBezTo>
                <a:cubicBezTo>
                  <a:pt x="2979" y="4766"/>
                  <a:pt x="3126" y="4630"/>
                  <a:pt x="3077" y="4434"/>
                </a:cubicBezTo>
                <a:cubicBezTo>
                  <a:pt x="2958" y="3880"/>
                  <a:pt x="2800" y="3286"/>
                  <a:pt x="2642" y="2731"/>
                </a:cubicBezTo>
                <a:lnTo>
                  <a:pt x="2642" y="2731"/>
                </a:lnTo>
                <a:cubicBezTo>
                  <a:pt x="2998" y="2929"/>
                  <a:pt x="3315" y="3127"/>
                  <a:pt x="3671" y="3286"/>
                </a:cubicBezTo>
                <a:cubicBezTo>
                  <a:pt x="3713" y="3310"/>
                  <a:pt x="3753" y="3320"/>
                  <a:pt x="3790" y="3320"/>
                </a:cubicBezTo>
                <a:cubicBezTo>
                  <a:pt x="3998" y="3320"/>
                  <a:pt x="4105" y="2990"/>
                  <a:pt x="3870" y="2890"/>
                </a:cubicBezTo>
                <a:cubicBezTo>
                  <a:pt x="3553" y="2731"/>
                  <a:pt x="3236" y="2573"/>
                  <a:pt x="2958" y="2375"/>
                </a:cubicBezTo>
                <a:cubicBezTo>
                  <a:pt x="3394" y="2256"/>
                  <a:pt x="3790" y="2137"/>
                  <a:pt x="4226" y="1978"/>
                </a:cubicBezTo>
                <a:cubicBezTo>
                  <a:pt x="4517" y="1869"/>
                  <a:pt x="4407" y="1494"/>
                  <a:pt x="4143" y="1494"/>
                </a:cubicBezTo>
                <a:cubicBezTo>
                  <a:pt x="4119" y="1494"/>
                  <a:pt x="4094" y="1497"/>
                  <a:pt x="4068" y="1503"/>
                </a:cubicBezTo>
                <a:cubicBezTo>
                  <a:pt x="3632" y="1662"/>
                  <a:pt x="3196" y="1820"/>
                  <a:pt x="2721" y="1939"/>
                </a:cubicBezTo>
                <a:cubicBezTo>
                  <a:pt x="2919" y="1622"/>
                  <a:pt x="3077" y="1305"/>
                  <a:pt x="3236" y="949"/>
                </a:cubicBezTo>
                <a:cubicBezTo>
                  <a:pt x="3340" y="765"/>
                  <a:pt x="3186" y="617"/>
                  <a:pt x="3035" y="617"/>
                </a:cubicBezTo>
                <a:cubicBezTo>
                  <a:pt x="2957" y="617"/>
                  <a:pt x="2880" y="656"/>
                  <a:pt x="2840" y="750"/>
                </a:cubicBezTo>
                <a:cubicBezTo>
                  <a:pt x="2681" y="1067"/>
                  <a:pt x="2523" y="1384"/>
                  <a:pt x="2364" y="1701"/>
                </a:cubicBezTo>
                <a:cubicBezTo>
                  <a:pt x="2206" y="1186"/>
                  <a:pt x="2047" y="671"/>
                  <a:pt x="1889" y="156"/>
                </a:cubicBezTo>
                <a:cubicBezTo>
                  <a:pt x="1858" y="49"/>
                  <a:pt x="1774" y="1"/>
                  <a:pt x="16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 name="Google Shape;1725;p64"/>
          <p:cNvGrpSpPr/>
          <p:nvPr/>
        </p:nvGrpSpPr>
        <p:grpSpPr>
          <a:xfrm rot="6447076">
            <a:off x="1019839" y="1209110"/>
            <a:ext cx="272654" cy="312812"/>
            <a:chOff x="5365548" y="2017485"/>
            <a:chExt cx="269696" cy="309455"/>
          </a:xfrm>
        </p:grpSpPr>
        <p:sp>
          <p:nvSpPr>
            <p:cNvPr id="22" name="Google Shape;1726;p64"/>
            <p:cNvSpPr/>
            <p:nvPr/>
          </p:nvSpPr>
          <p:spPr>
            <a:xfrm>
              <a:off x="5414907" y="2017485"/>
              <a:ext cx="131370" cy="113351"/>
            </a:xfrm>
            <a:custGeom>
              <a:avLst/>
              <a:gdLst/>
              <a:ahLst/>
              <a:cxnLst/>
              <a:rect l="l" t="t" r="r" b="b"/>
              <a:pathLst>
                <a:path w="2457" h="2120" extrusionOk="0">
                  <a:moveTo>
                    <a:pt x="1361" y="470"/>
                  </a:moveTo>
                  <a:cubicBezTo>
                    <a:pt x="1383" y="470"/>
                    <a:pt x="1405" y="472"/>
                    <a:pt x="1427" y="476"/>
                  </a:cubicBezTo>
                  <a:cubicBezTo>
                    <a:pt x="1506" y="555"/>
                    <a:pt x="1585" y="634"/>
                    <a:pt x="1664" y="714"/>
                  </a:cubicBezTo>
                  <a:cubicBezTo>
                    <a:pt x="1902" y="951"/>
                    <a:pt x="2021" y="1308"/>
                    <a:pt x="1704" y="1546"/>
                  </a:cubicBezTo>
                  <a:cubicBezTo>
                    <a:pt x="1565" y="1645"/>
                    <a:pt x="1407" y="1694"/>
                    <a:pt x="1248" y="1694"/>
                  </a:cubicBezTo>
                  <a:cubicBezTo>
                    <a:pt x="1090" y="1694"/>
                    <a:pt x="931" y="1645"/>
                    <a:pt x="793" y="1546"/>
                  </a:cubicBezTo>
                  <a:cubicBezTo>
                    <a:pt x="515" y="1347"/>
                    <a:pt x="515" y="951"/>
                    <a:pt x="753" y="714"/>
                  </a:cubicBezTo>
                  <a:lnTo>
                    <a:pt x="793" y="714"/>
                  </a:lnTo>
                  <a:cubicBezTo>
                    <a:pt x="934" y="608"/>
                    <a:pt x="1171" y="470"/>
                    <a:pt x="1361" y="470"/>
                  </a:cubicBezTo>
                  <a:close/>
                  <a:moveTo>
                    <a:pt x="1427" y="1"/>
                  </a:moveTo>
                  <a:cubicBezTo>
                    <a:pt x="1149" y="1"/>
                    <a:pt x="872" y="80"/>
                    <a:pt x="634" y="238"/>
                  </a:cubicBezTo>
                  <a:cubicBezTo>
                    <a:pt x="623" y="227"/>
                    <a:pt x="608" y="222"/>
                    <a:pt x="591" y="222"/>
                  </a:cubicBezTo>
                  <a:cubicBezTo>
                    <a:pt x="552" y="222"/>
                    <a:pt x="504" y="250"/>
                    <a:pt x="476" y="278"/>
                  </a:cubicBezTo>
                  <a:cubicBezTo>
                    <a:pt x="40" y="714"/>
                    <a:pt x="1" y="1387"/>
                    <a:pt x="436" y="1823"/>
                  </a:cubicBezTo>
                  <a:cubicBezTo>
                    <a:pt x="674" y="2021"/>
                    <a:pt x="961" y="2120"/>
                    <a:pt x="1248" y="2120"/>
                  </a:cubicBezTo>
                  <a:cubicBezTo>
                    <a:pt x="1536" y="2120"/>
                    <a:pt x="1823" y="2021"/>
                    <a:pt x="2060" y="1823"/>
                  </a:cubicBezTo>
                  <a:cubicBezTo>
                    <a:pt x="2417" y="1466"/>
                    <a:pt x="2456" y="833"/>
                    <a:pt x="2100" y="476"/>
                  </a:cubicBezTo>
                  <a:cubicBezTo>
                    <a:pt x="1942" y="238"/>
                    <a:pt x="1704" y="80"/>
                    <a:pt x="1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727;p64"/>
            <p:cNvSpPr/>
            <p:nvPr/>
          </p:nvSpPr>
          <p:spPr>
            <a:xfrm>
              <a:off x="5365548" y="2266682"/>
              <a:ext cx="77849" cy="60258"/>
            </a:xfrm>
            <a:custGeom>
              <a:avLst/>
              <a:gdLst/>
              <a:ahLst/>
              <a:cxnLst/>
              <a:rect l="l" t="t" r="r" b="b"/>
              <a:pathLst>
                <a:path w="1456" h="1127" extrusionOk="0">
                  <a:moveTo>
                    <a:pt x="707" y="0"/>
                  </a:moveTo>
                  <a:cubicBezTo>
                    <a:pt x="599" y="0"/>
                    <a:pt x="492" y="32"/>
                    <a:pt x="397" y="95"/>
                  </a:cubicBezTo>
                  <a:cubicBezTo>
                    <a:pt x="278" y="95"/>
                    <a:pt x="238" y="135"/>
                    <a:pt x="199" y="214"/>
                  </a:cubicBezTo>
                  <a:cubicBezTo>
                    <a:pt x="40" y="372"/>
                    <a:pt x="0" y="610"/>
                    <a:pt x="80" y="808"/>
                  </a:cubicBezTo>
                  <a:cubicBezTo>
                    <a:pt x="199" y="1006"/>
                    <a:pt x="436" y="1125"/>
                    <a:pt x="634" y="1125"/>
                  </a:cubicBezTo>
                  <a:cubicBezTo>
                    <a:pt x="651" y="1126"/>
                    <a:pt x="667" y="1127"/>
                    <a:pt x="683" y="1127"/>
                  </a:cubicBezTo>
                  <a:cubicBezTo>
                    <a:pt x="1169" y="1127"/>
                    <a:pt x="1456" y="559"/>
                    <a:pt x="1149" y="214"/>
                  </a:cubicBezTo>
                  <a:cubicBezTo>
                    <a:pt x="1030" y="71"/>
                    <a:pt x="869"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728;p64"/>
            <p:cNvSpPr/>
            <p:nvPr/>
          </p:nvSpPr>
          <p:spPr>
            <a:xfrm>
              <a:off x="5603431" y="2178473"/>
              <a:ext cx="31813" cy="25451"/>
            </a:xfrm>
            <a:custGeom>
              <a:avLst/>
              <a:gdLst/>
              <a:ahLst/>
              <a:cxnLst/>
              <a:rect l="l" t="t" r="r" b="b"/>
              <a:pathLst>
                <a:path w="595" h="476" extrusionOk="0">
                  <a:moveTo>
                    <a:pt x="277" y="0"/>
                  </a:moveTo>
                  <a:cubicBezTo>
                    <a:pt x="0" y="0"/>
                    <a:pt x="0" y="476"/>
                    <a:pt x="317" y="476"/>
                  </a:cubicBezTo>
                  <a:cubicBezTo>
                    <a:pt x="594" y="476"/>
                    <a:pt x="594"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2557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33413" y="399022"/>
            <a:ext cx="4606999" cy="923330"/>
          </a:xfrm>
          <a:prstGeom prst="rect">
            <a:avLst/>
          </a:prstGeom>
          <a:noFill/>
        </p:spPr>
        <p:txBody>
          <a:bodyPr wrap="square" rtlCol="0">
            <a:spAutoFit/>
          </a:bodyPr>
          <a:lstStyle/>
          <a:p>
            <a:pPr algn="ctr"/>
            <a:r>
              <a:rPr lang="en-US" sz="4000" dirty="0">
                <a:ln>
                  <a:solidFill>
                    <a:schemeClr val="bg1">
                      <a:lumMod val="25000"/>
                    </a:schemeClr>
                  </a:solidFill>
                </a:ln>
                <a:solidFill>
                  <a:srgbClr val="FFFF00"/>
                </a:solidFill>
                <a:latin typeface="UTM Cookies" panose="02040603050506020204" pitchFamily="18" charset="0"/>
              </a:rPr>
              <a:t>CHỮ HOA </a:t>
            </a:r>
            <a:r>
              <a:rPr lang="en-US" sz="5400" dirty="0">
                <a:solidFill>
                  <a:srgbClr val="FFFF00"/>
                </a:solidFill>
                <a:latin typeface="HP001 5 hàng" panose="020B0603050302020204" pitchFamily="34" charset="0"/>
              </a:rPr>
              <a:t>V</a:t>
            </a:r>
            <a:r>
              <a:rPr lang="en-US" sz="4000" dirty="0">
                <a:ln>
                  <a:solidFill>
                    <a:schemeClr val="bg1">
                      <a:lumMod val="25000"/>
                    </a:schemeClr>
                  </a:solidFill>
                </a:ln>
                <a:solidFill>
                  <a:srgbClr val="FFFF00"/>
                </a:solidFill>
                <a:latin typeface="UTM Cookies" panose="02040603050506020204" pitchFamily="18" charset="0"/>
              </a:rPr>
              <a:t> </a:t>
            </a:r>
          </a:p>
        </p:txBody>
      </p:sp>
      <p:pic>
        <p:nvPicPr>
          <p:cNvPr id="4" name="Picture 3" descr="Screen Clipping"/>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9472" r="3102" b="788"/>
          <a:stretch/>
        </p:blipFill>
        <p:spPr>
          <a:xfrm>
            <a:off x="408718" y="389389"/>
            <a:ext cx="1198883" cy="1174001"/>
          </a:xfrm>
          <a:prstGeom prst="ellipse">
            <a:avLst/>
          </a:prstGeom>
          <a:effectLst>
            <a:glow rad="101600">
              <a:srgbClr val="92D050">
                <a:alpha val="60000"/>
              </a:srgbClr>
            </a:glow>
          </a:effectLst>
        </p:spPr>
      </p:pic>
      <p:pic>
        <p:nvPicPr>
          <p:cNvPr id="7" name="Picture 6"/>
          <p:cNvPicPr>
            <a:picLocks noChangeAspect="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l="8586" r="11567" b="6918"/>
          <a:stretch/>
        </p:blipFill>
        <p:spPr>
          <a:xfrm>
            <a:off x="548375" y="1839306"/>
            <a:ext cx="2353032" cy="2642983"/>
          </a:xfrm>
          <a:prstGeom prst="rect">
            <a:avLst/>
          </a:prstGeom>
        </p:spPr>
      </p:pic>
      <p:pic>
        <p:nvPicPr>
          <p:cNvPr id="8" name="Picture 7"/>
          <p:cNvPicPr>
            <a:picLocks noChangeAspect="1"/>
          </p:cNvPicPr>
          <p:nvPr/>
        </p:nvPicPr>
        <p:blipFill rotWithShape="1">
          <a:blip r:embed="rId6">
            <a:extLst>
              <a:ext uri="{28A0092B-C50C-407E-A947-70E740481C1C}">
                <a14:useLocalDpi xmlns:a14="http://schemas.microsoft.com/office/drawing/2010/main" val="0"/>
              </a:ext>
            </a:extLst>
          </a:blip>
          <a:srcRect l="11542" t="23444" r="11580" b="23222"/>
          <a:stretch/>
        </p:blipFill>
        <p:spPr>
          <a:xfrm>
            <a:off x="3746753" y="2942887"/>
            <a:ext cx="1676586" cy="1689361"/>
          </a:xfrm>
          <a:prstGeom prst="rect">
            <a:avLst/>
          </a:prstGeom>
        </p:spPr>
      </p:pic>
      <p:sp>
        <p:nvSpPr>
          <p:cNvPr id="9" name="TextBox 8"/>
          <p:cNvSpPr txBox="1"/>
          <p:nvPr/>
        </p:nvSpPr>
        <p:spPr>
          <a:xfrm>
            <a:off x="5309859" y="3809713"/>
            <a:ext cx="718798" cy="307777"/>
          </a:xfrm>
          <a:prstGeom prst="rect">
            <a:avLst/>
          </a:prstGeom>
          <a:noFill/>
        </p:spPr>
        <p:txBody>
          <a:bodyPr wrap="square" rtlCol="0">
            <a:spAutoFit/>
          </a:bodyPr>
          <a:lstStyle/>
          <a:p>
            <a:r>
              <a:rPr lang="en-US" b="1" dirty="0">
                <a:solidFill>
                  <a:srgbClr val="00B050"/>
                </a:solidFill>
              </a:rPr>
              <a:t>2,5 </a:t>
            </a:r>
            <a:r>
              <a:rPr lang="en-US" b="1" dirty="0" err="1">
                <a:solidFill>
                  <a:srgbClr val="00B050"/>
                </a:solidFill>
              </a:rPr>
              <a:t>ôli</a:t>
            </a:r>
            <a:endParaRPr lang="en-US" b="1" dirty="0">
              <a:solidFill>
                <a:srgbClr val="00B050"/>
              </a:solidFill>
            </a:endParaRPr>
          </a:p>
        </p:txBody>
      </p:sp>
      <p:sp>
        <p:nvSpPr>
          <p:cNvPr id="10" name="TextBox 9"/>
          <p:cNvSpPr txBox="1"/>
          <p:nvPr/>
        </p:nvSpPr>
        <p:spPr>
          <a:xfrm>
            <a:off x="3936912" y="2680814"/>
            <a:ext cx="1405879" cy="307777"/>
          </a:xfrm>
          <a:prstGeom prst="rect">
            <a:avLst/>
          </a:prstGeom>
          <a:noFill/>
        </p:spPr>
        <p:txBody>
          <a:bodyPr wrap="square" rtlCol="0">
            <a:spAutoFit/>
          </a:bodyPr>
          <a:lstStyle/>
          <a:p>
            <a:r>
              <a:rPr lang="en-US" b="1" dirty="0">
                <a:solidFill>
                  <a:srgbClr val="00B050"/>
                </a:solidFill>
              </a:rPr>
              <a:t>2,5 </a:t>
            </a:r>
            <a:r>
              <a:rPr lang="en-US" b="1" dirty="0" err="1">
                <a:solidFill>
                  <a:srgbClr val="00B050"/>
                </a:solidFill>
              </a:rPr>
              <a:t>ôli</a:t>
            </a:r>
            <a:endParaRPr lang="en-US" b="1" dirty="0">
              <a:solidFill>
                <a:srgbClr val="00B050"/>
              </a:solidFill>
            </a:endParaRPr>
          </a:p>
        </p:txBody>
      </p:sp>
      <p:cxnSp>
        <p:nvCxnSpPr>
          <p:cNvPr id="11" name="Straight Arrow Connector 10"/>
          <p:cNvCxnSpPr/>
          <p:nvPr/>
        </p:nvCxnSpPr>
        <p:spPr>
          <a:xfrm flipH="1">
            <a:off x="2818916" y="2333563"/>
            <a:ext cx="23853" cy="2148726"/>
          </a:xfrm>
          <a:prstGeom prst="straightConnector1">
            <a:avLst/>
          </a:prstGeom>
          <a:ln>
            <a:solidFill>
              <a:schemeClr val="tx2">
                <a:lumMod val="75000"/>
              </a:schemeClr>
            </a:solidFill>
            <a:headEnd type="triangle"/>
            <a:tailEnd type="triangle"/>
          </a:ln>
        </p:spPr>
        <p:style>
          <a:lnRef idx="2">
            <a:schemeClr val="dk1"/>
          </a:lnRef>
          <a:fillRef idx="0">
            <a:schemeClr val="dk1"/>
          </a:fillRef>
          <a:effectRef idx="1">
            <a:schemeClr val="dk1"/>
          </a:effectRef>
          <a:fontRef idx="minor">
            <a:schemeClr val="tx1"/>
          </a:fontRef>
        </p:style>
      </p:cxnSp>
      <p:sp>
        <p:nvSpPr>
          <p:cNvPr id="12" name="TextBox 11"/>
          <p:cNvSpPr txBox="1"/>
          <p:nvPr/>
        </p:nvSpPr>
        <p:spPr>
          <a:xfrm>
            <a:off x="2818916" y="3267011"/>
            <a:ext cx="824592" cy="338554"/>
          </a:xfrm>
          <a:prstGeom prst="rect">
            <a:avLst/>
          </a:prstGeom>
          <a:noFill/>
        </p:spPr>
        <p:txBody>
          <a:bodyPr wrap="square" rtlCol="0">
            <a:spAutoFit/>
          </a:bodyPr>
          <a:lstStyle/>
          <a:p>
            <a:r>
              <a:rPr lang="en-US" sz="1600" b="1" dirty="0">
                <a:solidFill>
                  <a:srgbClr val="FF0000"/>
                </a:solidFill>
              </a:rPr>
              <a:t>5 </a:t>
            </a:r>
            <a:r>
              <a:rPr lang="en-US" sz="1600" b="1" dirty="0" err="1">
                <a:solidFill>
                  <a:srgbClr val="FF0000"/>
                </a:solidFill>
              </a:rPr>
              <a:t>ôli</a:t>
            </a:r>
            <a:endParaRPr lang="en-US" sz="1600" b="1" dirty="0">
              <a:solidFill>
                <a:srgbClr val="FF0000"/>
              </a:solidFill>
            </a:endParaRPr>
          </a:p>
        </p:txBody>
      </p:sp>
      <p:cxnSp>
        <p:nvCxnSpPr>
          <p:cNvPr id="13" name="Straight Arrow Connector 12"/>
          <p:cNvCxnSpPr/>
          <p:nvPr/>
        </p:nvCxnSpPr>
        <p:spPr>
          <a:xfrm flipH="1">
            <a:off x="548375" y="4482289"/>
            <a:ext cx="2270541" cy="0"/>
          </a:xfrm>
          <a:prstGeom prst="straightConnector1">
            <a:avLst/>
          </a:prstGeom>
          <a:ln>
            <a:solidFill>
              <a:schemeClr val="tx2">
                <a:lumMod val="75000"/>
              </a:schemeClr>
            </a:solidFill>
            <a:headEnd type="triangle"/>
            <a:tailEnd type="triangle"/>
          </a:ln>
        </p:spPr>
        <p:style>
          <a:lnRef idx="2">
            <a:schemeClr val="accent3"/>
          </a:lnRef>
          <a:fillRef idx="0">
            <a:schemeClr val="accent3"/>
          </a:fillRef>
          <a:effectRef idx="1">
            <a:schemeClr val="accent3"/>
          </a:effectRef>
          <a:fontRef idx="minor">
            <a:schemeClr val="tx1"/>
          </a:fontRef>
        </p:style>
      </p:cxnSp>
      <p:sp>
        <p:nvSpPr>
          <p:cNvPr id="14" name="TextBox 13"/>
          <p:cNvSpPr txBox="1"/>
          <p:nvPr/>
        </p:nvSpPr>
        <p:spPr>
          <a:xfrm>
            <a:off x="1294190" y="4531724"/>
            <a:ext cx="861402" cy="307777"/>
          </a:xfrm>
          <a:prstGeom prst="rect">
            <a:avLst/>
          </a:prstGeom>
          <a:noFill/>
        </p:spPr>
        <p:txBody>
          <a:bodyPr wrap="square" rtlCol="0">
            <a:spAutoFit/>
          </a:bodyPr>
          <a:lstStyle/>
          <a:p>
            <a:r>
              <a:rPr lang="en-US" b="1" dirty="0">
                <a:solidFill>
                  <a:srgbClr val="FF0000"/>
                </a:solidFill>
              </a:rPr>
              <a:t>5 </a:t>
            </a:r>
            <a:r>
              <a:rPr lang="en-US" b="1" dirty="0" err="1">
                <a:solidFill>
                  <a:srgbClr val="FF0000"/>
                </a:solidFill>
              </a:rPr>
              <a:t>ôli</a:t>
            </a:r>
            <a:endParaRPr lang="en-US" b="1" dirty="0">
              <a:solidFill>
                <a:srgbClr val="FF0000"/>
              </a:solidFill>
            </a:endParaRPr>
          </a:p>
        </p:txBody>
      </p:sp>
      <p:cxnSp>
        <p:nvCxnSpPr>
          <p:cNvPr id="15" name="Straight Arrow Connector 14"/>
          <p:cNvCxnSpPr/>
          <p:nvPr/>
        </p:nvCxnSpPr>
        <p:spPr>
          <a:xfrm>
            <a:off x="5341032" y="3224635"/>
            <a:ext cx="0" cy="1436371"/>
          </a:xfrm>
          <a:prstGeom prst="straightConnector1">
            <a:avLst/>
          </a:prstGeom>
          <a:ln>
            <a:solidFill>
              <a:srgbClr val="FF0000"/>
            </a:solidFill>
            <a:headEnd type="triangle"/>
            <a:tailEnd type="triangle"/>
          </a:ln>
        </p:spPr>
        <p:style>
          <a:lnRef idx="2">
            <a:schemeClr val="accent3"/>
          </a:lnRef>
          <a:fillRef idx="0">
            <a:schemeClr val="accent3"/>
          </a:fillRef>
          <a:effectRef idx="1">
            <a:schemeClr val="accent3"/>
          </a:effectRef>
          <a:fontRef idx="minor">
            <a:schemeClr val="tx1"/>
          </a:fontRef>
        </p:style>
      </p:cxnSp>
      <p:cxnSp>
        <p:nvCxnSpPr>
          <p:cNvPr id="16" name="Straight Arrow Connector 15"/>
          <p:cNvCxnSpPr/>
          <p:nvPr/>
        </p:nvCxnSpPr>
        <p:spPr>
          <a:xfrm flipH="1" flipV="1">
            <a:off x="3784740" y="3100982"/>
            <a:ext cx="1328570" cy="8043"/>
          </a:xfrm>
          <a:prstGeom prst="straightConnector1">
            <a:avLst/>
          </a:prstGeom>
          <a:ln>
            <a:solidFill>
              <a:srgbClr val="FF0000"/>
            </a:solidFill>
            <a:headEnd type="triangle"/>
            <a:tailEnd type="triangle"/>
          </a:ln>
        </p:spPr>
        <p:style>
          <a:lnRef idx="2">
            <a:schemeClr val="accent3"/>
          </a:lnRef>
          <a:fillRef idx="0">
            <a:schemeClr val="accent3"/>
          </a:fillRef>
          <a:effectRef idx="1">
            <a:schemeClr val="accent3"/>
          </a:effectRef>
          <a:fontRef idx="minor">
            <a:schemeClr val="tx1"/>
          </a:fontRef>
        </p:style>
      </p:cxnSp>
      <p:sp>
        <p:nvSpPr>
          <p:cNvPr id="19" name="Rounded Rectangle 18"/>
          <p:cNvSpPr/>
          <p:nvPr/>
        </p:nvSpPr>
        <p:spPr>
          <a:xfrm>
            <a:off x="3394841" y="1350817"/>
            <a:ext cx="3342289" cy="1301239"/>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rgbClr val="002060"/>
                </a:solidFill>
              </a:rPr>
              <a:t>Gồm</a:t>
            </a:r>
            <a:r>
              <a:rPr lang="en-US" dirty="0">
                <a:solidFill>
                  <a:srgbClr val="002060"/>
                </a:solidFill>
              </a:rPr>
              <a:t> 3 </a:t>
            </a:r>
            <a:r>
              <a:rPr lang="en-US" dirty="0" err="1">
                <a:solidFill>
                  <a:srgbClr val="002060"/>
                </a:solidFill>
              </a:rPr>
              <a:t>nét</a:t>
            </a:r>
            <a:endParaRPr lang="en-US" dirty="0">
              <a:solidFill>
                <a:srgbClr val="002060"/>
              </a:solidFill>
            </a:endParaRPr>
          </a:p>
          <a:p>
            <a:r>
              <a:rPr lang="en-US" dirty="0">
                <a:solidFill>
                  <a:srgbClr val="002060"/>
                </a:solidFill>
              </a:rPr>
              <a:t>+ </a:t>
            </a:r>
            <a:r>
              <a:rPr lang="en-US" dirty="0" err="1">
                <a:solidFill>
                  <a:srgbClr val="002060"/>
                </a:solidFill>
              </a:rPr>
              <a:t>Nét</a:t>
            </a:r>
            <a:r>
              <a:rPr lang="en-US" dirty="0">
                <a:solidFill>
                  <a:srgbClr val="002060"/>
                </a:solidFill>
              </a:rPr>
              <a:t> 1: </a:t>
            </a:r>
            <a:r>
              <a:rPr lang="en-US" dirty="0" err="1">
                <a:solidFill>
                  <a:srgbClr val="002060"/>
                </a:solidFill>
              </a:rPr>
              <a:t>Nét</a:t>
            </a:r>
            <a:r>
              <a:rPr lang="en-US" dirty="0">
                <a:solidFill>
                  <a:srgbClr val="002060"/>
                </a:solidFill>
              </a:rPr>
              <a:t> </a:t>
            </a:r>
            <a:r>
              <a:rPr lang="en-US" dirty="0" err="1">
                <a:solidFill>
                  <a:srgbClr val="002060"/>
                </a:solidFill>
              </a:rPr>
              <a:t>cong</a:t>
            </a:r>
            <a:r>
              <a:rPr lang="en-US" dirty="0">
                <a:solidFill>
                  <a:srgbClr val="002060"/>
                </a:solidFill>
              </a:rPr>
              <a:t> </a:t>
            </a:r>
            <a:r>
              <a:rPr lang="en-US" dirty="0" err="1">
                <a:solidFill>
                  <a:srgbClr val="002060"/>
                </a:solidFill>
              </a:rPr>
              <a:t>trái</a:t>
            </a:r>
            <a:r>
              <a:rPr lang="en-US" dirty="0">
                <a:solidFill>
                  <a:srgbClr val="002060"/>
                </a:solidFill>
              </a:rPr>
              <a:t> </a:t>
            </a:r>
            <a:r>
              <a:rPr lang="en-US" dirty="0" err="1">
                <a:solidFill>
                  <a:srgbClr val="002060"/>
                </a:solidFill>
              </a:rPr>
              <a:t>và</a:t>
            </a:r>
            <a:r>
              <a:rPr lang="en-US" dirty="0">
                <a:solidFill>
                  <a:srgbClr val="002060"/>
                </a:solidFill>
              </a:rPr>
              <a:t> </a:t>
            </a:r>
            <a:r>
              <a:rPr lang="en-US" dirty="0" err="1">
                <a:solidFill>
                  <a:srgbClr val="002060"/>
                </a:solidFill>
              </a:rPr>
              <a:t>lượn</a:t>
            </a:r>
            <a:r>
              <a:rPr lang="en-US" dirty="0">
                <a:solidFill>
                  <a:srgbClr val="002060"/>
                </a:solidFill>
              </a:rPr>
              <a:t> </a:t>
            </a:r>
            <a:r>
              <a:rPr lang="en-US" dirty="0" err="1">
                <a:solidFill>
                  <a:srgbClr val="002060"/>
                </a:solidFill>
              </a:rPr>
              <a:t>ngang</a:t>
            </a:r>
            <a:r>
              <a:rPr lang="en-US" dirty="0">
                <a:solidFill>
                  <a:srgbClr val="002060"/>
                </a:solidFill>
              </a:rPr>
              <a:t>.</a:t>
            </a:r>
          </a:p>
          <a:p>
            <a:r>
              <a:rPr lang="en-US" dirty="0">
                <a:solidFill>
                  <a:srgbClr val="002060"/>
                </a:solidFill>
              </a:rPr>
              <a:t>+Nét2: </a:t>
            </a:r>
            <a:r>
              <a:rPr lang="en-US" dirty="0" err="1">
                <a:solidFill>
                  <a:srgbClr val="002060"/>
                </a:solidFill>
              </a:rPr>
              <a:t>Thẳng</a:t>
            </a:r>
            <a:r>
              <a:rPr lang="en-US" dirty="0">
                <a:solidFill>
                  <a:srgbClr val="002060"/>
                </a:solidFill>
              </a:rPr>
              <a:t> </a:t>
            </a:r>
            <a:r>
              <a:rPr lang="en-US" dirty="0" err="1">
                <a:solidFill>
                  <a:srgbClr val="002060"/>
                </a:solidFill>
              </a:rPr>
              <a:t>đứng</a:t>
            </a:r>
            <a:r>
              <a:rPr lang="en-US" dirty="0">
                <a:solidFill>
                  <a:srgbClr val="002060"/>
                </a:solidFill>
              </a:rPr>
              <a:t> </a:t>
            </a:r>
            <a:r>
              <a:rPr lang="en-US" dirty="0" err="1">
                <a:solidFill>
                  <a:srgbClr val="002060"/>
                </a:solidFill>
              </a:rPr>
              <a:t>và</a:t>
            </a:r>
            <a:r>
              <a:rPr lang="en-US" dirty="0">
                <a:solidFill>
                  <a:srgbClr val="002060"/>
                </a:solidFill>
              </a:rPr>
              <a:t> </a:t>
            </a:r>
            <a:r>
              <a:rPr lang="en-US" dirty="0" err="1">
                <a:solidFill>
                  <a:srgbClr val="002060"/>
                </a:solidFill>
              </a:rPr>
              <a:t>hơi</a:t>
            </a:r>
            <a:r>
              <a:rPr lang="en-US" dirty="0">
                <a:solidFill>
                  <a:srgbClr val="002060"/>
                </a:solidFill>
              </a:rPr>
              <a:t> </a:t>
            </a:r>
            <a:r>
              <a:rPr lang="en-US" dirty="0" err="1">
                <a:solidFill>
                  <a:srgbClr val="002060"/>
                </a:solidFill>
              </a:rPr>
              <a:t>lượn</a:t>
            </a:r>
            <a:r>
              <a:rPr lang="en-US" dirty="0">
                <a:solidFill>
                  <a:srgbClr val="002060"/>
                </a:solidFill>
              </a:rPr>
              <a:t> ở </a:t>
            </a:r>
            <a:r>
              <a:rPr lang="en-US" dirty="0" err="1">
                <a:solidFill>
                  <a:srgbClr val="002060"/>
                </a:solidFill>
              </a:rPr>
              <a:t>hai</a:t>
            </a:r>
            <a:r>
              <a:rPr lang="en-US" dirty="0">
                <a:solidFill>
                  <a:srgbClr val="002060"/>
                </a:solidFill>
              </a:rPr>
              <a:t> </a:t>
            </a:r>
            <a:r>
              <a:rPr lang="en-US" dirty="0" err="1">
                <a:solidFill>
                  <a:srgbClr val="002060"/>
                </a:solidFill>
              </a:rPr>
              <a:t>đầu</a:t>
            </a:r>
            <a:r>
              <a:rPr lang="en-US" dirty="0">
                <a:solidFill>
                  <a:srgbClr val="002060"/>
                </a:solidFill>
              </a:rPr>
              <a:t>.</a:t>
            </a:r>
          </a:p>
          <a:p>
            <a:r>
              <a:rPr lang="en-US" dirty="0">
                <a:solidFill>
                  <a:srgbClr val="002060"/>
                </a:solidFill>
              </a:rPr>
              <a:t>+</a:t>
            </a:r>
            <a:r>
              <a:rPr lang="en-US" dirty="0" err="1">
                <a:solidFill>
                  <a:srgbClr val="002060"/>
                </a:solidFill>
              </a:rPr>
              <a:t>Nét</a:t>
            </a:r>
            <a:r>
              <a:rPr lang="en-US" dirty="0">
                <a:solidFill>
                  <a:srgbClr val="002060"/>
                </a:solidFill>
              </a:rPr>
              <a:t> 3: </a:t>
            </a:r>
            <a:r>
              <a:rPr lang="en-US" dirty="0" err="1">
                <a:solidFill>
                  <a:srgbClr val="002060"/>
                </a:solidFill>
              </a:rPr>
              <a:t>Móc</a:t>
            </a:r>
            <a:r>
              <a:rPr lang="en-US" dirty="0">
                <a:solidFill>
                  <a:srgbClr val="002060"/>
                </a:solidFill>
              </a:rPr>
              <a:t> </a:t>
            </a:r>
            <a:r>
              <a:rPr lang="en-US" dirty="0" err="1">
                <a:solidFill>
                  <a:srgbClr val="002060"/>
                </a:solidFill>
              </a:rPr>
              <a:t>xuôi</a:t>
            </a:r>
            <a:r>
              <a:rPr lang="en-US" dirty="0">
                <a:solidFill>
                  <a:srgbClr val="002060"/>
                </a:solidFill>
              </a:rPr>
              <a:t> </a:t>
            </a:r>
            <a:r>
              <a:rPr lang="en-US" dirty="0" err="1">
                <a:solidFill>
                  <a:srgbClr val="002060"/>
                </a:solidFill>
              </a:rPr>
              <a:t>phải</a:t>
            </a:r>
            <a:r>
              <a:rPr lang="en-US" dirty="0">
                <a:solidFill>
                  <a:srgbClr val="002060"/>
                </a:solidFill>
              </a:rPr>
              <a:t>.</a:t>
            </a:r>
          </a:p>
        </p:txBody>
      </p:sp>
    </p:spTree>
    <p:extLst>
      <p:ext uri="{BB962C8B-B14F-4D97-AF65-F5344CB8AC3E}">
        <p14:creationId xmlns:p14="http://schemas.microsoft.com/office/powerpoint/2010/main" val="3334725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out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arn(inVertical)">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barn(inVertical)">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arn(inVertical)">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wipe(down)">
                                      <p:cBhvr>
                                        <p:cTn id="4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P spid="14" grpId="0"/>
      <p:bldP spid="1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09587" y="1042330"/>
            <a:ext cx="2181225" cy="2638425"/>
          </a:xfrm>
          <a:prstGeom prst="rect">
            <a:avLst/>
          </a:prstGeom>
        </p:spPr>
      </p:pic>
      <p:pic>
        <p:nvPicPr>
          <p:cNvPr id="5" name="Picture 4"/>
          <p:cNvPicPr>
            <a:picLocks noChangeAspect="1"/>
          </p:cNvPicPr>
          <p:nvPr/>
        </p:nvPicPr>
        <p:blipFill>
          <a:blip r:embed="rId3"/>
          <a:stretch>
            <a:fillRect/>
          </a:stretch>
        </p:blipFill>
        <p:spPr>
          <a:xfrm>
            <a:off x="2690812" y="1481959"/>
            <a:ext cx="3899174" cy="2102560"/>
          </a:xfrm>
          <a:prstGeom prst="rect">
            <a:avLst/>
          </a:prstGeom>
        </p:spPr>
      </p:pic>
    </p:spTree>
    <p:extLst>
      <p:ext uri="{BB962C8B-B14F-4D97-AF65-F5344CB8AC3E}">
        <p14:creationId xmlns:p14="http://schemas.microsoft.com/office/powerpoint/2010/main" val="3123669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0495074-CD09-4CB2-8F23-DB3380F67003}"/>
              </a:ext>
            </a:extLst>
          </p:cNvPr>
          <p:cNvSpPr txBox="1"/>
          <p:nvPr/>
        </p:nvSpPr>
        <p:spPr>
          <a:xfrm>
            <a:off x="717269" y="362531"/>
            <a:ext cx="5365827" cy="923330"/>
          </a:xfrm>
          <a:prstGeom prst="rect">
            <a:avLst/>
          </a:prstGeom>
          <a:noFill/>
        </p:spPr>
        <p:txBody>
          <a:bodyPr wrap="square" rtlCol="0">
            <a:spAutoFit/>
          </a:bodyPr>
          <a:lstStyle/>
          <a:p>
            <a:pPr algn="ctr">
              <a:lnSpc>
                <a:spcPct val="150000"/>
              </a:lnSpc>
            </a:pPr>
            <a:r>
              <a:rPr lang="en-US" sz="2400" b="1" dirty="0" err="1">
                <a:solidFill>
                  <a:schemeClr val="accent1">
                    <a:lumMod val="50000"/>
                  </a:schemeClr>
                </a:solidFill>
                <a:latin typeface="UTM Avo" panose="02040603050506020204" pitchFamily="18" charset="0"/>
              </a:rPr>
              <a:t>Viết</a:t>
            </a:r>
            <a:r>
              <a:rPr lang="en-US" sz="2400" b="1" dirty="0">
                <a:solidFill>
                  <a:schemeClr val="accent1">
                    <a:lumMod val="50000"/>
                  </a:schemeClr>
                </a:solidFill>
                <a:latin typeface="UTM Avo" panose="02040603050506020204" pitchFamily="18" charset="0"/>
              </a:rPr>
              <a:t> </a:t>
            </a:r>
            <a:r>
              <a:rPr lang="en-US" sz="2400" b="1" dirty="0" err="1">
                <a:solidFill>
                  <a:schemeClr val="accent1">
                    <a:lumMod val="50000"/>
                  </a:schemeClr>
                </a:solidFill>
                <a:latin typeface="UTM Avo" panose="02040603050506020204" pitchFamily="18" charset="0"/>
              </a:rPr>
              <a:t>chữ</a:t>
            </a:r>
            <a:r>
              <a:rPr lang="en-US" sz="2400" b="1" dirty="0">
                <a:solidFill>
                  <a:schemeClr val="accent1">
                    <a:lumMod val="50000"/>
                  </a:schemeClr>
                </a:solidFill>
                <a:latin typeface="UTM Avo" panose="02040603050506020204" pitchFamily="18" charset="0"/>
              </a:rPr>
              <a:t> </a:t>
            </a:r>
            <a:r>
              <a:rPr lang="en-US" sz="2400" b="1" dirty="0" err="1">
                <a:solidFill>
                  <a:schemeClr val="accent1">
                    <a:lumMod val="50000"/>
                  </a:schemeClr>
                </a:solidFill>
                <a:latin typeface="UTM Avo" panose="02040603050506020204" pitchFamily="18" charset="0"/>
              </a:rPr>
              <a:t>hoa</a:t>
            </a:r>
            <a:r>
              <a:rPr lang="en-US" sz="2400" b="1" dirty="0">
                <a:solidFill>
                  <a:schemeClr val="accent1">
                    <a:lumMod val="50000"/>
                  </a:schemeClr>
                </a:solidFill>
                <a:latin typeface="UTM Avo" panose="02040603050506020204" pitchFamily="18" charset="0"/>
              </a:rPr>
              <a:t> </a:t>
            </a:r>
            <a:r>
              <a:rPr lang="en-US" sz="3600" dirty="0">
                <a:solidFill>
                  <a:schemeClr val="accent1">
                    <a:lumMod val="50000"/>
                  </a:schemeClr>
                </a:solidFill>
                <a:latin typeface="HP001 5 hàng" panose="020B0603050302020204" pitchFamily="34" charset="0"/>
              </a:rPr>
              <a:t>V </a:t>
            </a:r>
            <a:r>
              <a:rPr lang="en-US" sz="2400" dirty="0">
                <a:solidFill>
                  <a:schemeClr val="accent1">
                    <a:lumMod val="50000"/>
                  </a:schemeClr>
                </a:solidFill>
                <a:latin typeface="UTM Avo" panose="02040603050506020204" pitchFamily="18" charset="0"/>
              </a:rPr>
              <a:t>(</a:t>
            </a:r>
            <a:r>
              <a:rPr lang="en-US" sz="2400" dirty="0" err="1">
                <a:solidFill>
                  <a:schemeClr val="accent1">
                    <a:lumMod val="50000"/>
                  </a:schemeClr>
                </a:solidFill>
                <a:latin typeface="UTM Avo" panose="02040603050506020204" pitchFamily="18" charset="0"/>
              </a:rPr>
              <a:t>Cỡ</a:t>
            </a:r>
            <a:r>
              <a:rPr lang="en-US" sz="2400" dirty="0">
                <a:solidFill>
                  <a:schemeClr val="accent1">
                    <a:lumMod val="50000"/>
                  </a:schemeClr>
                </a:solidFill>
                <a:latin typeface="UTM Avo" panose="02040603050506020204" pitchFamily="18" charset="0"/>
              </a:rPr>
              <a:t> </a:t>
            </a:r>
            <a:r>
              <a:rPr lang="en-US" sz="2400" dirty="0" err="1">
                <a:solidFill>
                  <a:schemeClr val="accent1">
                    <a:lumMod val="50000"/>
                  </a:schemeClr>
                </a:solidFill>
                <a:latin typeface="UTM Avo" panose="02040603050506020204" pitchFamily="18" charset="0"/>
              </a:rPr>
              <a:t>vừa</a:t>
            </a:r>
            <a:r>
              <a:rPr lang="en-US" sz="2400" dirty="0">
                <a:solidFill>
                  <a:schemeClr val="accent1">
                    <a:lumMod val="50000"/>
                  </a:schemeClr>
                </a:solidFill>
                <a:latin typeface="UTM Avo" panose="02040603050506020204" pitchFamily="18" charset="0"/>
              </a:rPr>
              <a:t>)</a:t>
            </a:r>
            <a:endParaRPr lang="en-US" sz="1600" b="1" dirty="0">
              <a:solidFill>
                <a:schemeClr val="accent1">
                  <a:lumMod val="50000"/>
                </a:schemeClr>
              </a:solidFill>
              <a:latin typeface="UTM Avo" panose="02040603050506020204" pitchFamily="18" charset="0"/>
            </a:endParaRPr>
          </a:p>
        </p:txBody>
      </p:sp>
      <p:pic>
        <p:nvPicPr>
          <p:cNvPr id="4" name="videoplayback (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lum bright="-20000" contrast="40000"/>
          </a:blip>
          <a:stretch>
            <a:fillRect/>
          </a:stretch>
        </p:blipFill>
        <p:spPr>
          <a:xfrm>
            <a:off x="913828" y="1534510"/>
            <a:ext cx="4727212" cy="3030265"/>
          </a:xfrm>
          <a:prstGeom prst="rect">
            <a:avLst/>
          </a:prstGeom>
        </p:spPr>
      </p:pic>
    </p:spTree>
    <p:extLst>
      <p:ext uri="{BB962C8B-B14F-4D97-AF65-F5344CB8AC3E}">
        <p14:creationId xmlns:p14="http://schemas.microsoft.com/office/powerpoint/2010/main" val="2534914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video>
              <p:cMediaNode vol="80000">
                <p:cTn id="13" fill="hold" display="0">
                  <p:stCondLst>
                    <p:cond delay="indefinite"/>
                  </p:stCondLst>
                </p:cTn>
                <p:tgtEl>
                  <p:spTgt spid="4"/>
                </p:tgtEl>
              </p:cMediaNode>
            </p:video>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6C3BB7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9327" t="3148" r="9588" b="15346"/>
          <a:stretch/>
        </p:blipFill>
        <p:spPr>
          <a:xfrm>
            <a:off x="1634443" y="1166648"/>
            <a:ext cx="3817805" cy="3636580"/>
          </a:xfrm>
          <a:prstGeom prst="rect">
            <a:avLst/>
          </a:prstGeom>
        </p:spPr>
      </p:pic>
      <p:sp>
        <p:nvSpPr>
          <p:cNvPr id="2" name="TextBox 1">
            <a:extLst>
              <a:ext uri="{FF2B5EF4-FFF2-40B4-BE49-F238E27FC236}">
                <a16:creationId xmlns:a16="http://schemas.microsoft.com/office/drawing/2014/main" id="{90495074-CD09-4CB2-8F23-DB3380F67003}"/>
              </a:ext>
            </a:extLst>
          </p:cNvPr>
          <p:cNvSpPr txBox="1"/>
          <p:nvPr/>
        </p:nvSpPr>
        <p:spPr>
          <a:xfrm>
            <a:off x="717269" y="362531"/>
            <a:ext cx="5365827" cy="923330"/>
          </a:xfrm>
          <a:prstGeom prst="rect">
            <a:avLst/>
          </a:prstGeom>
          <a:noFill/>
        </p:spPr>
        <p:txBody>
          <a:bodyPr wrap="square" rtlCol="0">
            <a:spAutoFit/>
          </a:bodyPr>
          <a:lstStyle/>
          <a:p>
            <a:pPr algn="ctr">
              <a:lnSpc>
                <a:spcPct val="150000"/>
              </a:lnSpc>
            </a:pPr>
            <a:r>
              <a:rPr lang="en-US" sz="2400" b="1" dirty="0" err="1">
                <a:solidFill>
                  <a:schemeClr val="accent1">
                    <a:lumMod val="50000"/>
                  </a:schemeClr>
                </a:solidFill>
                <a:latin typeface="UTM Avo" panose="02040603050506020204" pitchFamily="18" charset="0"/>
              </a:rPr>
              <a:t>Viết</a:t>
            </a:r>
            <a:r>
              <a:rPr lang="en-US" sz="2400" b="1" dirty="0">
                <a:solidFill>
                  <a:schemeClr val="accent1">
                    <a:lumMod val="50000"/>
                  </a:schemeClr>
                </a:solidFill>
                <a:latin typeface="UTM Avo" panose="02040603050506020204" pitchFamily="18" charset="0"/>
              </a:rPr>
              <a:t> </a:t>
            </a:r>
            <a:r>
              <a:rPr lang="en-US" sz="2400" b="1" dirty="0" err="1">
                <a:solidFill>
                  <a:schemeClr val="accent1">
                    <a:lumMod val="50000"/>
                  </a:schemeClr>
                </a:solidFill>
                <a:latin typeface="UTM Avo" panose="02040603050506020204" pitchFamily="18" charset="0"/>
              </a:rPr>
              <a:t>chữ</a:t>
            </a:r>
            <a:r>
              <a:rPr lang="en-US" sz="2400" b="1" dirty="0">
                <a:solidFill>
                  <a:schemeClr val="accent1">
                    <a:lumMod val="50000"/>
                  </a:schemeClr>
                </a:solidFill>
                <a:latin typeface="UTM Avo" panose="02040603050506020204" pitchFamily="18" charset="0"/>
              </a:rPr>
              <a:t> </a:t>
            </a:r>
            <a:r>
              <a:rPr lang="en-US" sz="2400" b="1" dirty="0" err="1">
                <a:solidFill>
                  <a:schemeClr val="accent1">
                    <a:lumMod val="50000"/>
                  </a:schemeClr>
                </a:solidFill>
                <a:latin typeface="UTM Avo" panose="02040603050506020204" pitchFamily="18" charset="0"/>
              </a:rPr>
              <a:t>hoa</a:t>
            </a:r>
            <a:r>
              <a:rPr lang="en-US" sz="2400" b="1" dirty="0">
                <a:solidFill>
                  <a:schemeClr val="accent1">
                    <a:lumMod val="50000"/>
                  </a:schemeClr>
                </a:solidFill>
                <a:latin typeface="UTM Avo" panose="02040603050506020204" pitchFamily="18" charset="0"/>
              </a:rPr>
              <a:t> </a:t>
            </a:r>
            <a:r>
              <a:rPr lang="en-US" sz="3600" dirty="0">
                <a:solidFill>
                  <a:schemeClr val="accent1">
                    <a:lumMod val="50000"/>
                  </a:schemeClr>
                </a:solidFill>
                <a:latin typeface="HP001 5 hàng" panose="020B0603050302020204" pitchFamily="34" charset="0"/>
              </a:rPr>
              <a:t>V </a:t>
            </a:r>
            <a:r>
              <a:rPr lang="en-US" sz="2400" dirty="0">
                <a:solidFill>
                  <a:schemeClr val="accent1">
                    <a:lumMod val="50000"/>
                  </a:schemeClr>
                </a:solidFill>
                <a:latin typeface="UTM Avo" panose="02040603050506020204" pitchFamily="18" charset="0"/>
              </a:rPr>
              <a:t>(</a:t>
            </a:r>
            <a:r>
              <a:rPr lang="en-US" sz="2400" dirty="0" err="1">
                <a:solidFill>
                  <a:schemeClr val="accent1">
                    <a:lumMod val="50000"/>
                  </a:schemeClr>
                </a:solidFill>
                <a:latin typeface="UTM Avo" panose="02040603050506020204" pitchFamily="18" charset="0"/>
              </a:rPr>
              <a:t>Cỡ</a:t>
            </a:r>
            <a:r>
              <a:rPr lang="en-US" sz="2400" dirty="0">
                <a:solidFill>
                  <a:schemeClr val="accent1">
                    <a:lumMod val="50000"/>
                  </a:schemeClr>
                </a:solidFill>
                <a:latin typeface="UTM Avo" panose="02040603050506020204" pitchFamily="18" charset="0"/>
              </a:rPr>
              <a:t> </a:t>
            </a:r>
            <a:r>
              <a:rPr lang="en-US" sz="2400" dirty="0" err="1">
                <a:solidFill>
                  <a:schemeClr val="accent1">
                    <a:lumMod val="50000"/>
                  </a:schemeClr>
                </a:solidFill>
                <a:latin typeface="UTM Avo" panose="02040603050506020204" pitchFamily="18" charset="0"/>
              </a:rPr>
              <a:t>nhỏ</a:t>
            </a:r>
            <a:r>
              <a:rPr lang="en-US" sz="2400" dirty="0">
                <a:solidFill>
                  <a:schemeClr val="accent1">
                    <a:lumMod val="50000"/>
                  </a:schemeClr>
                </a:solidFill>
                <a:latin typeface="UTM Avo" panose="02040603050506020204" pitchFamily="18" charset="0"/>
              </a:rPr>
              <a:t>)</a:t>
            </a:r>
            <a:endParaRPr lang="en-US" sz="1600" b="1" dirty="0">
              <a:solidFill>
                <a:schemeClr val="accent1">
                  <a:lumMod val="50000"/>
                </a:schemeClr>
              </a:solidFill>
              <a:latin typeface="UTM Avo" panose="02040603050506020204" pitchFamily="18" charset="0"/>
            </a:endParaRPr>
          </a:p>
        </p:txBody>
      </p:sp>
      <p:sp>
        <p:nvSpPr>
          <p:cNvPr id="8" name="Rectangle 7"/>
          <p:cNvSpPr/>
          <p:nvPr/>
        </p:nvSpPr>
        <p:spPr>
          <a:xfrm>
            <a:off x="2221683" y="1066800"/>
            <a:ext cx="1996190" cy="21906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84039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par>
              <p:cTn id="8"/>
            </p:par>
            <p:seq concurrent="1" nextAc="seek">
              <p:cTn id="9" restart="whenNotActive" fill="hold" evtFilter="cancelBubble" nodeType="interactiveSeq">
                <p:stCondLst>
                  <p:cond evt="onClick" delay="0">
                    <p:tgtEl>
                      <p:spTgt spid="3"/>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3"/>
                                        </p:tgtEl>
                                      </p:cBhvr>
                                    </p:cmd>
                                  </p:childTnLst>
                                </p:cTn>
                              </p:par>
                            </p:childTnLst>
                          </p:cTn>
                        </p:par>
                      </p:childTnLst>
                    </p:cTn>
                  </p:par>
                </p:childTnLst>
              </p:cTn>
              <p:nextCondLst>
                <p:cond evt="onClick" delay="0">
                  <p:tgtEl>
                    <p:spTgt spid="3"/>
                  </p:tgtEl>
                </p:cond>
              </p:nextCondLst>
            </p:seq>
            <p:video>
              <p:cMediaNode vol="80000">
                <p:cTn id="14" fill="hold" display="0">
                  <p:stCondLst>
                    <p:cond delay="indefinite"/>
                  </p:stCondLst>
                </p:cTn>
                <p:tgtEl>
                  <p:spTgt spid="3"/>
                </p:tgtEl>
              </p:cMediaNode>
            </p:video>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17816FD-9AC0-4D9F-95CF-E65FBC4086FF}"/>
              </a:ext>
            </a:extLst>
          </p:cNvPr>
          <p:cNvGrpSpPr/>
          <p:nvPr/>
        </p:nvGrpSpPr>
        <p:grpSpPr>
          <a:xfrm>
            <a:off x="326410" y="623829"/>
            <a:ext cx="1963303" cy="584775"/>
            <a:chOff x="337445" y="617893"/>
            <a:chExt cx="1963303" cy="584775"/>
          </a:xfrm>
        </p:grpSpPr>
        <p:sp>
          <p:nvSpPr>
            <p:cNvPr id="3" name="TextBox 2">
              <a:extLst>
                <a:ext uri="{FF2B5EF4-FFF2-40B4-BE49-F238E27FC236}">
                  <a16:creationId xmlns:a16="http://schemas.microsoft.com/office/drawing/2014/main" id="{6A553182-F3C1-4121-8FDA-73CEE8D72B23}"/>
                </a:ext>
              </a:extLst>
            </p:cNvPr>
            <p:cNvSpPr txBox="1"/>
            <p:nvPr/>
          </p:nvSpPr>
          <p:spPr>
            <a:xfrm>
              <a:off x="369343" y="617893"/>
              <a:ext cx="1931405" cy="584775"/>
            </a:xfrm>
            <a:prstGeom prst="rect">
              <a:avLst/>
            </a:prstGeom>
            <a:noFill/>
          </p:spPr>
          <p:txBody>
            <a:bodyPr wrap="square" rtlCol="0">
              <a:spAutoFit/>
            </a:bodyPr>
            <a:lstStyle/>
            <a:p>
              <a:r>
                <a:rPr lang="en-US" sz="3200" dirty="0">
                  <a:solidFill>
                    <a:schemeClr val="bg1">
                      <a:lumMod val="25000"/>
                    </a:schemeClr>
                  </a:solidFill>
                  <a:latin typeface="UTM Cookies" panose="02040603050506020204" pitchFamily="18" charset="0"/>
                </a:rPr>
                <a:t>BÀI 11 </a:t>
              </a:r>
            </a:p>
          </p:txBody>
        </p:sp>
        <p:sp>
          <p:nvSpPr>
            <p:cNvPr id="4" name="TextBox 3">
              <a:extLst>
                <a:ext uri="{FF2B5EF4-FFF2-40B4-BE49-F238E27FC236}">
                  <a16:creationId xmlns:a16="http://schemas.microsoft.com/office/drawing/2014/main" id="{31A601FE-6892-4EC6-ACDD-75D395FCC956}"/>
                </a:ext>
              </a:extLst>
            </p:cNvPr>
            <p:cNvSpPr txBox="1"/>
            <p:nvPr/>
          </p:nvSpPr>
          <p:spPr>
            <a:xfrm>
              <a:off x="337445" y="617893"/>
              <a:ext cx="1689203" cy="584775"/>
            </a:xfrm>
            <a:prstGeom prst="rect">
              <a:avLst/>
            </a:prstGeom>
            <a:noFill/>
          </p:spPr>
          <p:txBody>
            <a:bodyPr wrap="square" rtlCol="0">
              <a:spAutoFit/>
            </a:bodyPr>
            <a:lstStyle/>
            <a:p>
              <a:r>
                <a:rPr lang="en-US" sz="3200" dirty="0">
                  <a:solidFill>
                    <a:srgbClr val="7EA131"/>
                  </a:solidFill>
                  <a:latin typeface="UTM Cookies" panose="02040603050506020204" pitchFamily="18" charset="0"/>
                </a:rPr>
                <a:t>BÀI 11</a:t>
              </a:r>
            </a:p>
          </p:txBody>
        </p:sp>
      </p:grpSp>
      <p:sp>
        <p:nvSpPr>
          <p:cNvPr id="5" name="TextBox 4"/>
          <p:cNvSpPr txBox="1"/>
          <p:nvPr/>
        </p:nvSpPr>
        <p:spPr>
          <a:xfrm>
            <a:off x="1674447" y="508897"/>
            <a:ext cx="4586233" cy="646331"/>
          </a:xfrm>
          <a:prstGeom prst="rect">
            <a:avLst/>
          </a:prstGeom>
          <a:noFill/>
        </p:spPr>
        <p:txBody>
          <a:bodyPr wrap="square" rtlCol="0">
            <a:spAutoFit/>
          </a:bodyPr>
          <a:lstStyle/>
          <a:p>
            <a:pPr algn="ctr"/>
            <a:r>
              <a:rPr lang="en-US" sz="3600" dirty="0">
                <a:ln>
                  <a:solidFill>
                    <a:schemeClr val="bg1">
                      <a:lumMod val="25000"/>
                    </a:schemeClr>
                  </a:solidFill>
                </a:ln>
                <a:solidFill>
                  <a:schemeClr val="accent1"/>
                </a:solidFill>
                <a:latin typeface="UTM Cookies" panose="02040603050506020204" pitchFamily="18" charset="0"/>
              </a:rPr>
              <a:t>SỰ TÍCH CÂY THÌA LÀ</a:t>
            </a:r>
          </a:p>
        </p:txBody>
      </p:sp>
      <p:sp>
        <p:nvSpPr>
          <p:cNvPr id="6" name="Google Shape;1714;p64"/>
          <p:cNvSpPr/>
          <p:nvPr/>
        </p:nvSpPr>
        <p:spPr>
          <a:xfrm rot="-2019064">
            <a:off x="1364812" y="1148138"/>
            <a:ext cx="174849" cy="184487"/>
          </a:xfrm>
          <a:custGeom>
            <a:avLst/>
            <a:gdLst/>
            <a:ahLst/>
            <a:cxnLst/>
            <a:rect l="l" t="t" r="r" b="b"/>
            <a:pathLst>
              <a:path w="4517" h="4766" extrusionOk="0">
                <a:moveTo>
                  <a:pt x="1687" y="1"/>
                </a:moveTo>
                <a:cubicBezTo>
                  <a:pt x="1549" y="1"/>
                  <a:pt x="1405" y="121"/>
                  <a:pt x="1453" y="315"/>
                </a:cubicBezTo>
                <a:cubicBezTo>
                  <a:pt x="1612" y="790"/>
                  <a:pt x="1730" y="1305"/>
                  <a:pt x="1889" y="1741"/>
                </a:cubicBezTo>
                <a:cubicBezTo>
                  <a:pt x="1612" y="1582"/>
                  <a:pt x="1334" y="1384"/>
                  <a:pt x="1057" y="1186"/>
                </a:cubicBezTo>
                <a:cubicBezTo>
                  <a:pt x="1009" y="1158"/>
                  <a:pt x="960" y="1147"/>
                  <a:pt x="914" y="1147"/>
                </a:cubicBezTo>
                <a:cubicBezTo>
                  <a:pt x="698" y="1147"/>
                  <a:pt x="544" y="1412"/>
                  <a:pt x="740" y="1543"/>
                </a:cubicBezTo>
                <a:cubicBezTo>
                  <a:pt x="1097" y="1780"/>
                  <a:pt x="1453" y="2018"/>
                  <a:pt x="1810" y="2256"/>
                </a:cubicBezTo>
                <a:cubicBezTo>
                  <a:pt x="1295" y="2414"/>
                  <a:pt x="780" y="2573"/>
                  <a:pt x="265" y="2731"/>
                </a:cubicBezTo>
                <a:cubicBezTo>
                  <a:pt x="1" y="2807"/>
                  <a:pt x="132" y="3170"/>
                  <a:pt x="385" y="3170"/>
                </a:cubicBezTo>
                <a:cubicBezTo>
                  <a:pt x="397" y="3170"/>
                  <a:pt x="410" y="3169"/>
                  <a:pt x="423" y="3167"/>
                </a:cubicBezTo>
                <a:lnTo>
                  <a:pt x="1730" y="2771"/>
                </a:lnTo>
                <a:lnTo>
                  <a:pt x="1730" y="2771"/>
                </a:lnTo>
                <a:cubicBezTo>
                  <a:pt x="1532" y="3127"/>
                  <a:pt x="1334" y="3444"/>
                  <a:pt x="1097" y="3801"/>
                </a:cubicBezTo>
                <a:cubicBezTo>
                  <a:pt x="989" y="3963"/>
                  <a:pt x="1156" y="4106"/>
                  <a:pt x="1324" y="4106"/>
                </a:cubicBezTo>
                <a:cubicBezTo>
                  <a:pt x="1403" y="4106"/>
                  <a:pt x="1482" y="4075"/>
                  <a:pt x="1532" y="3999"/>
                </a:cubicBezTo>
                <a:cubicBezTo>
                  <a:pt x="1770" y="3642"/>
                  <a:pt x="1968" y="3246"/>
                  <a:pt x="2206" y="2890"/>
                </a:cubicBezTo>
                <a:cubicBezTo>
                  <a:pt x="2364" y="3444"/>
                  <a:pt x="2523" y="4038"/>
                  <a:pt x="2642" y="4593"/>
                </a:cubicBezTo>
                <a:cubicBezTo>
                  <a:pt x="2672" y="4714"/>
                  <a:pt x="2754" y="4766"/>
                  <a:pt x="2840" y="4766"/>
                </a:cubicBezTo>
                <a:cubicBezTo>
                  <a:pt x="2979" y="4766"/>
                  <a:pt x="3126" y="4630"/>
                  <a:pt x="3077" y="4434"/>
                </a:cubicBezTo>
                <a:cubicBezTo>
                  <a:pt x="2958" y="3880"/>
                  <a:pt x="2800" y="3286"/>
                  <a:pt x="2642" y="2731"/>
                </a:cubicBezTo>
                <a:lnTo>
                  <a:pt x="2642" y="2731"/>
                </a:lnTo>
                <a:cubicBezTo>
                  <a:pt x="2998" y="2929"/>
                  <a:pt x="3315" y="3127"/>
                  <a:pt x="3671" y="3286"/>
                </a:cubicBezTo>
                <a:cubicBezTo>
                  <a:pt x="3713" y="3310"/>
                  <a:pt x="3753" y="3320"/>
                  <a:pt x="3790" y="3320"/>
                </a:cubicBezTo>
                <a:cubicBezTo>
                  <a:pt x="3998" y="3320"/>
                  <a:pt x="4105" y="2990"/>
                  <a:pt x="3870" y="2890"/>
                </a:cubicBezTo>
                <a:cubicBezTo>
                  <a:pt x="3553" y="2731"/>
                  <a:pt x="3236" y="2573"/>
                  <a:pt x="2958" y="2375"/>
                </a:cubicBezTo>
                <a:cubicBezTo>
                  <a:pt x="3394" y="2256"/>
                  <a:pt x="3790" y="2137"/>
                  <a:pt x="4226" y="1978"/>
                </a:cubicBezTo>
                <a:cubicBezTo>
                  <a:pt x="4517" y="1869"/>
                  <a:pt x="4407" y="1494"/>
                  <a:pt x="4143" y="1494"/>
                </a:cubicBezTo>
                <a:cubicBezTo>
                  <a:pt x="4119" y="1494"/>
                  <a:pt x="4094" y="1497"/>
                  <a:pt x="4068" y="1503"/>
                </a:cubicBezTo>
                <a:cubicBezTo>
                  <a:pt x="3632" y="1662"/>
                  <a:pt x="3196" y="1820"/>
                  <a:pt x="2721" y="1939"/>
                </a:cubicBezTo>
                <a:cubicBezTo>
                  <a:pt x="2919" y="1622"/>
                  <a:pt x="3077" y="1305"/>
                  <a:pt x="3236" y="949"/>
                </a:cubicBezTo>
                <a:cubicBezTo>
                  <a:pt x="3340" y="765"/>
                  <a:pt x="3186" y="617"/>
                  <a:pt x="3035" y="617"/>
                </a:cubicBezTo>
                <a:cubicBezTo>
                  <a:pt x="2957" y="617"/>
                  <a:pt x="2880" y="656"/>
                  <a:pt x="2840" y="750"/>
                </a:cubicBezTo>
                <a:cubicBezTo>
                  <a:pt x="2681" y="1067"/>
                  <a:pt x="2523" y="1384"/>
                  <a:pt x="2364" y="1701"/>
                </a:cubicBezTo>
                <a:cubicBezTo>
                  <a:pt x="2206" y="1186"/>
                  <a:pt x="2047" y="671"/>
                  <a:pt x="1889" y="156"/>
                </a:cubicBezTo>
                <a:cubicBezTo>
                  <a:pt x="1858" y="49"/>
                  <a:pt x="1774" y="1"/>
                  <a:pt x="16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715;p64"/>
          <p:cNvSpPr/>
          <p:nvPr/>
        </p:nvSpPr>
        <p:spPr>
          <a:xfrm rot="-2019064">
            <a:off x="540995" y="1189492"/>
            <a:ext cx="105947" cy="97740"/>
          </a:xfrm>
          <a:custGeom>
            <a:avLst/>
            <a:gdLst/>
            <a:ahLst/>
            <a:cxnLst/>
            <a:rect l="l" t="t" r="r" b="b"/>
            <a:pathLst>
              <a:path w="2737" h="2525" extrusionOk="0">
                <a:moveTo>
                  <a:pt x="514" y="0"/>
                </a:moveTo>
                <a:cubicBezTo>
                  <a:pt x="329" y="0"/>
                  <a:pt x="187" y="258"/>
                  <a:pt x="344" y="415"/>
                </a:cubicBezTo>
                <a:cubicBezTo>
                  <a:pt x="502" y="573"/>
                  <a:pt x="621" y="692"/>
                  <a:pt x="780" y="811"/>
                </a:cubicBezTo>
                <a:lnTo>
                  <a:pt x="304" y="851"/>
                </a:lnTo>
                <a:cubicBezTo>
                  <a:pt x="0" y="889"/>
                  <a:pt x="25" y="1328"/>
                  <a:pt x="307" y="1328"/>
                </a:cubicBezTo>
                <a:cubicBezTo>
                  <a:pt x="319" y="1328"/>
                  <a:pt x="331" y="1328"/>
                  <a:pt x="344" y="1326"/>
                </a:cubicBezTo>
                <a:lnTo>
                  <a:pt x="740" y="1286"/>
                </a:lnTo>
                <a:lnTo>
                  <a:pt x="740" y="1286"/>
                </a:lnTo>
                <a:cubicBezTo>
                  <a:pt x="582" y="1484"/>
                  <a:pt x="423" y="1722"/>
                  <a:pt x="265" y="1960"/>
                </a:cubicBezTo>
                <a:cubicBezTo>
                  <a:pt x="130" y="2121"/>
                  <a:pt x="288" y="2283"/>
                  <a:pt x="453" y="2283"/>
                </a:cubicBezTo>
                <a:cubicBezTo>
                  <a:pt x="531" y="2283"/>
                  <a:pt x="610" y="2247"/>
                  <a:pt x="661" y="2158"/>
                </a:cubicBezTo>
                <a:lnTo>
                  <a:pt x="1017" y="1603"/>
                </a:lnTo>
                <a:cubicBezTo>
                  <a:pt x="1057" y="1841"/>
                  <a:pt x="1097" y="2118"/>
                  <a:pt x="1097" y="2316"/>
                </a:cubicBezTo>
                <a:cubicBezTo>
                  <a:pt x="1116" y="2455"/>
                  <a:pt x="1225" y="2524"/>
                  <a:pt x="1334" y="2524"/>
                </a:cubicBezTo>
                <a:cubicBezTo>
                  <a:pt x="1443" y="2524"/>
                  <a:pt x="1552" y="2455"/>
                  <a:pt x="1572" y="2316"/>
                </a:cubicBezTo>
                <a:cubicBezTo>
                  <a:pt x="1572" y="2039"/>
                  <a:pt x="1493" y="1762"/>
                  <a:pt x="1493" y="1484"/>
                </a:cubicBezTo>
                <a:lnTo>
                  <a:pt x="1493" y="1484"/>
                </a:lnTo>
                <a:lnTo>
                  <a:pt x="1849" y="1762"/>
                </a:lnTo>
                <a:cubicBezTo>
                  <a:pt x="1898" y="1802"/>
                  <a:pt x="1949" y="1820"/>
                  <a:pt x="1996" y="1820"/>
                </a:cubicBezTo>
                <a:cubicBezTo>
                  <a:pt x="2179" y="1820"/>
                  <a:pt x="2315" y="1562"/>
                  <a:pt x="2127" y="1405"/>
                </a:cubicBezTo>
                <a:cubicBezTo>
                  <a:pt x="2008" y="1326"/>
                  <a:pt x="1929" y="1247"/>
                  <a:pt x="1810" y="1128"/>
                </a:cubicBezTo>
                <a:lnTo>
                  <a:pt x="2443" y="1049"/>
                </a:lnTo>
                <a:cubicBezTo>
                  <a:pt x="2736" y="975"/>
                  <a:pt x="2725" y="564"/>
                  <a:pt x="2503" y="564"/>
                </a:cubicBezTo>
                <a:cubicBezTo>
                  <a:pt x="2484" y="564"/>
                  <a:pt x="2465" y="567"/>
                  <a:pt x="2443" y="573"/>
                </a:cubicBezTo>
                <a:lnTo>
                  <a:pt x="1691" y="653"/>
                </a:lnTo>
                <a:lnTo>
                  <a:pt x="1849" y="415"/>
                </a:lnTo>
                <a:cubicBezTo>
                  <a:pt x="1994" y="241"/>
                  <a:pt x="1843" y="47"/>
                  <a:pt x="1674" y="47"/>
                </a:cubicBezTo>
                <a:cubicBezTo>
                  <a:pt x="1611" y="47"/>
                  <a:pt x="1546" y="73"/>
                  <a:pt x="1493" y="138"/>
                </a:cubicBezTo>
                <a:lnTo>
                  <a:pt x="1374" y="336"/>
                </a:lnTo>
                <a:lnTo>
                  <a:pt x="1374" y="296"/>
                </a:lnTo>
                <a:cubicBezTo>
                  <a:pt x="1355" y="143"/>
                  <a:pt x="1234" y="73"/>
                  <a:pt x="1118" y="73"/>
                </a:cubicBezTo>
                <a:cubicBezTo>
                  <a:pt x="995" y="73"/>
                  <a:pt x="878" y="153"/>
                  <a:pt x="899" y="296"/>
                </a:cubicBezTo>
                <a:lnTo>
                  <a:pt x="661" y="58"/>
                </a:lnTo>
                <a:cubicBezTo>
                  <a:pt x="612" y="18"/>
                  <a:pt x="561" y="0"/>
                  <a:pt x="5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716;p64"/>
          <p:cNvSpPr/>
          <p:nvPr/>
        </p:nvSpPr>
        <p:spPr>
          <a:xfrm rot="-2019064">
            <a:off x="740918" y="1318136"/>
            <a:ext cx="277738" cy="274989"/>
          </a:xfrm>
          <a:custGeom>
            <a:avLst/>
            <a:gdLst/>
            <a:ahLst/>
            <a:cxnLst/>
            <a:rect l="l" t="t" r="r" b="b"/>
            <a:pathLst>
              <a:path w="7175" h="7104" extrusionOk="0">
                <a:moveTo>
                  <a:pt x="1980" y="0"/>
                </a:moveTo>
                <a:cubicBezTo>
                  <a:pt x="1831" y="0"/>
                  <a:pt x="1685" y="128"/>
                  <a:pt x="1760" y="303"/>
                </a:cubicBezTo>
                <a:cubicBezTo>
                  <a:pt x="2116" y="1016"/>
                  <a:pt x="2433" y="1729"/>
                  <a:pt x="2750" y="2482"/>
                </a:cubicBezTo>
                <a:cubicBezTo>
                  <a:pt x="1958" y="2284"/>
                  <a:pt x="1126" y="2086"/>
                  <a:pt x="334" y="1888"/>
                </a:cubicBezTo>
                <a:cubicBezTo>
                  <a:pt x="311" y="1881"/>
                  <a:pt x="289" y="1878"/>
                  <a:pt x="269" y="1878"/>
                </a:cubicBezTo>
                <a:cubicBezTo>
                  <a:pt x="46" y="1878"/>
                  <a:pt x="0" y="2251"/>
                  <a:pt x="255" y="2324"/>
                </a:cubicBezTo>
                <a:lnTo>
                  <a:pt x="2631" y="2918"/>
                </a:lnTo>
                <a:lnTo>
                  <a:pt x="1364" y="3552"/>
                </a:lnTo>
                <a:cubicBezTo>
                  <a:pt x="1159" y="3688"/>
                  <a:pt x="1307" y="3972"/>
                  <a:pt x="1529" y="3972"/>
                </a:cubicBezTo>
                <a:cubicBezTo>
                  <a:pt x="1565" y="3972"/>
                  <a:pt x="1603" y="3964"/>
                  <a:pt x="1641" y="3948"/>
                </a:cubicBezTo>
                <a:lnTo>
                  <a:pt x="2909" y="3314"/>
                </a:lnTo>
                <a:lnTo>
                  <a:pt x="2909" y="3314"/>
                </a:lnTo>
                <a:cubicBezTo>
                  <a:pt x="2552" y="4067"/>
                  <a:pt x="2275" y="4819"/>
                  <a:pt x="1958" y="5611"/>
                </a:cubicBezTo>
                <a:cubicBezTo>
                  <a:pt x="1906" y="5795"/>
                  <a:pt x="2060" y="5943"/>
                  <a:pt x="2206" y="5943"/>
                </a:cubicBezTo>
                <a:cubicBezTo>
                  <a:pt x="2281" y="5943"/>
                  <a:pt x="2353" y="5904"/>
                  <a:pt x="2394" y="5809"/>
                </a:cubicBezTo>
                <a:cubicBezTo>
                  <a:pt x="2671" y="5057"/>
                  <a:pt x="2988" y="4304"/>
                  <a:pt x="3305" y="3591"/>
                </a:cubicBezTo>
                <a:cubicBezTo>
                  <a:pt x="3780" y="4700"/>
                  <a:pt x="4255" y="5809"/>
                  <a:pt x="4691" y="6958"/>
                </a:cubicBezTo>
                <a:cubicBezTo>
                  <a:pt x="4735" y="7060"/>
                  <a:pt x="4810" y="7103"/>
                  <a:pt x="4887" y="7103"/>
                </a:cubicBezTo>
                <a:cubicBezTo>
                  <a:pt x="5018" y="7103"/>
                  <a:pt x="5152" y="6975"/>
                  <a:pt x="5127" y="6800"/>
                </a:cubicBezTo>
                <a:cubicBezTo>
                  <a:pt x="4651" y="5572"/>
                  <a:pt x="4137" y="4344"/>
                  <a:pt x="3582" y="3155"/>
                </a:cubicBezTo>
                <a:lnTo>
                  <a:pt x="3582" y="3155"/>
                </a:lnTo>
                <a:cubicBezTo>
                  <a:pt x="4651" y="3393"/>
                  <a:pt x="5721" y="3631"/>
                  <a:pt x="6830" y="3868"/>
                </a:cubicBezTo>
                <a:cubicBezTo>
                  <a:pt x="6842" y="3870"/>
                  <a:pt x="6854" y="3871"/>
                  <a:pt x="6865" y="3871"/>
                </a:cubicBezTo>
                <a:cubicBezTo>
                  <a:pt x="7114" y="3871"/>
                  <a:pt x="7175" y="3469"/>
                  <a:pt x="6909" y="3393"/>
                </a:cubicBezTo>
                <a:cubicBezTo>
                  <a:pt x="5919" y="3195"/>
                  <a:pt x="4929" y="2957"/>
                  <a:pt x="3978" y="2759"/>
                </a:cubicBezTo>
                <a:lnTo>
                  <a:pt x="5483" y="1927"/>
                </a:lnTo>
                <a:cubicBezTo>
                  <a:pt x="5722" y="1825"/>
                  <a:pt x="5550" y="1547"/>
                  <a:pt x="5346" y="1547"/>
                </a:cubicBezTo>
                <a:cubicBezTo>
                  <a:pt x="5313" y="1547"/>
                  <a:pt x="5279" y="1554"/>
                  <a:pt x="5246" y="1571"/>
                </a:cubicBezTo>
                <a:lnTo>
                  <a:pt x="3859" y="2284"/>
                </a:lnTo>
                <a:cubicBezTo>
                  <a:pt x="4176" y="1690"/>
                  <a:pt x="4453" y="1096"/>
                  <a:pt x="4770" y="501"/>
                </a:cubicBezTo>
                <a:cubicBezTo>
                  <a:pt x="4849" y="318"/>
                  <a:pt x="4703" y="170"/>
                  <a:pt x="4549" y="170"/>
                </a:cubicBezTo>
                <a:cubicBezTo>
                  <a:pt x="4470" y="170"/>
                  <a:pt x="4388" y="209"/>
                  <a:pt x="4335" y="303"/>
                </a:cubicBezTo>
                <a:cubicBezTo>
                  <a:pt x="3978" y="1016"/>
                  <a:pt x="3622" y="1729"/>
                  <a:pt x="3265" y="2482"/>
                </a:cubicBezTo>
                <a:cubicBezTo>
                  <a:pt x="2909" y="1690"/>
                  <a:pt x="2552" y="898"/>
                  <a:pt x="2196" y="145"/>
                </a:cubicBezTo>
                <a:cubicBezTo>
                  <a:pt x="2152" y="43"/>
                  <a:pt x="2066" y="0"/>
                  <a:pt x="19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1725;p64"/>
          <p:cNvGrpSpPr/>
          <p:nvPr/>
        </p:nvGrpSpPr>
        <p:grpSpPr>
          <a:xfrm rot="-1723955">
            <a:off x="1087919" y="406428"/>
            <a:ext cx="222757" cy="246344"/>
            <a:chOff x="5414907" y="2017485"/>
            <a:chExt cx="220338" cy="243702"/>
          </a:xfrm>
        </p:grpSpPr>
        <p:sp>
          <p:nvSpPr>
            <p:cNvPr id="10" name="Google Shape;1726;p64"/>
            <p:cNvSpPr/>
            <p:nvPr/>
          </p:nvSpPr>
          <p:spPr>
            <a:xfrm>
              <a:off x="5414907" y="2017485"/>
              <a:ext cx="131370" cy="113351"/>
            </a:xfrm>
            <a:custGeom>
              <a:avLst/>
              <a:gdLst/>
              <a:ahLst/>
              <a:cxnLst/>
              <a:rect l="l" t="t" r="r" b="b"/>
              <a:pathLst>
                <a:path w="2457" h="2120" extrusionOk="0">
                  <a:moveTo>
                    <a:pt x="1361" y="470"/>
                  </a:moveTo>
                  <a:cubicBezTo>
                    <a:pt x="1383" y="470"/>
                    <a:pt x="1405" y="472"/>
                    <a:pt x="1427" y="476"/>
                  </a:cubicBezTo>
                  <a:cubicBezTo>
                    <a:pt x="1506" y="555"/>
                    <a:pt x="1585" y="634"/>
                    <a:pt x="1664" y="714"/>
                  </a:cubicBezTo>
                  <a:cubicBezTo>
                    <a:pt x="1902" y="951"/>
                    <a:pt x="2021" y="1308"/>
                    <a:pt x="1704" y="1546"/>
                  </a:cubicBezTo>
                  <a:cubicBezTo>
                    <a:pt x="1565" y="1645"/>
                    <a:pt x="1407" y="1694"/>
                    <a:pt x="1248" y="1694"/>
                  </a:cubicBezTo>
                  <a:cubicBezTo>
                    <a:pt x="1090" y="1694"/>
                    <a:pt x="931" y="1645"/>
                    <a:pt x="793" y="1546"/>
                  </a:cubicBezTo>
                  <a:cubicBezTo>
                    <a:pt x="515" y="1347"/>
                    <a:pt x="515" y="951"/>
                    <a:pt x="753" y="714"/>
                  </a:cubicBezTo>
                  <a:lnTo>
                    <a:pt x="793" y="714"/>
                  </a:lnTo>
                  <a:cubicBezTo>
                    <a:pt x="934" y="608"/>
                    <a:pt x="1171" y="470"/>
                    <a:pt x="1361" y="470"/>
                  </a:cubicBezTo>
                  <a:close/>
                  <a:moveTo>
                    <a:pt x="1427" y="1"/>
                  </a:moveTo>
                  <a:cubicBezTo>
                    <a:pt x="1149" y="1"/>
                    <a:pt x="872" y="80"/>
                    <a:pt x="634" y="238"/>
                  </a:cubicBezTo>
                  <a:cubicBezTo>
                    <a:pt x="623" y="227"/>
                    <a:pt x="608" y="222"/>
                    <a:pt x="591" y="222"/>
                  </a:cubicBezTo>
                  <a:cubicBezTo>
                    <a:pt x="552" y="222"/>
                    <a:pt x="504" y="250"/>
                    <a:pt x="476" y="278"/>
                  </a:cubicBezTo>
                  <a:cubicBezTo>
                    <a:pt x="40" y="714"/>
                    <a:pt x="1" y="1387"/>
                    <a:pt x="436" y="1823"/>
                  </a:cubicBezTo>
                  <a:cubicBezTo>
                    <a:pt x="674" y="2021"/>
                    <a:pt x="961" y="2120"/>
                    <a:pt x="1248" y="2120"/>
                  </a:cubicBezTo>
                  <a:cubicBezTo>
                    <a:pt x="1536" y="2120"/>
                    <a:pt x="1823" y="2021"/>
                    <a:pt x="2060" y="1823"/>
                  </a:cubicBezTo>
                  <a:cubicBezTo>
                    <a:pt x="2417" y="1466"/>
                    <a:pt x="2456" y="833"/>
                    <a:pt x="2100" y="476"/>
                  </a:cubicBezTo>
                  <a:cubicBezTo>
                    <a:pt x="1942" y="238"/>
                    <a:pt x="1704" y="80"/>
                    <a:pt x="1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727;p64"/>
            <p:cNvSpPr/>
            <p:nvPr/>
          </p:nvSpPr>
          <p:spPr>
            <a:xfrm>
              <a:off x="5469978" y="2200929"/>
              <a:ext cx="77849" cy="60258"/>
            </a:xfrm>
            <a:custGeom>
              <a:avLst/>
              <a:gdLst/>
              <a:ahLst/>
              <a:cxnLst/>
              <a:rect l="l" t="t" r="r" b="b"/>
              <a:pathLst>
                <a:path w="1456" h="1127" extrusionOk="0">
                  <a:moveTo>
                    <a:pt x="707" y="0"/>
                  </a:moveTo>
                  <a:cubicBezTo>
                    <a:pt x="599" y="0"/>
                    <a:pt x="492" y="32"/>
                    <a:pt x="397" y="95"/>
                  </a:cubicBezTo>
                  <a:cubicBezTo>
                    <a:pt x="278" y="95"/>
                    <a:pt x="238" y="135"/>
                    <a:pt x="199" y="214"/>
                  </a:cubicBezTo>
                  <a:cubicBezTo>
                    <a:pt x="40" y="372"/>
                    <a:pt x="0" y="610"/>
                    <a:pt x="80" y="808"/>
                  </a:cubicBezTo>
                  <a:cubicBezTo>
                    <a:pt x="199" y="1006"/>
                    <a:pt x="436" y="1125"/>
                    <a:pt x="634" y="1125"/>
                  </a:cubicBezTo>
                  <a:cubicBezTo>
                    <a:pt x="651" y="1126"/>
                    <a:pt x="667" y="1127"/>
                    <a:pt x="683" y="1127"/>
                  </a:cubicBezTo>
                  <a:cubicBezTo>
                    <a:pt x="1169" y="1127"/>
                    <a:pt x="1456" y="559"/>
                    <a:pt x="1149" y="214"/>
                  </a:cubicBezTo>
                  <a:cubicBezTo>
                    <a:pt x="1030" y="71"/>
                    <a:pt x="869"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728;p64"/>
            <p:cNvSpPr/>
            <p:nvPr/>
          </p:nvSpPr>
          <p:spPr>
            <a:xfrm>
              <a:off x="5603431" y="2178473"/>
              <a:ext cx="31813" cy="25451"/>
            </a:xfrm>
            <a:custGeom>
              <a:avLst/>
              <a:gdLst/>
              <a:ahLst/>
              <a:cxnLst/>
              <a:rect l="l" t="t" r="r" b="b"/>
              <a:pathLst>
                <a:path w="595" h="476" extrusionOk="0">
                  <a:moveTo>
                    <a:pt x="277" y="0"/>
                  </a:moveTo>
                  <a:cubicBezTo>
                    <a:pt x="0" y="0"/>
                    <a:pt x="0" y="476"/>
                    <a:pt x="317" y="476"/>
                  </a:cubicBezTo>
                  <a:cubicBezTo>
                    <a:pt x="594" y="476"/>
                    <a:pt x="594"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Google Shape;1714;p64"/>
          <p:cNvSpPr/>
          <p:nvPr/>
        </p:nvSpPr>
        <p:spPr>
          <a:xfrm rot="-2019064">
            <a:off x="668473" y="508187"/>
            <a:ext cx="174849" cy="184487"/>
          </a:xfrm>
          <a:custGeom>
            <a:avLst/>
            <a:gdLst/>
            <a:ahLst/>
            <a:cxnLst/>
            <a:rect l="l" t="t" r="r" b="b"/>
            <a:pathLst>
              <a:path w="4517" h="4766" extrusionOk="0">
                <a:moveTo>
                  <a:pt x="1687" y="1"/>
                </a:moveTo>
                <a:cubicBezTo>
                  <a:pt x="1549" y="1"/>
                  <a:pt x="1405" y="121"/>
                  <a:pt x="1453" y="315"/>
                </a:cubicBezTo>
                <a:cubicBezTo>
                  <a:pt x="1612" y="790"/>
                  <a:pt x="1730" y="1305"/>
                  <a:pt x="1889" y="1741"/>
                </a:cubicBezTo>
                <a:cubicBezTo>
                  <a:pt x="1612" y="1582"/>
                  <a:pt x="1334" y="1384"/>
                  <a:pt x="1057" y="1186"/>
                </a:cubicBezTo>
                <a:cubicBezTo>
                  <a:pt x="1009" y="1158"/>
                  <a:pt x="960" y="1147"/>
                  <a:pt x="914" y="1147"/>
                </a:cubicBezTo>
                <a:cubicBezTo>
                  <a:pt x="698" y="1147"/>
                  <a:pt x="544" y="1412"/>
                  <a:pt x="740" y="1543"/>
                </a:cubicBezTo>
                <a:cubicBezTo>
                  <a:pt x="1097" y="1780"/>
                  <a:pt x="1453" y="2018"/>
                  <a:pt x="1810" y="2256"/>
                </a:cubicBezTo>
                <a:cubicBezTo>
                  <a:pt x="1295" y="2414"/>
                  <a:pt x="780" y="2573"/>
                  <a:pt x="265" y="2731"/>
                </a:cubicBezTo>
                <a:cubicBezTo>
                  <a:pt x="1" y="2807"/>
                  <a:pt x="132" y="3170"/>
                  <a:pt x="385" y="3170"/>
                </a:cubicBezTo>
                <a:cubicBezTo>
                  <a:pt x="397" y="3170"/>
                  <a:pt x="410" y="3169"/>
                  <a:pt x="423" y="3167"/>
                </a:cubicBezTo>
                <a:lnTo>
                  <a:pt x="1730" y="2771"/>
                </a:lnTo>
                <a:lnTo>
                  <a:pt x="1730" y="2771"/>
                </a:lnTo>
                <a:cubicBezTo>
                  <a:pt x="1532" y="3127"/>
                  <a:pt x="1334" y="3444"/>
                  <a:pt x="1097" y="3801"/>
                </a:cubicBezTo>
                <a:cubicBezTo>
                  <a:pt x="989" y="3963"/>
                  <a:pt x="1156" y="4106"/>
                  <a:pt x="1324" y="4106"/>
                </a:cubicBezTo>
                <a:cubicBezTo>
                  <a:pt x="1403" y="4106"/>
                  <a:pt x="1482" y="4075"/>
                  <a:pt x="1532" y="3999"/>
                </a:cubicBezTo>
                <a:cubicBezTo>
                  <a:pt x="1770" y="3642"/>
                  <a:pt x="1968" y="3246"/>
                  <a:pt x="2206" y="2890"/>
                </a:cubicBezTo>
                <a:cubicBezTo>
                  <a:pt x="2364" y="3444"/>
                  <a:pt x="2523" y="4038"/>
                  <a:pt x="2642" y="4593"/>
                </a:cubicBezTo>
                <a:cubicBezTo>
                  <a:pt x="2672" y="4714"/>
                  <a:pt x="2754" y="4766"/>
                  <a:pt x="2840" y="4766"/>
                </a:cubicBezTo>
                <a:cubicBezTo>
                  <a:pt x="2979" y="4766"/>
                  <a:pt x="3126" y="4630"/>
                  <a:pt x="3077" y="4434"/>
                </a:cubicBezTo>
                <a:cubicBezTo>
                  <a:pt x="2958" y="3880"/>
                  <a:pt x="2800" y="3286"/>
                  <a:pt x="2642" y="2731"/>
                </a:cubicBezTo>
                <a:lnTo>
                  <a:pt x="2642" y="2731"/>
                </a:lnTo>
                <a:cubicBezTo>
                  <a:pt x="2998" y="2929"/>
                  <a:pt x="3315" y="3127"/>
                  <a:pt x="3671" y="3286"/>
                </a:cubicBezTo>
                <a:cubicBezTo>
                  <a:pt x="3713" y="3310"/>
                  <a:pt x="3753" y="3320"/>
                  <a:pt x="3790" y="3320"/>
                </a:cubicBezTo>
                <a:cubicBezTo>
                  <a:pt x="3998" y="3320"/>
                  <a:pt x="4105" y="2990"/>
                  <a:pt x="3870" y="2890"/>
                </a:cubicBezTo>
                <a:cubicBezTo>
                  <a:pt x="3553" y="2731"/>
                  <a:pt x="3236" y="2573"/>
                  <a:pt x="2958" y="2375"/>
                </a:cubicBezTo>
                <a:cubicBezTo>
                  <a:pt x="3394" y="2256"/>
                  <a:pt x="3790" y="2137"/>
                  <a:pt x="4226" y="1978"/>
                </a:cubicBezTo>
                <a:cubicBezTo>
                  <a:pt x="4517" y="1869"/>
                  <a:pt x="4407" y="1494"/>
                  <a:pt x="4143" y="1494"/>
                </a:cubicBezTo>
                <a:cubicBezTo>
                  <a:pt x="4119" y="1494"/>
                  <a:pt x="4094" y="1497"/>
                  <a:pt x="4068" y="1503"/>
                </a:cubicBezTo>
                <a:cubicBezTo>
                  <a:pt x="3632" y="1662"/>
                  <a:pt x="3196" y="1820"/>
                  <a:pt x="2721" y="1939"/>
                </a:cubicBezTo>
                <a:cubicBezTo>
                  <a:pt x="2919" y="1622"/>
                  <a:pt x="3077" y="1305"/>
                  <a:pt x="3236" y="949"/>
                </a:cubicBezTo>
                <a:cubicBezTo>
                  <a:pt x="3340" y="765"/>
                  <a:pt x="3186" y="617"/>
                  <a:pt x="3035" y="617"/>
                </a:cubicBezTo>
                <a:cubicBezTo>
                  <a:pt x="2957" y="617"/>
                  <a:pt x="2880" y="656"/>
                  <a:pt x="2840" y="750"/>
                </a:cubicBezTo>
                <a:cubicBezTo>
                  <a:pt x="2681" y="1067"/>
                  <a:pt x="2523" y="1384"/>
                  <a:pt x="2364" y="1701"/>
                </a:cubicBezTo>
                <a:cubicBezTo>
                  <a:pt x="2206" y="1186"/>
                  <a:pt x="2047" y="671"/>
                  <a:pt x="1889" y="156"/>
                </a:cubicBezTo>
                <a:cubicBezTo>
                  <a:pt x="1858" y="49"/>
                  <a:pt x="1774" y="1"/>
                  <a:pt x="16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1725;p64"/>
          <p:cNvGrpSpPr/>
          <p:nvPr/>
        </p:nvGrpSpPr>
        <p:grpSpPr>
          <a:xfrm rot="6447076">
            <a:off x="1019839" y="1209110"/>
            <a:ext cx="272654" cy="312812"/>
            <a:chOff x="5365548" y="2017485"/>
            <a:chExt cx="269696" cy="309455"/>
          </a:xfrm>
        </p:grpSpPr>
        <p:sp>
          <p:nvSpPr>
            <p:cNvPr id="15" name="Google Shape;1726;p64"/>
            <p:cNvSpPr/>
            <p:nvPr/>
          </p:nvSpPr>
          <p:spPr>
            <a:xfrm>
              <a:off x="5414907" y="2017485"/>
              <a:ext cx="131370" cy="113351"/>
            </a:xfrm>
            <a:custGeom>
              <a:avLst/>
              <a:gdLst/>
              <a:ahLst/>
              <a:cxnLst/>
              <a:rect l="l" t="t" r="r" b="b"/>
              <a:pathLst>
                <a:path w="2457" h="2120" extrusionOk="0">
                  <a:moveTo>
                    <a:pt x="1361" y="470"/>
                  </a:moveTo>
                  <a:cubicBezTo>
                    <a:pt x="1383" y="470"/>
                    <a:pt x="1405" y="472"/>
                    <a:pt x="1427" y="476"/>
                  </a:cubicBezTo>
                  <a:cubicBezTo>
                    <a:pt x="1506" y="555"/>
                    <a:pt x="1585" y="634"/>
                    <a:pt x="1664" y="714"/>
                  </a:cubicBezTo>
                  <a:cubicBezTo>
                    <a:pt x="1902" y="951"/>
                    <a:pt x="2021" y="1308"/>
                    <a:pt x="1704" y="1546"/>
                  </a:cubicBezTo>
                  <a:cubicBezTo>
                    <a:pt x="1565" y="1645"/>
                    <a:pt x="1407" y="1694"/>
                    <a:pt x="1248" y="1694"/>
                  </a:cubicBezTo>
                  <a:cubicBezTo>
                    <a:pt x="1090" y="1694"/>
                    <a:pt x="931" y="1645"/>
                    <a:pt x="793" y="1546"/>
                  </a:cubicBezTo>
                  <a:cubicBezTo>
                    <a:pt x="515" y="1347"/>
                    <a:pt x="515" y="951"/>
                    <a:pt x="753" y="714"/>
                  </a:cubicBezTo>
                  <a:lnTo>
                    <a:pt x="793" y="714"/>
                  </a:lnTo>
                  <a:cubicBezTo>
                    <a:pt x="934" y="608"/>
                    <a:pt x="1171" y="470"/>
                    <a:pt x="1361" y="470"/>
                  </a:cubicBezTo>
                  <a:close/>
                  <a:moveTo>
                    <a:pt x="1427" y="1"/>
                  </a:moveTo>
                  <a:cubicBezTo>
                    <a:pt x="1149" y="1"/>
                    <a:pt x="872" y="80"/>
                    <a:pt x="634" y="238"/>
                  </a:cubicBezTo>
                  <a:cubicBezTo>
                    <a:pt x="623" y="227"/>
                    <a:pt x="608" y="222"/>
                    <a:pt x="591" y="222"/>
                  </a:cubicBezTo>
                  <a:cubicBezTo>
                    <a:pt x="552" y="222"/>
                    <a:pt x="504" y="250"/>
                    <a:pt x="476" y="278"/>
                  </a:cubicBezTo>
                  <a:cubicBezTo>
                    <a:pt x="40" y="714"/>
                    <a:pt x="1" y="1387"/>
                    <a:pt x="436" y="1823"/>
                  </a:cubicBezTo>
                  <a:cubicBezTo>
                    <a:pt x="674" y="2021"/>
                    <a:pt x="961" y="2120"/>
                    <a:pt x="1248" y="2120"/>
                  </a:cubicBezTo>
                  <a:cubicBezTo>
                    <a:pt x="1536" y="2120"/>
                    <a:pt x="1823" y="2021"/>
                    <a:pt x="2060" y="1823"/>
                  </a:cubicBezTo>
                  <a:cubicBezTo>
                    <a:pt x="2417" y="1466"/>
                    <a:pt x="2456" y="833"/>
                    <a:pt x="2100" y="476"/>
                  </a:cubicBezTo>
                  <a:cubicBezTo>
                    <a:pt x="1942" y="238"/>
                    <a:pt x="1704" y="80"/>
                    <a:pt x="1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727;p64"/>
            <p:cNvSpPr/>
            <p:nvPr/>
          </p:nvSpPr>
          <p:spPr>
            <a:xfrm>
              <a:off x="5365548" y="2266682"/>
              <a:ext cx="77849" cy="60258"/>
            </a:xfrm>
            <a:custGeom>
              <a:avLst/>
              <a:gdLst/>
              <a:ahLst/>
              <a:cxnLst/>
              <a:rect l="l" t="t" r="r" b="b"/>
              <a:pathLst>
                <a:path w="1456" h="1127" extrusionOk="0">
                  <a:moveTo>
                    <a:pt x="707" y="0"/>
                  </a:moveTo>
                  <a:cubicBezTo>
                    <a:pt x="599" y="0"/>
                    <a:pt x="492" y="32"/>
                    <a:pt x="397" y="95"/>
                  </a:cubicBezTo>
                  <a:cubicBezTo>
                    <a:pt x="278" y="95"/>
                    <a:pt x="238" y="135"/>
                    <a:pt x="199" y="214"/>
                  </a:cubicBezTo>
                  <a:cubicBezTo>
                    <a:pt x="40" y="372"/>
                    <a:pt x="0" y="610"/>
                    <a:pt x="80" y="808"/>
                  </a:cubicBezTo>
                  <a:cubicBezTo>
                    <a:pt x="199" y="1006"/>
                    <a:pt x="436" y="1125"/>
                    <a:pt x="634" y="1125"/>
                  </a:cubicBezTo>
                  <a:cubicBezTo>
                    <a:pt x="651" y="1126"/>
                    <a:pt x="667" y="1127"/>
                    <a:pt x="683" y="1127"/>
                  </a:cubicBezTo>
                  <a:cubicBezTo>
                    <a:pt x="1169" y="1127"/>
                    <a:pt x="1456" y="559"/>
                    <a:pt x="1149" y="214"/>
                  </a:cubicBezTo>
                  <a:cubicBezTo>
                    <a:pt x="1030" y="71"/>
                    <a:pt x="869"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28;p64"/>
            <p:cNvSpPr/>
            <p:nvPr/>
          </p:nvSpPr>
          <p:spPr>
            <a:xfrm>
              <a:off x="5603431" y="2178473"/>
              <a:ext cx="31813" cy="25451"/>
            </a:xfrm>
            <a:custGeom>
              <a:avLst/>
              <a:gdLst/>
              <a:ahLst/>
              <a:cxnLst/>
              <a:rect l="l" t="t" r="r" b="b"/>
              <a:pathLst>
                <a:path w="595" h="476" extrusionOk="0">
                  <a:moveTo>
                    <a:pt x="277" y="0"/>
                  </a:moveTo>
                  <a:cubicBezTo>
                    <a:pt x="0" y="0"/>
                    <a:pt x="0" y="476"/>
                    <a:pt x="317" y="476"/>
                  </a:cubicBezTo>
                  <a:cubicBezTo>
                    <a:pt x="594" y="476"/>
                    <a:pt x="594"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Box 18">
            <a:extLst>
              <a:ext uri="{FF2B5EF4-FFF2-40B4-BE49-F238E27FC236}">
                <a16:creationId xmlns:a16="http://schemas.microsoft.com/office/drawing/2014/main" id="{7BF6BCDF-9F5D-43EF-8D2F-74DA0EBB0C5C}"/>
              </a:ext>
            </a:extLst>
          </p:cNvPr>
          <p:cNvSpPr txBox="1"/>
          <p:nvPr/>
        </p:nvSpPr>
        <p:spPr>
          <a:xfrm>
            <a:off x="1527863" y="1581225"/>
            <a:ext cx="4732817" cy="374461"/>
          </a:xfrm>
          <a:prstGeom prst="rect">
            <a:avLst/>
          </a:prstGeom>
          <a:noFill/>
        </p:spPr>
        <p:txBody>
          <a:bodyPr wrap="square" rtlCol="0">
            <a:spAutoFit/>
          </a:bodyPr>
          <a:lstStyle/>
          <a:p>
            <a:pPr algn="just">
              <a:lnSpc>
                <a:spcPts val="2200"/>
              </a:lnSpc>
            </a:pPr>
            <a:r>
              <a:rPr lang="en-US" sz="1600" dirty="0" err="1">
                <a:latin typeface="UTM Avo" panose="02040603050506020204" pitchFamily="18" charset="0"/>
              </a:rPr>
              <a:t>Hãy</a:t>
            </a:r>
            <a:r>
              <a:rPr lang="en-US" sz="1600" dirty="0">
                <a:latin typeface="UTM Avo" panose="02040603050506020204" pitchFamily="18" charset="0"/>
              </a:rPr>
              <a:t> </a:t>
            </a:r>
            <a:r>
              <a:rPr lang="en-US" sz="1600" dirty="0" err="1">
                <a:latin typeface="UTM Avo" panose="02040603050506020204" pitchFamily="18" charset="0"/>
              </a:rPr>
              <a:t>kể</a:t>
            </a:r>
            <a:r>
              <a:rPr lang="en-US" sz="1600" dirty="0">
                <a:latin typeface="UTM Avo" panose="02040603050506020204" pitchFamily="18" charset="0"/>
              </a:rPr>
              <a:t> </a:t>
            </a:r>
            <a:r>
              <a:rPr lang="en-US" sz="1600" dirty="0" err="1">
                <a:latin typeface="UTM Avo" panose="02040603050506020204" pitchFamily="18" charset="0"/>
              </a:rPr>
              <a:t>tên</a:t>
            </a:r>
            <a:r>
              <a:rPr lang="en-US" sz="1600" dirty="0">
                <a:latin typeface="UTM Avo" panose="02040603050506020204" pitchFamily="18" charset="0"/>
              </a:rPr>
              <a:t> </a:t>
            </a:r>
            <a:r>
              <a:rPr lang="en-US" sz="1600" dirty="0" err="1">
                <a:latin typeface="UTM Avo" panose="02040603050506020204" pitchFamily="18" charset="0"/>
              </a:rPr>
              <a:t>một</a:t>
            </a:r>
            <a:r>
              <a:rPr lang="en-US" sz="1600" dirty="0">
                <a:latin typeface="UTM Avo" panose="02040603050506020204" pitchFamily="18" charset="0"/>
              </a:rPr>
              <a:t> </a:t>
            </a:r>
            <a:r>
              <a:rPr lang="en-US" sz="1600" dirty="0" err="1">
                <a:latin typeface="UTM Avo" panose="02040603050506020204" pitchFamily="18" charset="0"/>
              </a:rPr>
              <a:t>số</a:t>
            </a:r>
            <a:r>
              <a:rPr lang="en-US" sz="1600" dirty="0">
                <a:latin typeface="UTM Avo" panose="02040603050506020204" pitchFamily="18" charset="0"/>
              </a:rPr>
              <a:t> </a:t>
            </a:r>
            <a:r>
              <a:rPr lang="en-US" sz="1600" dirty="0" err="1">
                <a:latin typeface="UTM Avo" panose="02040603050506020204" pitchFamily="18" charset="0"/>
              </a:rPr>
              <a:t>cây</a:t>
            </a:r>
            <a:r>
              <a:rPr lang="en-US" sz="1600" dirty="0">
                <a:latin typeface="UTM Avo" panose="02040603050506020204" pitchFamily="18" charset="0"/>
              </a:rPr>
              <a:t> </a:t>
            </a:r>
            <a:r>
              <a:rPr lang="en-US" sz="1600" dirty="0" err="1">
                <a:latin typeface="UTM Avo" panose="02040603050506020204" pitchFamily="18" charset="0"/>
              </a:rPr>
              <a:t>rau</a:t>
            </a:r>
            <a:r>
              <a:rPr lang="en-US" sz="1600" dirty="0">
                <a:latin typeface="UTM Avo" panose="02040603050506020204" pitchFamily="18" charset="0"/>
              </a:rPr>
              <a:t> </a:t>
            </a:r>
            <a:r>
              <a:rPr lang="en-US" sz="1600" dirty="0" err="1">
                <a:latin typeface="UTM Avo" panose="02040603050506020204" pitchFamily="18" charset="0"/>
              </a:rPr>
              <a:t>mà</a:t>
            </a:r>
            <a:r>
              <a:rPr lang="en-US" sz="1600" dirty="0">
                <a:latin typeface="UTM Avo" panose="02040603050506020204" pitchFamily="18" charset="0"/>
              </a:rPr>
              <a:t> </a:t>
            </a:r>
            <a:r>
              <a:rPr lang="en-US" sz="1600" dirty="0" err="1">
                <a:latin typeface="UTM Avo" panose="02040603050506020204" pitchFamily="18" charset="0"/>
              </a:rPr>
              <a:t>em</a:t>
            </a:r>
            <a:r>
              <a:rPr lang="en-US" sz="1600" dirty="0">
                <a:latin typeface="UTM Avo" panose="02040603050506020204" pitchFamily="18" charset="0"/>
              </a:rPr>
              <a:t> </a:t>
            </a:r>
            <a:r>
              <a:rPr lang="en-US" sz="1600" dirty="0" err="1">
                <a:latin typeface="UTM Avo" panose="02040603050506020204" pitchFamily="18" charset="0"/>
              </a:rPr>
              <a:t>biết</a:t>
            </a:r>
            <a:r>
              <a:rPr lang="en-US" sz="1600" dirty="0">
                <a:latin typeface="UTM Avo" panose="02040603050506020204" pitchFamily="18" charset="0"/>
              </a:rPr>
              <a:t>.</a:t>
            </a:r>
            <a:endParaRPr lang="vi-VN" sz="1600" dirty="0">
              <a:latin typeface="UTM Avo" panose="02040603050506020204" pitchFamily="18" charset="0"/>
            </a:endParaRPr>
          </a:p>
        </p:txBody>
      </p:sp>
      <p:pic>
        <p:nvPicPr>
          <p:cNvPr id="20" name="Picture 19" descr="Screen Clipping"/>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3011" t="36850"/>
          <a:stretch/>
        </p:blipFill>
        <p:spPr>
          <a:xfrm>
            <a:off x="326410" y="2173410"/>
            <a:ext cx="6194324" cy="1871493"/>
          </a:xfrm>
          <a:prstGeom prst="rect">
            <a:avLst/>
          </a:prstGeom>
          <a:ln>
            <a:noFill/>
          </a:ln>
          <a:effectLst>
            <a:softEdge rad="112500"/>
          </a:effectLst>
        </p:spPr>
      </p:pic>
      <p:pic>
        <p:nvPicPr>
          <p:cNvPr id="1026" name="Picture 2" descr="Top 9 tác dụng của cây rau thì là - Tác Dụng Của Câ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4701" y="1955686"/>
            <a:ext cx="4762500" cy="2867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8329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nodeType="clickEffect">
                                  <p:stCondLst>
                                    <p:cond delay="0"/>
                                  </p:stCondLst>
                                  <p:childTnLst>
                                    <p:animEffect transition="out" filter="fade">
                                      <p:cBhvr>
                                        <p:cTn id="20" dur="500"/>
                                        <p:tgtEl>
                                          <p:spTgt spid="20"/>
                                        </p:tgtEl>
                                      </p:cBhvr>
                                    </p:animEffect>
                                    <p:set>
                                      <p:cBhvr>
                                        <p:cTn id="21" dur="1" fill="hold">
                                          <p:stCondLst>
                                            <p:cond delay="499"/>
                                          </p:stCondLst>
                                        </p:cTn>
                                        <p:tgtEl>
                                          <p:spTgt spid="20"/>
                                        </p:tgtEl>
                                        <p:attrNameLst>
                                          <p:attrName>style.visibility</p:attrName>
                                        </p:attrNameLst>
                                      </p:cBhvr>
                                      <p:to>
                                        <p:strVal val="hidden"/>
                                      </p:to>
                                    </p:set>
                                  </p:childTnLst>
                                </p:cTn>
                              </p:par>
                              <p:par>
                                <p:cTn id="22" presetID="10" presetClass="entr" presetSubtype="0" fill="hold" nodeType="withEffect">
                                  <p:stCondLst>
                                    <p:cond delay="0"/>
                                  </p:stCondLst>
                                  <p:childTnLst>
                                    <p:set>
                                      <p:cBhvr>
                                        <p:cTn id="23" dur="1" fill="hold">
                                          <p:stCondLst>
                                            <p:cond delay="0"/>
                                          </p:stCondLst>
                                        </p:cTn>
                                        <p:tgtEl>
                                          <p:spTgt spid="1026"/>
                                        </p:tgtEl>
                                        <p:attrNameLst>
                                          <p:attrName>style.visibility</p:attrName>
                                        </p:attrNameLst>
                                      </p:cBhvr>
                                      <p:to>
                                        <p:strVal val="visible"/>
                                      </p:to>
                                    </p:set>
                                    <p:animEffect transition="in" filter="fade">
                                      <p:cBhvr>
                                        <p:cTn id="24"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0495074-CD09-4CB2-8F23-DB3380F67003}"/>
              </a:ext>
            </a:extLst>
          </p:cNvPr>
          <p:cNvSpPr txBox="1"/>
          <p:nvPr/>
        </p:nvSpPr>
        <p:spPr>
          <a:xfrm>
            <a:off x="821396" y="243626"/>
            <a:ext cx="5365827" cy="574388"/>
          </a:xfrm>
          <a:prstGeom prst="rect">
            <a:avLst/>
          </a:prstGeom>
          <a:noFill/>
        </p:spPr>
        <p:txBody>
          <a:bodyPr wrap="square" rtlCol="0">
            <a:spAutoFit/>
          </a:bodyPr>
          <a:lstStyle/>
          <a:p>
            <a:pPr algn="ctr">
              <a:lnSpc>
                <a:spcPct val="150000"/>
              </a:lnSpc>
            </a:pPr>
            <a:r>
              <a:rPr lang="en-US" sz="2400" b="1" dirty="0" err="1">
                <a:solidFill>
                  <a:schemeClr val="accent1">
                    <a:lumMod val="50000"/>
                  </a:schemeClr>
                </a:solidFill>
                <a:latin typeface="UTM Avo" panose="02040603050506020204" pitchFamily="18" charset="0"/>
              </a:rPr>
              <a:t>Viết</a:t>
            </a:r>
            <a:r>
              <a:rPr lang="en-US" sz="2400" b="1" dirty="0">
                <a:solidFill>
                  <a:schemeClr val="accent1">
                    <a:lumMod val="50000"/>
                  </a:schemeClr>
                </a:solidFill>
                <a:latin typeface="UTM Avo" panose="02040603050506020204" pitchFamily="18" charset="0"/>
              </a:rPr>
              <a:t> </a:t>
            </a:r>
            <a:r>
              <a:rPr lang="en-US" sz="2400" b="1" dirty="0" err="1">
                <a:solidFill>
                  <a:schemeClr val="accent1">
                    <a:lumMod val="50000"/>
                  </a:schemeClr>
                </a:solidFill>
                <a:latin typeface="UTM Avo" panose="02040603050506020204" pitchFamily="18" charset="0"/>
              </a:rPr>
              <a:t>ứng</a:t>
            </a:r>
            <a:r>
              <a:rPr lang="en-US" sz="2400" b="1" dirty="0">
                <a:solidFill>
                  <a:schemeClr val="accent1">
                    <a:lumMod val="50000"/>
                  </a:schemeClr>
                </a:solidFill>
                <a:latin typeface="UTM Avo" panose="02040603050506020204" pitchFamily="18" charset="0"/>
              </a:rPr>
              <a:t> </a:t>
            </a:r>
            <a:r>
              <a:rPr lang="en-US" sz="2400" b="1" dirty="0" err="1">
                <a:solidFill>
                  <a:schemeClr val="accent1">
                    <a:lumMod val="50000"/>
                  </a:schemeClr>
                </a:solidFill>
                <a:latin typeface="UTM Avo" panose="02040603050506020204" pitchFamily="18" charset="0"/>
              </a:rPr>
              <a:t>dụng</a:t>
            </a:r>
            <a:endParaRPr lang="en-US" sz="1600" b="1" dirty="0">
              <a:solidFill>
                <a:schemeClr val="accent1">
                  <a:lumMod val="50000"/>
                </a:schemeClr>
              </a:solidFill>
              <a:latin typeface="UTM Avo" panose="02040603050506020204" pitchFamily="18" charset="0"/>
            </a:endParaRPr>
          </a:p>
        </p:txBody>
      </p:sp>
      <p:grpSp>
        <p:nvGrpSpPr>
          <p:cNvPr id="3" name="Group 2"/>
          <p:cNvGrpSpPr/>
          <p:nvPr/>
        </p:nvGrpSpPr>
        <p:grpSpPr>
          <a:xfrm>
            <a:off x="323531" y="995784"/>
            <a:ext cx="6182372" cy="1349426"/>
            <a:chOff x="1984109" y="992403"/>
            <a:chExt cx="6099107" cy="1289184"/>
          </a:xfrm>
        </p:grpSpPr>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4355" r="41020" b="32972"/>
            <a:stretch/>
          </p:blipFill>
          <p:spPr>
            <a:xfrm>
              <a:off x="2069497" y="992403"/>
              <a:ext cx="5915469" cy="1289184"/>
            </a:xfrm>
            <a:prstGeom prst="rect">
              <a:avLst/>
            </a:prstGeom>
          </p:spPr>
        </p:pic>
        <p:sp>
          <p:nvSpPr>
            <p:cNvPr id="6" name="Rectangle 5"/>
            <p:cNvSpPr/>
            <p:nvPr/>
          </p:nvSpPr>
          <p:spPr>
            <a:xfrm>
              <a:off x="1984109" y="1308732"/>
              <a:ext cx="6099107" cy="558669"/>
            </a:xfrm>
            <a:prstGeom prst="rect">
              <a:avLst/>
            </a:prstGeom>
          </p:spPr>
          <p:txBody>
            <a:bodyPr wrap="square">
              <a:spAutoFit/>
            </a:bodyPr>
            <a:lstStyle/>
            <a:p>
              <a:r>
                <a:rPr lang="vi-VN" sz="3200" b="1" dirty="0">
                  <a:solidFill>
                    <a:srgbClr val="C00000"/>
                  </a:solidFill>
                  <a:latin typeface="HP001 4 hàng" panose="020B0603050302020204" pitchFamily="34" charset="0"/>
                </a:rPr>
                <a:t> VưŊ cây Ǖ</a:t>
              </a:r>
              <a:r>
                <a:rPr lang="el-GR" sz="3200" b="1" dirty="0">
                  <a:solidFill>
                    <a:srgbClr val="C00000"/>
                  </a:solidFill>
                  <a:latin typeface="HP001 4 hàng" panose="020B0603050302020204" pitchFamily="34" charset="0"/>
                </a:rPr>
                <a:t>ί</a:t>
              </a:r>
              <a:r>
                <a:rPr lang="vi-VN" sz="3200" b="1" dirty="0">
                  <a:solidFill>
                    <a:srgbClr val="C00000"/>
                  </a:solidFill>
                  <a:latin typeface="HP001 4 hàng" panose="020B0603050302020204" pitchFamily="34" charset="0"/>
                </a:rPr>
                <a:t>a</a:t>
              </a:r>
              <a:r>
                <a:rPr lang="el-GR" sz="3200" b="1" dirty="0">
                  <a:solidFill>
                    <a:srgbClr val="C00000"/>
                  </a:solidFill>
                  <a:latin typeface="HP001 4 hàng" panose="020B0603050302020204" pitchFamily="34" charset="0"/>
                </a:rPr>
                <a:t>ζ </a:t>
              </a:r>
              <a:r>
                <a:rPr lang="vi-VN" sz="3200" b="1" dirty="0">
                  <a:solidFill>
                    <a:srgbClr val="C00000"/>
                  </a:solidFill>
                  <a:latin typeface="HP001 4 hàng" panose="020B0603050302020204" pitchFamily="34" charset="0"/>
                </a:rPr>
                <a:t>wăm xa</a:t>
              </a:r>
              <a:r>
                <a:rPr lang="el-GR" sz="3200" b="1" dirty="0">
                  <a:solidFill>
                    <a:srgbClr val="C00000"/>
                  </a:solidFill>
                  <a:latin typeface="HP001 4 hàng" panose="020B0603050302020204" pitchFamily="34" charset="0"/>
                </a:rPr>
                <a:t>ζ </a:t>
              </a:r>
              <a:r>
                <a:rPr lang="vi-VN" sz="3200" b="1" dirty="0">
                  <a:solidFill>
                    <a:srgbClr val="C00000"/>
                  </a:solidFill>
                  <a:latin typeface="HP001 4 hàng" panose="020B0603050302020204" pitchFamily="34" charset="0"/>
                </a:rPr>
                <a:t>Ǉō. </a:t>
              </a:r>
              <a:endParaRPr lang="en-US" sz="3200" b="1" dirty="0">
                <a:solidFill>
                  <a:srgbClr val="C00000"/>
                </a:solidFill>
                <a:latin typeface="HP001 4 hàng" panose="020B0603050302020204" pitchFamily="34" charset="0"/>
              </a:endParaRPr>
            </a:p>
          </p:txBody>
        </p:sp>
      </p:grpSp>
      <p:pic>
        <p:nvPicPr>
          <p:cNvPr id="5" name="Picture 4"/>
          <p:cNvPicPr>
            <a:picLocks noChangeAspect="1"/>
          </p:cNvPicPr>
          <p:nvPr/>
        </p:nvPicPr>
        <p:blipFill>
          <a:blip r:embed="rId4"/>
          <a:stretch>
            <a:fillRect/>
          </a:stretch>
        </p:blipFill>
        <p:spPr>
          <a:xfrm>
            <a:off x="590222" y="2522980"/>
            <a:ext cx="2419350" cy="1975448"/>
          </a:xfrm>
          <a:prstGeom prst="rect">
            <a:avLst/>
          </a:prstGeom>
        </p:spPr>
      </p:pic>
      <p:pic>
        <p:nvPicPr>
          <p:cNvPr id="7" name="Picture 6"/>
          <p:cNvPicPr>
            <a:picLocks noChangeAspect="1"/>
          </p:cNvPicPr>
          <p:nvPr/>
        </p:nvPicPr>
        <p:blipFill>
          <a:blip r:embed="rId5"/>
          <a:stretch>
            <a:fillRect/>
          </a:stretch>
        </p:blipFill>
        <p:spPr>
          <a:xfrm>
            <a:off x="3243262" y="2676322"/>
            <a:ext cx="2653041" cy="1822106"/>
          </a:xfrm>
          <a:prstGeom prst="rect">
            <a:avLst/>
          </a:prstGeom>
        </p:spPr>
      </p:pic>
    </p:spTree>
    <p:extLst>
      <p:ext uri="{BB962C8B-B14F-4D97-AF65-F5344CB8AC3E}">
        <p14:creationId xmlns:p14="http://schemas.microsoft.com/office/powerpoint/2010/main" val="2696388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0495074-CD09-4CB2-8F23-DB3380F67003}"/>
              </a:ext>
            </a:extLst>
          </p:cNvPr>
          <p:cNvSpPr txBox="1"/>
          <p:nvPr/>
        </p:nvSpPr>
        <p:spPr>
          <a:xfrm>
            <a:off x="821396" y="243626"/>
            <a:ext cx="5365827" cy="574388"/>
          </a:xfrm>
          <a:prstGeom prst="rect">
            <a:avLst/>
          </a:prstGeom>
          <a:noFill/>
        </p:spPr>
        <p:txBody>
          <a:bodyPr wrap="square" rtlCol="0">
            <a:spAutoFit/>
          </a:bodyPr>
          <a:lstStyle/>
          <a:p>
            <a:pPr algn="ctr">
              <a:lnSpc>
                <a:spcPct val="150000"/>
              </a:lnSpc>
            </a:pPr>
            <a:r>
              <a:rPr lang="en-US" sz="2400" b="1" dirty="0" err="1">
                <a:solidFill>
                  <a:schemeClr val="accent1">
                    <a:lumMod val="50000"/>
                  </a:schemeClr>
                </a:solidFill>
                <a:latin typeface="UTM Avo" panose="02040603050506020204" pitchFamily="18" charset="0"/>
              </a:rPr>
              <a:t>Viết</a:t>
            </a:r>
            <a:r>
              <a:rPr lang="en-US" sz="2400" b="1" dirty="0">
                <a:solidFill>
                  <a:schemeClr val="accent1">
                    <a:lumMod val="50000"/>
                  </a:schemeClr>
                </a:solidFill>
                <a:latin typeface="UTM Avo" panose="02040603050506020204" pitchFamily="18" charset="0"/>
              </a:rPr>
              <a:t> </a:t>
            </a:r>
            <a:r>
              <a:rPr lang="en-US" sz="2400" b="1" dirty="0" err="1">
                <a:solidFill>
                  <a:schemeClr val="accent1">
                    <a:lumMod val="50000"/>
                  </a:schemeClr>
                </a:solidFill>
                <a:latin typeface="UTM Avo" panose="02040603050506020204" pitchFamily="18" charset="0"/>
              </a:rPr>
              <a:t>ứng</a:t>
            </a:r>
            <a:r>
              <a:rPr lang="en-US" sz="2400" b="1" dirty="0">
                <a:solidFill>
                  <a:schemeClr val="accent1">
                    <a:lumMod val="50000"/>
                  </a:schemeClr>
                </a:solidFill>
                <a:latin typeface="UTM Avo" panose="02040603050506020204" pitchFamily="18" charset="0"/>
              </a:rPr>
              <a:t> </a:t>
            </a:r>
            <a:r>
              <a:rPr lang="en-US" sz="2400" b="1" dirty="0" err="1">
                <a:solidFill>
                  <a:schemeClr val="accent1">
                    <a:lumMod val="50000"/>
                  </a:schemeClr>
                </a:solidFill>
                <a:latin typeface="UTM Avo" panose="02040603050506020204" pitchFamily="18" charset="0"/>
              </a:rPr>
              <a:t>dụng</a:t>
            </a:r>
            <a:endParaRPr lang="en-US" sz="1600" b="1" dirty="0">
              <a:solidFill>
                <a:schemeClr val="accent1">
                  <a:lumMod val="50000"/>
                </a:schemeClr>
              </a:solidFill>
              <a:latin typeface="UTM Avo" panose="02040603050506020204" pitchFamily="18" charset="0"/>
            </a:endParaRPr>
          </a:p>
        </p:txBody>
      </p:sp>
      <p:grpSp>
        <p:nvGrpSpPr>
          <p:cNvPr id="3" name="Group 2"/>
          <p:cNvGrpSpPr/>
          <p:nvPr/>
        </p:nvGrpSpPr>
        <p:grpSpPr>
          <a:xfrm>
            <a:off x="323531" y="995784"/>
            <a:ext cx="6182372" cy="1349426"/>
            <a:chOff x="1984109" y="992403"/>
            <a:chExt cx="6099107" cy="1289184"/>
          </a:xfrm>
        </p:grpSpPr>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4355" r="41020" b="32972"/>
            <a:stretch/>
          </p:blipFill>
          <p:spPr>
            <a:xfrm>
              <a:off x="2069497" y="992403"/>
              <a:ext cx="5915469" cy="1289184"/>
            </a:xfrm>
            <a:prstGeom prst="rect">
              <a:avLst/>
            </a:prstGeom>
          </p:spPr>
        </p:pic>
        <p:sp>
          <p:nvSpPr>
            <p:cNvPr id="6" name="Rectangle 5"/>
            <p:cNvSpPr/>
            <p:nvPr/>
          </p:nvSpPr>
          <p:spPr>
            <a:xfrm>
              <a:off x="1984109" y="1308732"/>
              <a:ext cx="6099107" cy="558669"/>
            </a:xfrm>
            <a:prstGeom prst="rect">
              <a:avLst/>
            </a:prstGeom>
          </p:spPr>
          <p:txBody>
            <a:bodyPr wrap="square">
              <a:spAutoFit/>
            </a:bodyPr>
            <a:lstStyle/>
            <a:p>
              <a:r>
                <a:rPr lang="vi-VN" sz="3200" b="1" dirty="0">
                  <a:solidFill>
                    <a:srgbClr val="C00000"/>
                  </a:solidFill>
                  <a:latin typeface="HP001 4 hàng" panose="020B0603050302020204" pitchFamily="34" charset="0"/>
                </a:rPr>
                <a:t> VưŊ cây Ǖ</a:t>
              </a:r>
              <a:r>
                <a:rPr lang="el-GR" sz="3200" b="1" dirty="0">
                  <a:solidFill>
                    <a:srgbClr val="C00000"/>
                  </a:solidFill>
                  <a:latin typeface="HP001 4 hàng" panose="020B0603050302020204" pitchFamily="34" charset="0"/>
                </a:rPr>
                <a:t>ί</a:t>
              </a:r>
              <a:r>
                <a:rPr lang="vi-VN" sz="3200" b="1" dirty="0">
                  <a:solidFill>
                    <a:srgbClr val="C00000"/>
                  </a:solidFill>
                  <a:latin typeface="HP001 4 hàng" panose="020B0603050302020204" pitchFamily="34" charset="0"/>
                </a:rPr>
                <a:t>a</a:t>
              </a:r>
              <a:r>
                <a:rPr lang="el-GR" sz="3200" b="1" dirty="0">
                  <a:solidFill>
                    <a:srgbClr val="C00000"/>
                  </a:solidFill>
                  <a:latin typeface="HP001 4 hàng" panose="020B0603050302020204" pitchFamily="34" charset="0"/>
                </a:rPr>
                <a:t>ζ </a:t>
              </a:r>
              <a:r>
                <a:rPr lang="vi-VN" sz="3200" b="1" dirty="0">
                  <a:solidFill>
                    <a:srgbClr val="C00000"/>
                  </a:solidFill>
                  <a:latin typeface="HP001 4 hàng" panose="020B0603050302020204" pitchFamily="34" charset="0"/>
                </a:rPr>
                <a:t>wăm xa</a:t>
              </a:r>
              <a:r>
                <a:rPr lang="el-GR" sz="3200" b="1" dirty="0">
                  <a:solidFill>
                    <a:srgbClr val="C00000"/>
                  </a:solidFill>
                  <a:latin typeface="HP001 4 hàng" panose="020B0603050302020204" pitchFamily="34" charset="0"/>
                </a:rPr>
                <a:t>ζ </a:t>
              </a:r>
              <a:r>
                <a:rPr lang="vi-VN" sz="3200" b="1" dirty="0">
                  <a:solidFill>
                    <a:srgbClr val="C00000"/>
                  </a:solidFill>
                  <a:latin typeface="HP001 4 hàng" panose="020B0603050302020204" pitchFamily="34" charset="0"/>
                </a:rPr>
                <a:t>Ǉō. </a:t>
              </a:r>
              <a:endParaRPr lang="en-US" sz="3200" b="1" dirty="0">
                <a:solidFill>
                  <a:srgbClr val="C00000"/>
                </a:solidFill>
                <a:latin typeface="HP001 4 hàng" panose="020B0603050302020204" pitchFamily="34" charset="0"/>
              </a:endParaRPr>
            </a:p>
          </p:txBody>
        </p:sp>
      </p:grpSp>
      <p:sp>
        <p:nvSpPr>
          <p:cNvPr id="8" name="TextBox 7">
            <a:extLst>
              <a:ext uri="{FF2B5EF4-FFF2-40B4-BE49-F238E27FC236}">
                <a16:creationId xmlns:a16="http://schemas.microsoft.com/office/drawing/2014/main" id="{D5A14ACB-BA2A-42D1-98F7-CA57672DDE68}"/>
              </a:ext>
            </a:extLst>
          </p:cNvPr>
          <p:cNvSpPr txBox="1"/>
          <p:nvPr/>
        </p:nvSpPr>
        <p:spPr>
          <a:xfrm>
            <a:off x="821396" y="2404112"/>
            <a:ext cx="6119826" cy="1938992"/>
          </a:xfrm>
          <a:prstGeom prst="rect">
            <a:avLst/>
          </a:prstGeom>
          <a:noFill/>
        </p:spPr>
        <p:txBody>
          <a:bodyPr wrap="square" rtlCol="0">
            <a:spAutoFit/>
          </a:bodyPr>
          <a:lstStyle/>
          <a:p>
            <a:pPr algn="just">
              <a:lnSpc>
                <a:spcPct val="150000"/>
              </a:lnSpc>
            </a:pPr>
            <a:r>
              <a:rPr lang="vi-VN" sz="1800" dirty="0">
                <a:latin typeface="UTM Avo" panose="02040603050506020204" pitchFamily="18" charset="0"/>
              </a:rPr>
              <a:t>a. </a:t>
            </a:r>
            <a:r>
              <a:rPr lang="en-US" sz="1800" dirty="0" err="1">
                <a:latin typeface="UTM Avo" panose="02040603050506020204" pitchFamily="18" charset="0"/>
              </a:rPr>
              <a:t>Chữ</a:t>
            </a:r>
            <a:r>
              <a:rPr lang="en-US" sz="1800" dirty="0">
                <a:latin typeface="UTM Avo" panose="02040603050506020204" pitchFamily="18" charset="0"/>
              </a:rPr>
              <a:t> </a:t>
            </a:r>
            <a:r>
              <a:rPr lang="en-US" sz="1800" dirty="0" err="1">
                <a:latin typeface="UTM Avo" panose="02040603050506020204" pitchFamily="18" charset="0"/>
              </a:rPr>
              <a:t>cái</a:t>
            </a:r>
            <a:r>
              <a:rPr lang="en-US" sz="1800" dirty="0">
                <a:latin typeface="UTM Avo" panose="02040603050506020204" pitchFamily="18" charset="0"/>
              </a:rPr>
              <a:t> </a:t>
            </a:r>
            <a:r>
              <a:rPr lang="en-US" sz="1800" dirty="0" err="1">
                <a:latin typeface="UTM Avo" panose="02040603050506020204" pitchFamily="18" charset="0"/>
              </a:rPr>
              <a:t>nào</a:t>
            </a:r>
            <a:r>
              <a:rPr lang="en-US" sz="1800" dirty="0">
                <a:latin typeface="UTM Avo" panose="02040603050506020204" pitchFamily="18" charset="0"/>
              </a:rPr>
              <a:t> </a:t>
            </a:r>
            <a:r>
              <a:rPr lang="en-US" sz="1800" dirty="0" err="1">
                <a:latin typeface="UTM Avo" panose="02040603050506020204" pitchFamily="18" charset="0"/>
              </a:rPr>
              <a:t>được</a:t>
            </a:r>
            <a:r>
              <a:rPr lang="en-US" sz="1800" dirty="0">
                <a:latin typeface="UTM Avo" panose="02040603050506020204" pitchFamily="18" charset="0"/>
              </a:rPr>
              <a:t> </a:t>
            </a:r>
            <a:r>
              <a:rPr lang="en-US" sz="1800" dirty="0" err="1">
                <a:latin typeface="UTM Avo" panose="02040603050506020204" pitchFamily="18" charset="0"/>
              </a:rPr>
              <a:t>viết</a:t>
            </a:r>
            <a:r>
              <a:rPr lang="en-US" sz="1800" dirty="0">
                <a:latin typeface="UTM Avo" panose="02040603050506020204" pitchFamily="18" charset="0"/>
              </a:rPr>
              <a:t> </a:t>
            </a:r>
            <a:r>
              <a:rPr lang="en-US" sz="1800" dirty="0" err="1">
                <a:latin typeface="UTM Avo" panose="02040603050506020204" pitchFamily="18" charset="0"/>
              </a:rPr>
              <a:t>hoa</a:t>
            </a:r>
            <a:r>
              <a:rPr lang="en-US" sz="1800" dirty="0">
                <a:latin typeface="UTM Avo" panose="02040603050506020204" pitchFamily="18" charset="0"/>
              </a:rPr>
              <a:t>? </a:t>
            </a:r>
          </a:p>
          <a:p>
            <a:pPr algn="just">
              <a:lnSpc>
                <a:spcPct val="150000"/>
              </a:lnSpc>
            </a:pPr>
            <a:r>
              <a:rPr lang="en-US" sz="1800" dirty="0">
                <a:solidFill>
                  <a:srgbClr val="C00000"/>
                </a:solidFill>
                <a:latin typeface="UTM Avo" panose="02040603050506020204" pitchFamily="18" charset="0"/>
                <a:sym typeface="Wingdings" panose="05000000000000000000" pitchFamily="2" charset="2"/>
              </a:rPr>
              <a:t>  </a:t>
            </a:r>
            <a:r>
              <a:rPr lang="en-US" sz="1800" dirty="0" err="1">
                <a:solidFill>
                  <a:srgbClr val="C00000"/>
                </a:solidFill>
                <a:latin typeface="UTM Avo" panose="02040603050506020204" pitchFamily="18" charset="0"/>
                <a:sym typeface="Wingdings" panose="05000000000000000000" pitchFamily="2" charset="2"/>
              </a:rPr>
              <a:t>Chữ</a:t>
            </a:r>
            <a:r>
              <a:rPr lang="en-US" sz="1800" dirty="0">
                <a:solidFill>
                  <a:srgbClr val="C00000"/>
                </a:solidFill>
                <a:latin typeface="UTM Avo" panose="02040603050506020204" pitchFamily="18" charset="0"/>
                <a:sym typeface="Wingdings" panose="05000000000000000000" pitchFamily="2" charset="2"/>
              </a:rPr>
              <a:t> </a:t>
            </a:r>
            <a:r>
              <a:rPr lang="en-US" sz="2000" dirty="0">
                <a:solidFill>
                  <a:srgbClr val="C00000"/>
                </a:solidFill>
                <a:latin typeface="HP001 4 hàng" panose="020B0603050302020204" pitchFamily="34" charset="0"/>
                <a:sym typeface="Wingdings" panose="05000000000000000000" pitchFamily="2" charset="2"/>
              </a:rPr>
              <a:t> V</a:t>
            </a:r>
            <a:endParaRPr lang="vi-VN" sz="2000" dirty="0">
              <a:solidFill>
                <a:srgbClr val="C00000"/>
              </a:solidFill>
              <a:latin typeface="HP001 4 hàng" panose="020B0603050302020204" pitchFamily="34" charset="0"/>
            </a:endParaRPr>
          </a:p>
          <a:p>
            <a:pPr algn="just">
              <a:lnSpc>
                <a:spcPct val="150000"/>
              </a:lnSpc>
            </a:pPr>
            <a:r>
              <a:rPr lang="en-US" sz="1800" dirty="0">
                <a:latin typeface="UTM Avo" panose="02040603050506020204" pitchFamily="18" charset="0"/>
              </a:rPr>
              <a:t>b. </a:t>
            </a:r>
            <a:r>
              <a:rPr lang="en-US" sz="1800" dirty="0" err="1">
                <a:latin typeface="UTM Avo" panose="02040603050506020204" pitchFamily="18" charset="0"/>
              </a:rPr>
              <a:t>Những</a:t>
            </a:r>
            <a:r>
              <a:rPr lang="en-US" sz="1800" dirty="0">
                <a:latin typeface="UTM Avo" panose="02040603050506020204" pitchFamily="18" charset="0"/>
              </a:rPr>
              <a:t> </a:t>
            </a:r>
            <a:r>
              <a:rPr lang="en-US" sz="1800" dirty="0" err="1">
                <a:latin typeface="UTM Avo" panose="02040603050506020204" pitchFamily="18" charset="0"/>
              </a:rPr>
              <a:t>chữ</a:t>
            </a:r>
            <a:r>
              <a:rPr lang="en-US" sz="1800" dirty="0">
                <a:latin typeface="UTM Avo" panose="02040603050506020204" pitchFamily="18" charset="0"/>
              </a:rPr>
              <a:t> </a:t>
            </a:r>
            <a:r>
              <a:rPr lang="en-US" sz="1800" dirty="0" err="1">
                <a:latin typeface="UTM Avo" panose="02040603050506020204" pitchFamily="18" charset="0"/>
              </a:rPr>
              <a:t>cái</a:t>
            </a:r>
            <a:r>
              <a:rPr lang="en-US" sz="1800" dirty="0">
                <a:latin typeface="UTM Avo" panose="02040603050506020204" pitchFamily="18" charset="0"/>
              </a:rPr>
              <a:t> </a:t>
            </a:r>
            <a:r>
              <a:rPr lang="en-US" sz="1800" dirty="0" err="1">
                <a:latin typeface="UTM Avo" panose="02040603050506020204" pitchFamily="18" charset="0"/>
              </a:rPr>
              <a:t>nào</a:t>
            </a:r>
            <a:r>
              <a:rPr lang="en-US" sz="1800" dirty="0">
                <a:latin typeface="UTM Avo" panose="02040603050506020204" pitchFamily="18" charset="0"/>
              </a:rPr>
              <a:t> </a:t>
            </a:r>
            <a:r>
              <a:rPr lang="en-US" sz="1800" dirty="0" err="1">
                <a:latin typeface="UTM Avo" panose="02040603050506020204" pitchFamily="18" charset="0"/>
              </a:rPr>
              <a:t>cao</a:t>
            </a:r>
            <a:r>
              <a:rPr lang="en-US" sz="1800" dirty="0">
                <a:latin typeface="UTM Avo" panose="02040603050506020204" pitchFamily="18" charset="0"/>
              </a:rPr>
              <a:t> 2.5 li ?</a:t>
            </a:r>
          </a:p>
          <a:p>
            <a:pPr algn="just">
              <a:lnSpc>
                <a:spcPct val="150000"/>
              </a:lnSpc>
            </a:pPr>
            <a:r>
              <a:rPr lang="en-US" sz="1800" dirty="0">
                <a:solidFill>
                  <a:srgbClr val="C00000"/>
                </a:solidFill>
                <a:latin typeface="UTM Avo" panose="02040603050506020204" pitchFamily="18" charset="0"/>
                <a:sym typeface="Wingdings" panose="05000000000000000000" pitchFamily="2" charset="2"/>
              </a:rPr>
              <a:t> </a:t>
            </a:r>
            <a:r>
              <a:rPr lang="en-US" sz="1800" dirty="0" err="1">
                <a:solidFill>
                  <a:srgbClr val="C00000"/>
                </a:solidFill>
                <a:latin typeface="UTM Avo" panose="02040603050506020204" pitchFamily="18" charset="0"/>
                <a:sym typeface="Wingdings" panose="05000000000000000000" pitchFamily="2" charset="2"/>
              </a:rPr>
              <a:t>Chữ</a:t>
            </a:r>
            <a:r>
              <a:rPr lang="en-US" sz="1800" dirty="0">
                <a:solidFill>
                  <a:srgbClr val="C00000"/>
                </a:solidFill>
                <a:latin typeface="UTM Avo" panose="02040603050506020204" pitchFamily="18" charset="0"/>
                <a:sym typeface="Wingdings" panose="05000000000000000000" pitchFamily="2" charset="2"/>
              </a:rPr>
              <a:t> </a:t>
            </a:r>
            <a:r>
              <a:rPr lang="en-US" sz="2400" dirty="0">
                <a:solidFill>
                  <a:srgbClr val="C00000"/>
                </a:solidFill>
                <a:latin typeface="HP001 4 hàng" panose="020B0603050302020204" pitchFamily="34" charset="0"/>
                <a:sym typeface="Wingdings" panose="05000000000000000000" pitchFamily="2" charset="2"/>
              </a:rPr>
              <a:t>V, y, h</a:t>
            </a:r>
            <a:endParaRPr lang="vi-VN" sz="2400" dirty="0">
              <a:solidFill>
                <a:srgbClr val="C00000"/>
              </a:solidFill>
              <a:latin typeface="HP001 4 hàng" panose="020B0603050302020204" pitchFamily="34" charset="0"/>
            </a:endParaRPr>
          </a:p>
        </p:txBody>
      </p:sp>
    </p:spTree>
    <p:extLst>
      <p:ext uri="{BB962C8B-B14F-4D97-AF65-F5344CB8AC3E}">
        <p14:creationId xmlns:p14="http://schemas.microsoft.com/office/powerpoint/2010/main" val="416288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1" end="1"/>
                                            </p:txEl>
                                          </p:spTgt>
                                        </p:tgtEl>
                                        <p:attrNameLst>
                                          <p:attrName>style.visibility</p:attrName>
                                        </p:attrNameLst>
                                      </p:cBhvr>
                                      <p:to>
                                        <p:strVal val="visible"/>
                                      </p:to>
                                    </p:set>
                                    <p:animEffect transition="in" filter="fade">
                                      <p:cBhvr>
                                        <p:cTn id="22" dur="500"/>
                                        <p:tgtEl>
                                          <p:spTgt spid="8">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animEffect transition="in" filter="wipe(left)">
                                      <p:cBhvr>
                                        <p:cTn id="27" dur="500"/>
                                        <p:tgtEl>
                                          <p:spTgt spid="8">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8">
                                            <p:txEl>
                                              <p:pRg st="3" end="3"/>
                                            </p:txEl>
                                          </p:spTgt>
                                        </p:tgtEl>
                                        <p:attrNameLst>
                                          <p:attrName>style.visibility</p:attrName>
                                        </p:attrNameLst>
                                      </p:cBhvr>
                                      <p:to>
                                        <p:strVal val="visible"/>
                                      </p:to>
                                    </p:set>
                                    <p:animEffect transition="in" filter="wipe(left)">
                                      <p:cBhvr>
                                        <p:cTn id="32"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630620" y="536027"/>
            <a:ext cx="5665076" cy="3888828"/>
          </a:xfrm>
          <a:prstGeom prst="rect">
            <a:avLst/>
          </a:prstGeom>
        </p:spPr>
      </p:pic>
    </p:spTree>
    <p:extLst>
      <p:ext uri="{BB962C8B-B14F-4D97-AF65-F5344CB8AC3E}">
        <p14:creationId xmlns:p14="http://schemas.microsoft.com/office/powerpoint/2010/main" val="34932856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D95E369-22E3-47BF-A4B6-6F6C7AEDEE5A}"/>
              </a:ext>
            </a:extLst>
          </p:cNvPr>
          <p:cNvGrpSpPr/>
          <p:nvPr/>
        </p:nvGrpSpPr>
        <p:grpSpPr>
          <a:xfrm>
            <a:off x="825296" y="1401452"/>
            <a:ext cx="4405927" cy="3318271"/>
            <a:chOff x="1417547" y="1264224"/>
            <a:chExt cx="4405927" cy="3318271"/>
          </a:xfrm>
        </p:grpSpPr>
        <p:pic>
          <p:nvPicPr>
            <p:cNvPr id="3" name="Picture 2">
              <a:extLst>
                <a:ext uri="{FF2B5EF4-FFF2-40B4-BE49-F238E27FC236}">
                  <a16:creationId xmlns:a16="http://schemas.microsoft.com/office/drawing/2014/main" id="{BDC5CE40-1276-45C8-A43B-95F4B8826CB8}"/>
                </a:ext>
              </a:extLst>
            </p:cNvPr>
            <p:cNvPicPr>
              <a:picLocks noChangeAspect="1"/>
            </p:cNvPicPr>
            <p:nvPr/>
          </p:nvPicPr>
          <p:blipFill>
            <a:blip r:embed="rId2">
              <a:clrChange>
                <a:clrFrom>
                  <a:srgbClr val="F5F5F5"/>
                </a:clrFrom>
                <a:clrTo>
                  <a:srgbClr val="F5F5F5">
                    <a:alpha val="0"/>
                  </a:srgbClr>
                </a:clrTo>
              </a:clrChange>
            </a:blip>
            <a:stretch>
              <a:fillRect/>
            </a:stretch>
          </p:blipFill>
          <p:spPr>
            <a:xfrm flipH="1">
              <a:off x="1417547" y="1264224"/>
              <a:ext cx="4405927" cy="3318271"/>
            </a:xfrm>
            <a:prstGeom prst="rect">
              <a:avLst/>
            </a:prstGeom>
          </p:spPr>
        </p:pic>
        <p:sp>
          <p:nvSpPr>
            <p:cNvPr id="4" name="TextBox 3">
              <a:extLst>
                <a:ext uri="{FF2B5EF4-FFF2-40B4-BE49-F238E27FC236}">
                  <a16:creationId xmlns:a16="http://schemas.microsoft.com/office/drawing/2014/main" id="{790A94BE-1705-46B6-A274-580473BF97B9}"/>
                </a:ext>
              </a:extLst>
            </p:cNvPr>
            <p:cNvSpPr txBox="1"/>
            <p:nvPr/>
          </p:nvSpPr>
          <p:spPr>
            <a:xfrm>
              <a:off x="1829745" y="3179483"/>
              <a:ext cx="3745069" cy="815480"/>
            </a:xfrm>
            <a:prstGeom prst="rect">
              <a:avLst/>
            </a:prstGeom>
            <a:noFill/>
          </p:spPr>
          <p:txBody>
            <a:bodyPr wrap="square" rtlCol="0">
              <a:spAutoFit/>
            </a:bodyPr>
            <a:lstStyle/>
            <a:p>
              <a:pPr algn="ctr">
                <a:lnSpc>
                  <a:spcPct val="150000"/>
                </a:lnSpc>
              </a:pPr>
              <a:r>
                <a:rPr lang="vi-VN" sz="3600" b="1">
                  <a:solidFill>
                    <a:srgbClr val="17479D"/>
                  </a:solidFill>
                  <a:latin typeface="UTM Avo" panose="02040603050506020204" pitchFamily="18" charset="0"/>
                </a:rPr>
                <a:t>NÓI VÀ NGHE</a:t>
              </a:r>
              <a:endParaRPr lang="en-US" sz="3600" b="1" dirty="0">
                <a:solidFill>
                  <a:srgbClr val="17479D"/>
                </a:solidFill>
                <a:latin typeface="UTM Avo" panose="02040603050506020204" pitchFamily="18" charset="0"/>
              </a:endParaRPr>
            </a:p>
          </p:txBody>
        </p:sp>
        <p:sp>
          <p:nvSpPr>
            <p:cNvPr id="5" name="TextBox 4">
              <a:extLst>
                <a:ext uri="{FF2B5EF4-FFF2-40B4-BE49-F238E27FC236}">
                  <a16:creationId xmlns:a16="http://schemas.microsoft.com/office/drawing/2014/main" id="{D0BBE2AD-294A-48DF-B8A0-D8D32093CB5F}"/>
                </a:ext>
              </a:extLst>
            </p:cNvPr>
            <p:cNvSpPr txBox="1"/>
            <p:nvPr/>
          </p:nvSpPr>
          <p:spPr>
            <a:xfrm>
              <a:off x="2333588" y="2690349"/>
              <a:ext cx="3041009" cy="659989"/>
            </a:xfrm>
            <a:prstGeom prst="rect">
              <a:avLst/>
            </a:prstGeom>
            <a:noFill/>
          </p:spPr>
          <p:txBody>
            <a:bodyPr wrap="square" rtlCol="0">
              <a:spAutoFit/>
            </a:bodyPr>
            <a:lstStyle/>
            <a:p>
              <a:pPr algn="ctr">
                <a:lnSpc>
                  <a:spcPct val="150000"/>
                </a:lnSpc>
              </a:pPr>
              <a:r>
                <a:rPr lang="vi-VN" sz="2800" b="1">
                  <a:solidFill>
                    <a:schemeClr val="accent1">
                      <a:lumMod val="50000"/>
                    </a:schemeClr>
                  </a:solidFill>
                  <a:latin typeface="UTM Avo" panose="02040603050506020204" pitchFamily="18" charset="0"/>
                </a:rPr>
                <a:t>TIẾT </a:t>
              </a:r>
              <a:r>
                <a:rPr lang="vi-VN" sz="2800" b="1" dirty="0">
                  <a:solidFill>
                    <a:schemeClr val="accent1">
                      <a:lumMod val="50000"/>
                    </a:schemeClr>
                  </a:solidFill>
                  <a:latin typeface="UTM Avo" panose="02040603050506020204" pitchFamily="18" charset="0"/>
                </a:rPr>
                <a:t>4</a:t>
              </a:r>
              <a:endParaRPr lang="en-US" sz="2800" b="1" dirty="0">
                <a:solidFill>
                  <a:schemeClr val="accent1">
                    <a:lumMod val="50000"/>
                  </a:schemeClr>
                </a:solidFill>
                <a:latin typeface="UTM Avo" panose="02040603050506020204" pitchFamily="18" charset="0"/>
              </a:endParaRPr>
            </a:p>
          </p:txBody>
        </p:sp>
      </p:grpSp>
      <p:pic>
        <p:nvPicPr>
          <p:cNvPr id="6" name="Picture 4">
            <a:extLst>
              <a:ext uri="{FF2B5EF4-FFF2-40B4-BE49-F238E27FC236}">
                <a16:creationId xmlns:a16="http://schemas.microsoft.com/office/drawing/2014/main" id="{7A146967-3A9E-4CF5-970E-3317318D5A23}"/>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52822" y="3391782"/>
            <a:ext cx="1872878" cy="1348206"/>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317816FD-9AC0-4D9F-95CF-E65FBC4086FF}"/>
              </a:ext>
            </a:extLst>
          </p:cNvPr>
          <p:cNvGrpSpPr/>
          <p:nvPr/>
        </p:nvGrpSpPr>
        <p:grpSpPr>
          <a:xfrm>
            <a:off x="326410" y="623829"/>
            <a:ext cx="1963303" cy="584775"/>
            <a:chOff x="337445" y="617893"/>
            <a:chExt cx="1963303" cy="584775"/>
          </a:xfrm>
        </p:grpSpPr>
        <p:sp>
          <p:nvSpPr>
            <p:cNvPr id="11" name="TextBox 10">
              <a:extLst>
                <a:ext uri="{FF2B5EF4-FFF2-40B4-BE49-F238E27FC236}">
                  <a16:creationId xmlns:a16="http://schemas.microsoft.com/office/drawing/2014/main" id="{6A553182-F3C1-4121-8FDA-73CEE8D72B23}"/>
                </a:ext>
              </a:extLst>
            </p:cNvPr>
            <p:cNvSpPr txBox="1"/>
            <p:nvPr/>
          </p:nvSpPr>
          <p:spPr>
            <a:xfrm>
              <a:off x="369343" y="617893"/>
              <a:ext cx="1931405" cy="584775"/>
            </a:xfrm>
            <a:prstGeom prst="rect">
              <a:avLst/>
            </a:prstGeom>
            <a:noFill/>
          </p:spPr>
          <p:txBody>
            <a:bodyPr wrap="square" rtlCol="0">
              <a:spAutoFit/>
            </a:bodyPr>
            <a:lstStyle/>
            <a:p>
              <a:r>
                <a:rPr lang="en-US" sz="3200" dirty="0">
                  <a:solidFill>
                    <a:schemeClr val="bg1">
                      <a:lumMod val="25000"/>
                    </a:schemeClr>
                  </a:solidFill>
                  <a:latin typeface="UTM Cookies" panose="02040603050506020204" pitchFamily="18" charset="0"/>
                </a:rPr>
                <a:t>BÀI 11 </a:t>
              </a:r>
            </a:p>
          </p:txBody>
        </p:sp>
        <p:sp>
          <p:nvSpPr>
            <p:cNvPr id="12" name="TextBox 11">
              <a:extLst>
                <a:ext uri="{FF2B5EF4-FFF2-40B4-BE49-F238E27FC236}">
                  <a16:creationId xmlns:a16="http://schemas.microsoft.com/office/drawing/2014/main" id="{31A601FE-6892-4EC6-ACDD-75D395FCC956}"/>
                </a:ext>
              </a:extLst>
            </p:cNvPr>
            <p:cNvSpPr txBox="1"/>
            <p:nvPr/>
          </p:nvSpPr>
          <p:spPr>
            <a:xfrm>
              <a:off x="337445" y="617893"/>
              <a:ext cx="1689203" cy="584775"/>
            </a:xfrm>
            <a:prstGeom prst="rect">
              <a:avLst/>
            </a:prstGeom>
            <a:noFill/>
          </p:spPr>
          <p:txBody>
            <a:bodyPr wrap="square" rtlCol="0">
              <a:spAutoFit/>
            </a:bodyPr>
            <a:lstStyle/>
            <a:p>
              <a:r>
                <a:rPr lang="en-US" sz="3200" dirty="0">
                  <a:solidFill>
                    <a:srgbClr val="7EA131"/>
                  </a:solidFill>
                  <a:latin typeface="UTM Cookies" panose="02040603050506020204" pitchFamily="18" charset="0"/>
                </a:rPr>
                <a:t>BÀI 11</a:t>
              </a:r>
            </a:p>
          </p:txBody>
        </p:sp>
      </p:grpSp>
      <p:sp>
        <p:nvSpPr>
          <p:cNvPr id="13" name="TextBox 12"/>
          <p:cNvSpPr txBox="1"/>
          <p:nvPr/>
        </p:nvSpPr>
        <p:spPr>
          <a:xfrm>
            <a:off x="1674447" y="508897"/>
            <a:ext cx="4586233" cy="646331"/>
          </a:xfrm>
          <a:prstGeom prst="rect">
            <a:avLst/>
          </a:prstGeom>
          <a:noFill/>
        </p:spPr>
        <p:txBody>
          <a:bodyPr wrap="square" rtlCol="0">
            <a:spAutoFit/>
          </a:bodyPr>
          <a:lstStyle/>
          <a:p>
            <a:pPr algn="ctr"/>
            <a:r>
              <a:rPr lang="en-US" sz="3600" dirty="0">
                <a:ln>
                  <a:solidFill>
                    <a:schemeClr val="bg1">
                      <a:lumMod val="25000"/>
                    </a:schemeClr>
                  </a:solidFill>
                </a:ln>
                <a:solidFill>
                  <a:schemeClr val="accent1"/>
                </a:solidFill>
                <a:latin typeface="UTM Cookies" panose="02040603050506020204" pitchFamily="18" charset="0"/>
              </a:rPr>
              <a:t>SỰ TÍCH CÂY THÌA LÀ</a:t>
            </a:r>
          </a:p>
        </p:txBody>
      </p:sp>
      <p:sp>
        <p:nvSpPr>
          <p:cNvPr id="14" name="Google Shape;1714;p64"/>
          <p:cNvSpPr/>
          <p:nvPr/>
        </p:nvSpPr>
        <p:spPr>
          <a:xfrm rot="-2019064">
            <a:off x="1364812" y="1148138"/>
            <a:ext cx="174849" cy="184487"/>
          </a:xfrm>
          <a:custGeom>
            <a:avLst/>
            <a:gdLst/>
            <a:ahLst/>
            <a:cxnLst/>
            <a:rect l="l" t="t" r="r" b="b"/>
            <a:pathLst>
              <a:path w="4517" h="4766" extrusionOk="0">
                <a:moveTo>
                  <a:pt x="1687" y="1"/>
                </a:moveTo>
                <a:cubicBezTo>
                  <a:pt x="1549" y="1"/>
                  <a:pt x="1405" y="121"/>
                  <a:pt x="1453" y="315"/>
                </a:cubicBezTo>
                <a:cubicBezTo>
                  <a:pt x="1612" y="790"/>
                  <a:pt x="1730" y="1305"/>
                  <a:pt x="1889" y="1741"/>
                </a:cubicBezTo>
                <a:cubicBezTo>
                  <a:pt x="1612" y="1582"/>
                  <a:pt x="1334" y="1384"/>
                  <a:pt x="1057" y="1186"/>
                </a:cubicBezTo>
                <a:cubicBezTo>
                  <a:pt x="1009" y="1158"/>
                  <a:pt x="960" y="1147"/>
                  <a:pt x="914" y="1147"/>
                </a:cubicBezTo>
                <a:cubicBezTo>
                  <a:pt x="698" y="1147"/>
                  <a:pt x="544" y="1412"/>
                  <a:pt x="740" y="1543"/>
                </a:cubicBezTo>
                <a:cubicBezTo>
                  <a:pt x="1097" y="1780"/>
                  <a:pt x="1453" y="2018"/>
                  <a:pt x="1810" y="2256"/>
                </a:cubicBezTo>
                <a:cubicBezTo>
                  <a:pt x="1295" y="2414"/>
                  <a:pt x="780" y="2573"/>
                  <a:pt x="265" y="2731"/>
                </a:cubicBezTo>
                <a:cubicBezTo>
                  <a:pt x="1" y="2807"/>
                  <a:pt x="132" y="3170"/>
                  <a:pt x="385" y="3170"/>
                </a:cubicBezTo>
                <a:cubicBezTo>
                  <a:pt x="397" y="3170"/>
                  <a:pt x="410" y="3169"/>
                  <a:pt x="423" y="3167"/>
                </a:cubicBezTo>
                <a:lnTo>
                  <a:pt x="1730" y="2771"/>
                </a:lnTo>
                <a:lnTo>
                  <a:pt x="1730" y="2771"/>
                </a:lnTo>
                <a:cubicBezTo>
                  <a:pt x="1532" y="3127"/>
                  <a:pt x="1334" y="3444"/>
                  <a:pt x="1097" y="3801"/>
                </a:cubicBezTo>
                <a:cubicBezTo>
                  <a:pt x="989" y="3963"/>
                  <a:pt x="1156" y="4106"/>
                  <a:pt x="1324" y="4106"/>
                </a:cubicBezTo>
                <a:cubicBezTo>
                  <a:pt x="1403" y="4106"/>
                  <a:pt x="1482" y="4075"/>
                  <a:pt x="1532" y="3999"/>
                </a:cubicBezTo>
                <a:cubicBezTo>
                  <a:pt x="1770" y="3642"/>
                  <a:pt x="1968" y="3246"/>
                  <a:pt x="2206" y="2890"/>
                </a:cubicBezTo>
                <a:cubicBezTo>
                  <a:pt x="2364" y="3444"/>
                  <a:pt x="2523" y="4038"/>
                  <a:pt x="2642" y="4593"/>
                </a:cubicBezTo>
                <a:cubicBezTo>
                  <a:pt x="2672" y="4714"/>
                  <a:pt x="2754" y="4766"/>
                  <a:pt x="2840" y="4766"/>
                </a:cubicBezTo>
                <a:cubicBezTo>
                  <a:pt x="2979" y="4766"/>
                  <a:pt x="3126" y="4630"/>
                  <a:pt x="3077" y="4434"/>
                </a:cubicBezTo>
                <a:cubicBezTo>
                  <a:pt x="2958" y="3880"/>
                  <a:pt x="2800" y="3286"/>
                  <a:pt x="2642" y="2731"/>
                </a:cubicBezTo>
                <a:lnTo>
                  <a:pt x="2642" y="2731"/>
                </a:lnTo>
                <a:cubicBezTo>
                  <a:pt x="2998" y="2929"/>
                  <a:pt x="3315" y="3127"/>
                  <a:pt x="3671" y="3286"/>
                </a:cubicBezTo>
                <a:cubicBezTo>
                  <a:pt x="3713" y="3310"/>
                  <a:pt x="3753" y="3320"/>
                  <a:pt x="3790" y="3320"/>
                </a:cubicBezTo>
                <a:cubicBezTo>
                  <a:pt x="3998" y="3320"/>
                  <a:pt x="4105" y="2990"/>
                  <a:pt x="3870" y="2890"/>
                </a:cubicBezTo>
                <a:cubicBezTo>
                  <a:pt x="3553" y="2731"/>
                  <a:pt x="3236" y="2573"/>
                  <a:pt x="2958" y="2375"/>
                </a:cubicBezTo>
                <a:cubicBezTo>
                  <a:pt x="3394" y="2256"/>
                  <a:pt x="3790" y="2137"/>
                  <a:pt x="4226" y="1978"/>
                </a:cubicBezTo>
                <a:cubicBezTo>
                  <a:pt x="4517" y="1869"/>
                  <a:pt x="4407" y="1494"/>
                  <a:pt x="4143" y="1494"/>
                </a:cubicBezTo>
                <a:cubicBezTo>
                  <a:pt x="4119" y="1494"/>
                  <a:pt x="4094" y="1497"/>
                  <a:pt x="4068" y="1503"/>
                </a:cubicBezTo>
                <a:cubicBezTo>
                  <a:pt x="3632" y="1662"/>
                  <a:pt x="3196" y="1820"/>
                  <a:pt x="2721" y="1939"/>
                </a:cubicBezTo>
                <a:cubicBezTo>
                  <a:pt x="2919" y="1622"/>
                  <a:pt x="3077" y="1305"/>
                  <a:pt x="3236" y="949"/>
                </a:cubicBezTo>
                <a:cubicBezTo>
                  <a:pt x="3340" y="765"/>
                  <a:pt x="3186" y="617"/>
                  <a:pt x="3035" y="617"/>
                </a:cubicBezTo>
                <a:cubicBezTo>
                  <a:pt x="2957" y="617"/>
                  <a:pt x="2880" y="656"/>
                  <a:pt x="2840" y="750"/>
                </a:cubicBezTo>
                <a:cubicBezTo>
                  <a:pt x="2681" y="1067"/>
                  <a:pt x="2523" y="1384"/>
                  <a:pt x="2364" y="1701"/>
                </a:cubicBezTo>
                <a:cubicBezTo>
                  <a:pt x="2206" y="1186"/>
                  <a:pt x="2047" y="671"/>
                  <a:pt x="1889" y="156"/>
                </a:cubicBezTo>
                <a:cubicBezTo>
                  <a:pt x="1858" y="49"/>
                  <a:pt x="1774" y="1"/>
                  <a:pt x="16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715;p64"/>
          <p:cNvSpPr/>
          <p:nvPr/>
        </p:nvSpPr>
        <p:spPr>
          <a:xfrm rot="-2019064">
            <a:off x="540995" y="1189492"/>
            <a:ext cx="105947" cy="97740"/>
          </a:xfrm>
          <a:custGeom>
            <a:avLst/>
            <a:gdLst/>
            <a:ahLst/>
            <a:cxnLst/>
            <a:rect l="l" t="t" r="r" b="b"/>
            <a:pathLst>
              <a:path w="2737" h="2525" extrusionOk="0">
                <a:moveTo>
                  <a:pt x="514" y="0"/>
                </a:moveTo>
                <a:cubicBezTo>
                  <a:pt x="329" y="0"/>
                  <a:pt x="187" y="258"/>
                  <a:pt x="344" y="415"/>
                </a:cubicBezTo>
                <a:cubicBezTo>
                  <a:pt x="502" y="573"/>
                  <a:pt x="621" y="692"/>
                  <a:pt x="780" y="811"/>
                </a:cubicBezTo>
                <a:lnTo>
                  <a:pt x="304" y="851"/>
                </a:lnTo>
                <a:cubicBezTo>
                  <a:pt x="0" y="889"/>
                  <a:pt x="25" y="1328"/>
                  <a:pt x="307" y="1328"/>
                </a:cubicBezTo>
                <a:cubicBezTo>
                  <a:pt x="319" y="1328"/>
                  <a:pt x="331" y="1328"/>
                  <a:pt x="344" y="1326"/>
                </a:cubicBezTo>
                <a:lnTo>
                  <a:pt x="740" y="1286"/>
                </a:lnTo>
                <a:lnTo>
                  <a:pt x="740" y="1286"/>
                </a:lnTo>
                <a:cubicBezTo>
                  <a:pt x="582" y="1484"/>
                  <a:pt x="423" y="1722"/>
                  <a:pt x="265" y="1960"/>
                </a:cubicBezTo>
                <a:cubicBezTo>
                  <a:pt x="130" y="2121"/>
                  <a:pt x="288" y="2283"/>
                  <a:pt x="453" y="2283"/>
                </a:cubicBezTo>
                <a:cubicBezTo>
                  <a:pt x="531" y="2283"/>
                  <a:pt x="610" y="2247"/>
                  <a:pt x="661" y="2158"/>
                </a:cubicBezTo>
                <a:lnTo>
                  <a:pt x="1017" y="1603"/>
                </a:lnTo>
                <a:cubicBezTo>
                  <a:pt x="1057" y="1841"/>
                  <a:pt x="1097" y="2118"/>
                  <a:pt x="1097" y="2316"/>
                </a:cubicBezTo>
                <a:cubicBezTo>
                  <a:pt x="1116" y="2455"/>
                  <a:pt x="1225" y="2524"/>
                  <a:pt x="1334" y="2524"/>
                </a:cubicBezTo>
                <a:cubicBezTo>
                  <a:pt x="1443" y="2524"/>
                  <a:pt x="1552" y="2455"/>
                  <a:pt x="1572" y="2316"/>
                </a:cubicBezTo>
                <a:cubicBezTo>
                  <a:pt x="1572" y="2039"/>
                  <a:pt x="1493" y="1762"/>
                  <a:pt x="1493" y="1484"/>
                </a:cubicBezTo>
                <a:lnTo>
                  <a:pt x="1493" y="1484"/>
                </a:lnTo>
                <a:lnTo>
                  <a:pt x="1849" y="1762"/>
                </a:lnTo>
                <a:cubicBezTo>
                  <a:pt x="1898" y="1802"/>
                  <a:pt x="1949" y="1820"/>
                  <a:pt x="1996" y="1820"/>
                </a:cubicBezTo>
                <a:cubicBezTo>
                  <a:pt x="2179" y="1820"/>
                  <a:pt x="2315" y="1562"/>
                  <a:pt x="2127" y="1405"/>
                </a:cubicBezTo>
                <a:cubicBezTo>
                  <a:pt x="2008" y="1326"/>
                  <a:pt x="1929" y="1247"/>
                  <a:pt x="1810" y="1128"/>
                </a:cubicBezTo>
                <a:lnTo>
                  <a:pt x="2443" y="1049"/>
                </a:lnTo>
                <a:cubicBezTo>
                  <a:pt x="2736" y="975"/>
                  <a:pt x="2725" y="564"/>
                  <a:pt x="2503" y="564"/>
                </a:cubicBezTo>
                <a:cubicBezTo>
                  <a:pt x="2484" y="564"/>
                  <a:pt x="2465" y="567"/>
                  <a:pt x="2443" y="573"/>
                </a:cubicBezTo>
                <a:lnTo>
                  <a:pt x="1691" y="653"/>
                </a:lnTo>
                <a:lnTo>
                  <a:pt x="1849" y="415"/>
                </a:lnTo>
                <a:cubicBezTo>
                  <a:pt x="1994" y="241"/>
                  <a:pt x="1843" y="47"/>
                  <a:pt x="1674" y="47"/>
                </a:cubicBezTo>
                <a:cubicBezTo>
                  <a:pt x="1611" y="47"/>
                  <a:pt x="1546" y="73"/>
                  <a:pt x="1493" y="138"/>
                </a:cubicBezTo>
                <a:lnTo>
                  <a:pt x="1374" y="336"/>
                </a:lnTo>
                <a:lnTo>
                  <a:pt x="1374" y="296"/>
                </a:lnTo>
                <a:cubicBezTo>
                  <a:pt x="1355" y="143"/>
                  <a:pt x="1234" y="73"/>
                  <a:pt x="1118" y="73"/>
                </a:cubicBezTo>
                <a:cubicBezTo>
                  <a:pt x="995" y="73"/>
                  <a:pt x="878" y="153"/>
                  <a:pt x="899" y="296"/>
                </a:cubicBezTo>
                <a:lnTo>
                  <a:pt x="661" y="58"/>
                </a:lnTo>
                <a:cubicBezTo>
                  <a:pt x="612" y="18"/>
                  <a:pt x="561" y="0"/>
                  <a:pt x="5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716;p64"/>
          <p:cNvSpPr/>
          <p:nvPr/>
        </p:nvSpPr>
        <p:spPr>
          <a:xfrm rot="-2019064">
            <a:off x="740918" y="1318136"/>
            <a:ext cx="277738" cy="274989"/>
          </a:xfrm>
          <a:custGeom>
            <a:avLst/>
            <a:gdLst/>
            <a:ahLst/>
            <a:cxnLst/>
            <a:rect l="l" t="t" r="r" b="b"/>
            <a:pathLst>
              <a:path w="7175" h="7104" extrusionOk="0">
                <a:moveTo>
                  <a:pt x="1980" y="0"/>
                </a:moveTo>
                <a:cubicBezTo>
                  <a:pt x="1831" y="0"/>
                  <a:pt x="1685" y="128"/>
                  <a:pt x="1760" y="303"/>
                </a:cubicBezTo>
                <a:cubicBezTo>
                  <a:pt x="2116" y="1016"/>
                  <a:pt x="2433" y="1729"/>
                  <a:pt x="2750" y="2482"/>
                </a:cubicBezTo>
                <a:cubicBezTo>
                  <a:pt x="1958" y="2284"/>
                  <a:pt x="1126" y="2086"/>
                  <a:pt x="334" y="1888"/>
                </a:cubicBezTo>
                <a:cubicBezTo>
                  <a:pt x="311" y="1881"/>
                  <a:pt x="289" y="1878"/>
                  <a:pt x="269" y="1878"/>
                </a:cubicBezTo>
                <a:cubicBezTo>
                  <a:pt x="46" y="1878"/>
                  <a:pt x="0" y="2251"/>
                  <a:pt x="255" y="2324"/>
                </a:cubicBezTo>
                <a:lnTo>
                  <a:pt x="2631" y="2918"/>
                </a:lnTo>
                <a:lnTo>
                  <a:pt x="1364" y="3552"/>
                </a:lnTo>
                <a:cubicBezTo>
                  <a:pt x="1159" y="3688"/>
                  <a:pt x="1307" y="3972"/>
                  <a:pt x="1529" y="3972"/>
                </a:cubicBezTo>
                <a:cubicBezTo>
                  <a:pt x="1565" y="3972"/>
                  <a:pt x="1603" y="3964"/>
                  <a:pt x="1641" y="3948"/>
                </a:cubicBezTo>
                <a:lnTo>
                  <a:pt x="2909" y="3314"/>
                </a:lnTo>
                <a:lnTo>
                  <a:pt x="2909" y="3314"/>
                </a:lnTo>
                <a:cubicBezTo>
                  <a:pt x="2552" y="4067"/>
                  <a:pt x="2275" y="4819"/>
                  <a:pt x="1958" y="5611"/>
                </a:cubicBezTo>
                <a:cubicBezTo>
                  <a:pt x="1906" y="5795"/>
                  <a:pt x="2060" y="5943"/>
                  <a:pt x="2206" y="5943"/>
                </a:cubicBezTo>
                <a:cubicBezTo>
                  <a:pt x="2281" y="5943"/>
                  <a:pt x="2353" y="5904"/>
                  <a:pt x="2394" y="5809"/>
                </a:cubicBezTo>
                <a:cubicBezTo>
                  <a:pt x="2671" y="5057"/>
                  <a:pt x="2988" y="4304"/>
                  <a:pt x="3305" y="3591"/>
                </a:cubicBezTo>
                <a:cubicBezTo>
                  <a:pt x="3780" y="4700"/>
                  <a:pt x="4255" y="5809"/>
                  <a:pt x="4691" y="6958"/>
                </a:cubicBezTo>
                <a:cubicBezTo>
                  <a:pt x="4735" y="7060"/>
                  <a:pt x="4810" y="7103"/>
                  <a:pt x="4887" y="7103"/>
                </a:cubicBezTo>
                <a:cubicBezTo>
                  <a:pt x="5018" y="7103"/>
                  <a:pt x="5152" y="6975"/>
                  <a:pt x="5127" y="6800"/>
                </a:cubicBezTo>
                <a:cubicBezTo>
                  <a:pt x="4651" y="5572"/>
                  <a:pt x="4137" y="4344"/>
                  <a:pt x="3582" y="3155"/>
                </a:cubicBezTo>
                <a:lnTo>
                  <a:pt x="3582" y="3155"/>
                </a:lnTo>
                <a:cubicBezTo>
                  <a:pt x="4651" y="3393"/>
                  <a:pt x="5721" y="3631"/>
                  <a:pt x="6830" y="3868"/>
                </a:cubicBezTo>
                <a:cubicBezTo>
                  <a:pt x="6842" y="3870"/>
                  <a:pt x="6854" y="3871"/>
                  <a:pt x="6865" y="3871"/>
                </a:cubicBezTo>
                <a:cubicBezTo>
                  <a:pt x="7114" y="3871"/>
                  <a:pt x="7175" y="3469"/>
                  <a:pt x="6909" y="3393"/>
                </a:cubicBezTo>
                <a:cubicBezTo>
                  <a:pt x="5919" y="3195"/>
                  <a:pt x="4929" y="2957"/>
                  <a:pt x="3978" y="2759"/>
                </a:cubicBezTo>
                <a:lnTo>
                  <a:pt x="5483" y="1927"/>
                </a:lnTo>
                <a:cubicBezTo>
                  <a:pt x="5722" y="1825"/>
                  <a:pt x="5550" y="1547"/>
                  <a:pt x="5346" y="1547"/>
                </a:cubicBezTo>
                <a:cubicBezTo>
                  <a:pt x="5313" y="1547"/>
                  <a:pt x="5279" y="1554"/>
                  <a:pt x="5246" y="1571"/>
                </a:cubicBezTo>
                <a:lnTo>
                  <a:pt x="3859" y="2284"/>
                </a:lnTo>
                <a:cubicBezTo>
                  <a:pt x="4176" y="1690"/>
                  <a:pt x="4453" y="1096"/>
                  <a:pt x="4770" y="501"/>
                </a:cubicBezTo>
                <a:cubicBezTo>
                  <a:pt x="4849" y="318"/>
                  <a:pt x="4703" y="170"/>
                  <a:pt x="4549" y="170"/>
                </a:cubicBezTo>
                <a:cubicBezTo>
                  <a:pt x="4470" y="170"/>
                  <a:pt x="4388" y="209"/>
                  <a:pt x="4335" y="303"/>
                </a:cubicBezTo>
                <a:cubicBezTo>
                  <a:pt x="3978" y="1016"/>
                  <a:pt x="3622" y="1729"/>
                  <a:pt x="3265" y="2482"/>
                </a:cubicBezTo>
                <a:cubicBezTo>
                  <a:pt x="2909" y="1690"/>
                  <a:pt x="2552" y="898"/>
                  <a:pt x="2196" y="145"/>
                </a:cubicBezTo>
                <a:cubicBezTo>
                  <a:pt x="2152" y="43"/>
                  <a:pt x="2066" y="0"/>
                  <a:pt x="19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 name="Google Shape;1725;p64"/>
          <p:cNvGrpSpPr/>
          <p:nvPr/>
        </p:nvGrpSpPr>
        <p:grpSpPr>
          <a:xfrm rot="-1723955">
            <a:off x="1087919" y="406428"/>
            <a:ext cx="222757" cy="246344"/>
            <a:chOff x="5414907" y="2017485"/>
            <a:chExt cx="220338" cy="243702"/>
          </a:xfrm>
        </p:grpSpPr>
        <p:sp>
          <p:nvSpPr>
            <p:cNvPr id="18" name="Google Shape;1726;p64"/>
            <p:cNvSpPr/>
            <p:nvPr/>
          </p:nvSpPr>
          <p:spPr>
            <a:xfrm>
              <a:off x="5414907" y="2017485"/>
              <a:ext cx="131370" cy="113351"/>
            </a:xfrm>
            <a:custGeom>
              <a:avLst/>
              <a:gdLst/>
              <a:ahLst/>
              <a:cxnLst/>
              <a:rect l="l" t="t" r="r" b="b"/>
              <a:pathLst>
                <a:path w="2457" h="2120" extrusionOk="0">
                  <a:moveTo>
                    <a:pt x="1361" y="470"/>
                  </a:moveTo>
                  <a:cubicBezTo>
                    <a:pt x="1383" y="470"/>
                    <a:pt x="1405" y="472"/>
                    <a:pt x="1427" y="476"/>
                  </a:cubicBezTo>
                  <a:cubicBezTo>
                    <a:pt x="1506" y="555"/>
                    <a:pt x="1585" y="634"/>
                    <a:pt x="1664" y="714"/>
                  </a:cubicBezTo>
                  <a:cubicBezTo>
                    <a:pt x="1902" y="951"/>
                    <a:pt x="2021" y="1308"/>
                    <a:pt x="1704" y="1546"/>
                  </a:cubicBezTo>
                  <a:cubicBezTo>
                    <a:pt x="1565" y="1645"/>
                    <a:pt x="1407" y="1694"/>
                    <a:pt x="1248" y="1694"/>
                  </a:cubicBezTo>
                  <a:cubicBezTo>
                    <a:pt x="1090" y="1694"/>
                    <a:pt x="931" y="1645"/>
                    <a:pt x="793" y="1546"/>
                  </a:cubicBezTo>
                  <a:cubicBezTo>
                    <a:pt x="515" y="1347"/>
                    <a:pt x="515" y="951"/>
                    <a:pt x="753" y="714"/>
                  </a:cubicBezTo>
                  <a:lnTo>
                    <a:pt x="793" y="714"/>
                  </a:lnTo>
                  <a:cubicBezTo>
                    <a:pt x="934" y="608"/>
                    <a:pt x="1171" y="470"/>
                    <a:pt x="1361" y="470"/>
                  </a:cubicBezTo>
                  <a:close/>
                  <a:moveTo>
                    <a:pt x="1427" y="1"/>
                  </a:moveTo>
                  <a:cubicBezTo>
                    <a:pt x="1149" y="1"/>
                    <a:pt x="872" y="80"/>
                    <a:pt x="634" y="238"/>
                  </a:cubicBezTo>
                  <a:cubicBezTo>
                    <a:pt x="623" y="227"/>
                    <a:pt x="608" y="222"/>
                    <a:pt x="591" y="222"/>
                  </a:cubicBezTo>
                  <a:cubicBezTo>
                    <a:pt x="552" y="222"/>
                    <a:pt x="504" y="250"/>
                    <a:pt x="476" y="278"/>
                  </a:cubicBezTo>
                  <a:cubicBezTo>
                    <a:pt x="40" y="714"/>
                    <a:pt x="1" y="1387"/>
                    <a:pt x="436" y="1823"/>
                  </a:cubicBezTo>
                  <a:cubicBezTo>
                    <a:pt x="674" y="2021"/>
                    <a:pt x="961" y="2120"/>
                    <a:pt x="1248" y="2120"/>
                  </a:cubicBezTo>
                  <a:cubicBezTo>
                    <a:pt x="1536" y="2120"/>
                    <a:pt x="1823" y="2021"/>
                    <a:pt x="2060" y="1823"/>
                  </a:cubicBezTo>
                  <a:cubicBezTo>
                    <a:pt x="2417" y="1466"/>
                    <a:pt x="2456" y="833"/>
                    <a:pt x="2100" y="476"/>
                  </a:cubicBezTo>
                  <a:cubicBezTo>
                    <a:pt x="1942" y="238"/>
                    <a:pt x="1704" y="80"/>
                    <a:pt x="1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727;p64"/>
            <p:cNvSpPr/>
            <p:nvPr/>
          </p:nvSpPr>
          <p:spPr>
            <a:xfrm>
              <a:off x="5469978" y="2200929"/>
              <a:ext cx="77849" cy="60258"/>
            </a:xfrm>
            <a:custGeom>
              <a:avLst/>
              <a:gdLst/>
              <a:ahLst/>
              <a:cxnLst/>
              <a:rect l="l" t="t" r="r" b="b"/>
              <a:pathLst>
                <a:path w="1456" h="1127" extrusionOk="0">
                  <a:moveTo>
                    <a:pt x="707" y="0"/>
                  </a:moveTo>
                  <a:cubicBezTo>
                    <a:pt x="599" y="0"/>
                    <a:pt x="492" y="32"/>
                    <a:pt x="397" y="95"/>
                  </a:cubicBezTo>
                  <a:cubicBezTo>
                    <a:pt x="278" y="95"/>
                    <a:pt x="238" y="135"/>
                    <a:pt x="199" y="214"/>
                  </a:cubicBezTo>
                  <a:cubicBezTo>
                    <a:pt x="40" y="372"/>
                    <a:pt x="0" y="610"/>
                    <a:pt x="80" y="808"/>
                  </a:cubicBezTo>
                  <a:cubicBezTo>
                    <a:pt x="199" y="1006"/>
                    <a:pt x="436" y="1125"/>
                    <a:pt x="634" y="1125"/>
                  </a:cubicBezTo>
                  <a:cubicBezTo>
                    <a:pt x="651" y="1126"/>
                    <a:pt x="667" y="1127"/>
                    <a:pt x="683" y="1127"/>
                  </a:cubicBezTo>
                  <a:cubicBezTo>
                    <a:pt x="1169" y="1127"/>
                    <a:pt x="1456" y="559"/>
                    <a:pt x="1149" y="214"/>
                  </a:cubicBezTo>
                  <a:cubicBezTo>
                    <a:pt x="1030" y="71"/>
                    <a:pt x="869"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728;p64"/>
            <p:cNvSpPr/>
            <p:nvPr/>
          </p:nvSpPr>
          <p:spPr>
            <a:xfrm>
              <a:off x="5603431" y="2178473"/>
              <a:ext cx="31813" cy="25451"/>
            </a:xfrm>
            <a:custGeom>
              <a:avLst/>
              <a:gdLst/>
              <a:ahLst/>
              <a:cxnLst/>
              <a:rect l="l" t="t" r="r" b="b"/>
              <a:pathLst>
                <a:path w="595" h="476" extrusionOk="0">
                  <a:moveTo>
                    <a:pt x="277" y="0"/>
                  </a:moveTo>
                  <a:cubicBezTo>
                    <a:pt x="0" y="0"/>
                    <a:pt x="0" y="476"/>
                    <a:pt x="317" y="476"/>
                  </a:cubicBezTo>
                  <a:cubicBezTo>
                    <a:pt x="594" y="476"/>
                    <a:pt x="594"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1714;p64"/>
          <p:cNvSpPr/>
          <p:nvPr/>
        </p:nvSpPr>
        <p:spPr>
          <a:xfrm rot="-2019064">
            <a:off x="668473" y="508187"/>
            <a:ext cx="174849" cy="184487"/>
          </a:xfrm>
          <a:custGeom>
            <a:avLst/>
            <a:gdLst/>
            <a:ahLst/>
            <a:cxnLst/>
            <a:rect l="l" t="t" r="r" b="b"/>
            <a:pathLst>
              <a:path w="4517" h="4766" extrusionOk="0">
                <a:moveTo>
                  <a:pt x="1687" y="1"/>
                </a:moveTo>
                <a:cubicBezTo>
                  <a:pt x="1549" y="1"/>
                  <a:pt x="1405" y="121"/>
                  <a:pt x="1453" y="315"/>
                </a:cubicBezTo>
                <a:cubicBezTo>
                  <a:pt x="1612" y="790"/>
                  <a:pt x="1730" y="1305"/>
                  <a:pt x="1889" y="1741"/>
                </a:cubicBezTo>
                <a:cubicBezTo>
                  <a:pt x="1612" y="1582"/>
                  <a:pt x="1334" y="1384"/>
                  <a:pt x="1057" y="1186"/>
                </a:cubicBezTo>
                <a:cubicBezTo>
                  <a:pt x="1009" y="1158"/>
                  <a:pt x="960" y="1147"/>
                  <a:pt x="914" y="1147"/>
                </a:cubicBezTo>
                <a:cubicBezTo>
                  <a:pt x="698" y="1147"/>
                  <a:pt x="544" y="1412"/>
                  <a:pt x="740" y="1543"/>
                </a:cubicBezTo>
                <a:cubicBezTo>
                  <a:pt x="1097" y="1780"/>
                  <a:pt x="1453" y="2018"/>
                  <a:pt x="1810" y="2256"/>
                </a:cubicBezTo>
                <a:cubicBezTo>
                  <a:pt x="1295" y="2414"/>
                  <a:pt x="780" y="2573"/>
                  <a:pt x="265" y="2731"/>
                </a:cubicBezTo>
                <a:cubicBezTo>
                  <a:pt x="1" y="2807"/>
                  <a:pt x="132" y="3170"/>
                  <a:pt x="385" y="3170"/>
                </a:cubicBezTo>
                <a:cubicBezTo>
                  <a:pt x="397" y="3170"/>
                  <a:pt x="410" y="3169"/>
                  <a:pt x="423" y="3167"/>
                </a:cubicBezTo>
                <a:lnTo>
                  <a:pt x="1730" y="2771"/>
                </a:lnTo>
                <a:lnTo>
                  <a:pt x="1730" y="2771"/>
                </a:lnTo>
                <a:cubicBezTo>
                  <a:pt x="1532" y="3127"/>
                  <a:pt x="1334" y="3444"/>
                  <a:pt x="1097" y="3801"/>
                </a:cubicBezTo>
                <a:cubicBezTo>
                  <a:pt x="989" y="3963"/>
                  <a:pt x="1156" y="4106"/>
                  <a:pt x="1324" y="4106"/>
                </a:cubicBezTo>
                <a:cubicBezTo>
                  <a:pt x="1403" y="4106"/>
                  <a:pt x="1482" y="4075"/>
                  <a:pt x="1532" y="3999"/>
                </a:cubicBezTo>
                <a:cubicBezTo>
                  <a:pt x="1770" y="3642"/>
                  <a:pt x="1968" y="3246"/>
                  <a:pt x="2206" y="2890"/>
                </a:cubicBezTo>
                <a:cubicBezTo>
                  <a:pt x="2364" y="3444"/>
                  <a:pt x="2523" y="4038"/>
                  <a:pt x="2642" y="4593"/>
                </a:cubicBezTo>
                <a:cubicBezTo>
                  <a:pt x="2672" y="4714"/>
                  <a:pt x="2754" y="4766"/>
                  <a:pt x="2840" y="4766"/>
                </a:cubicBezTo>
                <a:cubicBezTo>
                  <a:pt x="2979" y="4766"/>
                  <a:pt x="3126" y="4630"/>
                  <a:pt x="3077" y="4434"/>
                </a:cubicBezTo>
                <a:cubicBezTo>
                  <a:pt x="2958" y="3880"/>
                  <a:pt x="2800" y="3286"/>
                  <a:pt x="2642" y="2731"/>
                </a:cubicBezTo>
                <a:lnTo>
                  <a:pt x="2642" y="2731"/>
                </a:lnTo>
                <a:cubicBezTo>
                  <a:pt x="2998" y="2929"/>
                  <a:pt x="3315" y="3127"/>
                  <a:pt x="3671" y="3286"/>
                </a:cubicBezTo>
                <a:cubicBezTo>
                  <a:pt x="3713" y="3310"/>
                  <a:pt x="3753" y="3320"/>
                  <a:pt x="3790" y="3320"/>
                </a:cubicBezTo>
                <a:cubicBezTo>
                  <a:pt x="3998" y="3320"/>
                  <a:pt x="4105" y="2990"/>
                  <a:pt x="3870" y="2890"/>
                </a:cubicBezTo>
                <a:cubicBezTo>
                  <a:pt x="3553" y="2731"/>
                  <a:pt x="3236" y="2573"/>
                  <a:pt x="2958" y="2375"/>
                </a:cubicBezTo>
                <a:cubicBezTo>
                  <a:pt x="3394" y="2256"/>
                  <a:pt x="3790" y="2137"/>
                  <a:pt x="4226" y="1978"/>
                </a:cubicBezTo>
                <a:cubicBezTo>
                  <a:pt x="4517" y="1869"/>
                  <a:pt x="4407" y="1494"/>
                  <a:pt x="4143" y="1494"/>
                </a:cubicBezTo>
                <a:cubicBezTo>
                  <a:pt x="4119" y="1494"/>
                  <a:pt x="4094" y="1497"/>
                  <a:pt x="4068" y="1503"/>
                </a:cubicBezTo>
                <a:cubicBezTo>
                  <a:pt x="3632" y="1662"/>
                  <a:pt x="3196" y="1820"/>
                  <a:pt x="2721" y="1939"/>
                </a:cubicBezTo>
                <a:cubicBezTo>
                  <a:pt x="2919" y="1622"/>
                  <a:pt x="3077" y="1305"/>
                  <a:pt x="3236" y="949"/>
                </a:cubicBezTo>
                <a:cubicBezTo>
                  <a:pt x="3340" y="765"/>
                  <a:pt x="3186" y="617"/>
                  <a:pt x="3035" y="617"/>
                </a:cubicBezTo>
                <a:cubicBezTo>
                  <a:pt x="2957" y="617"/>
                  <a:pt x="2880" y="656"/>
                  <a:pt x="2840" y="750"/>
                </a:cubicBezTo>
                <a:cubicBezTo>
                  <a:pt x="2681" y="1067"/>
                  <a:pt x="2523" y="1384"/>
                  <a:pt x="2364" y="1701"/>
                </a:cubicBezTo>
                <a:cubicBezTo>
                  <a:pt x="2206" y="1186"/>
                  <a:pt x="2047" y="671"/>
                  <a:pt x="1889" y="156"/>
                </a:cubicBezTo>
                <a:cubicBezTo>
                  <a:pt x="1858" y="49"/>
                  <a:pt x="1774" y="1"/>
                  <a:pt x="16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 name="Google Shape;1725;p64"/>
          <p:cNvGrpSpPr/>
          <p:nvPr/>
        </p:nvGrpSpPr>
        <p:grpSpPr>
          <a:xfrm rot="6447076">
            <a:off x="1019839" y="1209110"/>
            <a:ext cx="272654" cy="312812"/>
            <a:chOff x="5365548" y="2017485"/>
            <a:chExt cx="269696" cy="309455"/>
          </a:xfrm>
        </p:grpSpPr>
        <p:sp>
          <p:nvSpPr>
            <p:cNvPr id="23" name="Google Shape;1726;p64"/>
            <p:cNvSpPr/>
            <p:nvPr/>
          </p:nvSpPr>
          <p:spPr>
            <a:xfrm>
              <a:off x="5414907" y="2017485"/>
              <a:ext cx="131370" cy="113351"/>
            </a:xfrm>
            <a:custGeom>
              <a:avLst/>
              <a:gdLst/>
              <a:ahLst/>
              <a:cxnLst/>
              <a:rect l="l" t="t" r="r" b="b"/>
              <a:pathLst>
                <a:path w="2457" h="2120" extrusionOk="0">
                  <a:moveTo>
                    <a:pt x="1361" y="470"/>
                  </a:moveTo>
                  <a:cubicBezTo>
                    <a:pt x="1383" y="470"/>
                    <a:pt x="1405" y="472"/>
                    <a:pt x="1427" y="476"/>
                  </a:cubicBezTo>
                  <a:cubicBezTo>
                    <a:pt x="1506" y="555"/>
                    <a:pt x="1585" y="634"/>
                    <a:pt x="1664" y="714"/>
                  </a:cubicBezTo>
                  <a:cubicBezTo>
                    <a:pt x="1902" y="951"/>
                    <a:pt x="2021" y="1308"/>
                    <a:pt x="1704" y="1546"/>
                  </a:cubicBezTo>
                  <a:cubicBezTo>
                    <a:pt x="1565" y="1645"/>
                    <a:pt x="1407" y="1694"/>
                    <a:pt x="1248" y="1694"/>
                  </a:cubicBezTo>
                  <a:cubicBezTo>
                    <a:pt x="1090" y="1694"/>
                    <a:pt x="931" y="1645"/>
                    <a:pt x="793" y="1546"/>
                  </a:cubicBezTo>
                  <a:cubicBezTo>
                    <a:pt x="515" y="1347"/>
                    <a:pt x="515" y="951"/>
                    <a:pt x="753" y="714"/>
                  </a:cubicBezTo>
                  <a:lnTo>
                    <a:pt x="793" y="714"/>
                  </a:lnTo>
                  <a:cubicBezTo>
                    <a:pt x="934" y="608"/>
                    <a:pt x="1171" y="470"/>
                    <a:pt x="1361" y="470"/>
                  </a:cubicBezTo>
                  <a:close/>
                  <a:moveTo>
                    <a:pt x="1427" y="1"/>
                  </a:moveTo>
                  <a:cubicBezTo>
                    <a:pt x="1149" y="1"/>
                    <a:pt x="872" y="80"/>
                    <a:pt x="634" y="238"/>
                  </a:cubicBezTo>
                  <a:cubicBezTo>
                    <a:pt x="623" y="227"/>
                    <a:pt x="608" y="222"/>
                    <a:pt x="591" y="222"/>
                  </a:cubicBezTo>
                  <a:cubicBezTo>
                    <a:pt x="552" y="222"/>
                    <a:pt x="504" y="250"/>
                    <a:pt x="476" y="278"/>
                  </a:cubicBezTo>
                  <a:cubicBezTo>
                    <a:pt x="40" y="714"/>
                    <a:pt x="1" y="1387"/>
                    <a:pt x="436" y="1823"/>
                  </a:cubicBezTo>
                  <a:cubicBezTo>
                    <a:pt x="674" y="2021"/>
                    <a:pt x="961" y="2120"/>
                    <a:pt x="1248" y="2120"/>
                  </a:cubicBezTo>
                  <a:cubicBezTo>
                    <a:pt x="1536" y="2120"/>
                    <a:pt x="1823" y="2021"/>
                    <a:pt x="2060" y="1823"/>
                  </a:cubicBezTo>
                  <a:cubicBezTo>
                    <a:pt x="2417" y="1466"/>
                    <a:pt x="2456" y="833"/>
                    <a:pt x="2100" y="476"/>
                  </a:cubicBezTo>
                  <a:cubicBezTo>
                    <a:pt x="1942" y="238"/>
                    <a:pt x="1704" y="80"/>
                    <a:pt x="1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727;p64"/>
            <p:cNvSpPr/>
            <p:nvPr/>
          </p:nvSpPr>
          <p:spPr>
            <a:xfrm>
              <a:off x="5365548" y="2266682"/>
              <a:ext cx="77849" cy="60258"/>
            </a:xfrm>
            <a:custGeom>
              <a:avLst/>
              <a:gdLst/>
              <a:ahLst/>
              <a:cxnLst/>
              <a:rect l="l" t="t" r="r" b="b"/>
              <a:pathLst>
                <a:path w="1456" h="1127" extrusionOk="0">
                  <a:moveTo>
                    <a:pt x="707" y="0"/>
                  </a:moveTo>
                  <a:cubicBezTo>
                    <a:pt x="599" y="0"/>
                    <a:pt x="492" y="32"/>
                    <a:pt x="397" y="95"/>
                  </a:cubicBezTo>
                  <a:cubicBezTo>
                    <a:pt x="278" y="95"/>
                    <a:pt x="238" y="135"/>
                    <a:pt x="199" y="214"/>
                  </a:cubicBezTo>
                  <a:cubicBezTo>
                    <a:pt x="40" y="372"/>
                    <a:pt x="0" y="610"/>
                    <a:pt x="80" y="808"/>
                  </a:cubicBezTo>
                  <a:cubicBezTo>
                    <a:pt x="199" y="1006"/>
                    <a:pt x="436" y="1125"/>
                    <a:pt x="634" y="1125"/>
                  </a:cubicBezTo>
                  <a:cubicBezTo>
                    <a:pt x="651" y="1126"/>
                    <a:pt x="667" y="1127"/>
                    <a:pt x="683" y="1127"/>
                  </a:cubicBezTo>
                  <a:cubicBezTo>
                    <a:pt x="1169" y="1127"/>
                    <a:pt x="1456" y="559"/>
                    <a:pt x="1149" y="214"/>
                  </a:cubicBezTo>
                  <a:cubicBezTo>
                    <a:pt x="1030" y="71"/>
                    <a:pt x="869"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728;p64"/>
            <p:cNvSpPr/>
            <p:nvPr/>
          </p:nvSpPr>
          <p:spPr>
            <a:xfrm>
              <a:off x="5603431" y="2178473"/>
              <a:ext cx="31813" cy="25451"/>
            </a:xfrm>
            <a:custGeom>
              <a:avLst/>
              <a:gdLst/>
              <a:ahLst/>
              <a:cxnLst/>
              <a:rect l="l" t="t" r="r" b="b"/>
              <a:pathLst>
                <a:path w="595" h="476" extrusionOk="0">
                  <a:moveTo>
                    <a:pt x="277" y="0"/>
                  </a:moveTo>
                  <a:cubicBezTo>
                    <a:pt x="0" y="0"/>
                    <a:pt x="0" y="476"/>
                    <a:pt x="317" y="476"/>
                  </a:cubicBezTo>
                  <a:cubicBezTo>
                    <a:pt x="594" y="476"/>
                    <a:pt x="594"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918648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67557" y="388883"/>
            <a:ext cx="5108029" cy="369332"/>
          </a:xfrm>
          <a:prstGeom prst="rect">
            <a:avLst/>
          </a:prstGeom>
          <a:noFill/>
        </p:spPr>
        <p:txBody>
          <a:bodyPr wrap="square" rtlCol="0">
            <a:spAutoFit/>
          </a:bodyPr>
          <a:lstStyle/>
          <a:p>
            <a:r>
              <a:rPr lang="en-US" sz="1800" b="1" dirty="0">
                <a:solidFill>
                  <a:srgbClr val="FF0000"/>
                </a:solidFill>
              </a:rPr>
              <a:t>1</a:t>
            </a:r>
            <a:r>
              <a:rPr lang="en-US" sz="1800" dirty="0">
                <a:solidFill>
                  <a:srgbClr val="C00000"/>
                </a:solidFill>
              </a:rPr>
              <a:t>. </a:t>
            </a:r>
            <a:r>
              <a:rPr lang="en-US" sz="1800" dirty="0" err="1"/>
              <a:t>Nhắc</a:t>
            </a:r>
            <a:r>
              <a:rPr lang="en-US" sz="1800" dirty="0"/>
              <a:t> </a:t>
            </a:r>
            <a:r>
              <a:rPr lang="en-US" sz="1800" dirty="0" err="1"/>
              <a:t>lại</a:t>
            </a:r>
            <a:r>
              <a:rPr lang="en-US" sz="1800" dirty="0"/>
              <a:t> </a:t>
            </a:r>
            <a:r>
              <a:rPr lang="en-US" sz="1800" dirty="0" err="1"/>
              <a:t>sự</a:t>
            </a:r>
            <a:r>
              <a:rPr lang="en-US" sz="1800" dirty="0"/>
              <a:t> </a:t>
            </a:r>
            <a:r>
              <a:rPr lang="en-US" sz="1800" dirty="0" err="1"/>
              <a:t>việc</a:t>
            </a:r>
            <a:r>
              <a:rPr lang="en-US" sz="1800" dirty="0"/>
              <a:t> </a:t>
            </a:r>
            <a:r>
              <a:rPr lang="en-US" sz="1800" dirty="0" err="1"/>
              <a:t>trong</a:t>
            </a:r>
            <a:r>
              <a:rPr lang="en-US" sz="1800" dirty="0"/>
              <a:t> </a:t>
            </a:r>
            <a:r>
              <a:rPr lang="en-US" sz="1800" dirty="0" err="1"/>
              <a:t>từng</a:t>
            </a:r>
            <a:r>
              <a:rPr lang="en-US" sz="1800" dirty="0"/>
              <a:t> </a:t>
            </a:r>
            <a:r>
              <a:rPr lang="en-US" sz="1800" dirty="0" err="1"/>
              <a:t>tranh</a:t>
            </a:r>
            <a:endParaRPr lang="en-US" sz="1800" dirty="0"/>
          </a:p>
        </p:txBody>
      </p:sp>
      <p:pic>
        <p:nvPicPr>
          <p:cNvPr id="6" name="Picture 5" descr="Screen Clipping"/>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567556" y="1017733"/>
            <a:ext cx="6005211" cy="1733490"/>
          </a:xfrm>
          <a:prstGeom prst="rect">
            <a:avLst/>
          </a:prstGeom>
        </p:spPr>
      </p:pic>
      <p:sp>
        <p:nvSpPr>
          <p:cNvPr id="7" name="TextBox 6"/>
          <p:cNvSpPr txBox="1"/>
          <p:nvPr/>
        </p:nvSpPr>
        <p:spPr>
          <a:xfrm>
            <a:off x="2081047" y="658059"/>
            <a:ext cx="2790825" cy="400110"/>
          </a:xfrm>
          <a:prstGeom prst="rect">
            <a:avLst/>
          </a:prstGeom>
          <a:noFill/>
        </p:spPr>
        <p:txBody>
          <a:bodyPr wrap="square" rtlCol="0">
            <a:spAutoFit/>
          </a:bodyPr>
          <a:lstStyle/>
          <a:p>
            <a:r>
              <a:rPr lang="en-US" sz="2000" b="1" dirty="0" err="1">
                <a:solidFill>
                  <a:srgbClr val="FF0000"/>
                </a:solidFill>
              </a:rPr>
              <a:t>Sự</a:t>
            </a:r>
            <a:r>
              <a:rPr lang="en-US" sz="2000" b="1" dirty="0">
                <a:solidFill>
                  <a:srgbClr val="FF0000"/>
                </a:solidFill>
              </a:rPr>
              <a:t> </a:t>
            </a:r>
            <a:r>
              <a:rPr lang="en-US" sz="2000" b="1" dirty="0" err="1">
                <a:solidFill>
                  <a:srgbClr val="FF0000"/>
                </a:solidFill>
              </a:rPr>
              <a:t>tích</a:t>
            </a:r>
            <a:r>
              <a:rPr lang="en-US" sz="2000" b="1" dirty="0">
                <a:solidFill>
                  <a:srgbClr val="FF0000"/>
                </a:solidFill>
              </a:rPr>
              <a:t> </a:t>
            </a:r>
            <a:r>
              <a:rPr lang="en-US" sz="2000" b="1" dirty="0" err="1">
                <a:solidFill>
                  <a:srgbClr val="FF0000"/>
                </a:solidFill>
              </a:rPr>
              <a:t>cây</a:t>
            </a:r>
            <a:r>
              <a:rPr lang="en-US" sz="2000" b="1" dirty="0">
                <a:solidFill>
                  <a:srgbClr val="FF0000"/>
                </a:solidFill>
              </a:rPr>
              <a:t> </a:t>
            </a:r>
            <a:r>
              <a:rPr lang="en-US" sz="2000" b="1" dirty="0" err="1">
                <a:solidFill>
                  <a:srgbClr val="FF0000"/>
                </a:solidFill>
              </a:rPr>
              <a:t>thì</a:t>
            </a:r>
            <a:r>
              <a:rPr lang="en-US" sz="2000" b="1" dirty="0">
                <a:solidFill>
                  <a:srgbClr val="FF0000"/>
                </a:solidFill>
              </a:rPr>
              <a:t> </a:t>
            </a:r>
            <a:r>
              <a:rPr lang="en-US" sz="2000" b="1" dirty="0" err="1">
                <a:solidFill>
                  <a:srgbClr val="FF0000"/>
                </a:solidFill>
              </a:rPr>
              <a:t>là</a:t>
            </a:r>
            <a:endParaRPr lang="en-US" sz="2000" b="1" dirty="0">
              <a:solidFill>
                <a:srgbClr val="FF0000"/>
              </a:solidFill>
            </a:endParaRPr>
          </a:p>
        </p:txBody>
      </p:sp>
      <p:sp>
        <p:nvSpPr>
          <p:cNvPr id="8" name="TextBox 7"/>
          <p:cNvSpPr txBox="1"/>
          <p:nvPr/>
        </p:nvSpPr>
        <p:spPr>
          <a:xfrm>
            <a:off x="779336" y="2672187"/>
            <a:ext cx="2790825" cy="338554"/>
          </a:xfrm>
          <a:prstGeom prst="rect">
            <a:avLst/>
          </a:prstGeom>
          <a:noFill/>
        </p:spPr>
        <p:txBody>
          <a:bodyPr wrap="square" rtlCol="0">
            <a:spAutoFit/>
          </a:bodyPr>
          <a:lstStyle/>
          <a:p>
            <a:r>
              <a:rPr lang="en-US" sz="1600" dirty="0" err="1"/>
              <a:t>Cây</a:t>
            </a:r>
            <a:r>
              <a:rPr lang="en-US" sz="1600" dirty="0"/>
              <a:t> </a:t>
            </a:r>
            <a:r>
              <a:rPr lang="en-US" sz="1600" dirty="0" err="1"/>
              <a:t>cối</a:t>
            </a:r>
            <a:r>
              <a:rPr lang="en-US" sz="1600" dirty="0"/>
              <a:t> </a:t>
            </a:r>
            <a:r>
              <a:rPr lang="en-US" sz="1600" dirty="0" err="1"/>
              <a:t>lên</a:t>
            </a:r>
            <a:r>
              <a:rPr lang="en-US" sz="1600" dirty="0"/>
              <a:t> </a:t>
            </a:r>
            <a:r>
              <a:rPr lang="en-US" sz="1600" dirty="0" err="1"/>
              <a:t>trời</a:t>
            </a:r>
            <a:r>
              <a:rPr lang="en-US" sz="1600" dirty="0"/>
              <a:t> </a:t>
            </a:r>
            <a:r>
              <a:rPr lang="en-US" sz="1600" dirty="0" err="1"/>
              <a:t>làm</a:t>
            </a:r>
            <a:r>
              <a:rPr lang="en-US" sz="1600" dirty="0"/>
              <a:t> </a:t>
            </a:r>
            <a:r>
              <a:rPr lang="en-US" sz="1600" dirty="0" err="1"/>
              <a:t>gì</a:t>
            </a:r>
            <a:r>
              <a:rPr lang="en-US" sz="1600" dirty="0"/>
              <a:t>?</a:t>
            </a:r>
          </a:p>
        </p:txBody>
      </p:sp>
      <p:sp>
        <p:nvSpPr>
          <p:cNvPr id="9" name="TextBox 8"/>
          <p:cNvSpPr txBox="1"/>
          <p:nvPr/>
        </p:nvSpPr>
        <p:spPr>
          <a:xfrm>
            <a:off x="3879890" y="2711705"/>
            <a:ext cx="2790825" cy="338554"/>
          </a:xfrm>
          <a:prstGeom prst="rect">
            <a:avLst/>
          </a:prstGeom>
          <a:noFill/>
        </p:spPr>
        <p:txBody>
          <a:bodyPr wrap="square" rtlCol="0">
            <a:spAutoFit/>
          </a:bodyPr>
          <a:lstStyle/>
          <a:p>
            <a:r>
              <a:rPr lang="en-US" sz="1600" dirty="0" err="1"/>
              <a:t>Trời</a:t>
            </a:r>
            <a:r>
              <a:rPr lang="en-US" sz="1600" dirty="0"/>
              <a:t> </a:t>
            </a:r>
            <a:r>
              <a:rPr lang="en-US" sz="1600" dirty="0" err="1"/>
              <a:t>nói</a:t>
            </a:r>
            <a:r>
              <a:rPr lang="en-US" sz="1600" dirty="0"/>
              <a:t> </a:t>
            </a:r>
            <a:r>
              <a:rPr lang="en-US" sz="1600" dirty="0" err="1"/>
              <a:t>gì</a:t>
            </a:r>
            <a:r>
              <a:rPr lang="en-US" sz="1600" dirty="0"/>
              <a:t> </a:t>
            </a:r>
            <a:r>
              <a:rPr lang="en-US" sz="1600" dirty="0" err="1"/>
              <a:t>với</a:t>
            </a:r>
            <a:r>
              <a:rPr lang="en-US" sz="1600" dirty="0"/>
              <a:t> </a:t>
            </a:r>
            <a:r>
              <a:rPr lang="en-US" sz="1600" dirty="0" err="1"/>
              <a:t>các</a:t>
            </a:r>
            <a:r>
              <a:rPr lang="en-US" sz="1600" dirty="0"/>
              <a:t> </a:t>
            </a:r>
            <a:r>
              <a:rPr lang="en-US" sz="1600" dirty="0" err="1"/>
              <a:t>loiaj</a:t>
            </a:r>
            <a:r>
              <a:rPr lang="en-US" sz="1600" dirty="0"/>
              <a:t> </a:t>
            </a:r>
            <a:r>
              <a:rPr lang="en-US" sz="1600" dirty="0" err="1"/>
              <a:t>cây</a:t>
            </a:r>
            <a:r>
              <a:rPr lang="en-US" sz="1600" dirty="0"/>
              <a:t>?</a:t>
            </a:r>
          </a:p>
        </p:txBody>
      </p:sp>
      <p:pic>
        <p:nvPicPr>
          <p:cNvPr id="10" name="Picture 9" descr="Screen Clipping"/>
          <p:cNvPicPr>
            <a:picLocks noChangeAspect="1"/>
          </p:cNvPicPr>
          <p:nvPr/>
        </p:nvPicPr>
        <p:blipFill rotWithShape="1">
          <a:blip r:embed="rId5">
            <a:extLst>
              <a:ext uri="{28A0092B-C50C-407E-A947-70E740481C1C}">
                <a14:useLocalDpi xmlns:a14="http://schemas.microsoft.com/office/drawing/2010/main" val="0"/>
              </a:ext>
            </a:extLst>
          </a:blip>
          <a:srcRect l="1226"/>
          <a:stretch/>
        </p:blipFill>
        <p:spPr>
          <a:xfrm>
            <a:off x="567557" y="2975905"/>
            <a:ext cx="6005210" cy="1469290"/>
          </a:xfrm>
          <a:prstGeom prst="roundRect">
            <a:avLst>
              <a:gd name="adj" fmla="val 12237"/>
            </a:avLst>
          </a:prstGeom>
        </p:spPr>
      </p:pic>
      <p:sp>
        <p:nvSpPr>
          <p:cNvPr id="11" name="TextBox 10"/>
          <p:cNvSpPr txBox="1"/>
          <p:nvPr/>
        </p:nvSpPr>
        <p:spPr>
          <a:xfrm>
            <a:off x="779336" y="4248513"/>
            <a:ext cx="3048894" cy="584775"/>
          </a:xfrm>
          <a:prstGeom prst="rect">
            <a:avLst/>
          </a:prstGeom>
          <a:noFill/>
        </p:spPr>
        <p:txBody>
          <a:bodyPr wrap="square" rtlCol="0">
            <a:spAutoFit/>
          </a:bodyPr>
          <a:lstStyle/>
          <a:p>
            <a:r>
              <a:rPr lang="en-US" sz="1600" dirty="0" err="1"/>
              <a:t>Cuộc</a:t>
            </a:r>
            <a:r>
              <a:rPr lang="en-US" sz="1600" dirty="0"/>
              <a:t> </a:t>
            </a:r>
            <a:r>
              <a:rPr lang="en-US" sz="1600" dirty="0" err="1"/>
              <a:t>nói</a:t>
            </a:r>
            <a:r>
              <a:rPr lang="en-US" sz="1600" dirty="0"/>
              <a:t> </a:t>
            </a:r>
            <a:r>
              <a:rPr lang="en-US" sz="1600" dirty="0" err="1"/>
              <a:t>chuyện</a:t>
            </a:r>
            <a:r>
              <a:rPr lang="en-US" sz="1600" dirty="0"/>
              <a:t> </a:t>
            </a:r>
            <a:r>
              <a:rPr lang="en-US" sz="1600" dirty="0" err="1"/>
              <a:t>giữa</a:t>
            </a:r>
            <a:r>
              <a:rPr lang="en-US" sz="1600" dirty="0"/>
              <a:t> </a:t>
            </a:r>
            <a:r>
              <a:rPr lang="en-US" sz="1600" dirty="0" err="1"/>
              <a:t>trời</a:t>
            </a:r>
            <a:r>
              <a:rPr lang="en-US" sz="1600" dirty="0"/>
              <a:t> </a:t>
            </a:r>
            <a:r>
              <a:rPr lang="en-US" sz="1600" dirty="0" err="1"/>
              <a:t>và</a:t>
            </a:r>
            <a:r>
              <a:rPr lang="en-US" sz="1600" dirty="0"/>
              <a:t> </a:t>
            </a:r>
            <a:r>
              <a:rPr lang="en-US" sz="1600" dirty="0" err="1"/>
              <a:t>cây</a:t>
            </a:r>
            <a:r>
              <a:rPr lang="en-US" sz="1600" dirty="0"/>
              <a:t> </a:t>
            </a:r>
            <a:r>
              <a:rPr lang="en-US" sz="1600" dirty="0" err="1"/>
              <a:t>nhỏ</a:t>
            </a:r>
            <a:r>
              <a:rPr lang="en-US" sz="1600" dirty="0"/>
              <a:t> </a:t>
            </a:r>
            <a:r>
              <a:rPr lang="en-US" sz="1600" dirty="0" err="1"/>
              <a:t>diễn</a:t>
            </a:r>
            <a:r>
              <a:rPr lang="en-US" sz="1600" dirty="0"/>
              <a:t> </a:t>
            </a:r>
            <a:r>
              <a:rPr lang="en-US" sz="1600" dirty="0" err="1"/>
              <a:t>ra</a:t>
            </a:r>
            <a:r>
              <a:rPr lang="en-US" sz="1600" dirty="0"/>
              <a:t> </a:t>
            </a:r>
            <a:r>
              <a:rPr lang="en-US" sz="1600" dirty="0" err="1"/>
              <a:t>như</a:t>
            </a:r>
            <a:r>
              <a:rPr lang="en-US" sz="1600" dirty="0"/>
              <a:t> </a:t>
            </a:r>
            <a:r>
              <a:rPr lang="en-US" sz="1600" dirty="0" err="1"/>
              <a:t>thế</a:t>
            </a:r>
            <a:r>
              <a:rPr lang="en-US" sz="1600" dirty="0"/>
              <a:t> </a:t>
            </a:r>
            <a:r>
              <a:rPr lang="en-US" sz="1600" dirty="0" err="1"/>
              <a:t>nào</a:t>
            </a:r>
            <a:r>
              <a:rPr lang="en-US" sz="1600" dirty="0"/>
              <a:t>?</a:t>
            </a:r>
          </a:p>
        </p:txBody>
      </p:sp>
      <p:sp>
        <p:nvSpPr>
          <p:cNvPr id="12" name="TextBox 11"/>
          <p:cNvSpPr txBox="1"/>
          <p:nvPr/>
        </p:nvSpPr>
        <p:spPr>
          <a:xfrm>
            <a:off x="3879890" y="4346854"/>
            <a:ext cx="2621323" cy="584775"/>
          </a:xfrm>
          <a:prstGeom prst="rect">
            <a:avLst/>
          </a:prstGeom>
          <a:noFill/>
        </p:spPr>
        <p:txBody>
          <a:bodyPr wrap="square" rtlCol="0">
            <a:spAutoFit/>
          </a:bodyPr>
          <a:lstStyle/>
          <a:p>
            <a:r>
              <a:rPr lang="en-US" sz="1600" dirty="0" err="1"/>
              <a:t>Vì</a:t>
            </a:r>
            <a:r>
              <a:rPr lang="en-US" sz="1600" dirty="0"/>
              <a:t> </a:t>
            </a:r>
            <a:r>
              <a:rPr lang="en-US" sz="1600" dirty="0" err="1"/>
              <a:t>sao</a:t>
            </a:r>
            <a:r>
              <a:rPr lang="en-US" sz="1600" dirty="0"/>
              <a:t> </a:t>
            </a:r>
            <a:r>
              <a:rPr lang="en-US" sz="1600" dirty="0" err="1"/>
              <a:t>cây</a:t>
            </a:r>
            <a:r>
              <a:rPr lang="en-US" sz="1600" dirty="0"/>
              <a:t> </a:t>
            </a:r>
            <a:r>
              <a:rPr lang="en-US" sz="1600" dirty="0" err="1"/>
              <a:t>nhỏ</a:t>
            </a:r>
            <a:r>
              <a:rPr lang="en-US" sz="1600" dirty="0"/>
              <a:t> </a:t>
            </a:r>
            <a:r>
              <a:rPr lang="en-US" sz="1600" dirty="0" err="1"/>
              <a:t>có</a:t>
            </a:r>
            <a:r>
              <a:rPr lang="en-US" sz="1600" dirty="0"/>
              <a:t> </a:t>
            </a:r>
            <a:r>
              <a:rPr lang="en-US" sz="1600" dirty="0" err="1"/>
              <a:t>tên</a:t>
            </a:r>
            <a:r>
              <a:rPr lang="en-US" sz="1600" dirty="0"/>
              <a:t> </a:t>
            </a:r>
            <a:r>
              <a:rPr lang="en-US" sz="1600" dirty="0" err="1"/>
              <a:t>là</a:t>
            </a:r>
            <a:r>
              <a:rPr lang="en-US" sz="1600" dirty="0"/>
              <a:t> “</a:t>
            </a:r>
            <a:r>
              <a:rPr lang="en-US" sz="1600" dirty="0" err="1"/>
              <a:t>thì</a:t>
            </a:r>
            <a:r>
              <a:rPr lang="en-US" sz="1600" dirty="0"/>
              <a:t> </a:t>
            </a:r>
            <a:r>
              <a:rPr lang="en-US" sz="1600" dirty="0" err="1"/>
              <a:t>là</a:t>
            </a:r>
            <a:r>
              <a:rPr lang="en-US" sz="1600" dirty="0"/>
              <a:t>”?</a:t>
            </a:r>
          </a:p>
        </p:txBody>
      </p:sp>
    </p:spTree>
    <p:extLst>
      <p:ext uri="{BB962C8B-B14F-4D97-AF65-F5344CB8AC3E}">
        <p14:creationId xmlns:p14="http://schemas.microsoft.com/office/powerpoint/2010/main" val="1992508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par>
                                <p:cTn id="25" presetID="10"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par>
                                <p:cTn id="28" presetID="10" presetClass="entr" presetSubtype="0"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1" grpId="0"/>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37694" y="970790"/>
            <a:ext cx="2628900" cy="2105025"/>
          </a:xfrm>
          <a:prstGeom prst="rect">
            <a:avLst/>
          </a:prstGeom>
        </p:spPr>
      </p:pic>
      <p:sp>
        <p:nvSpPr>
          <p:cNvPr id="3" name="TextBox 2"/>
          <p:cNvSpPr txBox="1"/>
          <p:nvPr/>
        </p:nvSpPr>
        <p:spPr>
          <a:xfrm>
            <a:off x="1785866" y="432181"/>
            <a:ext cx="2790825" cy="400110"/>
          </a:xfrm>
          <a:prstGeom prst="rect">
            <a:avLst/>
          </a:prstGeom>
          <a:noFill/>
        </p:spPr>
        <p:txBody>
          <a:bodyPr wrap="square" rtlCol="0">
            <a:spAutoFit/>
          </a:bodyPr>
          <a:lstStyle/>
          <a:p>
            <a:r>
              <a:rPr lang="en-US" sz="2000" b="1" dirty="0" err="1">
                <a:solidFill>
                  <a:srgbClr val="FF0000"/>
                </a:solidFill>
              </a:rPr>
              <a:t>Sự</a:t>
            </a:r>
            <a:r>
              <a:rPr lang="en-US" sz="2000" b="1" dirty="0">
                <a:solidFill>
                  <a:srgbClr val="FF0000"/>
                </a:solidFill>
              </a:rPr>
              <a:t> </a:t>
            </a:r>
            <a:r>
              <a:rPr lang="en-US" sz="2000" b="1" dirty="0" err="1">
                <a:solidFill>
                  <a:srgbClr val="FF0000"/>
                </a:solidFill>
              </a:rPr>
              <a:t>tích</a:t>
            </a:r>
            <a:r>
              <a:rPr lang="en-US" sz="2000" b="1" dirty="0">
                <a:solidFill>
                  <a:srgbClr val="FF0000"/>
                </a:solidFill>
              </a:rPr>
              <a:t> </a:t>
            </a:r>
            <a:r>
              <a:rPr lang="en-US" sz="2000" b="1" dirty="0" err="1">
                <a:solidFill>
                  <a:srgbClr val="FF0000"/>
                </a:solidFill>
              </a:rPr>
              <a:t>cây</a:t>
            </a:r>
            <a:r>
              <a:rPr lang="en-US" sz="2000" b="1" dirty="0">
                <a:solidFill>
                  <a:srgbClr val="FF0000"/>
                </a:solidFill>
              </a:rPr>
              <a:t> </a:t>
            </a:r>
            <a:r>
              <a:rPr lang="en-US" sz="2000" b="1" dirty="0" err="1">
                <a:solidFill>
                  <a:srgbClr val="FF0000"/>
                </a:solidFill>
              </a:rPr>
              <a:t>thì</a:t>
            </a:r>
            <a:r>
              <a:rPr lang="en-US" sz="2000" b="1" dirty="0">
                <a:solidFill>
                  <a:srgbClr val="FF0000"/>
                </a:solidFill>
              </a:rPr>
              <a:t> </a:t>
            </a:r>
            <a:r>
              <a:rPr lang="en-US" sz="2000" b="1" dirty="0" err="1">
                <a:solidFill>
                  <a:srgbClr val="FF0000"/>
                </a:solidFill>
              </a:rPr>
              <a:t>là</a:t>
            </a:r>
            <a:endParaRPr lang="en-US" sz="2000" b="1" dirty="0">
              <a:solidFill>
                <a:srgbClr val="FF0000"/>
              </a:solidFill>
            </a:endParaRPr>
          </a:p>
        </p:txBody>
      </p:sp>
      <p:sp>
        <p:nvSpPr>
          <p:cNvPr id="4" name="TextBox 3"/>
          <p:cNvSpPr txBox="1"/>
          <p:nvPr/>
        </p:nvSpPr>
        <p:spPr>
          <a:xfrm>
            <a:off x="1000054" y="3075815"/>
            <a:ext cx="2790825" cy="338554"/>
          </a:xfrm>
          <a:prstGeom prst="rect">
            <a:avLst/>
          </a:prstGeom>
          <a:noFill/>
        </p:spPr>
        <p:txBody>
          <a:bodyPr wrap="square" rtlCol="0">
            <a:spAutoFit/>
          </a:bodyPr>
          <a:lstStyle/>
          <a:p>
            <a:r>
              <a:rPr lang="en-US" sz="1600" dirty="0" err="1"/>
              <a:t>Cây</a:t>
            </a:r>
            <a:r>
              <a:rPr lang="en-US" sz="1600" dirty="0"/>
              <a:t> </a:t>
            </a:r>
            <a:r>
              <a:rPr lang="en-US" sz="1600" dirty="0" err="1"/>
              <a:t>cối</a:t>
            </a:r>
            <a:r>
              <a:rPr lang="en-US" sz="1600" dirty="0"/>
              <a:t> </a:t>
            </a:r>
            <a:r>
              <a:rPr lang="en-US" sz="1600" dirty="0" err="1"/>
              <a:t>lên</a:t>
            </a:r>
            <a:r>
              <a:rPr lang="en-US" sz="1600" dirty="0"/>
              <a:t> </a:t>
            </a:r>
            <a:r>
              <a:rPr lang="en-US" sz="1600" dirty="0" err="1"/>
              <a:t>trời</a:t>
            </a:r>
            <a:r>
              <a:rPr lang="en-US" sz="1600" dirty="0"/>
              <a:t> </a:t>
            </a:r>
            <a:r>
              <a:rPr lang="en-US" sz="1600" dirty="0" err="1"/>
              <a:t>làm</a:t>
            </a:r>
            <a:r>
              <a:rPr lang="en-US" sz="1600" dirty="0"/>
              <a:t> </a:t>
            </a:r>
            <a:r>
              <a:rPr lang="en-US" sz="1600" dirty="0" err="1"/>
              <a:t>gì</a:t>
            </a:r>
            <a:r>
              <a:rPr lang="en-US" sz="1600" dirty="0"/>
              <a:t>?</a:t>
            </a:r>
          </a:p>
        </p:txBody>
      </p:sp>
      <p:sp>
        <p:nvSpPr>
          <p:cNvPr id="5" name="Rounded Rectangle 4"/>
          <p:cNvSpPr/>
          <p:nvPr/>
        </p:nvSpPr>
        <p:spPr>
          <a:xfrm>
            <a:off x="768332" y="3075815"/>
            <a:ext cx="2628900" cy="462455"/>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err="1">
                <a:solidFill>
                  <a:srgbClr val="0070C0"/>
                </a:solidFill>
              </a:rPr>
              <a:t>Cây</a:t>
            </a:r>
            <a:r>
              <a:rPr lang="en-US" sz="1800" dirty="0">
                <a:solidFill>
                  <a:srgbClr val="0070C0"/>
                </a:solidFill>
              </a:rPr>
              <a:t> </a:t>
            </a:r>
            <a:r>
              <a:rPr lang="en-US" sz="1800" dirty="0" err="1">
                <a:solidFill>
                  <a:srgbClr val="0070C0"/>
                </a:solidFill>
              </a:rPr>
              <a:t>cối</a:t>
            </a:r>
            <a:r>
              <a:rPr lang="en-US" sz="1800" dirty="0">
                <a:solidFill>
                  <a:srgbClr val="0070C0"/>
                </a:solidFill>
              </a:rPr>
              <a:t> </a:t>
            </a:r>
            <a:r>
              <a:rPr lang="en-US" sz="1800" dirty="0" err="1">
                <a:solidFill>
                  <a:srgbClr val="0070C0"/>
                </a:solidFill>
              </a:rPr>
              <a:t>lên</a:t>
            </a:r>
            <a:r>
              <a:rPr lang="en-US" sz="1800" dirty="0">
                <a:solidFill>
                  <a:srgbClr val="0070C0"/>
                </a:solidFill>
              </a:rPr>
              <a:t> </a:t>
            </a:r>
            <a:r>
              <a:rPr lang="en-US" sz="1800" dirty="0" err="1">
                <a:solidFill>
                  <a:srgbClr val="0070C0"/>
                </a:solidFill>
              </a:rPr>
              <a:t>trời</a:t>
            </a:r>
            <a:r>
              <a:rPr lang="en-US" sz="1800" dirty="0">
                <a:solidFill>
                  <a:srgbClr val="0070C0"/>
                </a:solidFill>
              </a:rPr>
              <a:t> </a:t>
            </a:r>
            <a:r>
              <a:rPr lang="en-US" sz="1800" dirty="0" err="1">
                <a:solidFill>
                  <a:srgbClr val="0070C0"/>
                </a:solidFill>
              </a:rPr>
              <a:t>xin</a:t>
            </a:r>
            <a:r>
              <a:rPr lang="en-US" sz="1800" dirty="0">
                <a:solidFill>
                  <a:srgbClr val="0070C0"/>
                </a:solidFill>
              </a:rPr>
              <a:t> </a:t>
            </a:r>
            <a:r>
              <a:rPr lang="en-US" sz="1800" dirty="0" err="1">
                <a:solidFill>
                  <a:srgbClr val="0070C0"/>
                </a:solidFill>
              </a:rPr>
              <a:t>tên</a:t>
            </a:r>
            <a:r>
              <a:rPr lang="en-US" sz="1800" dirty="0">
                <a:solidFill>
                  <a:srgbClr val="0070C0"/>
                </a:solidFill>
              </a:rPr>
              <a:t>.</a:t>
            </a:r>
          </a:p>
        </p:txBody>
      </p:sp>
      <p:pic>
        <p:nvPicPr>
          <p:cNvPr id="9" name="Picture 8"/>
          <p:cNvPicPr>
            <a:picLocks noChangeAspect="1"/>
          </p:cNvPicPr>
          <p:nvPr/>
        </p:nvPicPr>
        <p:blipFill>
          <a:blip r:embed="rId3"/>
          <a:stretch>
            <a:fillRect/>
          </a:stretch>
        </p:blipFill>
        <p:spPr>
          <a:xfrm>
            <a:off x="3628954" y="1076817"/>
            <a:ext cx="2724150" cy="2085975"/>
          </a:xfrm>
          <a:prstGeom prst="rect">
            <a:avLst/>
          </a:prstGeom>
        </p:spPr>
      </p:pic>
      <p:sp>
        <p:nvSpPr>
          <p:cNvPr id="10" name="TextBox 9"/>
          <p:cNvSpPr txBox="1"/>
          <p:nvPr/>
        </p:nvSpPr>
        <p:spPr>
          <a:xfrm>
            <a:off x="3725120" y="3162792"/>
            <a:ext cx="2790825" cy="338554"/>
          </a:xfrm>
          <a:prstGeom prst="rect">
            <a:avLst/>
          </a:prstGeom>
          <a:noFill/>
        </p:spPr>
        <p:txBody>
          <a:bodyPr wrap="square" rtlCol="0">
            <a:spAutoFit/>
          </a:bodyPr>
          <a:lstStyle/>
          <a:p>
            <a:r>
              <a:rPr lang="en-US" sz="1600" dirty="0" err="1"/>
              <a:t>Trời</a:t>
            </a:r>
            <a:r>
              <a:rPr lang="en-US" sz="1600" dirty="0"/>
              <a:t> </a:t>
            </a:r>
            <a:r>
              <a:rPr lang="en-US" sz="1600" dirty="0" err="1"/>
              <a:t>nói</a:t>
            </a:r>
            <a:r>
              <a:rPr lang="en-US" sz="1600" dirty="0"/>
              <a:t> </a:t>
            </a:r>
            <a:r>
              <a:rPr lang="en-US" sz="1600" dirty="0" err="1"/>
              <a:t>gì</a:t>
            </a:r>
            <a:r>
              <a:rPr lang="en-US" sz="1600" dirty="0"/>
              <a:t> </a:t>
            </a:r>
            <a:r>
              <a:rPr lang="en-US" sz="1600" dirty="0" err="1"/>
              <a:t>với</a:t>
            </a:r>
            <a:r>
              <a:rPr lang="en-US" sz="1600" dirty="0"/>
              <a:t> </a:t>
            </a:r>
            <a:r>
              <a:rPr lang="en-US" sz="1600" dirty="0" err="1"/>
              <a:t>các</a:t>
            </a:r>
            <a:r>
              <a:rPr lang="en-US" sz="1600" dirty="0"/>
              <a:t> </a:t>
            </a:r>
            <a:r>
              <a:rPr lang="en-US" sz="1600" dirty="0" err="1"/>
              <a:t>loại</a:t>
            </a:r>
            <a:r>
              <a:rPr lang="en-US" sz="1600" dirty="0"/>
              <a:t> </a:t>
            </a:r>
            <a:r>
              <a:rPr lang="en-US" sz="1600" dirty="0" err="1"/>
              <a:t>cây</a:t>
            </a:r>
            <a:r>
              <a:rPr lang="en-US" sz="1600" dirty="0"/>
              <a:t>?</a:t>
            </a:r>
          </a:p>
        </p:txBody>
      </p:sp>
      <p:sp>
        <p:nvSpPr>
          <p:cNvPr id="11" name="Rounded Rectangle 10"/>
          <p:cNvSpPr/>
          <p:nvPr/>
        </p:nvSpPr>
        <p:spPr>
          <a:xfrm>
            <a:off x="3427870" y="3230560"/>
            <a:ext cx="3172627" cy="715525"/>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err="1">
                <a:solidFill>
                  <a:srgbClr val="0070C0"/>
                </a:solidFill>
              </a:rPr>
              <a:t>Trời</a:t>
            </a:r>
            <a:r>
              <a:rPr lang="en-US" sz="1800" dirty="0">
                <a:solidFill>
                  <a:srgbClr val="0070C0"/>
                </a:solidFill>
              </a:rPr>
              <a:t> ban </a:t>
            </a:r>
            <a:r>
              <a:rPr lang="en-US" sz="1800" dirty="0" err="1">
                <a:solidFill>
                  <a:srgbClr val="0070C0"/>
                </a:solidFill>
              </a:rPr>
              <a:t>tên</a:t>
            </a:r>
            <a:r>
              <a:rPr lang="en-US" sz="1800" dirty="0">
                <a:solidFill>
                  <a:srgbClr val="0070C0"/>
                </a:solidFill>
              </a:rPr>
              <a:t> </a:t>
            </a:r>
            <a:r>
              <a:rPr lang="en-US" sz="1800" dirty="0" err="1">
                <a:solidFill>
                  <a:srgbClr val="0070C0"/>
                </a:solidFill>
              </a:rPr>
              <a:t>cho</a:t>
            </a:r>
            <a:r>
              <a:rPr lang="en-US" sz="1800" dirty="0">
                <a:solidFill>
                  <a:srgbClr val="0070C0"/>
                </a:solidFill>
              </a:rPr>
              <a:t> </a:t>
            </a:r>
            <a:r>
              <a:rPr lang="en-US" sz="1800" dirty="0" err="1">
                <a:solidFill>
                  <a:srgbClr val="0070C0"/>
                </a:solidFill>
              </a:rPr>
              <a:t>các</a:t>
            </a:r>
            <a:r>
              <a:rPr lang="en-US" sz="1800" dirty="0">
                <a:solidFill>
                  <a:srgbClr val="0070C0"/>
                </a:solidFill>
              </a:rPr>
              <a:t> </a:t>
            </a:r>
            <a:r>
              <a:rPr lang="en-US" sz="1800" dirty="0" err="1">
                <a:solidFill>
                  <a:srgbClr val="0070C0"/>
                </a:solidFill>
              </a:rPr>
              <a:t>loài</a:t>
            </a:r>
            <a:r>
              <a:rPr lang="en-US" sz="1800" dirty="0">
                <a:solidFill>
                  <a:srgbClr val="0070C0"/>
                </a:solidFill>
              </a:rPr>
              <a:t> </a:t>
            </a:r>
            <a:r>
              <a:rPr lang="en-US" sz="1800" dirty="0" err="1">
                <a:solidFill>
                  <a:srgbClr val="0070C0"/>
                </a:solidFill>
              </a:rPr>
              <a:t>cây</a:t>
            </a:r>
            <a:r>
              <a:rPr lang="en-US" sz="1800" dirty="0">
                <a:solidFill>
                  <a:srgbClr val="0070C0"/>
                </a:solidFill>
              </a:rPr>
              <a:t>:  </a:t>
            </a:r>
            <a:r>
              <a:rPr lang="en-US" sz="1800" dirty="0" err="1">
                <a:solidFill>
                  <a:srgbClr val="0070C0"/>
                </a:solidFill>
              </a:rPr>
              <a:t>dừa</a:t>
            </a:r>
            <a:r>
              <a:rPr lang="en-US" sz="1800" dirty="0">
                <a:solidFill>
                  <a:srgbClr val="0070C0"/>
                </a:solidFill>
              </a:rPr>
              <a:t>, </a:t>
            </a:r>
            <a:r>
              <a:rPr lang="en-US" sz="1800" dirty="0" err="1">
                <a:solidFill>
                  <a:srgbClr val="0070C0"/>
                </a:solidFill>
              </a:rPr>
              <a:t>cau</a:t>
            </a:r>
            <a:r>
              <a:rPr lang="en-US" sz="1800" dirty="0">
                <a:solidFill>
                  <a:srgbClr val="0070C0"/>
                </a:solidFill>
              </a:rPr>
              <a:t>, </a:t>
            </a:r>
            <a:r>
              <a:rPr lang="en-US" sz="1800" dirty="0" err="1">
                <a:solidFill>
                  <a:srgbClr val="0070C0"/>
                </a:solidFill>
              </a:rPr>
              <a:t>mít</a:t>
            </a:r>
            <a:r>
              <a:rPr lang="en-US" sz="1800" dirty="0">
                <a:solidFill>
                  <a:srgbClr val="0070C0"/>
                </a:solidFill>
              </a:rPr>
              <a:t>, </a:t>
            </a:r>
            <a:r>
              <a:rPr lang="en-US" sz="1800" dirty="0" err="1">
                <a:solidFill>
                  <a:srgbClr val="0070C0"/>
                </a:solidFill>
              </a:rPr>
              <a:t>vải</a:t>
            </a:r>
            <a:r>
              <a:rPr lang="en-US" sz="1800" dirty="0">
                <a:solidFill>
                  <a:srgbClr val="0070C0"/>
                </a:solidFill>
              </a:rPr>
              <a:t>, </a:t>
            </a:r>
            <a:r>
              <a:rPr lang="en-US" sz="1800" dirty="0" err="1">
                <a:solidFill>
                  <a:srgbClr val="0070C0"/>
                </a:solidFill>
              </a:rPr>
              <a:t>ớt</a:t>
            </a:r>
            <a:r>
              <a:rPr lang="en-US" sz="1800" dirty="0">
                <a:solidFill>
                  <a:srgbClr val="0070C0"/>
                </a:solidFill>
              </a:rPr>
              <a:t>, </a:t>
            </a:r>
            <a:r>
              <a:rPr lang="en-US" sz="1800" dirty="0" err="1">
                <a:solidFill>
                  <a:srgbClr val="0070C0"/>
                </a:solidFill>
              </a:rPr>
              <a:t>tỏi</a:t>
            </a:r>
            <a:r>
              <a:rPr lang="en-US" sz="1800" dirty="0">
                <a:solidFill>
                  <a:srgbClr val="0070C0"/>
                </a:solidFill>
              </a:rPr>
              <a:t>.</a:t>
            </a:r>
          </a:p>
        </p:txBody>
      </p:sp>
    </p:spTree>
    <p:extLst>
      <p:ext uri="{BB962C8B-B14F-4D97-AF65-F5344CB8AC3E}">
        <p14:creationId xmlns:p14="http://schemas.microsoft.com/office/powerpoint/2010/main" val="2104158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1000"/>
                                        <p:tgtEl>
                                          <p:spTgt spid="10"/>
                                        </p:tgtEl>
                                      </p:cBhvr>
                                    </p:animEffect>
                                    <p:anim calcmode="lin" valueType="num">
                                      <p:cBhvr>
                                        <p:cTn id="21" dur="1000" fill="hold"/>
                                        <p:tgtEl>
                                          <p:spTgt spid="10"/>
                                        </p:tgtEl>
                                        <p:attrNameLst>
                                          <p:attrName>ppt_x</p:attrName>
                                        </p:attrNameLst>
                                      </p:cBhvr>
                                      <p:tavLst>
                                        <p:tav tm="0">
                                          <p:val>
                                            <p:strVal val="#ppt_x"/>
                                          </p:val>
                                        </p:tav>
                                        <p:tav tm="100000">
                                          <p:val>
                                            <p:strVal val="#ppt_x"/>
                                          </p:val>
                                        </p:tav>
                                      </p:tavLst>
                                    </p:anim>
                                    <p:anim calcmode="lin" valueType="num">
                                      <p:cBhvr>
                                        <p:cTn id="22" dur="1000" fill="hold"/>
                                        <p:tgtEl>
                                          <p:spTgt spid="10"/>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10" grpId="0"/>
      <p:bldP spid="1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157085" y="348655"/>
            <a:ext cx="2790825" cy="400110"/>
          </a:xfrm>
          <a:prstGeom prst="rect">
            <a:avLst/>
          </a:prstGeom>
          <a:noFill/>
        </p:spPr>
        <p:txBody>
          <a:bodyPr wrap="square" rtlCol="0">
            <a:spAutoFit/>
          </a:bodyPr>
          <a:lstStyle/>
          <a:p>
            <a:r>
              <a:rPr lang="en-US" sz="2000" b="1" dirty="0" err="1">
                <a:solidFill>
                  <a:srgbClr val="FF0000"/>
                </a:solidFill>
              </a:rPr>
              <a:t>Sự</a:t>
            </a:r>
            <a:r>
              <a:rPr lang="en-US" sz="2000" b="1" dirty="0">
                <a:solidFill>
                  <a:srgbClr val="FF0000"/>
                </a:solidFill>
              </a:rPr>
              <a:t> </a:t>
            </a:r>
            <a:r>
              <a:rPr lang="en-US" sz="2000" b="1" dirty="0" err="1">
                <a:solidFill>
                  <a:srgbClr val="FF0000"/>
                </a:solidFill>
              </a:rPr>
              <a:t>tích</a:t>
            </a:r>
            <a:r>
              <a:rPr lang="en-US" sz="2000" b="1" dirty="0">
                <a:solidFill>
                  <a:srgbClr val="FF0000"/>
                </a:solidFill>
              </a:rPr>
              <a:t> </a:t>
            </a:r>
            <a:r>
              <a:rPr lang="en-US" sz="2000" b="1" dirty="0" err="1">
                <a:solidFill>
                  <a:srgbClr val="FF0000"/>
                </a:solidFill>
              </a:rPr>
              <a:t>cây</a:t>
            </a:r>
            <a:r>
              <a:rPr lang="en-US" sz="2000" b="1" dirty="0">
                <a:solidFill>
                  <a:srgbClr val="FF0000"/>
                </a:solidFill>
              </a:rPr>
              <a:t> </a:t>
            </a:r>
            <a:r>
              <a:rPr lang="en-US" sz="2000" b="1" dirty="0" err="1">
                <a:solidFill>
                  <a:srgbClr val="FF0000"/>
                </a:solidFill>
              </a:rPr>
              <a:t>thì</a:t>
            </a:r>
            <a:r>
              <a:rPr lang="en-US" sz="2000" b="1" dirty="0">
                <a:solidFill>
                  <a:srgbClr val="FF0000"/>
                </a:solidFill>
              </a:rPr>
              <a:t> </a:t>
            </a:r>
            <a:r>
              <a:rPr lang="en-US" sz="2000" b="1" dirty="0" err="1">
                <a:solidFill>
                  <a:srgbClr val="FF0000"/>
                </a:solidFill>
              </a:rPr>
              <a:t>là</a:t>
            </a:r>
            <a:endParaRPr lang="en-US" sz="2000" b="1" dirty="0">
              <a:solidFill>
                <a:srgbClr val="FF0000"/>
              </a:solidFill>
            </a:endParaRPr>
          </a:p>
        </p:txBody>
      </p:sp>
      <p:pic>
        <p:nvPicPr>
          <p:cNvPr id="2" name="Picture 1"/>
          <p:cNvPicPr>
            <a:picLocks noChangeAspect="1"/>
          </p:cNvPicPr>
          <p:nvPr/>
        </p:nvPicPr>
        <p:blipFill>
          <a:blip r:embed="rId2"/>
          <a:stretch>
            <a:fillRect/>
          </a:stretch>
        </p:blipFill>
        <p:spPr>
          <a:xfrm>
            <a:off x="439653" y="737547"/>
            <a:ext cx="2667000" cy="2124075"/>
          </a:xfrm>
          <a:prstGeom prst="rect">
            <a:avLst/>
          </a:prstGeom>
        </p:spPr>
      </p:pic>
      <p:sp>
        <p:nvSpPr>
          <p:cNvPr id="7" name="TextBox 6"/>
          <p:cNvSpPr txBox="1"/>
          <p:nvPr/>
        </p:nvSpPr>
        <p:spPr>
          <a:xfrm>
            <a:off x="423885" y="2783293"/>
            <a:ext cx="3048894" cy="584775"/>
          </a:xfrm>
          <a:prstGeom prst="rect">
            <a:avLst/>
          </a:prstGeom>
          <a:noFill/>
        </p:spPr>
        <p:txBody>
          <a:bodyPr wrap="square" rtlCol="0">
            <a:spAutoFit/>
          </a:bodyPr>
          <a:lstStyle/>
          <a:p>
            <a:r>
              <a:rPr lang="en-US" sz="1600" dirty="0" err="1"/>
              <a:t>Cuộc</a:t>
            </a:r>
            <a:r>
              <a:rPr lang="en-US" sz="1600" dirty="0"/>
              <a:t> </a:t>
            </a:r>
            <a:r>
              <a:rPr lang="en-US" sz="1600" dirty="0" err="1"/>
              <a:t>nói</a:t>
            </a:r>
            <a:r>
              <a:rPr lang="en-US" sz="1600" dirty="0"/>
              <a:t> </a:t>
            </a:r>
            <a:r>
              <a:rPr lang="en-US" sz="1600" dirty="0" err="1"/>
              <a:t>chuyện</a:t>
            </a:r>
            <a:r>
              <a:rPr lang="en-US" sz="1600" dirty="0"/>
              <a:t> </a:t>
            </a:r>
            <a:r>
              <a:rPr lang="en-US" sz="1600" dirty="0" err="1"/>
              <a:t>giữa</a:t>
            </a:r>
            <a:r>
              <a:rPr lang="en-US" sz="1600" dirty="0"/>
              <a:t> </a:t>
            </a:r>
            <a:r>
              <a:rPr lang="en-US" sz="1600" dirty="0" err="1"/>
              <a:t>trời</a:t>
            </a:r>
            <a:r>
              <a:rPr lang="en-US" sz="1600" dirty="0"/>
              <a:t> </a:t>
            </a:r>
            <a:r>
              <a:rPr lang="en-US" sz="1600" dirty="0" err="1"/>
              <a:t>và</a:t>
            </a:r>
            <a:r>
              <a:rPr lang="en-US" sz="1600" dirty="0"/>
              <a:t> </a:t>
            </a:r>
            <a:r>
              <a:rPr lang="en-US" sz="1600" dirty="0" err="1"/>
              <a:t>cây</a:t>
            </a:r>
            <a:r>
              <a:rPr lang="en-US" sz="1600" dirty="0"/>
              <a:t> </a:t>
            </a:r>
            <a:r>
              <a:rPr lang="en-US" sz="1600" dirty="0" err="1"/>
              <a:t>nhỏ</a:t>
            </a:r>
            <a:r>
              <a:rPr lang="en-US" sz="1600" dirty="0"/>
              <a:t> </a:t>
            </a:r>
            <a:r>
              <a:rPr lang="en-US" sz="1600" dirty="0" err="1"/>
              <a:t>diễn</a:t>
            </a:r>
            <a:r>
              <a:rPr lang="en-US" sz="1600" dirty="0"/>
              <a:t> </a:t>
            </a:r>
            <a:r>
              <a:rPr lang="en-US" sz="1600" dirty="0" err="1"/>
              <a:t>ra</a:t>
            </a:r>
            <a:r>
              <a:rPr lang="en-US" sz="1600" dirty="0"/>
              <a:t> </a:t>
            </a:r>
            <a:r>
              <a:rPr lang="en-US" sz="1600" dirty="0" err="1"/>
              <a:t>như</a:t>
            </a:r>
            <a:r>
              <a:rPr lang="en-US" sz="1600" dirty="0"/>
              <a:t> </a:t>
            </a:r>
            <a:r>
              <a:rPr lang="en-US" sz="1600" dirty="0" err="1"/>
              <a:t>thế</a:t>
            </a:r>
            <a:r>
              <a:rPr lang="en-US" sz="1600" dirty="0"/>
              <a:t> </a:t>
            </a:r>
            <a:r>
              <a:rPr lang="en-US" sz="1600" dirty="0" err="1"/>
              <a:t>nào</a:t>
            </a:r>
            <a:r>
              <a:rPr lang="en-US" sz="1600" dirty="0"/>
              <a:t>?</a:t>
            </a:r>
          </a:p>
        </p:txBody>
      </p:sp>
      <p:sp>
        <p:nvSpPr>
          <p:cNvPr id="8" name="Rounded Rectangle 7"/>
          <p:cNvSpPr/>
          <p:nvPr/>
        </p:nvSpPr>
        <p:spPr>
          <a:xfrm>
            <a:off x="483476" y="2816705"/>
            <a:ext cx="2929711" cy="715525"/>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err="1">
                <a:solidFill>
                  <a:srgbClr val="0070C0"/>
                </a:solidFill>
              </a:rPr>
              <a:t>Cây</a:t>
            </a:r>
            <a:r>
              <a:rPr lang="en-US" sz="1800" dirty="0">
                <a:solidFill>
                  <a:srgbClr val="0070C0"/>
                </a:solidFill>
              </a:rPr>
              <a:t> </a:t>
            </a:r>
            <a:r>
              <a:rPr lang="en-US" sz="1800" dirty="0" err="1">
                <a:solidFill>
                  <a:srgbClr val="0070C0"/>
                </a:solidFill>
              </a:rPr>
              <a:t>nhỏ</a:t>
            </a:r>
            <a:r>
              <a:rPr lang="en-US" sz="1800" dirty="0">
                <a:solidFill>
                  <a:srgbClr val="0070C0"/>
                </a:solidFill>
              </a:rPr>
              <a:t> </a:t>
            </a:r>
            <a:r>
              <a:rPr lang="en-US" sz="1800" dirty="0" err="1">
                <a:solidFill>
                  <a:srgbClr val="0070C0"/>
                </a:solidFill>
              </a:rPr>
              <a:t>xin</a:t>
            </a:r>
            <a:r>
              <a:rPr lang="en-US" sz="1800" dirty="0">
                <a:solidFill>
                  <a:srgbClr val="0070C0"/>
                </a:solidFill>
              </a:rPr>
              <a:t> </a:t>
            </a:r>
            <a:r>
              <a:rPr lang="en-US" sz="1800" dirty="0" err="1">
                <a:solidFill>
                  <a:srgbClr val="0070C0"/>
                </a:solidFill>
              </a:rPr>
              <a:t>trời</a:t>
            </a:r>
            <a:r>
              <a:rPr lang="en-US" sz="1800" dirty="0">
                <a:solidFill>
                  <a:srgbClr val="0070C0"/>
                </a:solidFill>
              </a:rPr>
              <a:t> </a:t>
            </a:r>
            <a:r>
              <a:rPr lang="en-US" sz="1800" dirty="0" err="1">
                <a:solidFill>
                  <a:srgbClr val="0070C0"/>
                </a:solidFill>
              </a:rPr>
              <a:t>bạn</a:t>
            </a:r>
            <a:r>
              <a:rPr lang="en-US" sz="1800" dirty="0">
                <a:solidFill>
                  <a:srgbClr val="0070C0"/>
                </a:solidFill>
              </a:rPr>
              <a:t> </a:t>
            </a:r>
            <a:r>
              <a:rPr lang="en-US" sz="1800" dirty="0" err="1">
                <a:solidFill>
                  <a:srgbClr val="0070C0"/>
                </a:solidFill>
              </a:rPr>
              <a:t>tên</a:t>
            </a:r>
            <a:r>
              <a:rPr lang="en-US" sz="1800" dirty="0">
                <a:solidFill>
                  <a:srgbClr val="0070C0"/>
                </a:solidFill>
              </a:rPr>
              <a:t> </a:t>
            </a:r>
            <a:r>
              <a:rPr lang="en-US" sz="1800" dirty="0" err="1">
                <a:solidFill>
                  <a:srgbClr val="0070C0"/>
                </a:solidFill>
              </a:rPr>
              <a:t>và</a:t>
            </a:r>
            <a:r>
              <a:rPr lang="en-US" sz="1800" dirty="0">
                <a:solidFill>
                  <a:srgbClr val="0070C0"/>
                </a:solidFill>
              </a:rPr>
              <a:t> </a:t>
            </a:r>
            <a:r>
              <a:rPr lang="en-US" sz="1800" dirty="0" err="1">
                <a:solidFill>
                  <a:srgbClr val="0070C0"/>
                </a:solidFill>
              </a:rPr>
              <a:t>tự</a:t>
            </a:r>
            <a:r>
              <a:rPr lang="en-US" sz="1800" dirty="0">
                <a:solidFill>
                  <a:srgbClr val="0070C0"/>
                </a:solidFill>
              </a:rPr>
              <a:t> </a:t>
            </a:r>
            <a:r>
              <a:rPr lang="en-US" sz="1800" dirty="0" err="1">
                <a:solidFill>
                  <a:srgbClr val="0070C0"/>
                </a:solidFill>
              </a:rPr>
              <a:t>giới</a:t>
            </a:r>
            <a:r>
              <a:rPr lang="en-US" sz="1800" dirty="0">
                <a:solidFill>
                  <a:srgbClr val="0070C0"/>
                </a:solidFill>
              </a:rPr>
              <a:t> </a:t>
            </a:r>
            <a:r>
              <a:rPr lang="en-US" sz="1800" dirty="0" err="1">
                <a:solidFill>
                  <a:srgbClr val="0070C0"/>
                </a:solidFill>
              </a:rPr>
              <a:t>thiệu</a:t>
            </a:r>
            <a:r>
              <a:rPr lang="en-US" sz="1800" dirty="0">
                <a:solidFill>
                  <a:srgbClr val="0070C0"/>
                </a:solidFill>
              </a:rPr>
              <a:t> </a:t>
            </a:r>
            <a:r>
              <a:rPr lang="en-US" sz="1800" dirty="0" err="1">
                <a:solidFill>
                  <a:srgbClr val="0070C0"/>
                </a:solidFill>
              </a:rPr>
              <a:t>về</a:t>
            </a:r>
            <a:r>
              <a:rPr lang="en-US" sz="1800" dirty="0">
                <a:solidFill>
                  <a:srgbClr val="0070C0"/>
                </a:solidFill>
              </a:rPr>
              <a:t> </a:t>
            </a:r>
            <a:r>
              <a:rPr lang="en-US" sz="1800" dirty="0" err="1">
                <a:solidFill>
                  <a:srgbClr val="0070C0"/>
                </a:solidFill>
              </a:rPr>
              <a:t>mình</a:t>
            </a:r>
            <a:r>
              <a:rPr lang="en-US" sz="1800" dirty="0">
                <a:solidFill>
                  <a:srgbClr val="0070C0"/>
                </a:solidFill>
              </a:rPr>
              <a:t>.</a:t>
            </a:r>
          </a:p>
        </p:txBody>
      </p:sp>
      <p:pic>
        <p:nvPicPr>
          <p:cNvPr id="12" name="Picture 11"/>
          <p:cNvPicPr>
            <a:picLocks noChangeAspect="1"/>
          </p:cNvPicPr>
          <p:nvPr/>
        </p:nvPicPr>
        <p:blipFill>
          <a:blip r:embed="rId3"/>
          <a:stretch>
            <a:fillRect/>
          </a:stretch>
        </p:blipFill>
        <p:spPr>
          <a:xfrm>
            <a:off x="3668768" y="784547"/>
            <a:ext cx="2647950" cy="2105025"/>
          </a:xfrm>
          <a:prstGeom prst="rect">
            <a:avLst/>
          </a:prstGeom>
        </p:spPr>
      </p:pic>
      <p:sp>
        <p:nvSpPr>
          <p:cNvPr id="13" name="TextBox 12"/>
          <p:cNvSpPr txBox="1"/>
          <p:nvPr/>
        </p:nvSpPr>
        <p:spPr>
          <a:xfrm>
            <a:off x="3552497" y="2816705"/>
            <a:ext cx="2785241" cy="646331"/>
          </a:xfrm>
          <a:prstGeom prst="rect">
            <a:avLst/>
          </a:prstGeom>
          <a:noFill/>
        </p:spPr>
        <p:txBody>
          <a:bodyPr wrap="square" rtlCol="0">
            <a:spAutoFit/>
          </a:bodyPr>
          <a:lstStyle/>
          <a:p>
            <a:r>
              <a:rPr lang="en-US" sz="1800" dirty="0" err="1"/>
              <a:t>Vì</a:t>
            </a:r>
            <a:r>
              <a:rPr lang="en-US" sz="1800" dirty="0"/>
              <a:t> </a:t>
            </a:r>
            <a:r>
              <a:rPr lang="en-US" sz="1800" dirty="0" err="1"/>
              <a:t>sao</a:t>
            </a:r>
            <a:r>
              <a:rPr lang="en-US" sz="1800" dirty="0"/>
              <a:t> </a:t>
            </a:r>
            <a:r>
              <a:rPr lang="en-US" sz="1800" dirty="0" err="1"/>
              <a:t>cây</a:t>
            </a:r>
            <a:r>
              <a:rPr lang="en-US" sz="1800" dirty="0"/>
              <a:t> </a:t>
            </a:r>
            <a:r>
              <a:rPr lang="en-US" sz="1800" dirty="0" err="1"/>
              <a:t>nhỏ</a:t>
            </a:r>
            <a:r>
              <a:rPr lang="en-US" sz="1800" dirty="0"/>
              <a:t> </a:t>
            </a:r>
            <a:r>
              <a:rPr lang="en-US" sz="1800" dirty="0" err="1"/>
              <a:t>có</a:t>
            </a:r>
            <a:r>
              <a:rPr lang="en-US" sz="1800" dirty="0"/>
              <a:t> </a:t>
            </a:r>
            <a:r>
              <a:rPr lang="en-US" sz="1800" dirty="0" err="1"/>
              <a:t>tên</a:t>
            </a:r>
            <a:r>
              <a:rPr lang="en-US" sz="1800" dirty="0"/>
              <a:t> </a:t>
            </a:r>
            <a:r>
              <a:rPr lang="en-US" sz="1800" dirty="0" err="1"/>
              <a:t>là</a:t>
            </a:r>
            <a:r>
              <a:rPr lang="en-US" sz="1800" dirty="0"/>
              <a:t> “</a:t>
            </a:r>
            <a:r>
              <a:rPr lang="en-US" sz="1800" dirty="0" err="1"/>
              <a:t>thì</a:t>
            </a:r>
            <a:r>
              <a:rPr lang="en-US" sz="1800" dirty="0"/>
              <a:t> </a:t>
            </a:r>
            <a:r>
              <a:rPr lang="en-US" sz="1800" dirty="0" err="1"/>
              <a:t>là</a:t>
            </a:r>
            <a:r>
              <a:rPr lang="en-US" sz="1800" dirty="0"/>
              <a:t>”?</a:t>
            </a:r>
          </a:p>
        </p:txBody>
      </p:sp>
      <p:sp>
        <p:nvSpPr>
          <p:cNvPr id="14" name="Rounded Rectangle 13"/>
          <p:cNvSpPr/>
          <p:nvPr/>
        </p:nvSpPr>
        <p:spPr>
          <a:xfrm>
            <a:off x="3552497" y="2861622"/>
            <a:ext cx="3174124" cy="953633"/>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err="1">
                <a:solidFill>
                  <a:srgbClr val="0070C0"/>
                </a:solidFill>
              </a:rPr>
              <a:t>Vì</a:t>
            </a:r>
            <a:r>
              <a:rPr lang="en-US" sz="1800" dirty="0">
                <a:solidFill>
                  <a:srgbClr val="0070C0"/>
                </a:solidFill>
              </a:rPr>
              <a:t> </a:t>
            </a:r>
            <a:r>
              <a:rPr lang="en-US" sz="1800" dirty="0" err="1">
                <a:solidFill>
                  <a:srgbClr val="0070C0"/>
                </a:solidFill>
              </a:rPr>
              <a:t>cây</a:t>
            </a:r>
            <a:r>
              <a:rPr lang="en-US" sz="1800" dirty="0">
                <a:solidFill>
                  <a:srgbClr val="0070C0"/>
                </a:solidFill>
              </a:rPr>
              <a:t> </a:t>
            </a:r>
            <a:r>
              <a:rPr lang="en-US" sz="1800" dirty="0" err="1">
                <a:solidFill>
                  <a:srgbClr val="0070C0"/>
                </a:solidFill>
              </a:rPr>
              <a:t>nhỏ</a:t>
            </a:r>
            <a:r>
              <a:rPr lang="en-US" sz="1800" dirty="0">
                <a:solidFill>
                  <a:srgbClr val="0070C0"/>
                </a:solidFill>
              </a:rPr>
              <a:t> </a:t>
            </a:r>
            <a:r>
              <a:rPr lang="en-US" sz="1800" dirty="0" err="1">
                <a:solidFill>
                  <a:srgbClr val="0070C0"/>
                </a:solidFill>
              </a:rPr>
              <a:t>vội</a:t>
            </a:r>
            <a:r>
              <a:rPr lang="en-US" sz="1800" dirty="0">
                <a:solidFill>
                  <a:srgbClr val="0070C0"/>
                </a:solidFill>
              </a:rPr>
              <a:t> </a:t>
            </a:r>
            <a:r>
              <a:rPr lang="en-US" sz="1800" dirty="0" err="1">
                <a:solidFill>
                  <a:srgbClr val="0070C0"/>
                </a:solidFill>
              </a:rPr>
              <a:t>vàng</a:t>
            </a:r>
            <a:r>
              <a:rPr lang="en-US" sz="1800" dirty="0">
                <a:solidFill>
                  <a:srgbClr val="0070C0"/>
                </a:solidFill>
              </a:rPr>
              <a:t> </a:t>
            </a:r>
            <a:r>
              <a:rPr lang="en-US" sz="1800" dirty="0" err="1">
                <a:solidFill>
                  <a:srgbClr val="0070C0"/>
                </a:solidFill>
              </a:rPr>
              <a:t>nên</a:t>
            </a:r>
            <a:r>
              <a:rPr lang="en-US" sz="1800" dirty="0">
                <a:solidFill>
                  <a:srgbClr val="0070C0"/>
                </a:solidFill>
              </a:rPr>
              <a:t> </a:t>
            </a:r>
            <a:r>
              <a:rPr lang="en-US" sz="1800" dirty="0" err="1">
                <a:solidFill>
                  <a:srgbClr val="0070C0"/>
                </a:solidFill>
              </a:rPr>
              <a:t>đã</a:t>
            </a:r>
            <a:r>
              <a:rPr lang="en-US" sz="1800" dirty="0">
                <a:solidFill>
                  <a:srgbClr val="0070C0"/>
                </a:solidFill>
              </a:rPr>
              <a:t> </a:t>
            </a:r>
            <a:r>
              <a:rPr lang="en-US" sz="1800" dirty="0" err="1">
                <a:solidFill>
                  <a:srgbClr val="0070C0"/>
                </a:solidFill>
              </a:rPr>
              <a:t>nghe</a:t>
            </a:r>
            <a:r>
              <a:rPr lang="en-US" sz="1800" dirty="0">
                <a:solidFill>
                  <a:srgbClr val="0070C0"/>
                </a:solidFill>
              </a:rPr>
              <a:t> </a:t>
            </a:r>
            <a:r>
              <a:rPr lang="en-US" sz="1800" dirty="0" err="1">
                <a:solidFill>
                  <a:srgbClr val="0070C0"/>
                </a:solidFill>
              </a:rPr>
              <a:t>nhầm</a:t>
            </a:r>
            <a:r>
              <a:rPr lang="en-US" sz="1800" dirty="0">
                <a:solidFill>
                  <a:srgbClr val="0070C0"/>
                </a:solidFill>
              </a:rPr>
              <a:t> </a:t>
            </a:r>
            <a:r>
              <a:rPr lang="en-US" sz="1800" dirty="0" err="1">
                <a:solidFill>
                  <a:srgbClr val="0070C0"/>
                </a:solidFill>
              </a:rPr>
              <a:t>lời</a:t>
            </a:r>
            <a:r>
              <a:rPr lang="en-US" sz="1800" dirty="0">
                <a:solidFill>
                  <a:srgbClr val="0070C0"/>
                </a:solidFill>
              </a:rPr>
              <a:t> </a:t>
            </a:r>
            <a:r>
              <a:rPr lang="en-US" sz="1800" dirty="0" err="1">
                <a:solidFill>
                  <a:srgbClr val="0070C0"/>
                </a:solidFill>
              </a:rPr>
              <a:t>lẩm</a:t>
            </a:r>
            <a:r>
              <a:rPr lang="en-US" sz="1800" dirty="0">
                <a:solidFill>
                  <a:srgbClr val="0070C0"/>
                </a:solidFill>
              </a:rPr>
              <a:t> </a:t>
            </a:r>
            <a:r>
              <a:rPr lang="en-US" sz="1800" dirty="0" err="1">
                <a:solidFill>
                  <a:srgbClr val="0070C0"/>
                </a:solidFill>
              </a:rPr>
              <a:t>nhẩm</a:t>
            </a:r>
            <a:r>
              <a:rPr lang="en-US" sz="1800" dirty="0">
                <a:solidFill>
                  <a:srgbClr val="0070C0"/>
                </a:solidFill>
              </a:rPr>
              <a:t> </a:t>
            </a:r>
            <a:r>
              <a:rPr lang="en-US" sz="1800" dirty="0" err="1">
                <a:solidFill>
                  <a:srgbClr val="0070C0"/>
                </a:solidFill>
              </a:rPr>
              <a:t>của</a:t>
            </a:r>
            <a:r>
              <a:rPr lang="en-US" sz="1800" dirty="0">
                <a:solidFill>
                  <a:srgbClr val="0070C0"/>
                </a:solidFill>
              </a:rPr>
              <a:t> </a:t>
            </a:r>
            <a:r>
              <a:rPr lang="en-US" sz="1800" dirty="0" err="1">
                <a:solidFill>
                  <a:srgbClr val="0070C0"/>
                </a:solidFill>
              </a:rPr>
              <a:t>trời</a:t>
            </a:r>
            <a:r>
              <a:rPr lang="en-US" sz="1800" dirty="0">
                <a:solidFill>
                  <a:srgbClr val="0070C0"/>
                </a:solidFill>
              </a:rPr>
              <a:t> </a:t>
            </a:r>
            <a:r>
              <a:rPr lang="en-US" sz="1800" dirty="0" err="1">
                <a:solidFill>
                  <a:srgbClr val="0070C0"/>
                </a:solidFill>
              </a:rPr>
              <a:t>là</a:t>
            </a:r>
            <a:r>
              <a:rPr lang="en-US" sz="1800" dirty="0">
                <a:solidFill>
                  <a:srgbClr val="0070C0"/>
                </a:solidFill>
              </a:rPr>
              <a:t> </a:t>
            </a:r>
            <a:r>
              <a:rPr lang="en-US" sz="1800" dirty="0" err="1">
                <a:solidFill>
                  <a:srgbClr val="0070C0"/>
                </a:solidFill>
              </a:rPr>
              <a:t>tên</a:t>
            </a:r>
            <a:r>
              <a:rPr lang="en-US" sz="1800" dirty="0">
                <a:solidFill>
                  <a:srgbClr val="0070C0"/>
                </a:solidFill>
              </a:rPr>
              <a:t> </a:t>
            </a:r>
            <a:r>
              <a:rPr lang="en-US" sz="1800" dirty="0" err="1">
                <a:solidFill>
                  <a:srgbClr val="0070C0"/>
                </a:solidFill>
              </a:rPr>
              <a:t>mình</a:t>
            </a:r>
            <a:r>
              <a:rPr lang="en-US" sz="1800" dirty="0">
                <a:solidFill>
                  <a:srgbClr val="0070C0"/>
                </a:solidFill>
              </a:rPr>
              <a:t>.</a:t>
            </a:r>
          </a:p>
        </p:txBody>
      </p:sp>
    </p:spTree>
    <p:extLst>
      <p:ext uri="{BB962C8B-B14F-4D97-AF65-F5344CB8AC3E}">
        <p14:creationId xmlns:p14="http://schemas.microsoft.com/office/powerpoint/2010/main" val="2610021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1000"/>
                                        <p:tgtEl>
                                          <p:spTgt spid="12"/>
                                        </p:tgtEl>
                                      </p:cBhvr>
                                    </p:animEffect>
                                    <p:anim calcmode="lin" valueType="num">
                                      <p:cBhvr>
                                        <p:cTn id="30" dur="1000" fill="hold"/>
                                        <p:tgtEl>
                                          <p:spTgt spid="12"/>
                                        </p:tgtEl>
                                        <p:attrNameLst>
                                          <p:attrName>ppt_x</p:attrName>
                                        </p:attrNameLst>
                                      </p:cBhvr>
                                      <p:tavLst>
                                        <p:tav tm="0">
                                          <p:val>
                                            <p:strVal val="#ppt_x"/>
                                          </p:val>
                                        </p:tav>
                                        <p:tav tm="100000">
                                          <p:val>
                                            <p:strVal val="#ppt_x"/>
                                          </p:val>
                                        </p:tav>
                                      </p:tavLst>
                                    </p:anim>
                                    <p:anim calcmode="lin" valueType="num">
                                      <p:cBhvr>
                                        <p:cTn id="3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3" grpId="0"/>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yt1s.com - SỰ TÍCH CÂY THÌ LÀ  KỂ CHUYỆN LỚP 2 SÁCH KẾT NỐI TRI THỨC">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8425" y="24855"/>
            <a:ext cx="6670237" cy="5118645"/>
          </a:xfrm>
          <a:prstGeom prst="rect">
            <a:avLst/>
          </a:prstGeom>
        </p:spPr>
      </p:pic>
    </p:spTree>
    <p:extLst>
      <p:ext uri="{BB962C8B-B14F-4D97-AF65-F5344CB8AC3E}">
        <p14:creationId xmlns:p14="http://schemas.microsoft.com/office/powerpoint/2010/main" val="33908466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67558" y="1204092"/>
            <a:ext cx="5927835" cy="3429000"/>
          </a:xfrm>
          <a:prstGeom prst="rect">
            <a:avLst/>
          </a:prstGeom>
        </p:spPr>
      </p:pic>
      <p:sp>
        <p:nvSpPr>
          <p:cNvPr id="3" name="Rectangle 2"/>
          <p:cNvSpPr/>
          <p:nvPr/>
        </p:nvSpPr>
        <p:spPr>
          <a:xfrm>
            <a:off x="484788" y="557761"/>
            <a:ext cx="5905501" cy="369332"/>
          </a:xfrm>
          <a:prstGeom prst="rect">
            <a:avLst/>
          </a:prstGeom>
        </p:spPr>
        <p:txBody>
          <a:bodyPr wrap="square">
            <a:spAutoFit/>
          </a:bodyPr>
          <a:lstStyle/>
          <a:p>
            <a:r>
              <a:rPr lang="en-US" sz="1800" b="1" dirty="0">
                <a:solidFill>
                  <a:srgbClr val="FF0000"/>
                </a:solidFill>
                <a:latin typeface="arial" panose="020B0604020202020204" pitchFamily="34" charset="0"/>
              </a:rPr>
              <a:t>2.</a:t>
            </a:r>
            <a:r>
              <a:rPr lang="en-US" sz="1800" dirty="0">
                <a:latin typeface="arial" panose="020B0604020202020204" pitchFamily="34" charset="0"/>
              </a:rPr>
              <a:t> </a:t>
            </a:r>
            <a:r>
              <a:rPr lang="en-US" sz="1800" dirty="0" err="1">
                <a:latin typeface="arial" panose="020B0604020202020204" pitchFamily="34" charset="0"/>
              </a:rPr>
              <a:t>Kể</a:t>
            </a:r>
            <a:r>
              <a:rPr lang="en-US" sz="1800" dirty="0">
                <a:latin typeface="arial" panose="020B0604020202020204" pitchFamily="34" charset="0"/>
              </a:rPr>
              <a:t> </a:t>
            </a:r>
            <a:r>
              <a:rPr lang="en-US" sz="1800" dirty="0" err="1">
                <a:latin typeface="arial" panose="020B0604020202020204" pitchFamily="34" charset="0"/>
              </a:rPr>
              <a:t>lại</a:t>
            </a:r>
            <a:r>
              <a:rPr lang="en-US" sz="1800" dirty="0">
                <a:latin typeface="arial" panose="020B0604020202020204" pitchFamily="34" charset="0"/>
              </a:rPr>
              <a:t> </a:t>
            </a:r>
            <a:r>
              <a:rPr lang="en-US" sz="1800" dirty="0" err="1">
                <a:latin typeface="arial" panose="020B0604020202020204" pitchFamily="34" charset="0"/>
              </a:rPr>
              <a:t>từng</a:t>
            </a:r>
            <a:r>
              <a:rPr lang="en-US" sz="1800" dirty="0">
                <a:latin typeface="arial" panose="020B0604020202020204" pitchFamily="34" charset="0"/>
              </a:rPr>
              <a:t> </a:t>
            </a:r>
            <a:r>
              <a:rPr lang="en-US" sz="1800" dirty="0" err="1">
                <a:latin typeface="arial" panose="020B0604020202020204" pitchFamily="34" charset="0"/>
              </a:rPr>
              <a:t>đoạn</a:t>
            </a:r>
            <a:r>
              <a:rPr lang="en-US" sz="1800" dirty="0">
                <a:latin typeface="arial" panose="020B0604020202020204" pitchFamily="34" charset="0"/>
              </a:rPr>
              <a:t> </a:t>
            </a:r>
            <a:r>
              <a:rPr lang="en-US" sz="1800" dirty="0" err="1">
                <a:latin typeface="arial" panose="020B0604020202020204" pitchFamily="34" charset="0"/>
              </a:rPr>
              <a:t>của</a:t>
            </a:r>
            <a:r>
              <a:rPr lang="en-US" sz="1800" dirty="0">
                <a:latin typeface="arial" panose="020B0604020202020204" pitchFamily="34" charset="0"/>
              </a:rPr>
              <a:t> </a:t>
            </a:r>
            <a:r>
              <a:rPr lang="en-US" sz="1800" dirty="0" err="1">
                <a:latin typeface="arial" panose="020B0604020202020204" pitchFamily="34" charset="0"/>
              </a:rPr>
              <a:t>câu</a:t>
            </a:r>
            <a:r>
              <a:rPr lang="en-US" sz="1800" dirty="0">
                <a:latin typeface="arial" panose="020B0604020202020204" pitchFamily="34" charset="0"/>
              </a:rPr>
              <a:t> </a:t>
            </a:r>
            <a:r>
              <a:rPr lang="en-US" sz="1800" dirty="0" err="1">
                <a:latin typeface="arial" panose="020B0604020202020204" pitchFamily="34" charset="0"/>
              </a:rPr>
              <a:t>chuyện</a:t>
            </a:r>
            <a:r>
              <a:rPr lang="en-US" sz="1800" dirty="0">
                <a:latin typeface="arial" panose="020B0604020202020204" pitchFamily="34" charset="0"/>
              </a:rPr>
              <a:t> </a:t>
            </a:r>
            <a:r>
              <a:rPr lang="en-US" sz="1800" dirty="0" err="1">
                <a:latin typeface="arial" panose="020B0604020202020204" pitchFamily="34" charset="0"/>
              </a:rPr>
              <a:t>theo</a:t>
            </a:r>
            <a:r>
              <a:rPr lang="en-US" sz="1800" dirty="0">
                <a:latin typeface="arial" panose="020B0604020202020204" pitchFamily="34" charset="0"/>
              </a:rPr>
              <a:t> </a:t>
            </a:r>
            <a:r>
              <a:rPr lang="en-US" sz="1800" dirty="0" err="1">
                <a:latin typeface="arial" panose="020B0604020202020204" pitchFamily="34" charset="0"/>
              </a:rPr>
              <a:t>tranh</a:t>
            </a:r>
            <a:endParaRPr lang="en-US" sz="1800" dirty="0"/>
          </a:p>
        </p:txBody>
      </p:sp>
    </p:spTree>
    <p:extLst>
      <p:ext uri="{BB962C8B-B14F-4D97-AF65-F5344CB8AC3E}">
        <p14:creationId xmlns:p14="http://schemas.microsoft.com/office/powerpoint/2010/main" val="4106116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1642" y="566574"/>
            <a:ext cx="5738648" cy="3905250"/>
          </a:xfrm>
          <a:prstGeom prst="rect">
            <a:avLst/>
          </a:prstGeom>
        </p:spPr>
      </p:pic>
    </p:spTree>
    <p:extLst>
      <p:ext uri="{BB962C8B-B14F-4D97-AF65-F5344CB8AC3E}">
        <p14:creationId xmlns:p14="http://schemas.microsoft.com/office/powerpoint/2010/main" val="1185961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CD95E369-22E3-47BF-A4B6-6F6C7AEDEE5A}"/>
              </a:ext>
            </a:extLst>
          </p:cNvPr>
          <p:cNvGrpSpPr/>
          <p:nvPr/>
        </p:nvGrpSpPr>
        <p:grpSpPr>
          <a:xfrm>
            <a:off x="1144267" y="1390819"/>
            <a:ext cx="4405927" cy="3318271"/>
            <a:chOff x="1417547" y="1264224"/>
            <a:chExt cx="4405927" cy="3318271"/>
          </a:xfrm>
        </p:grpSpPr>
        <p:pic>
          <p:nvPicPr>
            <p:cNvPr id="21" name="Picture 20">
              <a:extLst>
                <a:ext uri="{FF2B5EF4-FFF2-40B4-BE49-F238E27FC236}">
                  <a16:creationId xmlns:a16="http://schemas.microsoft.com/office/drawing/2014/main" id="{BDC5CE40-1276-45C8-A43B-95F4B8826CB8}"/>
                </a:ext>
              </a:extLst>
            </p:cNvPr>
            <p:cNvPicPr>
              <a:picLocks noChangeAspect="1"/>
            </p:cNvPicPr>
            <p:nvPr/>
          </p:nvPicPr>
          <p:blipFill>
            <a:blip r:embed="rId2">
              <a:clrChange>
                <a:clrFrom>
                  <a:srgbClr val="F5F5F5"/>
                </a:clrFrom>
                <a:clrTo>
                  <a:srgbClr val="F5F5F5">
                    <a:alpha val="0"/>
                  </a:srgbClr>
                </a:clrTo>
              </a:clrChange>
            </a:blip>
            <a:stretch>
              <a:fillRect/>
            </a:stretch>
          </p:blipFill>
          <p:spPr>
            <a:xfrm flipH="1">
              <a:off x="1417547" y="1264224"/>
              <a:ext cx="4405927" cy="3318271"/>
            </a:xfrm>
            <a:prstGeom prst="rect">
              <a:avLst/>
            </a:prstGeom>
          </p:spPr>
        </p:pic>
        <p:sp>
          <p:nvSpPr>
            <p:cNvPr id="22" name="TextBox 21">
              <a:extLst>
                <a:ext uri="{FF2B5EF4-FFF2-40B4-BE49-F238E27FC236}">
                  <a16:creationId xmlns:a16="http://schemas.microsoft.com/office/drawing/2014/main" id="{790A94BE-1705-46B6-A274-580473BF97B9}"/>
                </a:ext>
              </a:extLst>
            </p:cNvPr>
            <p:cNvSpPr txBox="1"/>
            <p:nvPr/>
          </p:nvSpPr>
          <p:spPr>
            <a:xfrm>
              <a:off x="3064386" y="2987782"/>
              <a:ext cx="2009748" cy="976165"/>
            </a:xfrm>
            <a:prstGeom prst="rect">
              <a:avLst/>
            </a:prstGeom>
            <a:noFill/>
          </p:spPr>
          <p:txBody>
            <a:bodyPr wrap="square" rtlCol="0">
              <a:spAutoFit/>
            </a:bodyPr>
            <a:lstStyle/>
            <a:p>
              <a:pPr algn="ctr">
                <a:lnSpc>
                  <a:spcPct val="150000"/>
                </a:lnSpc>
              </a:pPr>
              <a:r>
                <a:rPr lang="vi-VN" sz="4400" b="1" dirty="0">
                  <a:solidFill>
                    <a:srgbClr val="17479D"/>
                  </a:solidFill>
                  <a:latin typeface="UTM Avo" panose="02040603050506020204" pitchFamily="18" charset="0"/>
                </a:rPr>
                <a:t>ĐỌC</a:t>
              </a:r>
              <a:endParaRPr lang="en-US" sz="4400" b="1" dirty="0">
                <a:solidFill>
                  <a:srgbClr val="17479D"/>
                </a:solidFill>
                <a:latin typeface="UTM Avo" panose="02040603050506020204" pitchFamily="18" charset="0"/>
              </a:endParaRPr>
            </a:p>
          </p:txBody>
        </p:sp>
        <p:sp>
          <p:nvSpPr>
            <p:cNvPr id="23" name="TextBox 22">
              <a:extLst>
                <a:ext uri="{FF2B5EF4-FFF2-40B4-BE49-F238E27FC236}">
                  <a16:creationId xmlns:a16="http://schemas.microsoft.com/office/drawing/2014/main" id="{D0BBE2AD-294A-48DF-B8A0-D8D32093CB5F}"/>
                </a:ext>
              </a:extLst>
            </p:cNvPr>
            <p:cNvSpPr txBox="1"/>
            <p:nvPr/>
          </p:nvSpPr>
          <p:spPr>
            <a:xfrm>
              <a:off x="2447589" y="2552809"/>
              <a:ext cx="3041009" cy="659989"/>
            </a:xfrm>
            <a:prstGeom prst="rect">
              <a:avLst/>
            </a:prstGeom>
            <a:noFill/>
          </p:spPr>
          <p:txBody>
            <a:bodyPr wrap="square" rtlCol="0">
              <a:spAutoFit/>
            </a:bodyPr>
            <a:lstStyle/>
            <a:p>
              <a:pPr algn="ctr">
                <a:lnSpc>
                  <a:spcPct val="150000"/>
                </a:lnSpc>
              </a:pPr>
              <a:r>
                <a:rPr lang="vi-VN" sz="2800" b="1" dirty="0">
                  <a:solidFill>
                    <a:schemeClr val="accent1">
                      <a:lumMod val="50000"/>
                    </a:schemeClr>
                  </a:solidFill>
                  <a:latin typeface="UTM Avo" panose="02040603050506020204" pitchFamily="18" charset="0"/>
                </a:rPr>
                <a:t>TIẾT 1 – 2</a:t>
              </a:r>
              <a:endParaRPr lang="en-US" sz="2800" b="1" dirty="0">
                <a:solidFill>
                  <a:schemeClr val="accent1">
                    <a:lumMod val="50000"/>
                  </a:schemeClr>
                </a:solidFill>
                <a:latin typeface="UTM Avo" panose="02040603050506020204" pitchFamily="18" charset="0"/>
              </a:endParaRPr>
            </a:p>
          </p:txBody>
        </p:sp>
      </p:grpSp>
      <p:pic>
        <p:nvPicPr>
          <p:cNvPr id="24" name="Picture 4">
            <a:extLst>
              <a:ext uri="{FF2B5EF4-FFF2-40B4-BE49-F238E27FC236}">
                <a16:creationId xmlns:a16="http://schemas.microsoft.com/office/drawing/2014/main" id="{52354FA0-88C8-4F5C-A6E1-0274A536B66D}"/>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75294" y="3268600"/>
            <a:ext cx="1563093" cy="1563093"/>
          </a:xfrm>
          <a:prstGeom prst="rect">
            <a:avLst/>
          </a:prstGeom>
          <a:noFill/>
          <a:extLst>
            <a:ext uri="{909E8E84-426E-40DD-AFC4-6F175D3DCCD1}">
              <a14:hiddenFill xmlns:a14="http://schemas.microsoft.com/office/drawing/2010/main">
                <a:solidFill>
                  <a:srgbClr val="FFFFFF"/>
                </a:solidFill>
              </a14:hiddenFill>
            </a:ext>
          </a:extLst>
        </p:spPr>
      </p:pic>
      <p:grpSp>
        <p:nvGrpSpPr>
          <p:cNvPr id="25" name="Group 24">
            <a:extLst>
              <a:ext uri="{FF2B5EF4-FFF2-40B4-BE49-F238E27FC236}">
                <a16:creationId xmlns:a16="http://schemas.microsoft.com/office/drawing/2014/main" id="{317816FD-9AC0-4D9F-95CF-E65FBC4086FF}"/>
              </a:ext>
            </a:extLst>
          </p:cNvPr>
          <p:cNvGrpSpPr/>
          <p:nvPr/>
        </p:nvGrpSpPr>
        <p:grpSpPr>
          <a:xfrm>
            <a:off x="326410" y="623829"/>
            <a:ext cx="1963303" cy="584775"/>
            <a:chOff x="337445" y="617893"/>
            <a:chExt cx="1963303" cy="584775"/>
          </a:xfrm>
        </p:grpSpPr>
        <p:sp>
          <p:nvSpPr>
            <p:cNvPr id="26" name="TextBox 25">
              <a:extLst>
                <a:ext uri="{FF2B5EF4-FFF2-40B4-BE49-F238E27FC236}">
                  <a16:creationId xmlns:a16="http://schemas.microsoft.com/office/drawing/2014/main" id="{6A553182-F3C1-4121-8FDA-73CEE8D72B23}"/>
                </a:ext>
              </a:extLst>
            </p:cNvPr>
            <p:cNvSpPr txBox="1"/>
            <p:nvPr/>
          </p:nvSpPr>
          <p:spPr>
            <a:xfrm>
              <a:off x="369343" y="617893"/>
              <a:ext cx="1931405" cy="584775"/>
            </a:xfrm>
            <a:prstGeom prst="rect">
              <a:avLst/>
            </a:prstGeom>
            <a:noFill/>
          </p:spPr>
          <p:txBody>
            <a:bodyPr wrap="square" rtlCol="0">
              <a:spAutoFit/>
            </a:bodyPr>
            <a:lstStyle/>
            <a:p>
              <a:r>
                <a:rPr lang="en-US" sz="3200" dirty="0">
                  <a:solidFill>
                    <a:schemeClr val="bg1">
                      <a:lumMod val="25000"/>
                    </a:schemeClr>
                  </a:solidFill>
                  <a:latin typeface="UTM Cookies" panose="02040603050506020204" pitchFamily="18" charset="0"/>
                </a:rPr>
                <a:t>BÀI 11 </a:t>
              </a:r>
            </a:p>
          </p:txBody>
        </p:sp>
        <p:sp>
          <p:nvSpPr>
            <p:cNvPr id="27" name="TextBox 26">
              <a:extLst>
                <a:ext uri="{FF2B5EF4-FFF2-40B4-BE49-F238E27FC236}">
                  <a16:creationId xmlns:a16="http://schemas.microsoft.com/office/drawing/2014/main" id="{31A601FE-6892-4EC6-ACDD-75D395FCC956}"/>
                </a:ext>
              </a:extLst>
            </p:cNvPr>
            <p:cNvSpPr txBox="1"/>
            <p:nvPr/>
          </p:nvSpPr>
          <p:spPr>
            <a:xfrm>
              <a:off x="337445" y="617893"/>
              <a:ext cx="1689203" cy="584775"/>
            </a:xfrm>
            <a:prstGeom prst="rect">
              <a:avLst/>
            </a:prstGeom>
            <a:noFill/>
          </p:spPr>
          <p:txBody>
            <a:bodyPr wrap="square" rtlCol="0">
              <a:spAutoFit/>
            </a:bodyPr>
            <a:lstStyle/>
            <a:p>
              <a:r>
                <a:rPr lang="en-US" sz="3200" dirty="0">
                  <a:solidFill>
                    <a:srgbClr val="7EA131"/>
                  </a:solidFill>
                  <a:latin typeface="UTM Cookies" panose="02040603050506020204" pitchFamily="18" charset="0"/>
                </a:rPr>
                <a:t>BÀI 11</a:t>
              </a:r>
            </a:p>
          </p:txBody>
        </p:sp>
      </p:grpSp>
      <p:sp>
        <p:nvSpPr>
          <p:cNvPr id="28" name="TextBox 27"/>
          <p:cNvSpPr txBox="1"/>
          <p:nvPr/>
        </p:nvSpPr>
        <p:spPr>
          <a:xfrm>
            <a:off x="1674447" y="508897"/>
            <a:ext cx="4586233" cy="646331"/>
          </a:xfrm>
          <a:prstGeom prst="rect">
            <a:avLst/>
          </a:prstGeom>
          <a:noFill/>
        </p:spPr>
        <p:txBody>
          <a:bodyPr wrap="square" rtlCol="0">
            <a:spAutoFit/>
          </a:bodyPr>
          <a:lstStyle/>
          <a:p>
            <a:pPr algn="ctr"/>
            <a:r>
              <a:rPr lang="en-US" sz="3600" dirty="0">
                <a:ln>
                  <a:solidFill>
                    <a:schemeClr val="bg1">
                      <a:lumMod val="25000"/>
                    </a:schemeClr>
                  </a:solidFill>
                </a:ln>
                <a:solidFill>
                  <a:schemeClr val="accent1"/>
                </a:solidFill>
                <a:latin typeface="UTM Cookies" panose="02040603050506020204" pitchFamily="18" charset="0"/>
              </a:rPr>
              <a:t>SỰ TÍCH CÂY THÌ LÀ</a:t>
            </a:r>
          </a:p>
        </p:txBody>
      </p:sp>
      <p:sp>
        <p:nvSpPr>
          <p:cNvPr id="29" name="Google Shape;1714;p64"/>
          <p:cNvSpPr/>
          <p:nvPr/>
        </p:nvSpPr>
        <p:spPr>
          <a:xfrm rot="-2019064">
            <a:off x="1364812" y="1148138"/>
            <a:ext cx="174849" cy="184487"/>
          </a:xfrm>
          <a:custGeom>
            <a:avLst/>
            <a:gdLst/>
            <a:ahLst/>
            <a:cxnLst/>
            <a:rect l="l" t="t" r="r" b="b"/>
            <a:pathLst>
              <a:path w="4517" h="4766" extrusionOk="0">
                <a:moveTo>
                  <a:pt x="1687" y="1"/>
                </a:moveTo>
                <a:cubicBezTo>
                  <a:pt x="1549" y="1"/>
                  <a:pt x="1405" y="121"/>
                  <a:pt x="1453" y="315"/>
                </a:cubicBezTo>
                <a:cubicBezTo>
                  <a:pt x="1612" y="790"/>
                  <a:pt x="1730" y="1305"/>
                  <a:pt x="1889" y="1741"/>
                </a:cubicBezTo>
                <a:cubicBezTo>
                  <a:pt x="1612" y="1582"/>
                  <a:pt x="1334" y="1384"/>
                  <a:pt x="1057" y="1186"/>
                </a:cubicBezTo>
                <a:cubicBezTo>
                  <a:pt x="1009" y="1158"/>
                  <a:pt x="960" y="1147"/>
                  <a:pt x="914" y="1147"/>
                </a:cubicBezTo>
                <a:cubicBezTo>
                  <a:pt x="698" y="1147"/>
                  <a:pt x="544" y="1412"/>
                  <a:pt x="740" y="1543"/>
                </a:cubicBezTo>
                <a:cubicBezTo>
                  <a:pt x="1097" y="1780"/>
                  <a:pt x="1453" y="2018"/>
                  <a:pt x="1810" y="2256"/>
                </a:cubicBezTo>
                <a:cubicBezTo>
                  <a:pt x="1295" y="2414"/>
                  <a:pt x="780" y="2573"/>
                  <a:pt x="265" y="2731"/>
                </a:cubicBezTo>
                <a:cubicBezTo>
                  <a:pt x="1" y="2807"/>
                  <a:pt x="132" y="3170"/>
                  <a:pt x="385" y="3170"/>
                </a:cubicBezTo>
                <a:cubicBezTo>
                  <a:pt x="397" y="3170"/>
                  <a:pt x="410" y="3169"/>
                  <a:pt x="423" y="3167"/>
                </a:cubicBezTo>
                <a:lnTo>
                  <a:pt x="1730" y="2771"/>
                </a:lnTo>
                <a:lnTo>
                  <a:pt x="1730" y="2771"/>
                </a:lnTo>
                <a:cubicBezTo>
                  <a:pt x="1532" y="3127"/>
                  <a:pt x="1334" y="3444"/>
                  <a:pt x="1097" y="3801"/>
                </a:cubicBezTo>
                <a:cubicBezTo>
                  <a:pt x="989" y="3963"/>
                  <a:pt x="1156" y="4106"/>
                  <a:pt x="1324" y="4106"/>
                </a:cubicBezTo>
                <a:cubicBezTo>
                  <a:pt x="1403" y="4106"/>
                  <a:pt x="1482" y="4075"/>
                  <a:pt x="1532" y="3999"/>
                </a:cubicBezTo>
                <a:cubicBezTo>
                  <a:pt x="1770" y="3642"/>
                  <a:pt x="1968" y="3246"/>
                  <a:pt x="2206" y="2890"/>
                </a:cubicBezTo>
                <a:cubicBezTo>
                  <a:pt x="2364" y="3444"/>
                  <a:pt x="2523" y="4038"/>
                  <a:pt x="2642" y="4593"/>
                </a:cubicBezTo>
                <a:cubicBezTo>
                  <a:pt x="2672" y="4714"/>
                  <a:pt x="2754" y="4766"/>
                  <a:pt x="2840" y="4766"/>
                </a:cubicBezTo>
                <a:cubicBezTo>
                  <a:pt x="2979" y="4766"/>
                  <a:pt x="3126" y="4630"/>
                  <a:pt x="3077" y="4434"/>
                </a:cubicBezTo>
                <a:cubicBezTo>
                  <a:pt x="2958" y="3880"/>
                  <a:pt x="2800" y="3286"/>
                  <a:pt x="2642" y="2731"/>
                </a:cubicBezTo>
                <a:lnTo>
                  <a:pt x="2642" y="2731"/>
                </a:lnTo>
                <a:cubicBezTo>
                  <a:pt x="2998" y="2929"/>
                  <a:pt x="3315" y="3127"/>
                  <a:pt x="3671" y="3286"/>
                </a:cubicBezTo>
                <a:cubicBezTo>
                  <a:pt x="3713" y="3310"/>
                  <a:pt x="3753" y="3320"/>
                  <a:pt x="3790" y="3320"/>
                </a:cubicBezTo>
                <a:cubicBezTo>
                  <a:pt x="3998" y="3320"/>
                  <a:pt x="4105" y="2990"/>
                  <a:pt x="3870" y="2890"/>
                </a:cubicBezTo>
                <a:cubicBezTo>
                  <a:pt x="3553" y="2731"/>
                  <a:pt x="3236" y="2573"/>
                  <a:pt x="2958" y="2375"/>
                </a:cubicBezTo>
                <a:cubicBezTo>
                  <a:pt x="3394" y="2256"/>
                  <a:pt x="3790" y="2137"/>
                  <a:pt x="4226" y="1978"/>
                </a:cubicBezTo>
                <a:cubicBezTo>
                  <a:pt x="4517" y="1869"/>
                  <a:pt x="4407" y="1494"/>
                  <a:pt x="4143" y="1494"/>
                </a:cubicBezTo>
                <a:cubicBezTo>
                  <a:pt x="4119" y="1494"/>
                  <a:pt x="4094" y="1497"/>
                  <a:pt x="4068" y="1503"/>
                </a:cubicBezTo>
                <a:cubicBezTo>
                  <a:pt x="3632" y="1662"/>
                  <a:pt x="3196" y="1820"/>
                  <a:pt x="2721" y="1939"/>
                </a:cubicBezTo>
                <a:cubicBezTo>
                  <a:pt x="2919" y="1622"/>
                  <a:pt x="3077" y="1305"/>
                  <a:pt x="3236" y="949"/>
                </a:cubicBezTo>
                <a:cubicBezTo>
                  <a:pt x="3340" y="765"/>
                  <a:pt x="3186" y="617"/>
                  <a:pt x="3035" y="617"/>
                </a:cubicBezTo>
                <a:cubicBezTo>
                  <a:pt x="2957" y="617"/>
                  <a:pt x="2880" y="656"/>
                  <a:pt x="2840" y="750"/>
                </a:cubicBezTo>
                <a:cubicBezTo>
                  <a:pt x="2681" y="1067"/>
                  <a:pt x="2523" y="1384"/>
                  <a:pt x="2364" y="1701"/>
                </a:cubicBezTo>
                <a:cubicBezTo>
                  <a:pt x="2206" y="1186"/>
                  <a:pt x="2047" y="671"/>
                  <a:pt x="1889" y="156"/>
                </a:cubicBezTo>
                <a:cubicBezTo>
                  <a:pt x="1858" y="49"/>
                  <a:pt x="1774" y="1"/>
                  <a:pt x="16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715;p64"/>
          <p:cNvSpPr/>
          <p:nvPr/>
        </p:nvSpPr>
        <p:spPr>
          <a:xfrm rot="-2019064">
            <a:off x="540995" y="1189492"/>
            <a:ext cx="105947" cy="97740"/>
          </a:xfrm>
          <a:custGeom>
            <a:avLst/>
            <a:gdLst/>
            <a:ahLst/>
            <a:cxnLst/>
            <a:rect l="l" t="t" r="r" b="b"/>
            <a:pathLst>
              <a:path w="2737" h="2525" extrusionOk="0">
                <a:moveTo>
                  <a:pt x="514" y="0"/>
                </a:moveTo>
                <a:cubicBezTo>
                  <a:pt x="329" y="0"/>
                  <a:pt x="187" y="258"/>
                  <a:pt x="344" y="415"/>
                </a:cubicBezTo>
                <a:cubicBezTo>
                  <a:pt x="502" y="573"/>
                  <a:pt x="621" y="692"/>
                  <a:pt x="780" y="811"/>
                </a:cubicBezTo>
                <a:lnTo>
                  <a:pt x="304" y="851"/>
                </a:lnTo>
                <a:cubicBezTo>
                  <a:pt x="0" y="889"/>
                  <a:pt x="25" y="1328"/>
                  <a:pt x="307" y="1328"/>
                </a:cubicBezTo>
                <a:cubicBezTo>
                  <a:pt x="319" y="1328"/>
                  <a:pt x="331" y="1328"/>
                  <a:pt x="344" y="1326"/>
                </a:cubicBezTo>
                <a:lnTo>
                  <a:pt x="740" y="1286"/>
                </a:lnTo>
                <a:lnTo>
                  <a:pt x="740" y="1286"/>
                </a:lnTo>
                <a:cubicBezTo>
                  <a:pt x="582" y="1484"/>
                  <a:pt x="423" y="1722"/>
                  <a:pt x="265" y="1960"/>
                </a:cubicBezTo>
                <a:cubicBezTo>
                  <a:pt x="130" y="2121"/>
                  <a:pt x="288" y="2283"/>
                  <a:pt x="453" y="2283"/>
                </a:cubicBezTo>
                <a:cubicBezTo>
                  <a:pt x="531" y="2283"/>
                  <a:pt x="610" y="2247"/>
                  <a:pt x="661" y="2158"/>
                </a:cubicBezTo>
                <a:lnTo>
                  <a:pt x="1017" y="1603"/>
                </a:lnTo>
                <a:cubicBezTo>
                  <a:pt x="1057" y="1841"/>
                  <a:pt x="1097" y="2118"/>
                  <a:pt x="1097" y="2316"/>
                </a:cubicBezTo>
                <a:cubicBezTo>
                  <a:pt x="1116" y="2455"/>
                  <a:pt x="1225" y="2524"/>
                  <a:pt x="1334" y="2524"/>
                </a:cubicBezTo>
                <a:cubicBezTo>
                  <a:pt x="1443" y="2524"/>
                  <a:pt x="1552" y="2455"/>
                  <a:pt x="1572" y="2316"/>
                </a:cubicBezTo>
                <a:cubicBezTo>
                  <a:pt x="1572" y="2039"/>
                  <a:pt x="1493" y="1762"/>
                  <a:pt x="1493" y="1484"/>
                </a:cubicBezTo>
                <a:lnTo>
                  <a:pt x="1493" y="1484"/>
                </a:lnTo>
                <a:lnTo>
                  <a:pt x="1849" y="1762"/>
                </a:lnTo>
                <a:cubicBezTo>
                  <a:pt x="1898" y="1802"/>
                  <a:pt x="1949" y="1820"/>
                  <a:pt x="1996" y="1820"/>
                </a:cubicBezTo>
                <a:cubicBezTo>
                  <a:pt x="2179" y="1820"/>
                  <a:pt x="2315" y="1562"/>
                  <a:pt x="2127" y="1405"/>
                </a:cubicBezTo>
                <a:cubicBezTo>
                  <a:pt x="2008" y="1326"/>
                  <a:pt x="1929" y="1247"/>
                  <a:pt x="1810" y="1128"/>
                </a:cubicBezTo>
                <a:lnTo>
                  <a:pt x="2443" y="1049"/>
                </a:lnTo>
                <a:cubicBezTo>
                  <a:pt x="2736" y="975"/>
                  <a:pt x="2725" y="564"/>
                  <a:pt x="2503" y="564"/>
                </a:cubicBezTo>
                <a:cubicBezTo>
                  <a:pt x="2484" y="564"/>
                  <a:pt x="2465" y="567"/>
                  <a:pt x="2443" y="573"/>
                </a:cubicBezTo>
                <a:lnTo>
                  <a:pt x="1691" y="653"/>
                </a:lnTo>
                <a:lnTo>
                  <a:pt x="1849" y="415"/>
                </a:lnTo>
                <a:cubicBezTo>
                  <a:pt x="1994" y="241"/>
                  <a:pt x="1843" y="47"/>
                  <a:pt x="1674" y="47"/>
                </a:cubicBezTo>
                <a:cubicBezTo>
                  <a:pt x="1611" y="47"/>
                  <a:pt x="1546" y="73"/>
                  <a:pt x="1493" y="138"/>
                </a:cubicBezTo>
                <a:lnTo>
                  <a:pt x="1374" y="336"/>
                </a:lnTo>
                <a:lnTo>
                  <a:pt x="1374" y="296"/>
                </a:lnTo>
                <a:cubicBezTo>
                  <a:pt x="1355" y="143"/>
                  <a:pt x="1234" y="73"/>
                  <a:pt x="1118" y="73"/>
                </a:cubicBezTo>
                <a:cubicBezTo>
                  <a:pt x="995" y="73"/>
                  <a:pt x="878" y="153"/>
                  <a:pt x="899" y="296"/>
                </a:cubicBezTo>
                <a:lnTo>
                  <a:pt x="661" y="58"/>
                </a:lnTo>
                <a:cubicBezTo>
                  <a:pt x="612" y="18"/>
                  <a:pt x="561" y="0"/>
                  <a:pt x="5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716;p64"/>
          <p:cNvSpPr/>
          <p:nvPr/>
        </p:nvSpPr>
        <p:spPr>
          <a:xfrm rot="-2019064">
            <a:off x="740918" y="1318136"/>
            <a:ext cx="277738" cy="274989"/>
          </a:xfrm>
          <a:custGeom>
            <a:avLst/>
            <a:gdLst/>
            <a:ahLst/>
            <a:cxnLst/>
            <a:rect l="l" t="t" r="r" b="b"/>
            <a:pathLst>
              <a:path w="7175" h="7104" extrusionOk="0">
                <a:moveTo>
                  <a:pt x="1980" y="0"/>
                </a:moveTo>
                <a:cubicBezTo>
                  <a:pt x="1831" y="0"/>
                  <a:pt x="1685" y="128"/>
                  <a:pt x="1760" y="303"/>
                </a:cubicBezTo>
                <a:cubicBezTo>
                  <a:pt x="2116" y="1016"/>
                  <a:pt x="2433" y="1729"/>
                  <a:pt x="2750" y="2482"/>
                </a:cubicBezTo>
                <a:cubicBezTo>
                  <a:pt x="1958" y="2284"/>
                  <a:pt x="1126" y="2086"/>
                  <a:pt x="334" y="1888"/>
                </a:cubicBezTo>
                <a:cubicBezTo>
                  <a:pt x="311" y="1881"/>
                  <a:pt x="289" y="1878"/>
                  <a:pt x="269" y="1878"/>
                </a:cubicBezTo>
                <a:cubicBezTo>
                  <a:pt x="46" y="1878"/>
                  <a:pt x="0" y="2251"/>
                  <a:pt x="255" y="2324"/>
                </a:cubicBezTo>
                <a:lnTo>
                  <a:pt x="2631" y="2918"/>
                </a:lnTo>
                <a:lnTo>
                  <a:pt x="1364" y="3552"/>
                </a:lnTo>
                <a:cubicBezTo>
                  <a:pt x="1159" y="3688"/>
                  <a:pt x="1307" y="3972"/>
                  <a:pt x="1529" y="3972"/>
                </a:cubicBezTo>
                <a:cubicBezTo>
                  <a:pt x="1565" y="3972"/>
                  <a:pt x="1603" y="3964"/>
                  <a:pt x="1641" y="3948"/>
                </a:cubicBezTo>
                <a:lnTo>
                  <a:pt x="2909" y="3314"/>
                </a:lnTo>
                <a:lnTo>
                  <a:pt x="2909" y="3314"/>
                </a:lnTo>
                <a:cubicBezTo>
                  <a:pt x="2552" y="4067"/>
                  <a:pt x="2275" y="4819"/>
                  <a:pt x="1958" y="5611"/>
                </a:cubicBezTo>
                <a:cubicBezTo>
                  <a:pt x="1906" y="5795"/>
                  <a:pt x="2060" y="5943"/>
                  <a:pt x="2206" y="5943"/>
                </a:cubicBezTo>
                <a:cubicBezTo>
                  <a:pt x="2281" y="5943"/>
                  <a:pt x="2353" y="5904"/>
                  <a:pt x="2394" y="5809"/>
                </a:cubicBezTo>
                <a:cubicBezTo>
                  <a:pt x="2671" y="5057"/>
                  <a:pt x="2988" y="4304"/>
                  <a:pt x="3305" y="3591"/>
                </a:cubicBezTo>
                <a:cubicBezTo>
                  <a:pt x="3780" y="4700"/>
                  <a:pt x="4255" y="5809"/>
                  <a:pt x="4691" y="6958"/>
                </a:cubicBezTo>
                <a:cubicBezTo>
                  <a:pt x="4735" y="7060"/>
                  <a:pt x="4810" y="7103"/>
                  <a:pt x="4887" y="7103"/>
                </a:cubicBezTo>
                <a:cubicBezTo>
                  <a:pt x="5018" y="7103"/>
                  <a:pt x="5152" y="6975"/>
                  <a:pt x="5127" y="6800"/>
                </a:cubicBezTo>
                <a:cubicBezTo>
                  <a:pt x="4651" y="5572"/>
                  <a:pt x="4137" y="4344"/>
                  <a:pt x="3582" y="3155"/>
                </a:cubicBezTo>
                <a:lnTo>
                  <a:pt x="3582" y="3155"/>
                </a:lnTo>
                <a:cubicBezTo>
                  <a:pt x="4651" y="3393"/>
                  <a:pt x="5721" y="3631"/>
                  <a:pt x="6830" y="3868"/>
                </a:cubicBezTo>
                <a:cubicBezTo>
                  <a:pt x="6842" y="3870"/>
                  <a:pt x="6854" y="3871"/>
                  <a:pt x="6865" y="3871"/>
                </a:cubicBezTo>
                <a:cubicBezTo>
                  <a:pt x="7114" y="3871"/>
                  <a:pt x="7175" y="3469"/>
                  <a:pt x="6909" y="3393"/>
                </a:cubicBezTo>
                <a:cubicBezTo>
                  <a:pt x="5919" y="3195"/>
                  <a:pt x="4929" y="2957"/>
                  <a:pt x="3978" y="2759"/>
                </a:cubicBezTo>
                <a:lnTo>
                  <a:pt x="5483" y="1927"/>
                </a:lnTo>
                <a:cubicBezTo>
                  <a:pt x="5722" y="1825"/>
                  <a:pt x="5550" y="1547"/>
                  <a:pt x="5346" y="1547"/>
                </a:cubicBezTo>
                <a:cubicBezTo>
                  <a:pt x="5313" y="1547"/>
                  <a:pt x="5279" y="1554"/>
                  <a:pt x="5246" y="1571"/>
                </a:cubicBezTo>
                <a:lnTo>
                  <a:pt x="3859" y="2284"/>
                </a:lnTo>
                <a:cubicBezTo>
                  <a:pt x="4176" y="1690"/>
                  <a:pt x="4453" y="1096"/>
                  <a:pt x="4770" y="501"/>
                </a:cubicBezTo>
                <a:cubicBezTo>
                  <a:pt x="4849" y="318"/>
                  <a:pt x="4703" y="170"/>
                  <a:pt x="4549" y="170"/>
                </a:cubicBezTo>
                <a:cubicBezTo>
                  <a:pt x="4470" y="170"/>
                  <a:pt x="4388" y="209"/>
                  <a:pt x="4335" y="303"/>
                </a:cubicBezTo>
                <a:cubicBezTo>
                  <a:pt x="3978" y="1016"/>
                  <a:pt x="3622" y="1729"/>
                  <a:pt x="3265" y="2482"/>
                </a:cubicBezTo>
                <a:cubicBezTo>
                  <a:pt x="2909" y="1690"/>
                  <a:pt x="2552" y="898"/>
                  <a:pt x="2196" y="145"/>
                </a:cubicBezTo>
                <a:cubicBezTo>
                  <a:pt x="2152" y="43"/>
                  <a:pt x="2066" y="0"/>
                  <a:pt x="19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 name="Google Shape;1725;p64"/>
          <p:cNvGrpSpPr/>
          <p:nvPr/>
        </p:nvGrpSpPr>
        <p:grpSpPr>
          <a:xfrm rot="-1723955">
            <a:off x="1087919" y="406428"/>
            <a:ext cx="222757" cy="246344"/>
            <a:chOff x="5414907" y="2017485"/>
            <a:chExt cx="220338" cy="243702"/>
          </a:xfrm>
        </p:grpSpPr>
        <p:sp>
          <p:nvSpPr>
            <p:cNvPr id="33" name="Google Shape;1726;p64"/>
            <p:cNvSpPr/>
            <p:nvPr/>
          </p:nvSpPr>
          <p:spPr>
            <a:xfrm>
              <a:off x="5414907" y="2017485"/>
              <a:ext cx="131370" cy="113351"/>
            </a:xfrm>
            <a:custGeom>
              <a:avLst/>
              <a:gdLst/>
              <a:ahLst/>
              <a:cxnLst/>
              <a:rect l="l" t="t" r="r" b="b"/>
              <a:pathLst>
                <a:path w="2457" h="2120" extrusionOk="0">
                  <a:moveTo>
                    <a:pt x="1361" y="470"/>
                  </a:moveTo>
                  <a:cubicBezTo>
                    <a:pt x="1383" y="470"/>
                    <a:pt x="1405" y="472"/>
                    <a:pt x="1427" y="476"/>
                  </a:cubicBezTo>
                  <a:cubicBezTo>
                    <a:pt x="1506" y="555"/>
                    <a:pt x="1585" y="634"/>
                    <a:pt x="1664" y="714"/>
                  </a:cubicBezTo>
                  <a:cubicBezTo>
                    <a:pt x="1902" y="951"/>
                    <a:pt x="2021" y="1308"/>
                    <a:pt x="1704" y="1546"/>
                  </a:cubicBezTo>
                  <a:cubicBezTo>
                    <a:pt x="1565" y="1645"/>
                    <a:pt x="1407" y="1694"/>
                    <a:pt x="1248" y="1694"/>
                  </a:cubicBezTo>
                  <a:cubicBezTo>
                    <a:pt x="1090" y="1694"/>
                    <a:pt x="931" y="1645"/>
                    <a:pt x="793" y="1546"/>
                  </a:cubicBezTo>
                  <a:cubicBezTo>
                    <a:pt x="515" y="1347"/>
                    <a:pt x="515" y="951"/>
                    <a:pt x="753" y="714"/>
                  </a:cubicBezTo>
                  <a:lnTo>
                    <a:pt x="793" y="714"/>
                  </a:lnTo>
                  <a:cubicBezTo>
                    <a:pt x="934" y="608"/>
                    <a:pt x="1171" y="470"/>
                    <a:pt x="1361" y="470"/>
                  </a:cubicBezTo>
                  <a:close/>
                  <a:moveTo>
                    <a:pt x="1427" y="1"/>
                  </a:moveTo>
                  <a:cubicBezTo>
                    <a:pt x="1149" y="1"/>
                    <a:pt x="872" y="80"/>
                    <a:pt x="634" y="238"/>
                  </a:cubicBezTo>
                  <a:cubicBezTo>
                    <a:pt x="623" y="227"/>
                    <a:pt x="608" y="222"/>
                    <a:pt x="591" y="222"/>
                  </a:cubicBezTo>
                  <a:cubicBezTo>
                    <a:pt x="552" y="222"/>
                    <a:pt x="504" y="250"/>
                    <a:pt x="476" y="278"/>
                  </a:cubicBezTo>
                  <a:cubicBezTo>
                    <a:pt x="40" y="714"/>
                    <a:pt x="1" y="1387"/>
                    <a:pt x="436" y="1823"/>
                  </a:cubicBezTo>
                  <a:cubicBezTo>
                    <a:pt x="674" y="2021"/>
                    <a:pt x="961" y="2120"/>
                    <a:pt x="1248" y="2120"/>
                  </a:cubicBezTo>
                  <a:cubicBezTo>
                    <a:pt x="1536" y="2120"/>
                    <a:pt x="1823" y="2021"/>
                    <a:pt x="2060" y="1823"/>
                  </a:cubicBezTo>
                  <a:cubicBezTo>
                    <a:pt x="2417" y="1466"/>
                    <a:pt x="2456" y="833"/>
                    <a:pt x="2100" y="476"/>
                  </a:cubicBezTo>
                  <a:cubicBezTo>
                    <a:pt x="1942" y="238"/>
                    <a:pt x="1704" y="80"/>
                    <a:pt x="1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727;p64"/>
            <p:cNvSpPr/>
            <p:nvPr/>
          </p:nvSpPr>
          <p:spPr>
            <a:xfrm>
              <a:off x="5469978" y="2200929"/>
              <a:ext cx="77849" cy="60258"/>
            </a:xfrm>
            <a:custGeom>
              <a:avLst/>
              <a:gdLst/>
              <a:ahLst/>
              <a:cxnLst/>
              <a:rect l="l" t="t" r="r" b="b"/>
              <a:pathLst>
                <a:path w="1456" h="1127" extrusionOk="0">
                  <a:moveTo>
                    <a:pt x="707" y="0"/>
                  </a:moveTo>
                  <a:cubicBezTo>
                    <a:pt x="599" y="0"/>
                    <a:pt x="492" y="32"/>
                    <a:pt x="397" y="95"/>
                  </a:cubicBezTo>
                  <a:cubicBezTo>
                    <a:pt x="278" y="95"/>
                    <a:pt x="238" y="135"/>
                    <a:pt x="199" y="214"/>
                  </a:cubicBezTo>
                  <a:cubicBezTo>
                    <a:pt x="40" y="372"/>
                    <a:pt x="0" y="610"/>
                    <a:pt x="80" y="808"/>
                  </a:cubicBezTo>
                  <a:cubicBezTo>
                    <a:pt x="199" y="1006"/>
                    <a:pt x="436" y="1125"/>
                    <a:pt x="634" y="1125"/>
                  </a:cubicBezTo>
                  <a:cubicBezTo>
                    <a:pt x="651" y="1126"/>
                    <a:pt x="667" y="1127"/>
                    <a:pt x="683" y="1127"/>
                  </a:cubicBezTo>
                  <a:cubicBezTo>
                    <a:pt x="1169" y="1127"/>
                    <a:pt x="1456" y="559"/>
                    <a:pt x="1149" y="214"/>
                  </a:cubicBezTo>
                  <a:cubicBezTo>
                    <a:pt x="1030" y="71"/>
                    <a:pt x="869"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728;p64"/>
            <p:cNvSpPr/>
            <p:nvPr/>
          </p:nvSpPr>
          <p:spPr>
            <a:xfrm>
              <a:off x="5603431" y="2178473"/>
              <a:ext cx="31813" cy="25451"/>
            </a:xfrm>
            <a:custGeom>
              <a:avLst/>
              <a:gdLst/>
              <a:ahLst/>
              <a:cxnLst/>
              <a:rect l="l" t="t" r="r" b="b"/>
              <a:pathLst>
                <a:path w="595" h="476" extrusionOk="0">
                  <a:moveTo>
                    <a:pt x="277" y="0"/>
                  </a:moveTo>
                  <a:cubicBezTo>
                    <a:pt x="0" y="0"/>
                    <a:pt x="0" y="476"/>
                    <a:pt x="317" y="476"/>
                  </a:cubicBezTo>
                  <a:cubicBezTo>
                    <a:pt x="594" y="476"/>
                    <a:pt x="594"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1714;p64"/>
          <p:cNvSpPr/>
          <p:nvPr/>
        </p:nvSpPr>
        <p:spPr>
          <a:xfrm rot="-2019064">
            <a:off x="668473" y="508187"/>
            <a:ext cx="174849" cy="184487"/>
          </a:xfrm>
          <a:custGeom>
            <a:avLst/>
            <a:gdLst/>
            <a:ahLst/>
            <a:cxnLst/>
            <a:rect l="l" t="t" r="r" b="b"/>
            <a:pathLst>
              <a:path w="4517" h="4766" extrusionOk="0">
                <a:moveTo>
                  <a:pt x="1687" y="1"/>
                </a:moveTo>
                <a:cubicBezTo>
                  <a:pt x="1549" y="1"/>
                  <a:pt x="1405" y="121"/>
                  <a:pt x="1453" y="315"/>
                </a:cubicBezTo>
                <a:cubicBezTo>
                  <a:pt x="1612" y="790"/>
                  <a:pt x="1730" y="1305"/>
                  <a:pt x="1889" y="1741"/>
                </a:cubicBezTo>
                <a:cubicBezTo>
                  <a:pt x="1612" y="1582"/>
                  <a:pt x="1334" y="1384"/>
                  <a:pt x="1057" y="1186"/>
                </a:cubicBezTo>
                <a:cubicBezTo>
                  <a:pt x="1009" y="1158"/>
                  <a:pt x="960" y="1147"/>
                  <a:pt x="914" y="1147"/>
                </a:cubicBezTo>
                <a:cubicBezTo>
                  <a:pt x="698" y="1147"/>
                  <a:pt x="544" y="1412"/>
                  <a:pt x="740" y="1543"/>
                </a:cubicBezTo>
                <a:cubicBezTo>
                  <a:pt x="1097" y="1780"/>
                  <a:pt x="1453" y="2018"/>
                  <a:pt x="1810" y="2256"/>
                </a:cubicBezTo>
                <a:cubicBezTo>
                  <a:pt x="1295" y="2414"/>
                  <a:pt x="780" y="2573"/>
                  <a:pt x="265" y="2731"/>
                </a:cubicBezTo>
                <a:cubicBezTo>
                  <a:pt x="1" y="2807"/>
                  <a:pt x="132" y="3170"/>
                  <a:pt x="385" y="3170"/>
                </a:cubicBezTo>
                <a:cubicBezTo>
                  <a:pt x="397" y="3170"/>
                  <a:pt x="410" y="3169"/>
                  <a:pt x="423" y="3167"/>
                </a:cubicBezTo>
                <a:lnTo>
                  <a:pt x="1730" y="2771"/>
                </a:lnTo>
                <a:lnTo>
                  <a:pt x="1730" y="2771"/>
                </a:lnTo>
                <a:cubicBezTo>
                  <a:pt x="1532" y="3127"/>
                  <a:pt x="1334" y="3444"/>
                  <a:pt x="1097" y="3801"/>
                </a:cubicBezTo>
                <a:cubicBezTo>
                  <a:pt x="989" y="3963"/>
                  <a:pt x="1156" y="4106"/>
                  <a:pt x="1324" y="4106"/>
                </a:cubicBezTo>
                <a:cubicBezTo>
                  <a:pt x="1403" y="4106"/>
                  <a:pt x="1482" y="4075"/>
                  <a:pt x="1532" y="3999"/>
                </a:cubicBezTo>
                <a:cubicBezTo>
                  <a:pt x="1770" y="3642"/>
                  <a:pt x="1968" y="3246"/>
                  <a:pt x="2206" y="2890"/>
                </a:cubicBezTo>
                <a:cubicBezTo>
                  <a:pt x="2364" y="3444"/>
                  <a:pt x="2523" y="4038"/>
                  <a:pt x="2642" y="4593"/>
                </a:cubicBezTo>
                <a:cubicBezTo>
                  <a:pt x="2672" y="4714"/>
                  <a:pt x="2754" y="4766"/>
                  <a:pt x="2840" y="4766"/>
                </a:cubicBezTo>
                <a:cubicBezTo>
                  <a:pt x="2979" y="4766"/>
                  <a:pt x="3126" y="4630"/>
                  <a:pt x="3077" y="4434"/>
                </a:cubicBezTo>
                <a:cubicBezTo>
                  <a:pt x="2958" y="3880"/>
                  <a:pt x="2800" y="3286"/>
                  <a:pt x="2642" y="2731"/>
                </a:cubicBezTo>
                <a:lnTo>
                  <a:pt x="2642" y="2731"/>
                </a:lnTo>
                <a:cubicBezTo>
                  <a:pt x="2998" y="2929"/>
                  <a:pt x="3315" y="3127"/>
                  <a:pt x="3671" y="3286"/>
                </a:cubicBezTo>
                <a:cubicBezTo>
                  <a:pt x="3713" y="3310"/>
                  <a:pt x="3753" y="3320"/>
                  <a:pt x="3790" y="3320"/>
                </a:cubicBezTo>
                <a:cubicBezTo>
                  <a:pt x="3998" y="3320"/>
                  <a:pt x="4105" y="2990"/>
                  <a:pt x="3870" y="2890"/>
                </a:cubicBezTo>
                <a:cubicBezTo>
                  <a:pt x="3553" y="2731"/>
                  <a:pt x="3236" y="2573"/>
                  <a:pt x="2958" y="2375"/>
                </a:cubicBezTo>
                <a:cubicBezTo>
                  <a:pt x="3394" y="2256"/>
                  <a:pt x="3790" y="2137"/>
                  <a:pt x="4226" y="1978"/>
                </a:cubicBezTo>
                <a:cubicBezTo>
                  <a:pt x="4517" y="1869"/>
                  <a:pt x="4407" y="1494"/>
                  <a:pt x="4143" y="1494"/>
                </a:cubicBezTo>
                <a:cubicBezTo>
                  <a:pt x="4119" y="1494"/>
                  <a:pt x="4094" y="1497"/>
                  <a:pt x="4068" y="1503"/>
                </a:cubicBezTo>
                <a:cubicBezTo>
                  <a:pt x="3632" y="1662"/>
                  <a:pt x="3196" y="1820"/>
                  <a:pt x="2721" y="1939"/>
                </a:cubicBezTo>
                <a:cubicBezTo>
                  <a:pt x="2919" y="1622"/>
                  <a:pt x="3077" y="1305"/>
                  <a:pt x="3236" y="949"/>
                </a:cubicBezTo>
                <a:cubicBezTo>
                  <a:pt x="3340" y="765"/>
                  <a:pt x="3186" y="617"/>
                  <a:pt x="3035" y="617"/>
                </a:cubicBezTo>
                <a:cubicBezTo>
                  <a:pt x="2957" y="617"/>
                  <a:pt x="2880" y="656"/>
                  <a:pt x="2840" y="750"/>
                </a:cubicBezTo>
                <a:cubicBezTo>
                  <a:pt x="2681" y="1067"/>
                  <a:pt x="2523" y="1384"/>
                  <a:pt x="2364" y="1701"/>
                </a:cubicBezTo>
                <a:cubicBezTo>
                  <a:pt x="2206" y="1186"/>
                  <a:pt x="2047" y="671"/>
                  <a:pt x="1889" y="156"/>
                </a:cubicBezTo>
                <a:cubicBezTo>
                  <a:pt x="1858" y="49"/>
                  <a:pt x="1774" y="1"/>
                  <a:pt x="16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 name="Google Shape;1725;p64"/>
          <p:cNvGrpSpPr/>
          <p:nvPr/>
        </p:nvGrpSpPr>
        <p:grpSpPr>
          <a:xfrm rot="6447076">
            <a:off x="1019839" y="1209110"/>
            <a:ext cx="272654" cy="312812"/>
            <a:chOff x="5365548" y="2017485"/>
            <a:chExt cx="269696" cy="309455"/>
          </a:xfrm>
        </p:grpSpPr>
        <p:sp>
          <p:nvSpPr>
            <p:cNvPr id="38" name="Google Shape;1726;p64"/>
            <p:cNvSpPr/>
            <p:nvPr/>
          </p:nvSpPr>
          <p:spPr>
            <a:xfrm>
              <a:off x="5414907" y="2017485"/>
              <a:ext cx="131370" cy="113351"/>
            </a:xfrm>
            <a:custGeom>
              <a:avLst/>
              <a:gdLst/>
              <a:ahLst/>
              <a:cxnLst/>
              <a:rect l="l" t="t" r="r" b="b"/>
              <a:pathLst>
                <a:path w="2457" h="2120" extrusionOk="0">
                  <a:moveTo>
                    <a:pt x="1361" y="470"/>
                  </a:moveTo>
                  <a:cubicBezTo>
                    <a:pt x="1383" y="470"/>
                    <a:pt x="1405" y="472"/>
                    <a:pt x="1427" y="476"/>
                  </a:cubicBezTo>
                  <a:cubicBezTo>
                    <a:pt x="1506" y="555"/>
                    <a:pt x="1585" y="634"/>
                    <a:pt x="1664" y="714"/>
                  </a:cubicBezTo>
                  <a:cubicBezTo>
                    <a:pt x="1902" y="951"/>
                    <a:pt x="2021" y="1308"/>
                    <a:pt x="1704" y="1546"/>
                  </a:cubicBezTo>
                  <a:cubicBezTo>
                    <a:pt x="1565" y="1645"/>
                    <a:pt x="1407" y="1694"/>
                    <a:pt x="1248" y="1694"/>
                  </a:cubicBezTo>
                  <a:cubicBezTo>
                    <a:pt x="1090" y="1694"/>
                    <a:pt x="931" y="1645"/>
                    <a:pt x="793" y="1546"/>
                  </a:cubicBezTo>
                  <a:cubicBezTo>
                    <a:pt x="515" y="1347"/>
                    <a:pt x="515" y="951"/>
                    <a:pt x="753" y="714"/>
                  </a:cubicBezTo>
                  <a:lnTo>
                    <a:pt x="793" y="714"/>
                  </a:lnTo>
                  <a:cubicBezTo>
                    <a:pt x="934" y="608"/>
                    <a:pt x="1171" y="470"/>
                    <a:pt x="1361" y="470"/>
                  </a:cubicBezTo>
                  <a:close/>
                  <a:moveTo>
                    <a:pt x="1427" y="1"/>
                  </a:moveTo>
                  <a:cubicBezTo>
                    <a:pt x="1149" y="1"/>
                    <a:pt x="872" y="80"/>
                    <a:pt x="634" y="238"/>
                  </a:cubicBezTo>
                  <a:cubicBezTo>
                    <a:pt x="623" y="227"/>
                    <a:pt x="608" y="222"/>
                    <a:pt x="591" y="222"/>
                  </a:cubicBezTo>
                  <a:cubicBezTo>
                    <a:pt x="552" y="222"/>
                    <a:pt x="504" y="250"/>
                    <a:pt x="476" y="278"/>
                  </a:cubicBezTo>
                  <a:cubicBezTo>
                    <a:pt x="40" y="714"/>
                    <a:pt x="1" y="1387"/>
                    <a:pt x="436" y="1823"/>
                  </a:cubicBezTo>
                  <a:cubicBezTo>
                    <a:pt x="674" y="2021"/>
                    <a:pt x="961" y="2120"/>
                    <a:pt x="1248" y="2120"/>
                  </a:cubicBezTo>
                  <a:cubicBezTo>
                    <a:pt x="1536" y="2120"/>
                    <a:pt x="1823" y="2021"/>
                    <a:pt x="2060" y="1823"/>
                  </a:cubicBezTo>
                  <a:cubicBezTo>
                    <a:pt x="2417" y="1466"/>
                    <a:pt x="2456" y="833"/>
                    <a:pt x="2100" y="476"/>
                  </a:cubicBezTo>
                  <a:cubicBezTo>
                    <a:pt x="1942" y="238"/>
                    <a:pt x="1704" y="80"/>
                    <a:pt x="1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727;p64"/>
            <p:cNvSpPr/>
            <p:nvPr/>
          </p:nvSpPr>
          <p:spPr>
            <a:xfrm>
              <a:off x="5365548" y="2266682"/>
              <a:ext cx="77849" cy="60258"/>
            </a:xfrm>
            <a:custGeom>
              <a:avLst/>
              <a:gdLst/>
              <a:ahLst/>
              <a:cxnLst/>
              <a:rect l="l" t="t" r="r" b="b"/>
              <a:pathLst>
                <a:path w="1456" h="1127" extrusionOk="0">
                  <a:moveTo>
                    <a:pt x="707" y="0"/>
                  </a:moveTo>
                  <a:cubicBezTo>
                    <a:pt x="599" y="0"/>
                    <a:pt x="492" y="32"/>
                    <a:pt x="397" y="95"/>
                  </a:cubicBezTo>
                  <a:cubicBezTo>
                    <a:pt x="278" y="95"/>
                    <a:pt x="238" y="135"/>
                    <a:pt x="199" y="214"/>
                  </a:cubicBezTo>
                  <a:cubicBezTo>
                    <a:pt x="40" y="372"/>
                    <a:pt x="0" y="610"/>
                    <a:pt x="80" y="808"/>
                  </a:cubicBezTo>
                  <a:cubicBezTo>
                    <a:pt x="199" y="1006"/>
                    <a:pt x="436" y="1125"/>
                    <a:pt x="634" y="1125"/>
                  </a:cubicBezTo>
                  <a:cubicBezTo>
                    <a:pt x="651" y="1126"/>
                    <a:pt x="667" y="1127"/>
                    <a:pt x="683" y="1127"/>
                  </a:cubicBezTo>
                  <a:cubicBezTo>
                    <a:pt x="1169" y="1127"/>
                    <a:pt x="1456" y="559"/>
                    <a:pt x="1149" y="214"/>
                  </a:cubicBezTo>
                  <a:cubicBezTo>
                    <a:pt x="1030" y="71"/>
                    <a:pt x="869"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728;p64"/>
            <p:cNvSpPr/>
            <p:nvPr/>
          </p:nvSpPr>
          <p:spPr>
            <a:xfrm>
              <a:off x="5603431" y="2178473"/>
              <a:ext cx="31813" cy="25451"/>
            </a:xfrm>
            <a:custGeom>
              <a:avLst/>
              <a:gdLst/>
              <a:ahLst/>
              <a:cxnLst/>
              <a:rect l="l" t="t" r="r" b="b"/>
              <a:pathLst>
                <a:path w="595" h="476" extrusionOk="0">
                  <a:moveTo>
                    <a:pt x="277" y="0"/>
                  </a:moveTo>
                  <a:cubicBezTo>
                    <a:pt x="0" y="0"/>
                    <a:pt x="0" y="476"/>
                    <a:pt x="317" y="476"/>
                  </a:cubicBezTo>
                  <a:cubicBezTo>
                    <a:pt x="594" y="476"/>
                    <a:pt x="594"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01576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62152" y="728662"/>
            <a:ext cx="5707118" cy="3853848"/>
          </a:xfrm>
          <a:prstGeom prst="rect">
            <a:avLst/>
          </a:prstGeom>
        </p:spPr>
      </p:pic>
    </p:spTree>
    <p:extLst>
      <p:ext uri="{BB962C8B-B14F-4D97-AF65-F5344CB8AC3E}">
        <p14:creationId xmlns:p14="http://schemas.microsoft.com/office/powerpoint/2010/main" val="215001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56744" y="746235"/>
            <a:ext cx="5665077" cy="3335228"/>
          </a:xfrm>
          <a:prstGeom prst="rect">
            <a:avLst/>
          </a:prstGeom>
        </p:spPr>
      </p:pic>
    </p:spTree>
    <p:extLst>
      <p:ext uri="{BB962C8B-B14F-4D97-AF65-F5344CB8AC3E}">
        <p14:creationId xmlns:p14="http://schemas.microsoft.com/office/powerpoint/2010/main" val="1094770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09297" y="1229710"/>
            <a:ext cx="5265682" cy="1618593"/>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2060"/>
                </a:solidFill>
              </a:rPr>
              <a:t>Cùng</a:t>
            </a:r>
            <a:r>
              <a:rPr lang="en-US" sz="2400" dirty="0">
                <a:solidFill>
                  <a:srgbClr val="002060"/>
                </a:solidFill>
              </a:rPr>
              <a:t> </a:t>
            </a:r>
            <a:r>
              <a:rPr lang="en-US" sz="2400" dirty="0" err="1">
                <a:solidFill>
                  <a:srgbClr val="002060"/>
                </a:solidFill>
              </a:rPr>
              <a:t>người</a:t>
            </a:r>
            <a:r>
              <a:rPr lang="en-US" sz="2400" dirty="0">
                <a:solidFill>
                  <a:srgbClr val="002060"/>
                </a:solidFill>
              </a:rPr>
              <a:t> </a:t>
            </a:r>
            <a:r>
              <a:rPr lang="en-US" sz="2400" dirty="0" err="1">
                <a:solidFill>
                  <a:srgbClr val="002060"/>
                </a:solidFill>
              </a:rPr>
              <a:t>thân</a:t>
            </a:r>
            <a:r>
              <a:rPr lang="en-US" sz="2400" dirty="0">
                <a:solidFill>
                  <a:srgbClr val="002060"/>
                </a:solidFill>
              </a:rPr>
              <a:t> </a:t>
            </a:r>
            <a:r>
              <a:rPr lang="en-US" sz="2400" dirty="0" err="1">
                <a:solidFill>
                  <a:srgbClr val="002060"/>
                </a:solidFill>
              </a:rPr>
              <a:t>kể</a:t>
            </a:r>
            <a:r>
              <a:rPr lang="en-US" sz="2400" dirty="0">
                <a:solidFill>
                  <a:srgbClr val="002060"/>
                </a:solidFill>
              </a:rPr>
              <a:t> </a:t>
            </a:r>
            <a:r>
              <a:rPr lang="en-US" sz="2400" dirty="0" err="1">
                <a:solidFill>
                  <a:srgbClr val="002060"/>
                </a:solidFill>
              </a:rPr>
              <a:t>tên</a:t>
            </a:r>
            <a:r>
              <a:rPr lang="en-US" sz="2400" dirty="0">
                <a:solidFill>
                  <a:srgbClr val="002060"/>
                </a:solidFill>
              </a:rPr>
              <a:t> </a:t>
            </a:r>
            <a:r>
              <a:rPr lang="en-US" sz="2400" dirty="0" err="1">
                <a:solidFill>
                  <a:srgbClr val="002060"/>
                </a:solidFill>
              </a:rPr>
              <a:t>các</a:t>
            </a:r>
            <a:r>
              <a:rPr lang="en-US" sz="2400" dirty="0">
                <a:solidFill>
                  <a:srgbClr val="002060"/>
                </a:solidFill>
              </a:rPr>
              <a:t> </a:t>
            </a:r>
            <a:r>
              <a:rPr lang="en-US" sz="2400" dirty="0" err="1">
                <a:solidFill>
                  <a:srgbClr val="002060"/>
                </a:solidFill>
              </a:rPr>
              <a:t>loài</a:t>
            </a:r>
            <a:r>
              <a:rPr lang="en-US" sz="2400" dirty="0">
                <a:solidFill>
                  <a:srgbClr val="002060"/>
                </a:solidFill>
              </a:rPr>
              <a:t> </a:t>
            </a:r>
            <a:r>
              <a:rPr lang="en-US" sz="2400" dirty="0" err="1">
                <a:solidFill>
                  <a:srgbClr val="002060"/>
                </a:solidFill>
              </a:rPr>
              <a:t>cây</a:t>
            </a:r>
            <a:r>
              <a:rPr lang="en-US" sz="2400" dirty="0">
                <a:solidFill>
                  <a:srgbClr val="002060"/>
                </a:solidFill>
              </a:rPr>
              <a:t> ở </a:t>
            </a:r>
            <a:r>
              <a:rPr lang="en-US" sz="2400" dirty="0" err="1">
                <a:solidFill>
                  <a:srgbClr val="002060"/>
                </a:solidFill>
              </a:rPr>
              <a:t>xung</a:t>
            </a:r>
            <a:r>
              <a:rPr lang="en-US" sz="2400" dirty="0">
                <a:solidFill>
                  <a:srgbClr val="002060"/>
                </a:solidFill>
              </a:rPr>
              <a:t> </a:t>
            </a:r>
            <a:r>
              <a:rPr lang="en-US" sz="2400" dirty="0" err="1">
                <a:solidFill>
                  <a:srgbClr val="002060"/>
                </a:solidFill>
              </a:rPr>
              <a:t>quanh</a:t>
            </a:r>
            <a:r>
              <a:rPr lang="en-US" sz="2400" dirty="0">
                <a:solidFill>
                  <a:srgbClr val="002060"/>
                </a:solidFill>
              </a:rPr>
              <a:t> </a:t>
            </a:r>
            <a:r>
              <a:rPr lang="en-US" sz="2400" dirty="0" err="1">
                <a:solidFill>
                  <a:srgbClr val="002060"/>
                </a:solidFill>
              </a:rPr>
              <a:t>em</a:t>
            </a:r>
            <a:endParaRPr lang="en-US" sz="2400" dirty="0">
              <a:solidFill>
                <a:srgbClr val="002060"/>
              </a:solidFill>
            </a:endParaRPr>
          </a:p>
        </p:txBody>
      </p:sp>
    </p:spTree>
    <p:extLst>
      <p:ext uri="{BB962C8B-B14F-4D97-AF65-F5344CB8AC3E}">
        <p14:creationId xmlns:p14="http://schemas.microsoft.com/office/powerpoint/2010/main" val="3702995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83C8FAFC-C1D0-49BB-A45E-D744951A028F}"/>
              </a:ext>
            </a:extLst>
          </p:cNvPr>
          <p:cNvSpPr txBox="1"/>
          <p:nvPr/>
        </p:nvSpPr>
        <p:spPr>
          <a:xfrm>
            <a:off x="1981973" y="0"/>
            <a:ext cx="2271939" cy="413703"/>
          </a:xfrm>
          <a:prstGeom prst="rect">
            <a:avLst/>
          </a:prstGeom>
          <a:noFill/>
        </p:spPr>
        <p:txBody>
          <a:bodyPr wrap="square" rtlCol="0">
            <a:spAutoFit/>
          </a:bodyPr>
          <a:lstStyle/>
          <a:p>
            <a:pPr algn="ctr">
              <a:lnSpc>
                <a:spcPct val="150000"/>
              </a:lnSpc>
            </a:pPr>
            <a:r>
              <a:rPr lang="en-US" sz="1600" b="1" dirty="0" err="1">
                <a:solidFill>
                  <a:srgbClr val="C00000"/>
                </a:solidFill>
                <a:latin typeface="UTM Avo" panose="02040603050506020204" pitchFamily="18" charset="0"/>
              </a:rPr>
              <a:t>Sự</a:t>
            </a:r>
            <a:r>
              <a:rPr lang="en-US" sz="1600" b="1" dirty="0">
                <a:solidFill>
                  <a:srgbClr val="C00000"/>
                </a:solidFill>
                <a:latin typeface="UTM Avo" panose="02040603050506020204" pitchFamily="18" charset="0"/>
              </a:rPr>
              <a:t> </a:t>
            </a:r>
            <a:r>
              <a:rPr lang="en-US" sz="1600" b="1" dirty="0" err="1">
                <a:solidFill>
                  <a:srgbClr val="C00000"/>
                </a:solidFill>
                <a:latin typeface="UTM Avo" panose="02040603050506020204" pitchFamily="18" charset="0"/>
              </a:rPr>
              <a:t>tích</a:t>
            </a:r>
            <a:r>
              <a:rPr lang="en-US" sz="1600" b="1" dirty="0">
                <a:solidFill>
                  <a:srgbClr val="C00000"/>
                </a:solidFill>
                <a:latin typeface="UTM Avo" panose="02040603050506020204" pitchFamily="18" charset="0"/>
              </a:rPr>
              <a:t> </a:t>
            </a:r>
            <a:r>
              <a:rPr lang="en-US" sz="1600" b="1" dirty="0" err="1">
                <a:solidFill>
                  <a:srgbClr val="C00000"/>
                </a:solidFill>
                <a:latin typeface="UTM Avo" panose="02040603050506020204" pitchFamily="18" charset="0"/>
              </a:rPr>
              <a:t>cây</a:t>
            </a:r>
            <a:r>
              <a:rPr lang="en-US" sz="1600" b="1" dirty="0">
                <a:solidFill>
                  <a:srgbClr val="C00000"/>
                </a:solidFill>
                <a:latin typeface="UTM Avo" panose="02040603050506020204" pitchFamily="18" charset="0"/>
              </a:rPr>
              <a:t> </a:t>
            </a:r>
            <a:r>
              <a:rPr lang="en-US" sz="1600" b="1" dirty="0" err="1">
                <a:solidFill>
                  <a:srgbClr val="C00000"/>
                </a:solidFill>
                <a:latin typeface="UTM Avo" panose="02040603050506020204" pitchFamily="18" charset="0"/>
              </a:rPr>
              <a:t>thì</a:t>
            </a:r>
            <a:r>
              <a:rPr lang="en-US" sz="1600" b="1" dirty="0">
                <a:solidFill>
                  <a:srgbClr val="C00000"/>
                </a:solidFill>
                <a:latin typeface="UTM Avo" panose="02040603050506020204" pitchFamily="18" charset="0"/>
              </a:rPr>
              <a:t> </a:t>
            </a:r>
            <a:r>
              <a:rPr lang="en-US" sz="1600" b="1" dirty="0" err="1">
                <a:solidFill>
                  <a:srgbClr val="C00000"/>
                </a:solidFill>
                <a:latin typeface="UTM Avo" panose="02040603050506020204" pitchFamily="18" charset="0"/>
              </a:rPr>
              <a:t>là</a:t>
            </a:r>
            <a:endParaRPr lang="en-US" sz="1600" b="1" dirty="0">
              <a:solidFill>
                <a:srgbClr val="C00000"/>
              </a:solidFill>
              <a:latin typeface="UTM Avo" panose="02040603050506020204" pitchFamily="18" charset="0"/>
            </a:endParaRPr>
          </a:p>
        </p:txBody>
      </p:sp>
      <p:sp>
        <p:nvSpPr>
          <p:cNvPr id="19" name="TextBox 18">
            <a:extLst>
              <a:ext uri="{FF2B5EF4-FFF2-40B4-BE49-F238E27FC236}">
                <a16:creationId xmlns:a16="http://schemas.microsoft.com/office/drawing/2014/main" id="{7BF6BCDF-9F5D-43EF-8D2F-74DA0EBB0C5C}"/>
              </a:ext>
            </a:extLst>
          </p:cNvPr>
          <p:cNvSpPr txBox="1"/>
          <p:nvPr/>
        </p:nvSpPr>
        <p:spPr>
          <a:xfrm>
            <a:off x="119157" y="293519"/>
            <a:ext cx="6738843" cy="4916731"/>
          </a:xfrm>
          <a:prstGeom prst="rect">
            <a:avLst/>
          </a:prstGeom>
          <a:noFill/>
        </p:spPr>
        <p:txBody>
          <a:bodyPr wrap="square" rtlCol="0">
            <a:spAutoFit/>
          </a:bodyPr>
          <a:lstStyle/>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Ngày</a:t>
            </a:r>
            <a:r>
              <a:rPr lang="en-US" sz="1100" dirty="0">
                <a:latin typeface="UTM Avo" panose="02040603050506020204" pitchFamily="18" charset="0"/>
              </a:rPr>
              <a:t> </a:t>
            </a:r>
            <a:r>
              <a:rPr lang="en-US" sz="1100" dirty="0" err="1">
                <a:latin typeface="UTM Avo" panose="02040603050506020204" pitchFamily="18" charset="0"/>
              </a:rPr>
              <a:t>xưa</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cối</a:t>
            </a:r>
            <a:r>
              <a:rPr lang="en-US" sz="1100" dirty="0">
                <a:latin typeface="UTM Avo" panose="02040603050506020204" pitchFamily="18" charset="0"/>
              </a:rPr>
              <a:t> </a:t>
            </a:r>
            <a:r>
              <a:rPr lang="en-US" sz="1100" dirty="0" err="1">
                <a:latin typeface="UTM Avo" panose="02040603050506020204" pitchFamily="18" charset="0"/>
              </a:rPr>
              <a:t>trên</a:t>
            </a:r>
            <a:r>
              <a:rPr lang="en-US" sz="1100" dirty="0">
                <a:latin typeface="UTM Avo" panose="02040603050506020204" pitchFamily="18" charset="0"/>
              </a:rPr>
              <a:t> </a:t>
            </a:r>
            <a:r>
              <a:rPr lang="en-US" sz="1100" dirty="0" err="1">
                <a:latin typeface="UTM Avo" panose="02040603050506020204" pitchFamily="18" charset="0"/>
              </a:rPr>
              <a:t>trái</a:t>
            </a:r>
            <a:r>
              <a:rPr lang="en-US" sz="1100" dirty="0">
                <a:latin typeface="UTM Avo" panose="02040603050506020204" pitchFamily="18" charset="0"/>
              </a:rPr>
              <a:t> </a:t>
            </a:r>
            <a:r>
              <a:rPr lang="en-US" sz="1100" dirty="0" err="1">
                <a:latin typeface="UTM Avo" panose="02040603050506020204" pitchFamily="18" charset="0"/>
              </a:rPr>
              <a:t>đất</a:t>
            </a:r>
            <a:r>
              <a:rPr lang="en-US" sz="1100" dirty="0">
                <a:latin typeface="UTM Avo" panose="02040603050506020204" pitchFamily="18" charset="0"/>
              </a:rPr>
              <a:t> </a:t>
            </a:r>
            <a:r>
              <a:rPr lang="en-US" sz="1100" dirty="0" err="1">
                <a:latin typeface="UTM Avo" panose="02040603050506020204" pitchFamily="18" charset="0"/>
              </a:rPr>
              <a:t>chưa</a:t>
            </a:r>
            <a:r>
              <a:rPr lang="en-US" sz="1100" dirty="0">
                <a:latin typeface="UTM Avo" panose="02040603050506020204" pitchFamily="18" charset="0"/>
              </a:rPr>
              <a:t> </a:t>
            </a:r>
            <a:r>
              <a:rPr lang="en-US" sz="1100" dirty="0" err="1">
                <a:latin typeface="UTM Avo" panose="02040603050506020204" pitchFamily="18" charset="0"/>
              </a:rPr>
              <a:t>có</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gọi</a:t>
            </a:r>
            <a:r>
              <a:rPr lang="en-US" sz="1100" dirty="0">
                <a:latin typeface="UTM Avo" panose="02040603050506020204" pitchFamily="18" charset="0"/>
              </a:rPr>
              <a:t>. </a:t>
            </a: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bèn</a:t>
            </a:r>
            <a:r>
              <a:rPr lang="en-US" sz="1100" dirty="0">
                <a:latin typeface="UTM Avo" panose="02040603050506020204" pitchFamily="18" charset="0"/>
              </a:rPr>
              <a:t> </a:t>
            </a:r>
            <a:r>
              <a:rPr lang="en-US" sz="1100" dirty="0" err="1">
                <a:latin typeface="UTM Avo" panose="02040603050506020204" pitchFamily="18" charset="0"/>
              </a:rPr>
              <a:t>gọi</a:t>
            </a:r>
            <a:r>
              <a:rPr lang="en-US" sz="1100" dirty="0">
                <a:latin typeface="UTM Avo" panose="02040603050506020204" pitchFamily="18" charset="0"/>
              </a:rPr>
              <a:t> </a:t>
            </a:r>
            <a:r>
              <a:rPr lang="en-US" sz="1100" dirty="0" err="1">
                <a:latin typeface="UTM Avo" panose="02040603050506020204" pitchFamily="18" charset="0"/>
              </a:rPr>
              <a:t>chúng</a:t>
            </a:r>
            <a:r>
              <a:rPr lang="en-US" sz="1100" dirty="0">
                <a:latin typeface="UTM Avo" panose="02040603050506020204" pitchFamily="18" charset="0"/>
              </a:rPr>
              <a:t> </a:t>
            </a:r>
            <a:r>
              <a:rPr lang="en-US" sz="1100" dirty="0" err="1">
                <a:latin typeface="UTM Avo" panose="02040603050506020204" pitchFamily="18" charset="0"/>
              </a:rPr>
              <a:t>lên</a:t>
            </a:r>
            <a:r>
              <a:rPr lang="en-US" sz="1100" dirty="0">
                <a:latin typeface="UTM Avo" panose="02040603050506020204" pitchFamily="18" charset="0"/>
              </a:rPr>
              <a:t> </a:t>
            </a:r>
            <a:r>
              <a:rPr lang="en-US" sz="1100" dirty="0" err="1">
                <a:latin typeface="UTM Avo" panose="02040603050506020204" pitchFamily="18" charset="0"/>
              </a:rPr>
              <a:t>để</a:t>
            </a:r>
            <a:r>
              <a:rPr lang="en-US" sz="1100" dirty="0">
                <a:latin typeface="UTM Avo" panose="02040603050506020204" pitchFamily="18" charset="0"/>
              </a:rPr>
              <a:t>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cối</a:t>
            </a:r>
            <a:r>
              <a:rPr lang="en-US" sz="1100" dirty="0">
                <a:latin typeface="UTM Avo" panose="02040603050506020204" pitchFamily="18" charset="0"/>
              </a:rPr>
              <a:t> </a:t>
            </a:r>
            <a:r>
              <a:rPr lang="en-US" sz="1100" dirty="0" err="1">
                <a:latin typeface="UTM Avo" panose="02040603050506020204" pitchFamily="18" charset="0"/>
              </a:rPr>
              <a:t>mừng</a:t>
            </a:r>
            <a:r>
              <a:rPr lang="en-US" sz="1100" dirty="0">
                <a:latin typeface="UTM Avo" panose="02040603050506020204" pitchFamily="18" charset="0"/>
              </a:rPr>
              <a:t> </a:t>
            </a:r>
            <a:r>
              <a:rPr lang="en-US" sz="1100" dirty="0" err="1">
                <a:latin typeface="UTM Avo" panose="02040603050506020204" pitchFamily="18" charset="0"/>
              </a:rPr>
              <a:t>rỡ</a:t>
            </a:r>
            <a:r>
              <a:rPr lang="en-US" sz="1100" dirty="0">
                <a:latin typeface="UTM Avo" panose="02040603050506020204" pitchFamily="18" charset="0"/>
              </a:rPr>
              <a:t> </a:t>
            </a:r>
            <a:r>
              <a:rPr lang="en-US" sz="1100" dirty="0" err="1">
                <a:latin typeface="UTM Avo" panose="02040603050506020204" pitchFamily="18" charset="0"/>
              </a:rPr>
              <a:t>kéo</a:t>
            </a:r>
            <a:r>
              <a:rPr lang="en-US" sz="1100" dirty="0">
                <a:latin typeface="UTM Avo" panose="02040603050506020204" pitchFamily="18" charset="0"/>
              </a:rPr>
              <a:t> </a:t>
            </a:r>
            <a:r>
              <a:rPr lang="en-US" sz="1100" dirty="0" err="1">
                <a:latin typeface="UTM Avo" panose="02040603050506020204" pitchFamily="18" charset="0"/>
              </a:rPr>
              <a:t>nhau</a:t>
            </a:r>
            <a:r>
              <a:rPr lang="en-US" sz="1100" dirty="0">
                <a:latin typeface="UTM Avo" panose="02040603050506020204" pitchFamily="18" charset="0"/>
              </a:rPr>
              <a:t> </a:t>
            </a:r>
            <a:r>
              <a:rPr lang="en-US" sz="1100" dirty="0" err="1">
                <a:latin typeface="UTM Avo" panose="02040603050506020204" pitchFamily="18" charset="0"/>
              </a:rPr>
              <a:t>lên</a:t>
            </a:r>
            <a:r>
              <a:rPr lang="en-US" sz="1100" dirty="0">
                <a:latin typeface="UTM Avo" panose="02040603050506020204" pitchFamily="18" charset="0"/>
              </a:rPr>
              <a:t> </a:t>
            </a: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chỉ</a:t>
            </a:r>
            <a:r>
              <a:rPr lang="en-US" sz="1100" dirty="0">
                <a:latin typeface="UTM Avo" panose="02040603050506020204" pitchFamily="18" charset="0"/>
              </a:rPr>
              <a:t> </a:t>
            </a:r>
            <a:r>
              <a:rPr lang="en-US" sz="1100" dirty="0" err="1">
                <a:latin typeface="UTM Avo" panose="02040603050506020204" pitchFamily="18" charset="0"/>
              </a:rPr>
              <a:t>tay</a:t>
            </a:r>
            <a:r>
              <a:rPr lang="en-US" sz="1100" dirty="0">
                <a:latin typeface="UTM Avo" panose="02040603050506020204" pitchFamily="18" charset="0"/>
              </a:rPr>
              <a:t> </a:t>
            </a:r>
            <a:r>
              <a:rPr lang="en-US" sz="1100" dirty="0" err="1">
                <a:latin typeface="UTM Avo" panose="02040603050506020204" pitchFamily="18" charset="0"/>
              </a:rPr>
              <a:t>vào</a:t>
            </a:r>
            <a:r>
              <a:rPr lang="en-US" sz="1100" dirty="0">
                <a:latin typeface="UTM Avo" panose="02040603050506020204" pitchFamily="18" charset="0"/>
              </a:rPr>
              <a:t> </a:t>
            </a:r>
            <a:r>
              <a:rPr lang="en-US" sz="1100" dirty="0" err="1">
                <a:latin typeface="UTM Avo" panose="02040603050506020204" pitchFamily="18" charset="0"/>
              </a:rPr>
              <a:t>từng</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và</a:t>
            </a:r>
            <a:r>
              <a:rPr lang="en-US" sz="1100" dirty="0">
                <a:latin typeface="UTM Avo" panose="02040603050506020204" pitchFamily="18" charset="0"/>
              </a:rPr>
              <a:t>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ta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cho</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dừa</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ta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cho</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cau</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ta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cho</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mít</a:t>
            </a:r>
            <a:r>
              <a:rPr lang="en-US" sz="1100" dirty="0">
                <a:latin typeface="UTM Avo" panose="02040603050506020204" pitchFamily="18" charset="0"/>
              </a:rPr>
              <a:t>…</a:t>
            </a:r>
          </a:p>
          <a:p>
            <a:pPr algn="just">
              <a:lnSpc>
                <a:spcPct val="150000"/>
              </a:lnSpc>
            </a:pP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mãi</a:t>
            </a:r>
            <a:r>
              <a:rPr lang="en-US" sz="1100" dirty="0">
                <a:latin typeface="UTM Avo" panose="02040603050506020204" pitchFamily="18" charset="0"/>
              </a:rPr>
              <a:t> </a:t>
            </a:r>
            <a:r>
              <a:rPr lang="en-US" sz="1100" dirty="0" err="1">
                <a:latin typeface="UTM Avo" panose="02040603050506020204" pitchFamily="18" charset="0"/>
              </a:rPr>
              <a:t>mà</a:t>
            </a:r>
            <a:r>
              <a:rPr lang="en-US" sz="1100" dirty="0">
                <a:latin typeface="UTM Avo" panose="02040603050506020204" pitchFamily="18" charset="0"/>
              </a:rPr>
              <a:t> </a:t>
            </a:r>
            <a:r>
              <a:rPr lang="en-US" sz="1100" dirty="0" err="1">
                <a:latin typeface="UTM Avo" panose="02040603050506020204" pitchFamily="18" charset="0"/>
              </a:rPr>
              <a:t>vẫn</a:t>
            </a:r>
            <a:r>
              <a:rPr lang="en-US" sz="1100" dirty="0">
                <a:latin typeface="UTM Avo" panose="02040603050506020204" pitchFamily="18" charset="0"/>
              </a:rPr>
              <a:t> </a:t>
            </a:r>
            <a:r>
              <a:rPr lang="en-US" sz="1100" dirty="0" err="1">
                <a:latin typeface="UTM Avo" panose="02040603050506020204" pitchFamily="18" charset="0"/>
              </a:rPr>
              <a:t>chưa</a:t>
            </a:r>
            <a:r>
              <a:rPr lang="en-US" sz="1100" dirty="0">
                <a:latin typeface="UTM Avo" panose="02040603050506020204" pitchFamily="18" charset="0"/>
              </a:rPr>
              <a:t> </a:t>
            </a:r>
            <a:r>
              <a:rPr lang="en-US" sz="1100" dirty="0" err="1">
                <a:latin typeface="UTM Avo" panose="02040603050506020204" pitchFamily="18" charset="0"/>
              </a:rPr>
              <a:t>hết</a:t>
            </a:r>
            <a:r>
              <a:rPr lang="en-US" sz="1100" dirty="0">
                <a:latin typeface="UTM Avo" panose="02040603050506020204" pitchFamily="18" charset="0"/>
              </a:rPr>
              <a:t>. </a:t>
            </a:r>
            <a:r>
              <a:rPr lang="en-US" sz="1100" dirty="0" err="1">
                <a:latin typeface="UTM Avo" panose="02040603050506020204" pitchFamily="18" charset="0"/>
              </a:rPr>
              <a:t>Về</a:t>
            </a:r>
            <a:r>
              <a:rPr lang="en-US" sz="1100" dirty="0">
                <a:latin typeface="UTM Avo" panose="02040603050506020204" pitchFamily="18" charset="0"/>
              </a:rPr>
              <a:t> </a:t>
            </a:r>
            <a:r>
              <a:rPr lang="en-US" sz="1100" dirty="0" err="1">
                <a:latin typeface="UTM Avo" panose="02040603050506020204" pitchFamily="18" charset="0"/>
              </a:rPr>
              <a:t>sau</a:t>
            </a:r>
            <a:r>
              <a:rPr lang="en-US" sz="1100" dirty="0">
                <a:latin typeface="UTM Avo" panose="02040603050506020204" pitchFamily="18" charset="0"/>
              </a:rPr>
              <a:t>, </a:t>
            </a: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chỉ</a:t>
            </a:r>
            <a:r>
              <a:rPr lang="en-US" sz="1100" dirty="0">
                <a:latin typeface="UTM Avo" panose="02040603050506020204" pitchFamily="18" charset="0"/>
              </a:rPr>
              <a:t> </a:t>
            </a:r>
            <a:r>
              <a:rPr lang="en-US" sz="1100" dirty="0" err="1">
                <a:latin typeface="UTM Avo" panose="02040603050506020204" pitchFamily="18" charset="0"/>
              </a:rPr>
              <a:t>nói</a:t>
            </a:r>
            <a:r>
              <a:rPr lang="en-US" sz="1100" dirty="0">
                <a:latin typeface="UTM Avo" panose="02040603050506020204" pitchFamily="18" charset="0"/>
              </a:rPr>
              <a:t> </a:t>
            </a:r>
            <a:r>
              <a:rPr lang="en-US" sz="1100" dirty="0" err="1">
                <a:latin typeface="UTM Avo" panose="02040603050506020204" pitchFamily="18" charset="0"/>
              </a:rPr>
              <a:t>vắn</a:t>
            </a:r>
            <a:r>
              <a:rPr lang="en-US" sz="1100" dirty="0">
                <a:latin typeface="UTM Avo" panose="02040603050506020204" pitchFamily="18" charset="0"/>
              </a:rPr>
              <a:t> </a:t>
            </a:r>
            <a:r>
              <a:rPr lang="en-US" sz="1100" dirty="0" err="1">
                <a:latin typeface="UTM Avo" panose="02040603050506020204" pitchFamily="18" charset="0"/>
              </a:rPr>
              <a:t>tắt</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cải</a:t>
            </a:r>
            <a:r>
              <a:rPr lang="en-US" sz="1100" dirty="0">
                <a:latin typeface="UTM Avo" panose="02040603050506020204" pitchFamily="18" charset="0"/>
              </a:rPr>
              <a:t>.</a:t>
            </a:r>
          </a:p>
          <a:p>
            <a:pPr marL="285750" indent="-285750" algn="just">
              <a:lnSpc>
                <a:spcPct val="150000"/>
              </a:lnSpc>
              <a:buFontTx/>
              <a:buChar char="-"/>
            </a:pP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ớt</a:t>
            </a:r>
            <a:r>
              <a:rPr lang="en-US" sz="1100" dirty="0">
                <a:latin typeface="UTM Avo" panose="02040603050506020204" pitchFamily="18" charset="0"/>
              </a:rPr>
              <a:t>.</a:t>
            </a:r>
          </a:p>
          <a:p>
            <a:pPr marL="285750" indent="-285750" algn="just">
              <a:lnSpc>
                <a:spcPct val="150000"/>
              </a:lnSpc>
              <a:buFontTx/>
              <a:buChar char="-"/>
            </a:pP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tỏi</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Khi</a:t>
            </a:r>
            <a:r>
              <a:rPr lang="en-US" sz="1100" dirty="0">
                <a:latin typeface="UTM Avo" panose="02040603050506020204" pitchFamily="18" charset="0"/>
              </a:rPr>
              <a:t> </a:t>
            </a:r>
            <a:r>
              <a:rPr lang="en-US" sz="1100" dirty="0" err="1">
                <a:latin typeface="UTM Avo" panose="02040603050506020204" pitchFamily="18" charset="0"/>
              </a:rPr>
              <a:t>các</a:t>
            </a:r>
            <a:r>
              <a:rPr lang="en-US" sz="1100" dirty="0">
                <a:latin typeface="UTM Avo" panose="02040603050506020204" pitchFamily="18" charset="0"/>
              </a:rPr>
              <a:t> </a:t>
            </a:r>
            <a:r>
              <a:rPr lang="en-US" sz="1100" dirty="0" err="1">
                <a:latin typeface="UTM Avo" panose="02040603050506020204" pitchFamily="18" charset="0"/>
              </a:rPr>
              <a:t>loài</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đều</a:t>
            </a:r>
            <a:r>
              <a:rPr lang="en-US" sz="1100" dirty="0">
                <a:latin typeface="UTM Avo" panose="02040603050506020204" pitchFamily="18" charset="0"/>
              </a:rPr>
              <a:t> </a:t>
            </a:r>
            <a:r>
              <a:rPr lang="en-US" sz="1100" dirty="0" err="1">
                <a:latin typeface="UTM Avo" panose="02040603050506020204" pitchFamily="18" charset="0"/>
              </a:rPr>
              <a:t>có</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bỗng</a:t>
            </a:r>
            <a:r>
              <a:rPr lang="en-US" sz="1100" dirty="0">
                <a:latin typeface="UTM Avo" panose="02040603050506020204" pitchFamily="18" charset="0"/>
              </a:rPr>
              <a:t> </a:t>
            </a:r>
            <a:r>
              <a:rPr lang="en-US" sz="1100" dirty="0" err="1">
                <a:latin typeface="UTM Avo" panose="02040603050506020204" pitchFamily="18" charset="0"/>
              </a:rPr>
              <a:t>một</a:t>
            </a:r>
            <a:r>
              <a:rPr lang="en-US" sz="1100" dirty="0">
                <a:latin typeface="UTM Avo" panose="02040603050506020204" pitchFamily="18" charset="0"/>
              </a:rPr>
              <a:t> </a:t>
            </a:r>
            <a:r>
              <a:rPr lang="en-US" sz="1100" dirty="0" err="1">
                <a:latin typeface="UTM Avo" panose="02040603050506020204" pitchFamily="18" charset="0"/>
              </a:rPr>
              <a:t>cái</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dáng</a:t>
            </a:r>
            <a:r>
              <a:rPr lang="en-US" sz="1100" dirty="0">
                <a:latin typeface="UTM Avo" panose="02040603050506020204" pitchFamily="18" charset="0"/>
              </a:rPr>
              <a:t> </a:t>
            </a:r>
            <a:r>
              <a:rPr lang="en-US" sz="1100" dirty="0" err="1">
                <a:latin typeface="UTM Avo" panose="02040603050506020204" pitchFamily="18" charset="0"/>
              </a:rPr>
              <a:t>mảnh</a:t>
            </a:r>
            <a:r>
              <a:rPr lang="en-US" sz="1100" dirty="0">
                <a:latin typeface="UTM Avo" panose="02040603050506020204" pitchFamily="18" charset="0"/>
              </a:rPr>
              <a:t> </a:t>
            </a:r>
            <a:r>
              <a:rPr lang="en-US" sz="1100" dirty="0" err="1">
                <a:latin typeface="UTM Avo" panose="02040603050506020204" pitchFamily="18" charset="0"/>
              </a:rPr>
              <a:t>khảnh</a:t>
            </a:r>
            <a:r>
              <a:rPr lang="en-US" sz="1100" dirty="0">
                <a:latin typeface="UTM Avo" panose="02040603050506020204" pitchFamily="18" charset="0"/>
              </a:rPr>
              <a:t>, </a:t>
            </a:r>
            <a:r>
              <a:rPr lang="en-US" sz="1100" dirty="0" err="1">
                <a:latin typeface="UTM Avo" panose="02040603050506020204" pitchFamily="18" charset="0"/>
              </a:rPr>
              <a:t>lá</a:t>
            </a:r>
            <a:r>
              <a:rPr lang="en-US" sz="1100" dirty="0">
                <a:latin typeface="UTM Avo" panose="02040603050506020204" pitchFamily="18" charset="0"/>
              </a:rPr>
              <a:t> </a:t>
            </a:r>
            <a:r>
              <a:rPr lang="en-US" sz="1100" dirty="0" err="1">
                <a:latin typeface="UTM Avo" panose="02040603050506020204" pitchFamily="18" charset="0"/>
              </a:rPr>
              <a:t>nhỏ</a:t>
            </a:r>
            <a:r>
              <a:rPr lang="en-US" sz="1100" dirty="0">
                <a:latin typeface="UTM Avo" panose="02040603050506020204" pitchFamily="18" charset="0"/>
              </a:rPr>
              <a:t> </a:t>
            </a:r>
            <a:r>
              <a:rPr lang="en-US" sz="1100" dirty="0" err="1">
                <a:latin typeface="UTM Avo" panose="02040603050506020204" pitchFamily="18" charset="0"/>
              </a:rPr>
              <a:t>xíu</a:t>
            </a:r>
            <a:r>
              <a:rPr lang="en-US" sz="1100" dirty="0">
                <a:latin typeface="UTM Avo" panose="02040603050506020204" pitchFamily="18" charset="0"/>
              </a:rPr>
              <a:t> </a:t>
            </a:r>
            <a:r>
              <a:rPr lang="en-US" sz="1100" dirty="0" err="1">
                <a:latin typeface="UTM Avo" panose="02040603050506020204" pitchFamily="18" charset="0"/>
              </a:rPr>
              <a:t>đến</a:t>
            </a:r>
            <a:r>
              <a:rPr lang="en-US" sz="1100" dirty="0">
                <a:latin typeface="UTM Avo" panose="02040603050506020204" pitchFamily="18" charset="0"/>
              </a:rPr>
              <a:t> </a:t>
            </a:r>
            <a:r>
              <a:rPr lang="en-US" sz="1100" dirty="0" err="1">
                <a:latin typeface="UTM Avo" panose="02040603050506020204" pitchFamily="18" charset="0"/>
              </a:rPr>
              <a:t>xin</a:t>
            </a:r>
            <a:r>
              <a:rPr lang="en-US" sz="1100" dirty="0">
                <a:latin typeface="UTM Avo" panose="02040603050506020204" pitchFamily="18" charset="0"/>
              </a:rPr>
              <a:t>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bé</a:t>
            </a:r>
            <a:r>
              <a:rPr lang="en-US" sz="1100" dirty="0">
                <a:latin typeface="UTM Avo" panose="02040603050506020204" pitchFamily="18" charset="0"/>
              </a:rPr>
              <a:t> </a:t>
            </a:r>
            <a:r>
              <a:rPr lang="en-US" sz="1100" dirty="0" err="1">
                <a:latin typeface="UTM Avo" panose="02040603050506020204" pitchFamily="18" charset="0"/>
              </a:rPr>
              <a:t>tí</a:t>
            </a:r>
            <a:r>
              <a:rPr lang="en-US" sz="1100" dirty="0">
                <a:latin typeface="UTM Avo" panose="02040603050506020204" pitchFamily="18" charset="0"/>
              </a:rPr>
              <a:t> </a:t>
            </a:r>
            <a:r>
              <a:rPr lang="en-US" sz="1100" dirty="0" err="1">
                <a:latin typeface="UTM Avo" panose="02040603050506020204" pitchFamily="18" charset="0"/>
              </a:rPr>
              <a:t>xíu</a:t>
            </a: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có</a:t>
            </a:r>
            <a:r>
              <a:rPr lang="en-US" sz="1100" dirty="0">
                <a:latin typeface="UTM Avo" panose="02040603050506020204" pitchFamily="18" charset="0"/>
              </a:rPr>
              <a:t> </a:t>
            </a:r>
            <a:r>
              <a:rPr lang="en-US" sz="1100" dirty="0" err="1">
                <a:latin typeface="UTM Avo" panose="02040603050506020204" pitchFamily="18" charset="0"/>
              </a:rPr>
              <a:t>ích</a:t>
            </a:r>
            <a:r>
              <a:rPr lang="en-US" sz="1100" dirty="0">
                <a:latin typeface="UTM Avo" panose="02040603050506020204" pitchFamily="18" charset="0"/>
              </a:rPr>
              <a:t> </a:t>
            </a:r>
            <a:r>
              <a:rPr lang="en-US" sz="1100" dirty="0" err="1">
                <a:latin typeface="UTM Avo" panose="02040603050506020204" pitchFamily="18" charset="0"/>
              </a:rPr>
              <a:t>gì</a:t>
            </a:r>
            <a:r>
              <a:rPr lang="en-US" sz="1100" dirty="0">
                <a:latin typeface="UTM Avo" panose="02040603050506020204" pitchFamily="18" charset="0"/>
              </a:rPr>
              <a:t> </a:t>
            </a:r>
            <a:r>
              <a:rPr lang="en-US" sz="1100" dirty="0" err="1">
                <a:latin typeface="UTM Avo" panose="02040603050506020204" pitchFamily="18" charset="0"/>
              </a:rPr>
              <a:t>để</a:t>
            </a:r>
            <a:r>
              <a:rPr lang="en-US" sz="1100" dirty="0">
                <a:latin typeface="UTM Avo" panose="02040603050506020204" pitchFamily="18" charset="0"/>
              </a:rPr>
              <a:t> ta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nào</a:t>
            </a:r>
            <a:r>
              <a:rPr lang="en-US" sz="1100" dirty="0">
                <a:latin typeface="UTM Avo" panose="02040603050506020204" pitchFamily="18" charset="0"/>
              </a:rPr>
              <a:t>? – </a:t>
            </a: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hỏi</a:t>
            </a:r>
            <a:r>
              <a:rPr lang="en-US" sz="1100" dirty="0">
                <a:latin typeface="UTM Avo" panose="02040603050506020204" pitchFamily="18" charset="0"/>
              </a:rPr>
              <a:t>.</a:t>
            </a:r>
          </a:p>
          <a:p>
            <a:pPr algn="just">
              <a:lnSpc>
                <a:spcPct val="150000"/>
              </a:lnSpc>
            </a:pP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nhỏ</a:t>
            </a:r>
            <a:r>
              <a:rPr lang="en-US" sz="1100" dirty="0">
                <a:latin typeface="UTM Avo" panose="02040603050506020204" pitchFamily="18" charset="0"/>
              </a:rPr>
              <a:t> </a:t>
            </a:r>
            <a:r>
              <a:rPr lang="en-US" sz="1100" dirty="0" err="1">
                <a:latin typeface="UTM Avo" panose="02040603050506020204" pitchFamily="18" charset="0"/>
              </a:rPr>
              <a:t>liền</a:t>
            </a:r>
            <a:r>
              <a:rPr lang="en-US" sz="1100" dirty="0">
                <a:latin typeface="UTM Avo" panose="02040603050506020204" pitchFamily="18" charset="0"/>
              </a:rPr>
              <a:t> </a:t>
            </a:r>
            <a:r>
              <a:rPr lang="en-US" sz="1100" dirty="0" err="1">
                <a:latin typeface="UTM Avo" panose="02040603050506020204" pitchFamily="18" charset="0"/>
              </a:rPr>
              <a:t>thưa</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Thưa</a:t>
            </a:r>
            <a:r>
              <a:rPr lang="en-US" sz="1100" dirty="0">
                <a:latin typeface="UTM Avo" panose="02040603050506020204" pitchFamily="18" charset="0"/>
              </a:rPr>
              <a:t> </a:t>
            </a: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khi</a:t>
            </a:r>
            <a:r>
              <a:rPr lang="en-US" sz="1100" dirty="0">
                <a:latin typeface="UTM Avo" panose="02040603050506020204" pitchFamily="18" charset="0"/>
              </a:rPr>
              <a:t> </a:t>
            </a:r>
            <a:r>
              <a:rPr lang="en-US" sz="1100" dirty="0" err="1">
                <a:latin typeface="UTM Avo" panose="02040603050506020204" pitchFamily="18" charset="0"/>
              </a:rPr>
              <a:t>nấu</a:t>
            </a:r>
            <a:r>
              <a:rPr lang="en-US" sz="1100" dirty="0">
                <a:latin typeface="UTM Avo" panose="02040603050506020204" pitchFamily="18" charset="0"/>
              </a:rPr>
              <a:t> </a:t>
            </a:r>
            <a:r>
              <a:rPr lang="en-US" sz="1100" dirty="0" err="1">
                <a:latin typeface="UTM Avo" panose="02040603050506020204" pitchFamily="18" charset="0"/>
              </a:rPr>
              <a:t>canh</a:t>
            </a:r>
            <a:r>
              <a:rPr lang="en-US" sz="1100" dirty="0">
                <a:latin typeface="UTM Avo" panose="02040603050506020204" pitchFamily="18" charset="0"/>
              </a:rPr>
              <a:t> </a:t>
            </a:r>
            <a:r>
              <a:rPr lang="en-US" sz="1100" dirty="0" err="1">
                <a:latin typeface="UTM Avo" panose="02040603050506020204" pitchFamily="18" charset="0"/>
              </a:rPr>
              <a:t>riêu</a:t>
            </a:r>
            <a:r>
              <a:rPr lang="en-US" sz="1100" dirty="0">
                <a:latin typeface="UTM Avo" panose="02040603050506020204" pitchFamily="18" charset="0"/>
              </a:rPr>
              <a:t> </a:t>
            </a:r>
            <a:r>
              <a:rPr lang="en-US" sz="1100" dirty="0" err="1">
                <a:latin typeface="UTM Avo" panose="02040603050506020204" pitchFamily="18" charset="0"/>
              </a:rPr>
              <a:t>cá</a:t>
            </a:r>
            <a:r>
              <a:rPr lang="en-US" sz="1100" dirty="0">
                <a:latin typeface="UTM Avo" panose="02040603050506020204" pitchFamily="18" charset="0"/>
              </a:rPr>
              <a:t> </a:t>
            </a:r>
            <a:r>
              <a:rPr lang="en-US" sz="1100" dirty="0" err="1">
                <a:latin typeface="UTM Avo" panose="02040603050506020204" pitchFamily="18" charset="0"/>
              </a:rPr>
              <a:t>hoặc</a:t>
            </a:r>
            <a:r>
              <a:rPr lang="en-US" sz="1100" dirty="0">
                <a:latin typeface="UTM Avo" panose="02040603050506020204" pitchFamily="18" charset="0"/>
              </a:rPr>
              <a:t> </a:t>
            </a:r>
            <a:r>
              <a:rPr lang="en-US" sz="1100" dirty="0" err="1">
                <a:latin typeface="UTM Avo" panose="02040603050506020204" pitchFamily="18" charset="0"/>
              </a:rPr>
              <a:t>làm</a:t>
            </a:r>
            <a:r>
              <a:rPr lang="en-US" sz="1100" dirty="0">
                <a:latin typeface="UTM Avo" panose="02040603050506020204" pitchFamily="18" charset="0"/>
              </a:rPr>
              <a:t> </a:t>
            </a:r>
            <a:r>
              <a:rPr lang="en-US" sz="1100" dirty="0" err="1">
                <a:latin typeface="UTM Avo" panose="02040603050506020204" pitchFamily="18" charset="0"/>
              </a:rPr>
              <a:t>chả</a:t>
            </a:r>
            <a:r>
              <a:rPr lang="en-US" sz="1100" dirty="0">
                <a:latin typeface="UTM Avo" panose="02040603050506020204" pitchFamily="18" charset="0"/>
              </a:rPr>
              <a:t> </a:t>
            </a:r>
            <a:r>
              <a:rPr lang="en-US" sz="1100" dirty="0" err="1">
                <a:latin typeface="UTM Avo" panose="02040603050506020204" pitchFamily="18" charset="0"/>
              </a:rPr>
              <a:t>cá</a:t>
            </a:r>
            <a:r>
              <a:rPr lang="en-US" sz="1100" dirty="0">
                <a:latin typeface="UTM Avo" panose="02040603050506020204" pitchFamily="18" charset="0"/>
              </a:rPr>
              <a:t>, </a:t>
            </a:r>
            <a:r>
              <a:rPr lang="en-US" sz="1100" dirty="0" err="1">
                <a:latin typeface="UTM Avo" panose="02040603050506020204" pitchFamily="18" charset="0"/>
              </a:rPr>
              <a:t>chả</a:t>
            </a:r>
            <a:r>
              <a:rPr lang="en-US" sz="1100" dirty="0">
                <a:latin typeface="UTM Avo" panose="02040603050506020204" pitchFamily="18" charset="0"/>
              </a:rPr>
              <a:t> </a:t>
            </a:r>
            <a:r>
              <a:rPr lang="en-US" sz="1100" dirty="0" err="1">
                <a:latin typeface="UTM Avo" panose="02040603050506020204" pitchFamily="18" charset="0"/>
              </a:rPr>
              <a:t>mực</a:t>
            </a:r>
            <a:r>
              <a:rPr lang="en-US" sz="1100" dirty="0">
                <a:latin typeface="UTM Avo" panose="02040603050506020204" pitchFamily="18" charset="0"/>
              </a:rPr>
              <a:t> </a:t>
            </a:r>
            <a:r>
              <a:rPr lang="en-US" sz="1100" dirty="0" err="1">
                <a:latin typeface="UTM Avo" panose="02040603050506020204" pitchFamily="18" charset="0"/>
              </a:rPr>
              <a:t>mà</a:t>
            </a:r>
            <a:r>
              <a:rPr lang="en-US" sz="1100" dirty="0">
                <a:latin typeface="UTM Avo" panose="02040603050506020204" pitchFamily="18" charset="0"/>
              </a:rPr>
              <a:t> </a:t>
            </a:r>
            <a:r>
              <a:rPr lang="en-US" sz="1100" dirty="0" err="1">
                <a:latin typeface="UTM Avo" panose="02040603050506020204" pitchFamily="18" charset="0"/>
              </a:rPr>
              <a:t>không</a:t>
            </a:r>
            <a:r>
              <a:rPr lang="en-US" sz="1100" dirty="0">
                <a:latin typeface="UTM Avo" panose="02040603050506020204" pitchFamily="18" charset="0"/>
              </a:rPr>
              <a:t> </a:t>
            </a:r>
            <a:r>
              <a:rPr lang="en-US" sz="1100" dirty="0" err="1">
                <a:latin typeface="UTM Avo" panose="02040603050506020204" pitchFamily="18" charset="0"/>
              </a:rPr>
              <a:t>có</a:t>
            </a:r>
            <a:r>
              <a:rPr lang="en-US" sz="1100" dirty="0">
                <a:latin typeface="UTM Avo" panose="02040603050506020204" pitchFamily="18" charset="0"/>
              </a:rPr>
              <a:t> con </a:t>
            </a:r>
            <a:r>
              <a:rPr lang="en-US" sz="1100" dirty="0" err="1">
                <a:latin typeface="UTM Avo" panose="02040603050506020204" pitchFamily="18" charset="0"/>
              </a:rPr>
              <a:t>thì</a:t>
            </a:r>
            <a:r>
              <a:rPr lang="en-US" sz="1100" dirty="0">
                <a:latin typeface="UTM Avo" panose="02040603050506020204" pitchFamily="18" charset="0"/>
              </a:rPr>
              <a:t> </a:t>
            </a:r>
            <a:r>
              <a:rPr lang="en-US" sz="1100" dirty="0" err="1">
                <a:latin typeface="UTM Avo" panose="02040603050506020204" pitchFamily="18" charset="0"/>
              </a:rPr>
              <a:t>mất</a:t>
            </a:r>
            <a:r>
              <a:rPr lang="en-US" sz="1100" dirty="0">
                <a:latin typeface="UTM Avo" panose="02040603050506020204" pitchFamily="18" charset="0"/>
              </a:rPr>
              <a:t> </a:t>
            </a:r>
            <a:r>
              <a:rPr lang="en-US" sz="1100" dirty="0" err="1">
                <a:latin typeface="UTM Avo" panose="02040603050506020204" pitchFamily="18" charset="0"/>
              </a:rPr>
              <a:t>cả</a:t>
            </a:r>
            <a:r>
              <a:rPr lang="en-US" sz="1100" dirty="0">
                <a:latin typeface="UTM Avo" panose="02040603050506020204" pitchFamily="18" charset="0"/>
              </a:rPr>
              <a:t> </a:t>
            </a:r>
            <a:r>
              <a:rPr lang="en-US" sz="1100" dirty="0" err="1">
                <a:latin typeface="UTM Avo" panose="02040603050506020204" pitchFamily="18" charset="0"/>
              </a:rPr>
              <a:t>ngon</a:t>
            </a:r>
            <a:r>
              <a:rPr lang="en-US" sz="1100" dirty="0">
                <a:latin typeface="UTM Avo" panose="02040603050506020204" pitchFamily="18" charset="0"/>
              </a:rPr>
              <a:t> ạ.</a:t>
            </a:r>
          </a:p>
          <a:p>
            <a:pPr algn="just">
              <a:lnSpc>
                <a:spcPct val="150000"/>
              </a:lnSpc>
            </a:pP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liền</a:t>
            </a:r>
            <a:r>
              <a:rPr lang="en-US" sz="1100" dirty="0">
                <a:latin typeface="UTM Avo" panose="02040603050506020204" pitchFamily="18" charset="0"/>
              </a:rPr>
              <a:t> </a:t>
            </a:r>
            <a:r>
              <a:rPr lang="en-US" sz="1100" dirty="0" err="1">
                <a:latin typeface="UTM Avo" panose="02040603050506020204" pitchFamily="18" charset="0"/>
              </a:rPr>
              <a:t>bảo</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Ừ, </a:t>
            </a:r>
            <a:r>
              <a:rPr lang="en-US" sz="1100" dirty="0" err="1">
                <a:latin typeface="UTM Avo" panose="02040603050506020204" pitchFamily="18" charset="0"/>
              </a:rPr>
              <a:t>để</a:t>
            </a:r>
            <a:r>
              <a:rPr lang="en-US" sz="1100" dirty="0">
                <a:latin typeface="UTM Avo" panose="02040603050506020204" pitchFamily="18" charset="0"/>
              </a:rPr>
              <a:t> ta </a:t>
            </a:r>
            <a:r>
              <a:rPr lang="en-US" sz="1100" dirty="0" err="1">
                <a:latin typeface="UTM Avo" panose="02040603050506020204" pitchFamily="18" charset="0"/>
              </a:rPr>
              <a:t>nghĩ</a:t>
            </a:r>
            <a:r>
              <a:rPr lang="en-US" sz="1100" dirty="0">
                <a:latin typeface="UTM Avo" panose="02040603050506020204" pitchFamily="18" charset="0"/>
              </a:rPr>
              <a:t> </a:t>
            </a:r>
            <a:r>
              <a:rPr lang="en-US" sz="1100" dirty="0" err="1">
                <a:latin typeface="UTM Avo" panose="02040603050506020204" pitchFamily="18" charset="0"/>
              </a:rPr>
              <a:t>cho</a:t>
            </a:r>
            <a:r>
              <a:rPr lang="en-US" sz="1100" dirty="0">
                <a:latin typeface="UTM Avo" panose="02040603050506020204" pitchFamily="18" charset="0"/>
              </a:rPr>
              <a:t> </a:t>
            </a:r>
            <a:r>
              <a:rPr lang="en-US" sz="1100" dirty="0" err="1">
                <a:latin typeface="UTM Avo" panose="02040603050506020204" pitchFamily="18" charset="0"/>
              </a:rPr>
              <a:t>một</a:t>
            </a:r>
            <a:r>
              <a:rPr lang="en-US" sz="1100" dirty="0">
                <a:latin typeface="UTM Avo" panose="02040603050506020204" pitchFamily="18" charset="0"/>
              </a:rPr>
              <a:t> </a:t>
            </a:r>
            <a:r>
              <a:rPr lang="en-US" sz="1100" dirty="0" err="1">
                <a:latin typeface="UTM Avo" panose="02040603050506020204" pitchFamily="18" charset="0"/>
              </a:rPr>
              <a:t>cái</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a:t>
            </a:r>
          </a:p>
          <a:p>
            <a:pPr algn="just">
              <a:lnSpc>
                <a:spcPct val="150000"/>
              </a:lnSpc>
            </a:pP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còn</a:t>
            </a:r>
            <a:r>
              <a:rPr lang="en-US" sz="1100" dirty="0">
                <a:latin typeface="UTM Avo" panose="02040603050506020204" pitchFamily="18" charset="0"/>
              </a:rPr>
              <a:t> </a:t>
            </a:r>
            <a:r>
              <a:rPr lang="en-US" sz="1100" dirty="0" err="1">
                <a:latin typeface="UTM Avo" panose="02040603050506020204" pitchFamily="18" charset="0"/>
              </a:rPr>
              <a:t>đang</a:t>
            </a:r>
            <a:r>
              <a:rPr lang="en-US" sz="1100" dirty="0">
                <a:latin typeface="UTM Avo" panose="02040603050506020204" pitchFamily="18" charset="0"/>
              </a:rPr>
              <a:t> </a:t>
            </a:r>
            <a:r>
              <a:rPr lang="en-US" sz="1100" dirty="0" err="1">
                <a:latin typeface="UTM Avo" panose="02040603050506020204" pitchFamily="18" charset="0"/>
              </a:rPr>
              <a:t>suy</a:t>
            </a:r>
            <a:r>
              <a:rPr lang="en-US" sz="1100" dirty="0">
                <a:latin typeface="UTM Avo" panose="02040603050506020204" pitchFamily="18" charset="0"/>
              </a:rPr>
              <a:t> </a:t>
            </a:r>
            <a:r>
              <a:rPr lang="en-US" sz="1100" dirty="0" err="1">
                <a:latin typeface="UTM Avo" panose="02040603050506020204" pitchFamily="18" charset="0"/>
              </a:rPr>
              <a:t>nghĩ</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nhỏ</a:t>
            </a:r>
            <a:r>
              <a:rPr lang="en-US" sz="1100" dirty="0">
                <a:latin typeface="UTM Avo" panose="02040603050506020204" pitchFamily="18" charset="0"/>
              </a:rPr>
              <a:t> </a:t>
            </a:r>
            <a:r>
              <a:rPr lang="en-US" sz="1100" dirty="0" err="1">
                <a:latin typeface="UTM Avo" panose="02040603050506020204" pitchFamily="18" charset="0"/>
              </a:rPr>
              <a:t>đã</a:t>
            </a:r>
            <a:r>
              <a:rPr lang="en-US" sz="1100" dirty="0">
                <a:latin typeface="UTM Avo" panose="02040603050506020204" pitchFamily="18" charset="0"/>
              </a:rPr>
              <a:t> </a:t>
            </a:r>
            <a:r>
              <a:rPr lang="en-US" sz="1100" dirty="0" err="1">
                <a:latin typeface="UTM Avo" panose="02040603050506020204" pitchFamily="18" charset="0"/>
              </a:rPr>
              <a:t>chạy</a:t>
            </a:r>
            <a:r>
              <a:rPr lang="en-US" sz="1100" dirty="0">
                <a:latin typeface="UTM Avo" panose="02040603050506020204" pitchFamily="18" charset="0"/>
              </a:rPr>
              <a:t> </a:t>
            </a:r>
            <a:r>
              <a:rPr lang="en-US" sz="1100" dirty="0" err="1">
                <a:latin typeface="UTM Avo" panose="02040603050506020204" pitchFamily="18" charset="0"/>
              </a:rPr>
              <a:t>đi</a:t>
            </a:r>
            <a:r>
              <a:rPr lang="en-US" sz="1100" dirty="0">
                <a:latin typeface="UTM Avo" panose="02040603050506020204" pitchFamily="18" charset="0"/>
              </a:rPr>
              <a:t> </a:t>
            </a:r>
            <a:r>
              <a:rPr lang="en-US" sz="1100" dirty="0" err="1">
                <a:latin typeface="UTM Avo" panose="02040603050506020204" pitchFamily="18" charset="0"/>
              </a:rPr>
              <a:t>xa</a:t>
            </a:r>
            <a:r>
              <a:rPr lang="en-US" sz="1100" dirty="0">
                <a:latin typeface="UTM Avo" panose="02040603050506020204" pitchFamily="18" charset="0"/>
              </a:rPr>
              <a:t> </a:t>
            </a:r>
            <a:r>
              <a:rPr lang="en-US" sz="1100" dirty="0" err="1">
                <a:latin typeface="UTM Avo" panose="02040603050506020204" pitchFamily="18" charset="0"/>
              </a:rPr>
              <a:t>rồi</a:t>
            </a:r>
            <a:r>
              <a:rPr lang="en-US" sz="1100" dirty="0">
                <a:latin typeface="UTM Avo" panose="02040603050506020204" pitchFamily="18" charset="0"/>
              </a:rPr>
              <a:t>. </a:t>
            </a:r>
            <a:r>
              <a:rPr lang="en-US" sz="1100" dirty="0" err="1">
                <a:latin typeface="UTM Avo" panose="02040603050506020204" pitchFamily="18" charset="0"/>
              </a:rPr>
              <a:t>Nó</a:t>
            </a:r>
            <a:r>
              <a:rPr lang="en-US" sz="1100" dirty="0">
                <a:latin typeface="UTM Avo" panose="02040603050506020204" pitchFamily="18" charset="0"/>
              </a:rPr>
              <a:t> </a:t>
            </a:r>
            <a:r>
              <a:rPr lang="en-US" sz="1100" dirty="0" err="1">
                <a:latin typeface="UTM Avo" panose="02040603050506020204" pitchFamily="18" charset="0"/>
              </a:rPr>
              <a:t>mừng</a:t>
            </a:r>
            <a:r>
              <a:rPr lang="en-US" sz="1100" dirty="0">
                <a:latin typeface="UTM Avo" panose="02040603050506020204" pitchFamily="18" charset="0"/>
              </a:rPr>
              <a:t> </a:t>
            </a:r>
            <a:r>
              <a:rPr lang="en-US" sz="1100" dirty="0" err="1">
                <a:latin typeface="UTM Avo" panose="02040603050506020204" pitchFamily="18" charset="0"/>
              </a:rPr>
              <a:t>rỡ</a:t>
            </a:r>
            <a:r>
              <a:rPr lang="en-US" sz="1100" dirty="0">
                <a:latin typeface="UTM Avo" panose="02040603050506020204" pitchFamily="18" charset="0"/>
              </a:rPr>
              <a:t> </a:t>
            </a:r>
            <a:r>
              <a:rPr lang="en-US" sz="1100" dirty="0" err="1">
                <a:latin typeface="UTM Avo" panose="02040603050506020204" pitchFamily="18" charset="0"/>
              </a:rPr>
              <a:t>khoe</a:t>
            </a:r>
            <a:r>
              <a:rPr lang="en-US" sz="1100" dirty="0">
                <a:latin typeface="UTM Avo" panose="02040603050506020204" pitchFamily="18" charset="0"/>
              </a:rPr>
              <a:t> </a:t>
            </a:r>
            <a:r>
              <a:rPr lang="en-US" sz="1100" dirty="0" err="1">
                <a:latin typeface="UTM Avo" panose="02040603050506020204" pitchFamily="18" charset="0"/>
              </a:rPr>
              <a:t>với</a:t>
            </a:r>
            <a:r>
              <a:rPr lang="en-US" sz="1100" dirty="0">
                <a:latin typeface="UTM Avo" panose="02040603050506020204" pitchFamily="18" charset="0"/>
              </a:rPr>
              <a:t> </a:t>
            </a:r>
            <a:r>
              <a:rPr lang="en-US" sz="1100" dirty="0" err="1">
                <a:latin typeface="UTM Avo" panose="02040603050506020204" pitchFamily="18" charset="0"/>
              </a:rPr>
              <a:t>bạn</a:t>
            </a:r>
            <a:r>
              <a:rPr lang="en-US" sz="1100" dirty="0">
                <a:latin typeface="UTM Avo" panose="02040603050506020204" pitchFamily="18" charset="0"/>
              </a:rPr>
              <a:t> </a:t>
            </a:r>
            <a:r>
              <a:rPr lang="en-US" sz="1100" dirty="0" err="1">
                <a:latin typeface="UTM Avo" panose="02040603050506020204" pitchFamily="18" charset="0"/>
              </a:rPr>
              <a:t>bè</a:t>
            </a:r>
            <a:r>
              <a:rPr lang="en-US" sz="1100" dirty="0">
                <a:latin typeface="UTM Avo" panose="02040603050506020204" pitchFamily="18" charset="0"/>
              </a:rPr>
              <a:t>:</a:t>
            </a:r>
          </a:p>
          <a:p>
            <a:pPr marL="171450" indent="-171450" algn="just">
              <a:lnSpc>
                <a:spcPct val="150000"/>
              </a:lnSpc>
              <a:buFontTx/>
              <a:buChar char="-"/>
            </a:pP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cho</a:t>
            </a:r>
            <a:r>
              <a:rPr lang="en-US" sz="1100" dirty="0">
                <a:latin typeface="UTM Avo" panose="02040603050506020204" pitchFamily="18" charset="0"/>
              </a:rPr>
              <a:t> </a:t>
            </a:r>
            <a:r>
              <a:rPr lang="en-US" sz="1100" dirty="0" err="1">
                <a:latin typeface="UTM Avo" panose="02040603050506020204" pitchFamily="18" charset="0"/>
              </a:rPr>
              <a:t>tôi</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đấy</a:t>
            </a:r>
            <a:r>
              <a:rPr lang="en-US" sz="1100" dirty="0">
                <a:latin typeface="UTM Avo" panose="02040603050506020204" pitchFamily="18" charset="0"/>
              </a:rPr>
              <a:t>!</a:t>
            </a:r>
          </a:p>
          <a:p>
            <a:pPr algn="just">
              <a:lnSpc>
                <a:spcPct val="150000"/>
              </a:lnSpc>
            </a:pPr>
            <a:r>
              <a:rPr lang="en-US" sz="1100" i="1" dirty="0">
                <a:latin typeface="UTM Avo" panose="02040603050506020204" pitchFamily="18" charset="0"/>
              </a:rPr>
              <a:t>                                                      (</a:t>
            </a:r>
            <a:r>
              <a:rPr lang="en-US" sz="1100" i="1" dirty="0" err="1">
                <a:latin typeface="UTM Avo" panose="02040603050506020204" pitchFamily="18" charset="0"/>
              </a:rPr>
              <a:t>Sự</a:t>
            </a:r>
            <a:r>
              <a:rPr lang="en-US" sz="1100" i="1" dirty="0">
                <a:latin typeface="UTM Avo" panose="02040603050506020204" pitchFamily="18" charset="0"/>
              </a:rPr>
              <a:t> </a:t>
            </a:r>
            <a:r>
              <a:rPr lang="en-US" sz="1100" i="1" dirty="0" err="1">
                <a:latin typeface="UTM Avo" panose="02040603050506020204" pitchFamily="18" charset="0"/>
              </a:rPr>
              <a:t>tích</a:t>
            </a:r>
            <a:r>
              <a:rPr lang="en-US" sz="1100" i="1" dirty="0">
                <a:latin typeface="UTM Avo" panose="02040603050506020204" pitchFamily="18" charset="0"/>
              </a:rPr>
              <a:t> </a:t>
            </a:r>
            <a:r>
              <a:rPr lang="en-US" sz="1100" i="1" dirty="0" err="1">
                <a:latin typeface="UTM Avo" panose="02040603050506020204" pitchFamily="18" charset="0"/>
              </a:rPr>
              <a:t>cây</a:t>
            </a:r>
            <a:r>
              <a:rPr lang="en-US" sz="1100" i="1" dirty="0">
                <a:latin typeface="UTM Avo" panose="02040603050506020204" pitchFamily="18" charset="0"/>
              </a:rPr>
              <a:t> </a:t>
            </a:r>
            <a:r>
              <a:rPr lang="en-US" sz="1100" i="1" dirty="0" err="1">
                <a:latin typeface="UTM Avo" panose="02040603050506020204" pitchFamily="18" charset="0"/>
              </a:rPr>
              <a:t>thì</a:t>
            </a:r>
            <a:r>
              <a:rPr lang="en-US" sz="1100" i="1" dirty="0">
                <a:latin typeface="UTM Avo" panose="02040603050506020204" pitchFamily="18" charset="0"/>
              </a:rPr>
              <a:t> </a:t>
            </a:r>
            <a:r>
              <a:rPr lang="en-US" sz="1100" i="1" dirty="0" err="1">
                <a:latin typeface="UTM Avo" panose="02040603050506020204" pitchFamily="18" charset="0"/>
              </a:rPr>
              <a:t>là</a:t>
            </a:r>
            <a:r>
              <a:rPr lang="en-US" sz="1100" i="1" dirty="0">
                <a:latin typeface="UTM Avo" panose="02040603050506020204" pitchFamily="18" charset="0"/>
              </a:rPr>
              <a:t> – </a:t>
            </a:r>
            <a:r>
              <a:rPr lang="en-US" sz="1100" i="1" dirty="0" err="1">
                <a:latin typeface="UTM Avo" panose="02040603050506020204" pitchFamily="18" charset="0"/>
              </a:rPr>
              <a:t>Trịnh</a:t>
            </a:r>
            <a:r>
              <a:rPr lang="en-US" sz="1100" i="1" dirty="0">
                <a:latin typeface="UTM Avo" panose="02040603050506020204" pitchFamily="18" charset="0"/>
              </a:rPr>
              <a:t> </a:t>
            </a:r>
            <a:r>
              <a:rPr lang="en-US" sz="1100" i="1" dirty="0" err="1">
                <a:latin typeface="UTM Avo" panose="02040603050506020204" pitchFamily="18" charset="0"/>
              </a:rPr>
              <a:t>Mạnh</a:t>
            </a:r>
            <a:r>
              <a:rPr lang="en-US" sz="1100" i="1" dirty="0">
                <a:latin typeface="UTM Avo" panose="02040603050506020204" pitchFamily="18" charset="0"/>
              </a:rPr>
              <a:t> </a:t>
            </a:r>
            <a:r>
              <a:rPr lang="en-US" sz="1100" i="1" dirty="0" err="1">
                <a:latin typeface="UTM Avo" panose="02040603050506020204" pitchFamily="18" charset="0"/>
              </a:rPr>
              <a:t>kể</a:t>
            </a:r>
            <a:r>
              <a:rPr lang="en-US" sz="1100" i="1" dirty="0">
                <a:latin typeface="UTM Avo" panose="02040603050506020204" pitchFamily="18" charset="0"/>
              </a:rPr>
              <a:t>)) </a:t>
            </a:r>
            <a:endParaRPr lang="vi-VN" sz="1100" dirty="0">
              <a:latin typeface="UTM Avo" panose="02040603050506020204" pitchFamily="18" charset="0"/>
            </a:endParaRPr>
          </a:p>
        </p:txBody>
      </p:sp>
      <p:pic>
        <p:nvPicPr>
          <p:cNvPr id="2" name="Picture 1"/>
          <p:cNvPicPr>
            <a:picLocks noChangeAspect="1"/>
          </p:cNvPicPr>
          <p:nvPr/>
        </p:nvPicPr>
        <p:blipFill>
          <a:blip r:embed="rId3"/>
          <a:stretch>
            <a:fillRect/>
          </a:stretch>
        </p:blipFill>
        <p:spPr>
          <a:xfrm>
            <a:off x="4408104" y="878763"/>
            <a:ext cx="2266950" cy="1612189"/>
          </a:xfrm>
          <a:prstGeom prst="rect">
            <a:avLst/>
          </a:prstGeom>
        </p:spPr>
      </p:pic>
    </p:spTree>
    <p:extLst>
      <p:ext uri="{BB962C8B-B14F-4D97-AF65-F5344CB8AC3E}">
        <p14:creationId xmlns:p14="http://schemas.microsoft.com/office/powerpoint/2010/main" val="3642786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par>
                                <p:cTn id="13" presetID="1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83C8FAFC-C1D0-49BB-A45E-D744951A028F}"/>
              </a:ext>
            </a:extLst>
          </p:cNvPr>
          <p:cNvSpPr txBox="1"/>
          <p:nvPr/>
        </p:nvSpPr>
        <p:spPr>
          <a:xfrm>
            <a:off x="1981973" y="0"/>
            <a:ext cx="2271939" cy="413703"/>
          </a:xfrm>
          <a:prstGeom prst="rect">
            <a:avLst/>
          </a:prstGeom>
          <a:noFill/>
        </p:spPr>
        <p:txBody>
          <a:bodyPr wrap="square" rtlCol="0">
            <a:spAutoFit/>
          </a:bodyPr>
          <a:lstStyle/>
          <a:p>
            <a:pPr algn="ctr">
              <a:lnSpc>
                <a:spcPct val="150000"/>
              </a:lnSpc>
            </a:pPr>
            <a:r>
              <a:rPr lang="en-US" sz="1600" b="1" dirty="0" err="1">
                <a:solidFill>
                  <a:srgbClr val="C00000"/>
                </a:solidFill>
                <a:latin typeface="UTM Avo" panose="02040603050506020204" pitchFamily="18" charset="0"/>
              </a:rPr>
              <a:t>Sự</a:t>
            </a:r>
            <a:r>
              <a:rPr lang="en-US" sz="1600" b="1" dirty="0">
                <a:solidFill>
                  <a:srgbClr val="C00000"/>
                </a:solidFill>
                <a:latin typeface="UTM Avo" panose="02040603050506020204" pitchFamily="18" charset="0"/>
              </a:rPr>
              <a:t> </a:t>
            </a:r>
            <a:r>
              <a:rPr lang="en-US" sz="1600" b="1" dirty="0" err="1">
                <a:solidFill>
                  <a:srgbClr val="C00000"/>
                </a:solidFill>
                <a:latin typeface="UTM Avo" panose="02040603050506020204" pitchFamily="18" charset="0"/>
              </a:rPr>
              <a:t>tích</a:t>
            </a:r>
            <a:r>
              <a:rPr lang="en-US" sz="1600" b="1" dirty="0">
                <a:solidFill>
                  <a:srgbClr val="C00000"/>
                </a:solidFill>
                <a:latin typeface="UTM Avo" panose="02040603050506020204" pitchFamily="18" charset="0"/>
              </a:rPr>
              <a:t> </a:t>
            </a:r>
            <a:r>
              <a:rPr lang="en-US" sz="1600" b="1" dirty="0" err="1">
                <a:solidFill>
                  <a:srgbClr val="C00000"/>
                </a:solidFill>
                <a:latin typeface="UTM Avo" panose="02040603050506020204" pitchFamily="18" charset="0"/>
              </a:rPr>
              <a:t>cây</a:t>
            </a:r>
            <a:r>
              <a:rPr lang="en-US" sz="1600" b="1" dirty="0">
                <a:solidFill>
                  <a:srgbClr val="C00000"/>
                </a:solidFill>
                <a:latin typeface="UTM Avo" panose="02040603050506020204" pitchFamily="18" charset="0"/>
              </a:rPr>
              <a:t> </a:t>
            </a:r>
            <a:r>
              <a:rPr lang="en-US" sz="1600" b="1" dirty="0" err="1">
                <a:solidFill>
                  <a:srgbClr val="C00000"/>
                </a:solidFill>
                <a:latin typeface="UTM Avo" panose="02040603050506020204" pitchFamily="18" charset="0"/>
              </a:rPr>
              <a:t>thì</a:t>
            </a:r>
            <a:r>
              <a:rPr lang="en-US" sz="1600" b="1" dirty="0">
                <a:solidFill>
                  <a:srgbClr val="C00000"/>
                </a:solidFill>
                <a:latin typeface="UTM Avo" panose="02040603050506020204" pitchFamily="18" charset="0"/>
              </a:rPr>
              <a:t> </a:t>
            </a:r>
            <a:r>
              <a:rPr lang="en-US" sz="1600" b="1" dirty="0" err="1">
                <a:solidFill>
                  <a:srgbClr val="C00000"/>
                </a:solidFill>
                <a:latin typeface="UTM Avo" panose="02040603050506020204" pitchFamily="18" charset="0"/>
              </a:rPr>
              <a:t>là</a:t>
            </a:r>
            <a:endParaRPr lang="en-US" sz="1600" b="1" dirty="0">
              <a:solidFill>
                <a:srgbClr val="C00000"/>
              </a:solidFill>
              <a:latin typeface="UTM Avo" panose="02040603050506020204" pitchFamily="18" charset="0"/>
            </a:endParaRPr>
          </a:p>
        </p:txBody>
      </p:sp>
      <p:sp>
        <p:nvSpPr>
          <p:cNvPr id="19" name="TextBox 18">
            <a:extLst>
              <a:ext uri="{FF2B5EF4-FFF2-40B4-BE49-F238E27FC236}">
                <a16:creationId xmlns:a16="http://schemas.microsoft.com/office/drawing/2014/main" id="{7BF6BCDF-9F5D-43EF-8D2F-74DA0EBB0C5C}"/>
              </a:ext>
            </a:extLst>
          </p:cNvPr>
          <p:cNvSpPr txBox="1"/>
          <p:nvPr/>
        </p:nvSpPr>
        <p:spPr>
          <a:xfrm>
            <a:off x="119157" y="293519"/>
            <a:ext cx="6738843" cy="4916731"/>
          </a:xfrm>
          <a:prstGeom prst="rect">
            <a:avLst/>
          </a:prstGeom>
          <a:noFill/>
        </p:spPr>
        <p:txBody>
          <a:bodyPr wrap="square" rtlCol="0">
            <a:spAutoFit/>
          </a:bodyPr>
          <a:lstStyle/>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Ngày</a:t>
            </a:r>
            <a:r>
              <a:rPr lang="en-US" sz="1100" dirty="0">
                <a:latin typeface="UTM Avo" panose="02040603050506020204" pitchFamily="18" charset="0"/>
              </a:rPr>
              <a:t> </a:t>
            </a:r>
            <a:r>
              <a:rPr lang="en-US" sz="1100" dirty="0" err="1">
                <a:latin typeface="UTM Avo" panose="02040603050506020204" pitchFamily="18" charset="0"/>
              </a:rPr>
              <a:t>xưa</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cối</a:t>
            </a:r>
            <a:r>
              <a:rPr lang="en-US" sz="1100" dirty="0">
                <a:latin typeface="UTM Avo" panose="02040603050506020204" pitchFamily="18" charset="0"/>
              </a:rPr>
              <a:t> </a:t>
            </a:r>
            <a:r>
              <a:rPr lang="en-US" sz="1100" dirty="0" err="1">
                <a:latin typeface="UTM Avo" panose="02040603050506020204" pitchFamily="18" charset="0"/>
              </a:rPr>
              <a:t>trên</a:t>
            </a:r>
            <a:r>
              <a:rPr lang="en-US" sz="1100" dirty="0">
                <a:latin typeface="UTM Avo" panose="02040603050506020204" pitchFamily="18" charset="0"/>
              </a:rPr>
              <a:t> </a:t>
            </a:r>
            <a:r>
              <a:rPr lang="en-US" sz="1100" dirty="0" err="1">
                <a:latin typeface="UTM Avo" panose="02040603050506020204" pitchFamily="18" charset="0"/>
              </a:rPr>
              <a:t>trái</a:t>
            </a:r>
            <a:r>
              <a:rPr lang="en-US" sz="1100" dirty="0">
                <a:latin typeface="UTM Avo" panose="02040603050506020204" pitchFamily="18" charset="0"/>
              </a:rPr>
              <a:t> </a:t>
            </a:r>
            <a:r>
              <a:rPr lang="en-US" sz="1100" dirty="0" err="1">
                <a:latin typeface="UTM Avo" panose="02040603050506020204" pitchFamily="18" charset="0"/>
              </a:rPr>
              <a:t>đất</a:t>
            </a:r>
            <a:r>
              <a:rPr lang="en-US" sz="1100" dirty="0">
                <a:latin typeface="UTM Avo" panose="02040603050506020204" pitchFamily="18" charset="0"/>
              </a:rPr>
              <a:t> </a:t>
            </a:r>
            <a:r>
              <a:rPr lang="en-US" sz="1100" dirty="0" err="1">
                <a:latin typeface="UTM Avo" panose="02040603050506020204" pitchFamily="18" charset="0"/>
              </a:rPr>
              <a:t>chưa</a:t>
            </a:r>
            <a:r>
              <a:rPr lang="en-US" sz="1100" dirty="0">
                <a:latin typeface="UTM Avo" panose="02040603050506020204" pitchFamily="18" charset="0"/>
              </a:rPr>
              <a:t> </a:t>
            </a:r>
            <a:r>
              <a:rPr lang="en-US" sz="1100" dirty="0" err="1">
                <a:latin typeface="UTM Avo" panose="02040603050506020204" pitchFamily="18" charset="0"/>
              </a:rPr>
              <a:t>có</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gọi</a:t>
            </a:r>
            <a:r>
              <a:rPr lang="en-US" sz="1100" dirty="0">
                <a:latin typeface="UTM Avo" panose="02040603050506020204" pitchFamily="18" charset="0"/>
              </a:rPr>
              <a:t>. </a:t>
            </a: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bèn</a:t>
            </a:r>
            <a:r>
              <a:rPr lang="en-US" sz="1100" dirty="0">
                <a:latin typeface="UTM Avo" panose="02040603050506020204" pitchFamily="18" charset="0"/>
              </a:rPr>
              <a:t> </a:t>
            </a:r>
            <a:r>
              <a:rPr lang="en-US" sz="1100" dirty="0" err="1">
                <a:latin typeface="UTM Avo" panose="02040603050506020204" pitchFamily="18" charset="0"/>
              </a:rPr>
              <a:t>gọi</a:t>
            </a:r>
            <a:r>
              <a:rPr lang="en-US" sz="1100" dirty="0">
                <a:latin typeface="UTM Avo" panose="02040603050506020204" pitchFamily="18" charset="0"/>
              </a:rPr>
              <a:t> </a:t>
            </a:r>
            <a:r>
              <a:rPr lang="en-US" sz="1100" dirty="0" err="1">
                <a:latin typeface="UTM Avo" panose="02040603050506020204" pitchFamily="18" charset="0"/>
              </a:rPr>
              <a:t>chúng</a:t>
            </a:r>
            <a:r>
              <a:rPr lang="en-US" sz="1100" dirty="0">
                <a:latin typeface="UTM Avo" panose="02040603050506020204" pitchFamily="18" charset="0"/>
              </a:rPr>
              <a:t> </a:t>
            </a:r>
            <a:r>
              <a:rPr lang="en-US" sz="1100" dirty="0" err="1">
                <a:latin typeface="UTM Avo" panose="02040603050506020204" pitchFamily="18" charset="0"/>
              </a:rPr>
              <a:t>lên</a:t>
            </a:r>
            <a:r>
              <a:rPr lang="en-US" sz="1100" dirty="0">
                <a:latin typeface="UTM Avo" panose="02040603050506020204" pitchFamily="18" charset="0"/>
              </a:rPr>
              <a:t> </a:t>
            </a:r>
            <a:r>
              <a:rPr lang="en-US" sz="1100" dirty="0" err="1">
                <a:latin typeface="UTM Avo" panose="02040603050506020204" pitchFamily="18" charset="0"/>
              </a:rPr>
              <a:t>để</a:t>
            </a:r>
            <a:r>
              <a:rPr lang="en-US" sz="1100" dirty="0">
                <a:latin typeface="UTM Avo" panose="02040603050506020204" pitchFamily="18" charset="0"/>
              </a:rPr>
              <a:t>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cối</a:t>
            </a:r>
            <a:r>
              <a:rPr lang="en-US" sz="1100" dirty="0">
                <a:latin typeface="UTM Avo" panose="02040603050506020204" pitchFamily="18" charset="0"/>
              </a:rPr>
              <a:t> </a:t>
            </a:r>
            <a:r>
              <a:rPr lang="en-US" sz="1100" dirty="0" err="1">
                <a:latin typeface="UTM Avo" panose="02040603050506020204" pitchFamily="18" charset="0"/>
              </a:rPr>
              <a:t>mừng</a:t>
            </a:r>
            <a:r>
              <a:rPr lang="en-US" sz="1100" dirty="0">
                <a:latin typeface="UTM Avo" panose="02040603050506020204" pitchFamily="18" charset="0"/>
              </a:rPr>
              <a:t> </a:t>
            </a:r>
            <a:r>
              <a:rPr lang="en-US" sz="1100" dirty="0" err="1">
                <a:latin typeface="UTM Avo" panose="02040603050506020204" pitchFamily="18" charset="0"/>
              </a:rPr>
              <a:t>rỡ</a:t>
            </a:r>
            <a:r>
              <a:rPr lang="en-US" sz="1100" dirty="0">
                <a:latin typeface="UTM Avo" panose="02040603050506020204" pitchFamily="18" charset="0"/>
              </a:rPr>
              <a:t> </a:t>
            </a:r>
            <a:r>
              <a:rPr lang="en-US" sz="1100" dirty="0" err="1">
                <a:latin typeface="UTM Avo" panose="02040603050506020204" pitchFamily="18" charset="0"/>
              </a:rPr>
              <a:t>kéo</a:t>
            </a:r>
            <a:r>
              <a:rPr lang="en-US" sz="1100" dirty="0">
                <a:latin typeface="UTM Avo" panose="02040603050506020204" pitchFamily="18" charset="0"/>
              </a:rPr>
              <a:t> </a:t>
            </a:r>
            <a:r>
              <a:rPr lang="en-US" sz="1100" dirty="0" err="1">
                <a:latin typeface="UTM Avo" panose="02040603050506020204" pitchFamily="18" charset="0"/>
              </a:rPr>
              <a:t>nhau</a:t>
            </a:r>
            <a:r>
              <a:rPr lang="en-US" sz="1100" dirty="0">
                <a:latin typeface="UTM Avo" panose="02040603050506020204" pitchFamily="18" charset="0"/>
              </a:rPr>
              <a:t> </a:t>
            </a:r>
            <a:r>
              <a:rPr lang="en-US" sz="1100" dirty="0" err="1">
                <a:latin typeface="UTM Avo" panose="02040603050506020204" pitchFamily="18" charset="0"/>
              </a:rPr>
              <a:t>lên</a:t>
            </a:r>
            <a:r>
              <a:rPr lang="en-US" sz="1100" dirty="0">
                <a:latin typeface="UTM Avo" panose="02040603050506020204" pitchFamily="18" charset="0"/>
              </a:rPr>
              <a:t> </a:t>
            </a: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chỉ</a:t>
            </a:r>
            <a:r>
              <a:rPr lang="en-US" sz="1100" dirty="0">
                <a:latin typeface="UTM Avo" panose="02040603050506020204" pitchFamily="18" charset="0"/>
              </a:rPr>
              <a:t> </a:t>
            </a:r>
            <a:r>
              <a:rPr lang="en-US" sz="1100" dirty="0" err="1">
                <a:latin typeface="UTM Avo" panose="02040603050506020204" pitchFamily="18" charset="0"/>
              </a:rPr>
              <a:t>tay</a:t>
            </a:r>
            <a:r>
              <a:rPr lang="en-US" sz="1100" dirty="0">
                <a:latin typeface="UTM Avo" panose="02040603050506020204" pitchFamily="18" charset="0"/>
              </a:rPr>
              <a:t> </a:t>
            </a:r>
            <a:r>
              <a:rPr lang="en-US" sz="1100" dirty="0" err="1">
                <a:latin typeface="UTM Avo" panose="02040603050506020204" pitchFamily="18" charset="0"/>
              </a:rPr>
              <a:t>vào</a:t>
            </a:r>
            <a:r>
              <a:rPr lang="en-US" sz="1100" dirty="0">
                <a:latin typeface="UTM Avo" panose="02040603050506020204" pitchFamily="18" charset="0"/>
              </a:rPr>
              <a:t> </a:t>
            </a:r>
            <a:r>
              <a:rPr lang="en-US" sz="1100" dirty="0" err="1">
                <a:latin typeface="UTM Avo" panose="02040603050506020204" pitchFamily="18" charset="0"/>
              </a:rPr>
              <a:t>từng</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và</a:t>
            </a:r>
            <a:r>
              <a:rPr lang="en-US" sz="1100" dirty="0">
                <a:latin typeface="UTM Avo" panose="02040603050506020204" pitchFamily="18" charset="0"/>
              </a:rPr>
              <a:t>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ta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cho</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dừa</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ta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cho</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cau</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ta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cho</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mít</a:t>
            </a:r>
            <a:r>
              <a:rPr lang="en-US" sz="1100" dirty="0">
                <a:latin typeface="UTM Avo" panose="02040603050506020204" pitchFamily="18" charset="0"/>
              </a:rPr>
              <a:t>…</a:t>
            </a:r>
          </a:p>
          <a:p>
            <a:pPr algn="just">
              <a:lnSpc>
                <a:spcPct val="150000"/>
              </a:lnSpc>
            </a:pP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mãi</a:t>
            </a:r>
            <a:r>
              <a:rPr lang="en-US" sz="1100" dirty="0">
                <a:latin typeface="UTM Avo" panose="02040603050506020204" pitchFamily="18" charset="0"/>
              </a:rPr>
              <a:t> </a:t>
            </a:r>
            <a:r>
              <a:rPr lang="en-US" sz="1100" dirty="0" err="1">
                <a:latin typeface="UTM Avo" panose="02040603050506020204" pitchFamily="18" charset="0"/>
              </a:rPr>
              <a:t>mà</a:t>
            </a:r>
            <a:r>
              <a:rPr lang="en-US" sz="1100" dirty="0">
                <a:latin typeface="UTM Avo" panose="02040603050506020204" pitchFamily="18" charset="0"/>
              </a:rPr>
              <a:t> </a:t>
            </a:r>
            <a:r>
              <a:rPr lang="en-US" sz="1100" dirty="0" err="1">
                <a:latin typeface="UTM Avo" panose="02040603050506020204" pitchFamily="18" charset="0"/>
              </a:rPr>
              <a:t>vẫn</a:t>
            </a:r>
            <a:r>
              <a:rPr lang="en-US" sz="1100" dirty="0">
                <a:latin typeface="UTM Avo" panose="02040603050506020204" pitchFamily="18" charset="0"/>
              </a:rPr>
              <a:t> </a:t>
            </a:r>
            <a:r>
              <a:rPr lang="en-US" sz="1100" dirty="0" err="1">
                <a:latin typeface="UTM Avo" panose="02040603050506020204" pitchFamily="18" charset="0"/>
              </a:rPr>
              <a:t>chưa</a:t>
            </a:r>
            <a:r>
              <a:rPr lang="en-US" sz="1100" dirty="0">
                <a:latin typeface="UTM Avo" panose="02040603050506020204" pitchFamily="18" charset="0"/>
              </a:rPr>
              <a:t> </a:t>
            </a:r>
            <a:r>
              <a:rPr lang="en-US" sz="1100" dirty="0" err="1">
                <a:latin typeface="UTM Avo" panose="02040603050506020204" pitchFamily="18" charset="0"/>
              </a:rPr>
              <a:t>hết</a:t>
            </a:r>
            <a:r>
              <a:rPr lang="en-US" sz="1100" dirty="0">
                <a:latin typeface="UTM Avo" panose="02040603050506020204" pitchFamily="18" charset="0"/>
              </a:rPr>
              <a:t>. </a:t>
            </a:r>
            <a:r>
              <a:rPr lang="en-US" sz="1100" dirty="0" err="1">
                <a:latin typeface="UTM Avo" panose="02040603050506020204" pitchFamily="18" charset="0"/>
              </a:rPr>
              <a:t>Về</a:t>
            </a:r>
            <a:r>
              <a:rPr lang="en-US" sz="1100" dirty="0">
                <a:latin typeface="UTM Avo" panose="02040603050506020204" pitchFamily="18" charset="0"/>
              </a:rPr>
              <a:t> </a:t>
            </a:r>
            <a:r>
              <a:rPr lang="en-US" sz="1100" dirty="0" err="1">
                <a:latin typeface="UTM Avo" panose="02040603050506020204" pitchFamily="18" charset="0"/>
              </a:rPr>
              <a:t>sau</a:t>
            </a:r>
            <a:r>
              <a:rPr lang="en-US" sz="1100" dirty="0">
                <a:latin typeface="UTM Avo" panose="02040603050506020204" pitchFamily="18" charset="0"/>
              </a:rPr>
              <a:t>, </a:t>
            </a: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chỉ</a:t>
            </a:r>
            <a:r>
              <a:rPr lang="en-US" sz="1100" dirty="0">
                <a:latin typeface="UTM Avo" panose="02040603050506020204" pitchFamily="18" charset="0"/>
              </a:rPr>
              <a:t> </a:t>
            </a:r>
            <a:r>
              <a:rPr lang="en-US" sz="1100" dirty="0" err="1">
                <a:latin typeface="UTM Avo" panose="02040603050506020204" pitchFamily="18" charset="0"/>
              </a:rPr>
              <a:t>nói</a:t>
            </a:r>
            <a:r>
              <a:rPr lang="en-US" sz="1100" dirty="0">
                <a:latin typeface="UTM Avo" panose="02040603050506020204" pitchFamily="18" charset="0"/>
              </a:rPr>
              <a:t> </a:t>
            </a:r>
            <a:r>
              <a:rPr lang="en-US" sz="1100" b="1" dirty="0" err="1">
                <a:solidFill>
                  <a:srgbClr val="FF0000"/>
                </a:solidFill>
                <a:latin typeface="UTM Avo" panose="02040603050506020204" pitchFamily="18" charset="0"/>
              </a:rPr>
              <a:t>vắn</a:t>
            </a:r>
            <a:r>
              <a:rPr lang="en-US" sz="1100" b="1" dirty="0">
                <a:solidFill>
                  <a:srgbClr val="FF0000"/>
                </a:solidFill>
                <a:latin typeface="UTM Avo" panose="02040603050506020204" pitchFamily="18" charset="0"/>
              </a:rPr>
              <a:t> </a:t>
            </a:r>
            <a:r>
              <a:rPr lang="en-US" sz="1100" b="1" dirty="0" err="1">
                <a:solidFill>
                  <a:srgbClr val="FF0000"/>
                </a:solidFill>
                <a:latin typeface="UTM Avo" panose="02040603050506020204" pitchFamily="18" charset="0"/>
              </a:rPr>
              <a:t>tắt</a:t>
            </a:r>
            <a:r>
              <a:rPr lang="en-US" sz="1100" b="1" dirty="0">
                <a:solidFill>
                  <a:srgbClr val="FF0000"/>
                </a:solidFill>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cải</a:t>
            </a:r>
            <a:r>
              <a:rPr lang="en-US" sz="1100" dirty="0">
                <a:latin typeface="UTM Avo" panose="02040603050506020204" pitchFamily="18" charset="0"/>
              </a:rPr>
              <a:t>.</a:t>
            </a:r>
          </a:p>
          <a:p>
            <a:pPr marL="285750" indent="-285750" algn="just">
              <a:lnSpc>
                <a:spcPct val="150000"/>
              </a:lnSpc>
              <a:buFontTx/>
              <a:buChar char="-"/>
            </a:pP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ớt</a:t>
            </a:r>
            <a:r>
              <a:rPr lang="en-US" sz="1100" dirty="0">
                <a:latin typeface="UTM Avo" panose="02040603050506020204" pitchFamily="18" charset="0"/>
              </a:rPr>
              <a:t>.</a:t>
            </a:r>
          </a:p>
          <a:p>
            <a:pPr marL="285750" indent="-285750" algn="just">
              <a:lnSpc>
                <a:spcPct val="150000"/>
              </a:lnSpc>
              <a:buFontTx/>
              <a:buChar char="-"/>
            </a:pP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tỏi</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Khi</a:t>
            </a:r>
            <a:r>
              <a:rPr lang="en-US" sz="1100" dirty="0">
                <a:latin typeface="UTM Avo" panose="02040603050506020204" pitchFamily="18" charset="0"/>
              </a:rPr>
              <a:t> </a:t>
            </a:r>
            <a:r>
              <a:rPr lang="en-US" sz="1100" dirty="0" err="1">
                <a:latin typeface="UTM Avo" panose="02040603050506020204" pitchFamily="18" charset="0"/>
              </a:rPr>
              <a:t>các</a:t>
            </a:r>
            <a:r>
              <a:rPr lang="en-US" sz="1100" dirty="0">
                <a:latin typeface="UTM Avo" panose="02040603050506020204" pitchFamily="18" charset="0"/>
              </a:rPr>
              <a:t> </a:t>
            </a:r>
            <a:r>
              <a:rPr lang="en-US" sz="1100" dirty="0" err="1">
                <a:latin typeface="UTM Avo" panose="02040603050506020204" pitchFamily="18" charset="0"/>
              </a:rPr>
              <a:t>loài</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đều</a:t>
            </a:r>
            <a:r>
              <a:rPr lang="en-US" sz="1100" dirty="0">
                <a:latin typeface="UTM Avo" panose="02040603050506020204" pitchFamily="18" charset="0"/>
              </a:rPr>
              <a:t> </a:t>
            </a:r>
            <a:r>
              <a:rPr lang="en-US" sz="1100" dirty="0" err="1">
                <a:latin typeface="UTM Avo" panose="02040603050506020204" pitchFamily="18" charset="0"/>
              </a:rPr>
              <a:t>có</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bỗng</a:t>
            </a:r>
            <a:r>
              <a:rPr lang="en-US" sz="1100" dirty="0">
                <a:latin typeface="UTM Avo" panose="02040603050506020204" pitchFamily="18" charset="0"/>
              </a:rPr>
              <a:t> </a:t>
            </a:r>
            <a:r>
              <a:rPr lang="en-US" sz="1100" dirty="0" err="1">
                <a:latin typeface="UTM Avo" panose="02040603050506020204" pitchFamily="18" charset="0"/>
              </a:rPr>
              <a:t>một</a:t>
            </a:r>
            <a:r>
              <a:rPr lang="en-US" sz="1100" dirty="0">
                <a:latin typeface="UTM Avo" panose="02040603050506020204" pitchFamily="18" charset="0"/>
              </a:rPr>
              <a:t> </a:t>
            </a:r>
            <a:r>
              <a:rPr lang="en-US" sz="1100" dirty="0" err="1">
                <a:latin typeface="UTM Avo" panose="02040603050506020204" pitchFamily="18" charset="0"/>
              </a:rPr>
              <a:t>cái</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dáng</a:t>
            </a:r>
            <a:r>
              <a:rPr lang="en-US" sz="1100" dirty="0">
                <a:latin typeface="UTM Avo" panose="02040603050506020204" pitchFamily="18" charset="0"/>
              </a:rPr>
              <a:t> </a:t>
            </a:r>
            <a:r>
              <a:rPr lang="en-US" sz="1100" b="1" dirty="0" err="1">
                <a:solidFill>
                  <a:srgbClr val="FF0000"/>
                </a:solidFill>
                <a:latin typeface="UTM Avo" panose="02040603050506020204" pitchFamily="18" charset="0"/>
              </a:rPr>
              <a:t>mảnh</a:t>
            </a:r>
            <a:r>
              <a:rPr lang="en-US" sz="1100" b="1" dirty="0">
                <a:solidFill>
                  <a:srgbClr val="FF0000"/>
                </a:solidFill>
                <a:latin typeface="UTM Avo" panose="02040603050506020204" pitchFamily="18" charset="0"/>
              </a:rPr>
              <a:t> </a:t>
            </a:r>
            <a:r>
              <a:rPr lang="en-US" sz="1100" b="1" dirty="0" err="1">
                <a:solidFill>
                  <a:srgbClr val="FF0000"/>
                </a:solidFill>
                <a:latin typeface="UTM Avo" panose="02040603050506020204" pitchFamily="18" charset="0"/>
              </a:rPr>
              <a:t>khảnh</a:t>
            </a:r>
            <a:r>
              <a:rPr lang="en-US" sz="1100" dirty="0">
                <a:latin typeface="UTM Avo" panose="02040603050506020204" pitchFamily="18" charset="0"/>
              </a:rPr>
              <a:t>, </a:t>
            </a:r>
            <a:r>
              <a:rPr lang="en-US" sz="1100" dirty="0" err="1">
                <a:latin typeface="UTM Avo" panose="02040603050506020204" pitchFamily="18" charset="0"/>
              </a:rPr>
              <a:t>lá</a:t>
            </a:r>
            <a:r>
              <a:rPr lang="en-US" sz="1100" dirty="0">
                <a:latin typeface="UTM Avo" panose="02040603050506020204" pitchFamily="18" charset="0"/>
              </a:rPr>
              <a:t> </a:t>
            </a:r>
            <a:r>
              <a:rPr lang="en-US" sz="1100" b="1" dirty="0" err="1">
                <a:solidFill>
                  <a:srgbClr val="FF0000"/>
                </a:solidFill>
                <a:latin typeface="UTM Avo" panose="02040603050506020204" pitchFamily="18" charset="0"/>
              </a:rPr>
              <a:t>nhỏ</a:t>
            </a:r>
            <a:r>
              <a:rPr lang="en-US" sz="1100" b="1" dirty="0">
                <a:solidFill>
                  <a:srgbClr val="FF0000"/>
                </a:solidFill>
                <a:latin typeface="UTM Avo" panose="02040603050506020204" pitchFamily="18" charset="0"/>
              </a:rPr>
              <a:t> </a:t>
            </a:r>
            <a:r>
              <a:rPr lang="en-US" sz="1100" b="1" dirty="0" err="1">
                <a:solidFill>
                  <a:srgbClr val="FF0000"/>
                </a:solidFill>
                <a:latin typeface="UTM Avo" panose="02040603050506020204" pitchFamily="18" charset="0"/>
              </a:rPr>
              <a:t>xíu</a:t>
            </a:r>
            <a:r>
              <a:rPr lang="en-US" sz="1100" b="1" dirty="0">
                <a:solidFill>
                  <a:srgbClr val="FF0000"/>
                </a:solidFill>
                <a:latin typeface="UTM Avo" panose="02040603050506020204" pitchFamily="18" charset="0"/>
              </a:rPr>
              <a:t> </a:t>
            </a:r>
            <a:r>
              <a:rPr lang="en-US" sz="1100" dirty="0" err="1">
                <a:latin typeface="UTM Avo" panose="02040603050506020204" pitchFamily="18" charset="0"/>
              </a:rPr>
              <a:t>đến</a:t>
            </a:r>
            <a:r>
              <a:rPr lang="en-US" sz="1100" dirty="0">
                <a:latin typeface="UTM Avo" panose="02040603050506020204" pitchFamily="18" charset="0"/>
              </a:rPr>
              <a:t> </a:t>
            </a:r>
            <a:r>
              <a:rPr lang="en-US" sz="1100" dirty="0" err="1">
                <a:latin typeface="UTM Avo" panose="02040603050506020204" pitchFamily="18" charset="0"/>
              </a:rPr>
              <a:t>xin</a:t>
            </a:r>
            <a:r>
              <a:rPr lang="en-US" sz="1100" dirty="0">
                <a:latin typeface="UTM Avo" panose="02040603050506020204" pitchFamily="18" charset="0"/>
              </a:rPr>
              <a:t>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bé</a:t>
            </a:r>
            <a:r>
              <a:rPr lang="en-US" sz="1100" dirty="0">
                <a:latin typeface="UTM Avo" panose="02040603050506020204" pitchFamily="18" charset="0"/>
              </a:rPr>
              <a:t> </a:t>
            </a:r>
            <a:r>
              <a:rPr lang="en-US" sz="1100" dirty="0" err="1">
                <a:latin typeface="UTM Avo" panose="02040603050506020204" pitchFamily="18" charset="0"/>
              </a:rPr>
              <a:t>tí</a:t>
            </a:r>
            <a:r>
              <a:rPr lang="en-US" sz="1100" dirty="0">
                <a:latin typeface="UTM Avo" panose="02040603050506020204" pitchFamily="18" charset="0"/>
              </a:rPr>
              <a:t> </a:t>
            </a:r>
            <a:r>
              <a:rPr lang="en-US" sz="1100" dirty="0" err="1">
                <a:latin typeface="UTM Avo" panose="02040603050506020204" pitchFamily="18" charset="0"/>
              </a:rPr>
              <a:t>xíu</a:t>
            </a: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có</a:t>
            </a:r>
            <a:r>
              <a:rPr lang="en-US" sz="1100" dirty="0">
                <a:latin typeface="UTM Avo" panose="02040603050506020204" pitchFamily="18" charset="0"/>
              </a:rPr>
              <a:t> </a:t>
            </a:r>
            <a:r>
              <a:rPr lang="en-US" sz="1100" dirty="0" err="1">
                <a:latin typeface="UTM Avo" panose="02040603050506020204" pitchFamily="18" charset="0"/>
              </a:rPr>
              <a:t>ích</a:t>
            </a:r>
            <a:r>
              <a:rPr lang="en-US" sz="1100" dirty="0">
                <a:latin typeface="UTM Avo" panose="02040603050506020204" pitchFamily="18" charset="0"/>
              </a:rPr>
              <a:t> </a:t>
            </a:r>
            <a:r>
              <a:rPr lang="en-US" sz="1100" dirty="0" err="1">
                <a:latin typeface="UTM Avo" panose="02040603050506020204" pitchFamily="18" charset="0"/>
              </a:rPr>
              <a:t>gì</a:t>
            </a:r>
            <a:r>
              <a:rPr lang="en-US" sz="1100" dirty="0">
                <a:latin typeface="UTM Avo" panose="02040603050506020204" pitchFamily="18" charset="0"/>
              </a:rPr>
              <a:t> </a:t>
            </a:r>
            <a:r>
              <a:rPr lang="en-US" sz="1100" dirty="0" err="1">
                <a:latin typeface="UTM Avo" panose="02040603050506020204" pitchFamily="18" charset="0"/>
              </a:rPr>
              <a:t>để</a:t>
            </a:r>
            <a:r>
              <a:rPr lang="en-US" sz="1100" dirty="0">
                <a:latin typeface="UTM Avo" panose="02040603050506020204" pitchFamily="18" charset="0"/>
              </a:rPr>
              <a:t> ta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nào</a:t>
            </a:r>
            <a:r>
              <a:rPr lang="en-US" sz="1100" dirty="0">
                <a:latin typeface="UTM Avo" panose="02040603050506020204" pitchFamily="18" charset="0"/>
              </a:rPr>
              <a:t>? – </a:t>
            </a: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hỏi</a:t>
            </a:r>
            <a:r>
              <a:rPr lang="en-US" sz="1100" dirty="0">
                <a:latin typeface="UTM Avo" panose="02040603050506020204" pitchFamily="18" charset="0"/>
              </a:rPr>
              <a:t>.</a:t>
            </a:r>
          </a:p>
          <a:p>
            <a:pPr algn="just">
              <a:lnSpc>
                <a:spcPct val="150000"/>
              </a:lnSpc>
            </a:pP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nhỏ</a:t>
            </a:r>
            <a:r>
              <a:rPr lang="en-US" sz="1100" dirty="0">
                <a:latin typeface="UTM Avo" panose="02040603050506020204" pitchFamily="18" charset="0"/>
              </a:rPr>
              <a:t> </a:t>
            </a:r>
            <a:r>
              <a:rPr lang="en-US" sz="1100" dirty="0" err="1">
                <a:latin typeface="UTM Avo" panose="02040603050506020204" pitchFamily="18" charset="0"/>
              </a:rPr>
              <a:t>liền</a:t>
            </a:r>
            <a:r>
              <a:rPr lang="en-US" sz="1100" dirty="0">
                <a:latin typeface="UTM Avo" panose="02040603050506020204" pitchFamily="18" charset="0"/>
              </a:rPr>
              <a:t> </a:t>
            </a:r>
            <a:r>
              <a:rPr lang="en-US" sz="1100" dirty="0" err="1">
                <a:latin typeface="UTM Avo" panose="02040603050506020204" pitchFamily="18" charset="0"/>
              </a:rPr>
              <a:t>thưa</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Thưa</a:t>
            </a:r>
            <a:r>
              <a:rPr lang="en-US" sz="1100" dirty="0">
                <a:latin typeface="UTM Avo" panose="02040603050506020204" pitchFamily="18" charset="0"/>
              </a:rPr>
              <a:t> </a:t>
            </a: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khi</a:t>
            </a:r>
            <a:r>
              <a:rPr lang="en-US" sz="1100" dirty="0">
                <a:latin typeface="UTM Avo" panose="02040603050506020204" pitchFamily="18" charset="0"/>
              </a:rPr>
              <a:t> </a:t>
            </a:r>
            <a:r>
              <a:rPr lang="en-US" sz="1100" dirty="0" err="1">
                <a:latin typeface="UTM Avo" panose="02040603050506020204" pitchFamily="18" charset="0"/>
              </a:rPr>
              <a:t>nấu</a:t>
            </a:r>
            <a:r>
              <a:rPr lang="en-US" sz="1100" dirty="0">
                <a:latin typeface="UTM Avo" panose="02040603050506020204" pitchFamily="18" charset="0"/>
              </a:rPr>
              <a:t> </a:t>
            </a:r>
            <a:r>
              <a:rPr lang="en-US" sz="1100" b="1" dirty="0" err="1">
                <a:solidFill>
                  <a:srgbClr val="FF0000"/>
                </a:solidFill>
                <a:latin typeface="UTM Avo" panose="02040603050506020204" pitchFamily="18" charset="0"/>
              </a:rPr>
              <a:t>canh</a:t>
            </a:r>
            <a:r>
              <a:rPr lang="en-US" sz="1100" b="1" dirty="0">
                <a:solidFill>
                  <a:srgbClr val="FF0000"/>
                </a:solidFill>
                <a:latin typeface="UTM Avo" panose="02040603050506020204" pitchFamily="18" charset="0"/>
              </a:rPr>
              <a:t> </a:t>
            </a:r>
            <a:r>
              <a:rPr lang="en-US" sz="1100" b="1" dirty="0" err="1">
                <a:solidFill>
                  <a:srgbClr val="FF0000"/>
                </a:solidFill>
                <a:latin typeface="UTM Avo" panose="02040603050506020204" pitchFamily="18" charset="0"/>
              </a:rPr>
              <a:t>riêu</a:t>
            </a:r>
            <a:r>
              <a:rPr lang="en-US" sz="1100" b="1" dirty="0">
                <a:solidFill>
                  <a:srgbClr val="FF0000"/>
                </a:solidFill>
                <a:latin typeface="UTM Avo" panose="02040603050506020204" pitchFamily="18" charset="0"/>
              </a:rPr>
              <a:t> </a:t>
            </a:r>
            <a:r>
              <a:rPr lang="en-US" sz="1100" dirty="0" err="1">
                <a:latin typeface="UTM Avo" panose="02040603050506020204" pitchFamily="18" charset="0"/>
              </a:rPr>
              <a:t>cá</a:t>
            </a:r>
            <a:r>
              <a:rPr lang="en-US" sz="1100" dirty="0">
                <a:latin typeface="UTM Avo" panose="02040603050506020204" pitchFamily="18" charset="0"/>
              </a:rPr>
              <a:t> </a:t>
            </a:r>
            <a:r>
              <a:rPr lang="en-US" sz="1100" dirty="0" err="1">
                <a:latin typeface="UTM Avo" panose="02040603050506020204" pitchFamily="18" charset="0"/>
              </a:rPr>
              <a:t>hoặc</a:t>
            </a:r>
            <a:r>
              <a:rPr lang="en-US" sz="1100" dirty="0">
                <a:latin typeface="UTM Avo" panose="02040603050506020204" pitchFamily="18" charset="0"/>
              </a:rPr>
              <a:t> </a:t>
            </a:r>
            <a:r>
              <a:rPr lang="en-US" sz="1100" dirty="0" err="1">
                <a:latin typeface="UTM Avo" panose="02040603050506020204" pitchFamily="18" charset="0"/>
              </a:rPr>
              <a:t>làm</a:t>
            </a:r>
            <a:r>
              <a:rPr lang="en-US" sz="1100" dirty="0">
                <a:latin typeface="UTM Avo" panose="02040603050506020204" pitchFamily="18" charset="0"/>
              </a:rPr>
              <a:t> </a:t>
            </a:r>
            <a:r>
              <a:rPr lang="en-US" sz="1100" dirty="0" err="1">
                <a:latin typeface="UTM Avo" panose="02040603050506020204" pitchFamily="18" charset="0"/>
              </a:rPr>
              <a:t>chả</a:t>
            </a:r>
            <a:r>
              <a:rPr lang="en-US" sz="1100" dirty="0">
                <a:latin typeface="UTM Avo" panose="02040603050506020204" pitchFamily="18" charset="0"/>
              </a:rPr>
              <a:t> </a:t>
            </a:r>
            <a:r>
              <a:rPr lang="en-US" sz="1100" dirty="0" err="1">
                <a:latin typeface="UTM Avo" panose="02040603050506020204" pitchFamily="18" charset="0"/>
              </a:rPr>
              <a:t>cá</a:t>
            </a:r>
            <a:r>
              <a:rPr lang="en-US" sz="1100" dirty="0">
                <a:latin typeface="UTM Avo" panose="02040603050506020204" pitchFamily="18" charset="0"/>
              </a:rPr>
              <a:t>, </a:t>
            </a:r>
            <a:r>
              <a:rPr lang="en-US" sz="1100" dirty="0" err="1">
                <a:latin typeface="UTM Avo" panose="02040603050506020204" pitchFamily="18" charset="0"/>
              </a:rPr>
              <a:t>chả</a:t>
            </a:r>
            <a:r>
              <a:rPr lang="en-US" sz="1100" dirty="0">
                <a:latin typeface="UTM Avo" panose="02040603050506020204" pitchFamily="18" charset="0"/>
              </a:rPr>
              <a:t> </a:t>
            </a:r>
            <a:r>
              <a:rPr lang="en-US" sz="1100" dirty="0" err="1">
                <a:latin typeface="UTM Avo" panose="02040603050506020204" pitchFamily="18" charset="0"/>
              </a:rPr>
              <a:t>mực</a:t>
            </a:r>
            <a:r>
              <a:rPr lang="en-US" sz="1100" dirty="0">
                <a:latin typeface="UTM Avo" panose="02040603050506020204" pitchFamily="18" charset="0"/>
              </a:rPr>
              <a:t> </a:t>
            </a:r>
            <a:r>
              <a:rPr lang="en-US" sz="1100" dirty="0" err="1">
                <a:latin typeface="UTM Avo" panose="02040603050506020204" pitchFamily="18" charset="0"/>
              </a:rPr>
              <a:t>mà</a:t>
            </a:r>
            <a:r>
              <a:rPr lang="en-US" sz="1100" dirty="0">
                <a:latin typeface="UTM Avo" panose="02040603050506020204" pitchFamily="18" charset="0"/>
              </a:rPr>
              <a:t> </a:t>
            </a:r>
            <a:r>
              <a:rPr lang="en-US" sz="1100" dirty="0" err="1">
                <a:latin typeface="UTM Avo" panose="02040603050506020204" pitchFamily="18" charset="0"/>
              </a:rPr>
              <a:t>không</a:t>
            </a:r>
            <a:r>
              <a:rPr lang="en-US" sz="1100" dirty="0">
                <a:latin typeface="UTM Avo" panose="02040603050506020204" pitchFamily="18" charset="0"/>
              </a:rPr>
              <a:t> </a:t>
            </a:r>
            <a:r>
              <a:rPr lang="en-US" sz="1100" dirty="0" err="1">
                <a:latin typeface="UTM Avo" panose="02040603050506020204" pitchFamily="18" charset="0"/>
              </a:rPr>
              <a:t>có</a:t>
            </a:r>
            <a:r>
              <a:rPr lang="en-US" sz="1100" dirty="0">
                <a:latin typeface="UTM Avo" panose="02040603050506020204" pitchFamily="18" charset="0"/>
              </a:rPr>
              <a:t> con </a:t>
            </a:r>
            <a:r>
              <a:rPr lang="en-US" sz="1100" dirty="0" err="1">
                <a:latin typeface="UTM Avo" panose="02040603050506020204" pitchFamily="18" charset="0"/>
              </a:rPr>
              <a:t>thì</a:t>
            </a:r>
            <a:r>
              <a:rPr lang="en-US" sz="1100" dirty="0">
                <a:latin typeface="UTM Avo" panose="02040603050506020204" pitchFamily="18" charset="0"/>
              </a:rPr>
              <a:t> </a:t>
            </a:r>
            <a:r>
              <a:rPr lang="en-US" sz="1100" dirty="0" err="1">
                <a:latin typeface="UTM Avo" panose="02040603050506020204" pitchFamily="18" charset="0"/>
              </a:rPr>
              <a:t>mất</a:t>
            </a:r>
            <a:r>
              <a:rPr lang="en-US" sz="1100" dirty="0">
                <a:latin typeface="UTM Avo" panose="02040603050506020204" pitchFamily="18" charset="0"/>
              </a:rPr>
              <a:t> </a:t>
            </a:r>
            <a:r>
              <a:rPr lang="en-US" sz="1100" dirty="0" err="1">
                <a:latin typeface="UTM Avo" panose="02040603050506020204" pitchFamily="18" charset="0"/>
              </a:rPr>
              <a:t>cả</a:t>
            </a:r>
            <a:r>
              <a:rPr lang="en-US" sz="1100" dirty="0">
                <a:latin typeface="UTM Avo" panose="02040603050506020204" pitchFamily="18" charset="0"/>
              </a:rPr>
              <a:t> </a:t>
            </a:r>
            <a:r>
              <a:rPr lang="en-US" sz="1100" dirty="0" err="1">
                <a:latin typeface="UTM Avo" panose="02040603050506020204" pitchFamily="18" charset="0"/>
              </a:rPr>
              <a:t>ngon</a:t>
            </a:r>
            <a:r>
              <a:rPr lang="en-US" sz="1100" dirty="0">
                <a:latin typeface="UTM Avo" panose="02040603050506020204" pitchFamily="18" charset="0"/>
              </a:rPr>
              <a:t> ạ.</a:t>
            </a:r>
          </a:p>
          <a:p>
            <a:pPr algn="just">
              <a:lnSpc>
                <a:spcPct val="150000"/>
              </a:lnSpc>
            </a:pP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liền</a:t>
            </a:r>
            <a:r>
              <a:rPr lang="en-US" sz="1100" dirty="0">
                <a:latin typeface="UTM Avo" panose="02040603050506020204" pitchFamily="18" charset="0"/>
              </a:rPr>
              <a:t> </a:t>
            </a:r>
            <a:r>
              <a:rPr lang="en-US" sz="1100" dirty="0" err="1">
                <a:latin typeface="UTM Avo" panose="02040603050506020204" pitchFamily="18" charset="0"/>
              </a:rPr>
              <a:t>bảo</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Ừ, </a:t>
            </a:r>
            <a:r>
              <a:rPr lang="en-US" sz="1100" dirty="0" err="1">
                <a:latin typeface="UTM Avo" panose="02040603050506020204" pitchFamily="18" charset="0"/>
              </a:rPr>
              <a:t>để</a:t>
            </a:r>
            <a:r>
              <a:rPr lang="en-US" sz="1100" dirty="0">
                <a:latin typeface="UTM Avo" panose="02040603050506020204" pitchFamily="18" charset="0"/>
              </a:rPr>
              <a:t> ta </a:t>
            </a:r>
            <a:r>
              <a:rPr lang="en-US" sz="1100" dirty="0" err="1">
                <a:latin typeface="UTM Avo" panose="02040603050506020204" pitchFamily="18" charset="0"/>
              </a:rPr>
              <a:t>nghĩ</a:t>
            </a:r>
            <a:r>
              <a:rPr lang="en-US" sz="1100" dirty="0">
                <a:latin typeface="UTM Avo" panose="02040603050506020204" pitchFamily="18" charset="0"/>
              </a:rPr>
              <a:t> </a:t>
            </a:r>
            <a:r>
              <a:rPr lang="en-US" sz="1100" dirty="0" err="1">
                <a:latin typeface="UTM Avo" panose="02040603050506020204" pitchFamily="18" charset="0"/>
              </a:rPr>
              <a:t>cho</a:t>
            </a:r>
            <a:r>
              <a:rPr lang="en-US" sz="1100" dirty="0">
                <a:latin typeface="UTM Avo" panose="02040603050506020204" pitchFamily="18" charset="0"/>
              </a:rPr>
              <a:t> </a:t>
            </a:r>
            <a:r>
              <a:rPr lang="en-US" sz="1100" dirty="0" err="1">
                <a:latin typeface="UTM Avo" panose="02040603050506020204" pitchFamily="18" charset="0"/>
              </a:rPr>
              <a:t>một</a:t>
            </a:r>
            <a:r>
              <a:rPr lang="en-US" sz="1100" dirty="0">
                <a:latin typeface="UTM Avo" panose="02040603050506020204" pitchFamily="18" charset="0"/>
              </a:rPr>
              <a:t> </a:t>
            </a:r>
            <a:r>
              <a:rPr lang="en-US" sz="1100" dirty="0" err="1">
                <a:latin typeface="UTM Avo" panose="02040603050506020204" pitchFamily="18" charset="0"/>
              </a:rPr>
              <a:t>cái</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a:t>
            </a:r>
          </a:p>
          <a:p>
            <a:pPr algn="just">
              <a:lnSpc>
                <a:spcPct val="150000"/>
              </a:lnSpc>
            </a:pP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còn</a:t>
            </a:r>
            <a:r>
              <a:rPr lang="en-US" sz="1100" dirty="0">
                <a:latin typeface="UTM Avo" panose="02040603050506020204" pitchFamily="18" charset="0"/>
              </a:rPr>
              <a:t> </a:t>
            </a:r>
            <a:r>
              <a:rPr lang="en-US" sz="1100" dirty="0" err="1">
                <a:latin typeface="UTM Avo" panose="02040603050506020204" pitchFamily="18" charset="0"/>
              </a:rPr>
              <a:t>đang</a:t>
            </a:r>
            <a:r>
              <a:rPr lang="en-US" sz="1100" dirty="0">
                <a:latin typeface="UTM Avo" panose="02040603050506020204" pitchFamily="18" charset="0"/>
              </a:rPr>
              <a:t> </a:t>
            </a:r>
            <a:r>
              <a:rPr lang="en-US" sz="1100" b="1" dirty="0" err="1">
                <a:solidFill>
                  <a:srgbClr val="FF0000"/>
                </a:solidFill>
                <a:latin typeface="UTM Avo" panose="02040603050506020204" pitchFamily="18" charset="0"/>
              </a:rPr>
              <a:t>suy</a:t>
            </a:r>
            <a:r>
              <a:rPr lang="en-US" sz="1100" b="1" dirty="0">
                <a:solidFill>
                  <a:srgbClr val="FF0000"/>
                </a:solidFill>
                <a:latin typeface="UTM Avo" panose="02040603050506020204" pitchFamily="18" charset="0"/>
              </a:rPr>
              <a:t> </a:t>
            </a:r>
            <a:r>
              <a:rPr lang="en-US" sz="1100" b="1" dirty="0" err="1">
                <a:solidFill>
                  <a:srgbClr val="FF0000"/>
                </a:solidFill>
                <a:latin typeface="UTM Avo" panose="02040603050506020204" pitchFamily="18" charset="0"/>
              </a:rPr>
              <a:t>nghĩ</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nhỏ</a:t>
            </a:r>
            <a:r>
              <a:rPr lang="en-US" sz="1100" dirty="0">
                <a:latin typeface="UTM Avo" panose="02040603050506020204" pitchFamily="18" charset="0"/>
              </a:rPr>
              <a:t> </a:t>
            </a:r>
            <a:r>
              <a:rPr lang="en-US" sz="1100" dirty="0" err="1">
                <a:latin typeface="UTM Avo" panose="02040603050506020204" pitchFamily="18" charset="0"/>
              </a:rPr>
              <a:t>đã</a:t>
            </a:r>
            <a:r>
              <a:rPr lang="en-US" sz="1100" dirty="0">
                <a:latin typeface="UTM Avo" panose="02040603050506020204" pitchFamily="18" charset="0"/>
              </a:rPr>
              <a:t> </a:t>
            </a:r>
            <a:r>
              <a:rPr lang="en-US" sz="1100" dirty="0" err="1">
                <a:latin typeface="UTM Avo" panose="02040603050506020204" pitchFamily="18" charset="0"/>
              </a:rPr>
              <a:t>chạy</a:t>
            </a:r>
            <a:r>
              <a:rPr lang="en-US" sz="1100" dirty="0">
                <a:latin typeface="UTM Avo" panose="02040603050506020204" pitchFamily="18" charset="0"/>
              </a:rPr>
              <a:t> </a:t>
            </a:r>
            <a:r>
              <a:rPr lang="en-US" sz="1100" dirty="0" err="1">
                <a:latin typeface="UTM Avo" panose="02040603050506020204" pitchFamily="18" charset="0"/>
              </a:rPr>
              <a:t>đi</a:t>
            </a:r>
            <a:r>
              <a:rPr lang="en-US" sz="1100" dirty="0">
                <a:latin typeface="UTM Avo" panose="02040603050506020204" pitchFamily="18" charset="0"/>
              </a:rPr>
              <a:t> </a:t>
            </a:r>
            <a:r>
              <a:rPr lang="en-US" sz="1100" dirty="0" err="1">
                <a:latin typeface="UTM Avo" panose="02040603050506020204" pitchFamily="18" charset="0"/>
              </a:rPr>
              <a:t>xa</a:t>
            </a:r>
            <a:r>
              <a:rPr lang="en-US" sz="1100" dirty="0">
                <a:latin typeface="UTM Avo" panose="02040603050506020204" pitchFamily="18" charset="0"/>
              </a:rPr>
              <a:t> </a:t>
            </a:r>
            <a:r>
              <a:rPr lang="en-US" sz="1100" dirty="0" err="1">
                <a:latin typeface="UTM Avo" panose="02040603050506020204" pitchFamily="18" charset="0"/>
              </a:rPr>
              <a:t>rồi</a:t>
            </a:r>
            <a:r>
              <a:rPr lang="en-US" sz="1100" dirty="0">
                <a:latin typeface="UTM Avo" panose="02040603050506020204" pitchFamily="18" charset="0"/>
              </a:rPr>
              <a:t>. </a:t>
            </a:r>
            <a:r>
              <a:rPr lang="en-US" sz="1100" dirty="0" err="1">
                <a:latin typeface="UTM Avo" panose="02040603050506020204" pitchFamily="18" charset="0"/>
              </a:rPr>
              <a:t>Nó</a:t>
            </a:r>
            <a:r>
              <a:rPr lang="en-US" sz="1100" dirty="0">
                <a:latin typeface="UTM Avo" panose="02040603050506020204" pitchFamily="18" charset="0"/>
              </a:rPr>
              <a:t> </a:t>
            </a:r>
            <a:r>
              <a:rPr lang="en-US" sz="1100" dirty="0" err="1">
                <a:latin typeface="UTM Avo" panose="02040603050506020204" pitchFamily="18" charset="0"/>
              </a:rPr>
              <a:t>mừng</a:t>
            </a:r>
            <a:r>
              <a:rPr lang="en-US" sz="1100" dirty="0">
                <a:latin typeface="UTM Avo" panose="02040603050506020204" pitchFamily="18" charset="0"/>
              </a:rPr>
              <a:t> </a:t>
            </a:r>
            <a:r>
              <a:rPr lang="en-US" sz="1100" dirty="0" err="1">
                <a:latin typeface="UTM Avo" panose="02040603050506020204" pitchFamily="18" charset="0"/>
              </a:rPr>
              <a:t>rỡ</a:t>
            </a:r>
            <a:r>
              <a:rPr lang="en-US" sz="1100" dirty="0">
                <a:latin typeface="UTM Avo" panose="02040603050506020204" pitchFamily="18" charset="0"/>
              </a:rPr>
              <a:t> </a:t>
            </a:r>
            <a:r>
              <a:rPr lang="en-US" sz="1100" dirty="0" err="1">
                <a:latin typeface="UTM Avo" panose="02040603050506020204" pitchFamily="18" charset="0"/>
              </a:rPr>
              <a:t>khoe</a:t>
            </a:r>
            <a:r>
              <a:rPr lang="en-US" sz="1100" dirty="0">
                <a:latin typeface="UTM Avo" panose="02040603050506020204" pitchFamily="18" charset="0"/>
              </a:rPr>
              <a:t> </a:t>
            </a:r>
            <a:r>
              <a:rPr lang="en-US" sz="1100" dirty="0" err="1">
                <a:latin typeface="UTM Avo" panose="02040603050506020204" pitchFamily="18" charset="0"/>
              </a:rPr>
              <a:t>với</a:t>
            </a:r>
            <a:r>
              <a:rPr lang="en-US" sz="1100" dirty="0">
                <a:latin typeface="UTM Avo" panose="02040603050506020204" pitchFamily="18" charset="0"/>
              </a:rPr>
              <a:t> </a:t>
            </a:r>
            <a:r>
              <a:rPr lang="en-US" sz="1100" dirty="0" err="1">
                <a:latin typeface="UTM Avo" panose="02040603050506020204" pitchFamily="18" charset="0"/>
              </a:rPr>
              <a:t>bạn</a:t>
            </a:r>
            <a:r>
              <a:rPr lang="en-US" sz="1100" dirty="0">
                <a:latin typeface="UTM Avo" panose="02040603050506020204" pitchFamily="18" charset="0"/>
              </a:rPr>
              <a:t> </a:t>
            </a:r>
            <a:r>
              <a:rPr lang="en-US" sz="1100" dirty="0" err="1">
                <a:latin typeface="UTM Avo" panose="02040603050506020204" pitchFamily="18" charset="0"/>
              </a:rPr>
              <a:t>bè</a:t>
            </a:r>
            <a:r>
              <a:rPr lang="en-US" sz="1100" dirty="0">
                <a:latin typeface="UTM Avo" panose="02040603050506020204" pitchFamily="18" charset="0"/>
              </a:rPr>
              <a:t>:</a:t>
            </a:r>
          </a:p>
          <a:p>
            <a:pPr marL="171450" indent="-171450" algn="just">
              <a:lnSpc>
                <a:spcPct val="150000"/>
              </a:lnSpc>
              <a:buFontTx/>
              <a:buChar char="-"/>
            </a:pP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cho</a:t>
            </a:r>
            <a:r>
              <a:rPr lang="en-US" sz="1100" dirty="0">
                <a:latin typeface="UTM Avo" panose="02040603050506020204" pitchFamily="18" charset="0"/>
              </a:rPr>
              <a:t> </a:t>
            </a:r>
            <a:r>
              <a:rPr lang="en-US" sz="1100" dirty="0" err="1">
                <a:latin typeface="UTM Avo" panose="02040603050506020204" pitchFamily="18" charset="0"/>
              </a:rPr>
              <a:t>tôi</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đấy</a:t>
            </a:r>
            <a:r>
              <a:rPr lang="en-US" sz="1100" dirty="0">
                <a:latin typeface="UTM Avo" panose="02040603050506020204" pitchFamily="18" charset="0"/>
              </a:rPr>
              <a:t>!</a:t>
            </a:r>
          </a:p>
          <a:p>
            <a:pPr algn="just">
              <a:lnSpc>
                <a:spcPct val="150000"/>
              </a:lnSpc>
            </a:pPr>
            <a:r>
              <a:rPr lang="en-US" sz="1100" i="1" dirty="0">
                <a:latin typeface="UTM Avo" panose="02040603050506020204" pitchFamily="18" charset="0"/>
              </a:rPr>
              <a:t>                                                      (</a:t>
            </a:r>
            <a:r>
              <a:rPr lang="en-US" sz="1100" i="1" dirty="0" err="1">
                <a:latin typeface="UTM Avo" panose="02040603050506020204" pitchFamily="18" charset="0"/>
              </a:rPr>
              <a:t>Sự</a:t>
            </a:r>
            <a:r>
              <a:rPr lang="en-US" sz="1100" i="1" dirty="0">
                <a:latin typeface="UTM Avo" panose="02040603050506020204" pitchFamily="18" charset="0"/>
              </a:rPr>
              <a:t> </a:t>
            </a:r>
            <a:r>
              <a:rPr lang="en-US" sz="1100" i="1" dirty="0" err="1">
                <a:latin typeface="UTM Avo" panose="02040603050506020204" pitchFamily="18" charset="0"/>
              </a:rPr>
              <a:t>tích</a:t>
            </a:r>
            <a:r>
              <a:rPr lang="en-US" sz="1100" i="1" dirty="0">
                <a:latin typeface="UTM Avo" panose="02040603050506020204" pitchFamily="18" charset="0"/>
              </a:rPr>
              <a:t> </a:t>
            </a:r>
            <a:r>
              <a:rPr lang="en-US" sz="1100" i="1" dirty="0" err="1">
                <a:latin typeface="UTM Avo" panose="02040603050506020204" pitchFamily="18" charset="0"/>
              </a:rPr>
              <a:t>cây</a:t>
            </a:r>
            <a:r>
              <a:rPr lang="en-US" sz="1100" i="1" dirty="0">
                <a:latin typeface="UTM Avo" panose="02040603050506020204" pitchFamily="18" charset="0"/>
              </a:rPr>
              <a:t> </a:t>
            </a:r>
            <a:r>
              <a:rPr lang="en-US" sz="1100" i="1" dirty="0" err="1">
                <a:latin typeface="UTM Avo" panose="02040603050506020204" pitchFamily="18" charset="0"/>
              </a:rPr>
              <a:t>thì</a:t>
            </a:r>
            <a:r>
              <a:rPr lang="en-US" sz="1100" i="1" dirty="0">
                <a:latin typeface="UTM Avo" panose="02040603050506020204" pitchFamily="18" charset="0"/>
              </a:rPr>
              <a:t> </a:t>
            </a:r>
            <a:r>
              <a:rPr lang="en-US" sz="1100" i="1" dirty="0" err="1">
                <a:latin typeface="UTM Avo" panose="02040603050506020204" pitchFamily="18" charset="0"/>
              </a:rPr>
              <a:t>là</a:t>
            </a:r>
            <a:r>
              <a:rPr lang="en-US" sz="1100" i="1" dirty="0">
                <a:latin typeface="UTM Avo" panose="02040603050506020204" pitchFamily="18" charset="0"/>
              </a:rPr>
              <a:t> – </a:t>
            </a:r>
            <a:r>
              <a:rPr lang="en-US" sz="1100" i="1" dirty="0" err="1">
                <a:latin typeface="UTM Avo" panose="02040603050506020204" pitchFamily="18" charset="0"/>
              </a:rPr>
              <a:t>Trịnh</a:t>
            </a:r>
            <a:r>
              <a:rPr lang="en-US" sz="1100" i="1" dirty="0">
                <a:latin typeface="UTM Avo" panose="02040603050506020204" pitchFamily="18" charset="0"/>
              </a:rPr>
              <a:t> </a:t>
            </a:r>
            <a:r>
              <a:rPr lang="en-US" sz="1100" i="1" dirty="0" err="1">
                <a:latin typeface="UTM Avo" panose="02040603050506020204" pitchFamily="18" charset="0"/>
              </a:rPr>
              <a:t>Mạnh</a:t>
            </a:r>
            <a:r>
              <a:rPr lang="en-US" sz="1100" i="1" dirty="0">
                <a:latin typeface="UTM Avo" panose="02040603050506020204" pitchFamily="18" charset="0"/>
              </a:rPr>
              <a:t> </a:t>
            </a:r>
            <a:r>
              <a:rPr lang="en-US" sz="1100" i="1" dirty="0" err="1">
                <a:latin typeface="UTM Avo" panose="02040603050506020204" pitchFamily="18" charset="0"/>
              </a:rPr>
              <a:t>kể</a:t>
            </a:r>
            <a:r>
              <a:rPr lang="en-US" sz="1100" i="1" dirty="0">
                <a:latin typeface="UTM Avo" panose="02040603050506020204" pitchFamily="18" charset="0"/>
              </a:rPr>
              <a:t>)) </a:t>
            </a:r>
            <a:endParaRPr lang="vi-VN" sz="1100" dirty="0">
              <a:latin typeface="UTM Avo" panose="02040603050506020204" pitchFamily="18" charset="0"/>
            </a:endParaRPr>
          </a:p>
        </p:txBody>
      </p:sp>
      <p:pic>
        <p:nvPicPr>
          <p:cNvPr id="2" name="Picture 1"/>
          <p:cNvPicPr>
            <a:picLocks noChangeAspect="1"/>
          </p:cNvPicPr>
          <p:nvPr/>
        </p:nvPicPr>
        <p:blipFill>
          <a:blip r:embed="rId3"/>
          <a:stretch>
            <a:fillRect/>
          </a:stretch>
        </p:blipFill>
        <p:spPr>
          <a:xfrm>
            <a:off x="4408104" y="878763"/>
            <a:ext cx="2266950" cy="1612189"/>
          </a:xfrm>
          <a:prstGeom prst="rect">
            <a:avLst/>
          </a:prstGeom>
        </p:spPr>
      </p:pic>
    </p:spTree>
    <p:extLst>
      <p:ext uri="{BB962C8B-B14F-4D97-AF65-F5344CB8AC3E}">
        <p14:creationId xmlns:p14="http://schemas.microsoft.com/office/powerpoint/2010/main" val="1385341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par>
                                <p:cTn id="13" presetID="1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39379E3-F72F-364A-B033-9BD22226F102}"/>
              </a:ext>
            </a:extLst>
          </p:cNvPr>
          <p:cNvSpPr txBox="1"/>
          <p:nvPr/>
        </p:nvSpPr>
        <p:spPr>
          <a:xfrm>
            <a:off x="2589639" y="579456"/>
            <a:ext cx="1693469" cy="646331"/>
          </a:xfrm>
          <a:prstGeom prst="rect">
            <a:avLst/>
          </a:prstGeom>
          <a:noFill/>
        </p:spPr>
        <p:txBody>
          <a:bodyPr wrap="square" rtlCol="0">
            <a:spAutoFit/>
          </a:bodyPr>
          <a:lstStyle/>
          <a:p>
            <a:pPr>
              <a:lnSpc>
                <a:spcPct val="150000"/>
              </a:lnSpc>
            </a:pPr>
            <a:r>
              <a:rPr lang="en-US" sz="2400" b="1" dirty="0" err="1">
                <a:solidFill>
                  <a:schemeClr val="accent1">
                    <a:lumMod val="50000"/>
                  </a:schemeClr>
                </a:solidFill>
                <a:latin typeface="UTM Avo" panose="02040603050506020204" pitchFamily="18" charset="0"/>
              </a:rPr>
              <a:t>Ngắt</a:t>
            </a:r>
            <a:r>
              <a:rPr lang="en-US" sz="2400" b="1" dirty="0">
                <a:solidFill>
                  <a:schemeClr val="accent1">
                    <a:lumMod val="50000"/>
                  </a:schemeClr>
                </a:solidFill>
                <a:latin typeface="UTM Avo" panose="02040603050506020204" pitchFamily="18" charset="0"/>
              </a:rPr>
              <a:t> </a:t>
            </a:r>
            <a:r>
              <a:rPr lang="en-US" sz="2400" b="1" dirty="0" err="1">
                <a:solidFill>
                  <a:schemeClr val="accent1">
                    <a:lumMod val="50000"/>
                  </a:schemeClr>
                </a:solidFill>
                <a:latin typeface="UTM Avo" panose="02040603050506020204" pitchFamily="18" charset="0"/>
              </a:rPr>
              <a:t>câu</a:t>
            </a:r>
            <a:endParaRPr lang="en-US" sz="2400" b="1" dirty="0">
              <a:solidFill>
                <a:schemeClr val="accent1">
                  <a:lumMod val="50000"/>
                </a:schemeClr>
              </a:solidFill>
              <a:latin typeface="UTM Avo" panose="02040603050506020204" pitchFamily="18" charset="0"/>
            </a:endParaRPr>
          </a:p>
        </p:txBody>
      </p:sp>
      <p:sp>
        <p:nvSpPr>
          <p:cNvPr id="3" name="Rectangle 2">
            <a:extLst>
              <a:ext uri="{FF2B5EF4-FFF2-40B4-BE49-F238E27FC236}">
                <a16:creationId xmlns:a16="http://schemas.microsoft.com/office/drawing/2014/main" id="{04B2AE07-AE20-3040-9F7E-25ABBA398403}"/>
              </a:ext>
            </a:extLst>
          </p:cNvPr>
          <p:cNvSpPr/>
          <p:nvPr/>
        </p:nvSpPr>
        <p:spPr>
          <a:xfrm>
            <a:off x="353961" y="1668015"/>
            <a:ext cx="6164826" cy="923330"/>
          </a:xfrm>
          <a:prstGeom prst="rect">
            <a:avLst/>
          </a:prstGeom>
        </p:spPr>
        <p:txBody>
          <a:bodyPr wrap="square">
            <a:spAutoFit/>
          </a:bodyPr>
          <a:lstStyle/>
          <a:p>
            <a:pPr algn="just">
              <a:lnSpc>
                <a:spcPct val="150000"/>
              </a:lnSpc>
            </a:pPr>
            <a:r>
              <a:rPr lang="en-US" sz="1800" dirty="0">
                <a:latin typeface="UTM Avo" panose="02040603050506020204" pitchFamily="18" charset="0"/>
              </a:rPr>
              <a:t>- </a:t>
            </a:r>
            <a:r>
              <a:rPr lang="en-US" sz="1800" dirty="0" err="1">
                <a:latin typeface="UTM Avo" panose="02040603050506020204" pitchFamily="18" charset="0"/>
              </a:rPr>
              <a:t>Thưa</a:t>
            </a:r>
            <a:r>
              <a:rPr lang="en-US" sz="1800" dirty="0">
                <a:latin typeface="UTM Avo" panose="02040603050506020204" pitchFamily="18" charset="0"/>
              </a:rPr>
              <a:t> </a:t>
            </a:r>
            <a:r>
              <a:rPr lang="en-US" sz="1800" dirty="0" err="1">
                <a:latin typeface="UTM Avo" panose="02040603050506020204" pitchFamily="18" charset="0"/>
              </a:rPr>
              <a:t>trời</a:t>
            </a:r>
            <a:r>
              <a:rPr lang="en-US" sz="1800" dirty="0">
                <a:latin typeface="UTM Avo" panose="02040603050506020204" pitchFamily="18" charset="0"/>
              </a:rPr>
              <a:t>, </a:t>
            </a:r>
            <a:r>
              <a:rPr lang="en-US" sz="1800" dirty="0" err="1">
                <a:latin typeface="UTM Avo" panose="02040603050506020204" pitchFamily="18" charset="0"/>
              </a:rPr>
              <a:t>khi</a:t>
            </a:r>
            <a:r>
              <a:rPr lang="en-US" sz="1800" dirty="0">
                <a:latin typeface="UTM Avo" panose="02040603050506020204" pitchFamily="18" charset="0"/>
              </a:rPr>
              <a:t> </a:t>
            </a:r>
            <a:r>
              <a:rPr lang="en-US" sz="1800" dirty="0" err="1">
                <a:latin typeface="UTM Avo" panose="02040603050506020204" pitchFamily="18" charset="0"/>
              </a:rPr>
              <a:t>nấu</a:t>
            </a:r>
            <a:r>
              <a:rPr lang="en-US" sz="1800" dirty="0">
                <a:latin typeface="UTM Avo" panose="02040603050506020204" pitchFamily="18" charset="0"/>
              </a:rPr>
              <a:t> </a:t>
            </a:r>
            <a:r>
              <a:rPr lang="en-US" sz="1800" dirty="0" err="1">
                <a:latin typeface="UTM Avo" panose="02040603050506020204" pitchFamily="18" charset="0"/>
              </a:rPr>
              <a:t>canh</a:t>
            </a:r>
            <a:r>
              <a:rPr lang="en-US" sz="1800" dirty="0">
                <a:latin typeface="UTM Avo" panose="02040603050506020204" pitchFamily="18" charset="0"/>
              </a:rPr>
              <a:t> </a:t>
            </a:r>
            <a:r>
              <a:rPr lang="en-US" sz="1800" dirty="0" err="1">
                <a:latin typeface="UTM Avo" panose="02040603050506020204" pitchFamily="18" charset="0"/>
              </a:rPr>
              <a:t>riêu</a:t>
            </a:r>
            <a:r>
              <a:rPr lang="en-US" sz="1800" dirty="0">
                <a:latin typeface="UTM Avo" panose="02040603050506020204" pitchFamily="18" charset="0"/>
              </a:rPr>
              <a:t> </a:t>
            </a:r>
            <a:r>
              <a:rPr lang="en-US" sz="1800" dirty="0" err="1">
                <a:latin typeface="UTM Avo" panose="02040603050506020204" pitchFamily="18" charset="0"/>
              </a:rPr>
              <a:t>cá</a:t>
            </a:r>
            <a:r>
              <a:rPr lang="en-US" sz="1800" dirty="0">
                <a:latin typeface="UTM Avo" panose="02040603050506020204" pitchFamily="18" charset="0"/>
              </a:rPr>
              <a:t> </a:t>
            </a:r>
            <a:r>
              <a:rPr lang="en-US" sz="1800" dirty="0" err="1">
                <a:latin typeface="UTM Avo" panose="02040603050506020204" pitchFamily="18" charset="0"/>
              </a:rPr>
              <a:t>hoặc</a:t>
            </a:r>
            <a:r>
              <a:rPr lang="en-US" sz="1800" dirty="0">
                <a:latin typeface="UTM Avo" panose="02040603050506020204" pitchFamily="18" charset="0"/>
              </a:rPr>
              <a:t> </a:t>
            </a:r>
            <a:r>
              <a:rPr lang="en-US" sz="1800" dirty="0" err="1">
                <a:latin typeface="UTM Avo" panose="02040603050506020204" pitchFamily="18" charset="0"/>
              </a:rPr>
              <a:t>làm</a:t>
            </a:r>
            <a:r>
              <a:rPr lang="en-US" sz="1800" dirty="0">
                <a:latin typeface="UTM Avo" panose="02040603050506020204" pitchFamily="18" charset="0"/>
              </a:rPr>
              <a:t> </a:t>
            </a:r>
            <a:r>
              <a:rPr lang="en-US" sz="1800" dirty="0" err="1">
                <a:latin typeface="UTM Avo" panose="02040603050506020204" pitchFamily="18" charset="0"/>
              </a:rPr>
              <a:t>chả</a:t>
            </a:r>
            <a:r>
              <a:rPr lang="en-US" sz="1800" dirty="0">
                <a:latin typeface="UTM Avo" panose="02040603050506020204" pitchFamily="18" charset="0"/>
              </a:rPr>
              <a:t> </a:t>
            </a:r>
            <a:r>
              <a:rPr lang="en-US" sz="1800" dirty="0" err="1">
                <a:latin typeface="UTM Avo" panose="02040603050506020204" pitchFamily="18" charset="0"/>
              </a:rPr>
              <a:t>cá</a:t>
            </a:r>
            <a:r>
              <a:rPr lang="en-US" sz="1800" dirty="0">
                <a:latin typeface="UTM Avo" panose="02040603050506020204" pitchFamily="18" charset="0"/>
              </a:rPr>
              <a:t>, </a:t>
            </a:r>
            <a:r>
              <a:rPr lang="en-US" sz="1800" dirty="0" err="1">
                <a:latin typeface="UTM Avo" panose="02040603050506020204" pitchFamily="18" charset="0"/>
              </a:rPr>
              <a:t>chả</a:t>
            </a:r>
            <a:r>
              <a:rPr lang="en-US" sz="1800" dirty="0">
                <a:latin typeface="UTM Avo" panose="02040603050506020204" pitchFamily="18" charset="0"/>
              </a:rPr>
              <a:t> </a:t>
            </a:r>
            <a:r>
              <a:rPr lang="en-US" sz="1800" dirty="0" err="1">
                <a:latin typeface="UTM Avo" panose="02040603050506020204" pitchFamily="18" charset="0"/>
              </a:rPr>
              <a:t>mực</a:t>
            </a:r>
            <a:r>
              <a:rPr lang="en-US" sz="1800" dirty="0">
                <a:latin typeface="UTM Avo" panose="02040603050506020204" pitchFamily="18" charset="0"/>
              </a:rPr>
              <a:t> </a:t>
            </a:r>
            <a:r>
              <a:rPr lang="en-US" sz="1800" dirty="0" err="1">
                <a:latin typeface="UTM Avo" panose="02040603050506020204" pitchFamily="18" charset="0"/>
              </a:rPr>
              <a:t>mà</a:t>
            </a:r>
            <a:r>
              <a:rPr lang="en-US" sz="1800" dirty="0">
                <a:latin typeface="UTM Avo" panose="02040603050506020204" pitchFamily="18" charset="0"/>
              </a:rPr>
              <a:t> </a:t>
            </a:r>
            <a:r>
              <a:rPr lang="en-US" sz="1800" dirty="0" err="1">
                <a:latin typeface="UTM Avo" panose="02040603050506020204" pitchFamily="18" charset="0"/>
              </a:rPr>
              <a:t>không</a:t>
            </a:r>
            <a:r>
              <a:rPr lang="en-US" sz="1800" dirty="0">
                <a:latin typeface="UTM Avo" panose="02040603050506020204" pitchFamily="18" charset="0"/>
              </a:rPr>
              <a:t> </a:t>
            </a:r>
            <a:r>
              <a:rPr lang="en-US" sz="1800" dirty="0" err="1">
                <a:latin typeface="UTM Avo" panose="02040603050506020204" pitchFamily="18" charset="0"/>
              </a:rPr>
              <a:t>có</a:t>
            </a:r>
            <a:r>
              <a:rPr lang="en-US" sz="1800" dirty="0">
                <a:latin typeface="UTM Avo" panose="02040603050506020204" pitchFamily="18" charset="0"/>
              </a:rPr>
              <a:t> con </a:t>
            </a:r>
            <a:r>
              <a:rPr lang="en-US" sz="1800" dirty="0" err="1">
                <a:latin typeface="UTM Avo" panose="02040603050506020204" pitchFamily="18" charset="0"/>
              </a:rPr>
              <a:t>thì</a:t>
            </a:r>
            <a:r>
              <a:rPr lang="en-US" sz="1800" dirty="0">
                <a:latin typeface="UTM Avo" panose="02040603050506020204" pitchFamily="18" charset="0"/>
              </a:rPr>
              <a:t> </a:t>
            </a:r>
            <a:r>
              <a:rPr lang="en-US" sz="1800" dirty="0" err="1">
                <a:latin typeface="UTM Avo" panose="02040603050506020204" pitchFamily="18" charset="0"/>
              </a:rPr>
              <a:t>mất</a:t>
            </a:r>
            <a:r>
              <a:rPr lang="en-US" sz="1800" dirty="0">
                <a:latin typeface="UTM Avo" panose="02040603050506020204" pitchFamily="18" charset="0"/>
              </a:rPr>
              <a:t> </a:t>
            </a:r>
            <a:r>
              <a:rPr lang="en-US" sz="1800" dirty="0" err="1">
                <a:latin typeface="UTM Avo" panose="02040603050506020204" pitchFamily="18" charset="0"/>
              </a:rPr>
              <a:t>cả</a:t>
            </a:r>
            <a:r>
              <a:rPr lang="en-US" sz="1800" dirty="0">
                <a:latin typeface="UTM Avo" panose="02040603050506020204" pitchFamily="18" charset="0"/>
              </a:rPr>
              <a:t> </a:t>
            </a:r>
            <a:r>
              <a:rPr lang="en-US" sz="1800" dirty="0" err="1">
                <a:latin typeface="UTM Avo" panose="02040603050506020204" pitchFamily="18" charset="0"/>
              </a:rPr>
              <a:t>ngon</a:t>
            </a:r>
            <a:r>
              <a:rPr lang="en-US" sz="1800" dirty="0">
                <a:latin typeface="UTM Avo" panose="02040603050506020204" pitchFamily="18" charset="0"/>
              </a:rPr>
              <a:t> ạ.</a:t>
            </a:r>
          </a:p>
        </p:txBody>
      </p:sp>
      <p:cxnSp>
        <p:nvCxnSpPr>
          <p:cNvPr id="12" name="Straight Connector 11"/>
          <p:cNvCxnSpPr/>
          <p:nvPr/>
        </p:nvCxnSpPr>
        <p:spPr>
          <a:xfrm flipH="1">
            <a:off x="1505973" y="1725007"/>
            <a:ext cx="108155" cy="43226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3505197" y="1765695"/>
            <a:ext cx="108155" cy="43226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5132686" y="1776435"/>
            <a:ext cx="108155" cy="43226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6030510" y="1725007"/>
            <a:ext cx="108155" cy="43226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3443407" y="2256759"/>
            <a:ext cx="108155" cy="43226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3504275" y="2256759"/>
            <a:ext cx="108155" cy="43226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1002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up)">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up)">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up)">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up)">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up)">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up)">
                                      <p:cBhvr>
                                        <p:cTn id="4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83C8FAFC-C1D0-49BB-A45E-D744951A028F}"/>
              </a:ext>
            </a:extLst>
          </p:cNvPr>
          <p:cNvSpPr txBox="1"/>
          <p:nvPr/>
        </p:nvSpPr>
        <p:spPr>
          <a:xfrm>
            <a:off x="1981973" y="0"/>
            <a:ext cx="2271939" cy="413703"/>
          </a:xfrm>
          <a:prstGeom prst="rect">
            <a:avLst/>
          </a:prstGeom>
          <a:noFill/>
        </p:spPr>
        <p:txBody>
          <a:bodyPr wrap="square" rtlCol="0">
            <a:spAutoFit/>
          </a:bodyPr>
          <a:lstStyle/>
          <a:p>
            <a:pPr algn="ctr">
              <a:lnSpc>
                <a:spcPct val="150000"/>
              </a:lnSpc>
            </a:pPr>
            <a:r>
              <a:rPr lang="en-US" sz="1600" b="1" dirty="0" err="1">
                <a:solidFill>
                  <a:srgbClr val="C00000"/>
                </a:solidFill>
                <a:latin typeface="UTM Avo" panose="02040603050506020204" pitchFamily="18" charset="0"/>
              </a:rPr>
              <a:t>Sự</a:t>
            </a:r>
            <a:r>
              <a:rPr lang="en-US" sz="1600" b="1" dirty="0">
                <a:solidFill>
                  <a:srgbClr val="C00000"/>
                </a:solidFill>
                <a:latin typeface="UTM Avo" panose="02040603050506020204" pitchFamily="18" charset="0"/>
              </a:rPr>
              <a:t> </a:t>
            </a:r>
            <a:r>
              <a:rPr lang="en-US" sz="1600" b="1" dirty="0" err="1">
                <a:solidFill>
                  <a:srgbClr val="C00000"/>
                </a:solidFill>
                <a:latin typeface="UTM Avo" panose="02040603050506020204" pitchFamily="18" charset="0"/>
              </a:rPr>
              <a:t>tích</a:t>
            </a:r>
            <a:r>
              <a:rPr lang="en-US" sz="1600" b="1" dirty="0">
                <a:solidFill>
                  <a:srgbClr val="C00000"/>
                </a:solidFill>
                <a:latin typeface="UTM Avo" panose="02040603050506020204" pitchFamily="18" charset="0"/>
              </a:rPr>
              <a:t> </a:t>
            </a:r>
            <a:r>
              <a:rPr lang="en-US" sz="1600" b="1" dirty="0" err="1">
                <a:solidFill>
                  <a:srgbClr val="C00000"/>
                </a:solidFill>
                <a:latin typeface="UTM Avo" panose="02040603050506020204" pitchFamily="18" charset="0"/>
              </a:rPr>
              <a:t>cây</a:t>
            </a:r>
            <a:r>
              <a:rPr lang="en-US" sz="1600" b="1" dirty="0">
                <a:solidFill>
                  <a:srgbClr val="C00000"/>
                </a:solidFill>
                <a:latin typeface="UTM Avo" panose="02040603050506020204" pitchFamily="18" charset="0"/>
              </a:rPr>
              <a:t> </a:t>
            </a:r>
            <a:r>
              <a:rPr lang="en-US" sz="1600" b="1" dirty="0" err="1">
                <a:solidFill>
                  <a:srgbClr val="C00000"/>
                </a:solidFill>
                <a:latin typeface="UTM Avo" panose="02040603050506020204" pitchFamily="18" charset="0"/>
              </a:rPr>
              <a:t>thì</a:t>
            </a:r>
            <a:r>
              <a:rPr lang="en-US" sz="1600" b="1" dirty="0">
                <a:solidFill>
                  <a:srgbClr val="C00000"/>
                </a:solidFill>
                <a:latin typeface="UTM Avo" panose="02040603050506020204" pitchFamily="18" charset="0"/>
              </a:rPr>
              <a:t> </a:t>
            </a:r>
            <a:r>
              <a:rPr lang="en-US" sz="1600" b="1" dirty="0" err="1">
                <a:solidFill>
                  <a:srgbClr val="C00000"/>
                </a:solidFill>
                <a:latin typeface="UTM Avo" panose="02040603050506020204" pitchFamily="18" charset="0"/>
              </a:rPr>
              <a:t>là</a:t>
            </a:r>
            <a:endParaRPr lang="en-US" sz="1600" b="1" dirty="0">
              <a:solidFill>
                <a:srgbClr val="C00000"/>
              </a:solidFill>
              <a:latin typeface="UTM Avo" panose="02040603050506020204" pitchFamily="18" charset="0"/>
            </a:endParaRPr>
          </a:p>
        </p:txBody>
      </p:sp>
      <p:sp>
        <p:nvSpPr>
          <p:cNvPr id="19" name="TextBox 18">
            <a:extLst>
              <a:ext uri="{FF2B5EF4-FFF2-40B4-BE49-F238E27FC236}">
                <a16:creationId xmlns:a16="http://schemas.microsoft.com/office/drawing/2014/main" id="{7BF6BCDF-9F5D-43EF-8D2F-74DA0EBB0C5C}"/>
              </a:ext>
            </a:extLst>
          </p:cNvPr>
          <p:cNvSpPr txBox="1"/>
          <p:nvPr/>
        </p:nvSpPr>
        <p:spPr>
          <a:xfrm>
            <a:off x="119157" y="293519"/>
            <a:ext cx="6738843" cy="4916731"/>
          </a:xfrm>
          <a:prstGeom prst="rect">
            <a:avLst/>
          </a:prstGeom>
          <a:noFill/>
        </p:spPr>
        <p:txBody>
          <a:bodyPr wrap="square" rtlCol="0">
            <a:spAutoFit/>
          </a:bodyPr>
          <a:lstStyle/>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Ngày</a:t>
            </a:r>
            <a:r>
              <a:rPr lang="en-US" sz="1100" dirty="0">
                <a:latin typeface="UTM Avo" panose="02040603050506020204" pitchFamily="18" charset="0"/>
              </a:rPr>
              <a:t> </a:t>
            </a:r>
            <a:r>
              <a:rPr lang="en-US" sz="1100" dirty="0" err="1">
                <a:latin typeface="UTM Avo" panose="02040603050506020204" pitchFamily="18" charset="0"/>
              </a:rPr>
              <a:t>xưa</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cối</a:t>
            </a:r>
            <a:r>
              <a:rPr lang="en-US" sz="1100" dirty="0">
                <a:latin typeface="UTM Avo" panose="02040603050506020204" pitchFamily="18" charset="0"/>
              </a:rPr>
              <a:t> </a:t>
            </a:r>
            <a:r>
              <a:rPr lang="en-US" sz="1100" dirty="0" err="1">
                <a:latin typeface="UTM Avo" panose="02040603050506020204" pitchFamily="18" charset="0"/>
              </a:rPr>
              <a:t>trên</a:t>
            </a:r>
            <a:r>
              <a:rPr lang="en-US" sz="1100" dirty="0">
                <a:latin typeface="UTM Avo" panose="02040603050506020204" pitchFamily="18" charset="0"/>
              </a:rPr>
              <a:t> </a:t>
            </a:r>
            <a:r>
              <a:rPr lang="en-US" sz="1100" dirty="0" err="1">
                <a:latin typeface="UTM Avo" panose="02040603050506020204" pitchFamily="18" charset="0"/>
              </a:rPr>
              <a:t>trái</a:t>
            </a:r>
            <a:r>
              <a:rPr lang="en-US" sz="1100" dirty="0">
                <a:latin typeface="UTM Avo" panose="02040603050506020204" pitchFamily="18" charset="0"/>
              </a:rPr>
              <a:t> </a:t>
            </a:r>
            <a:r>
              <a:rPr lang="en-US" sz="1100" dirty="0" err="1">
                <a:latin typeface="UTM Avo" panose="02040603050506020204" pitchFamily="18" charset="0"/>
              </a:rPr>
              <a:t>đất</a:t>
            </a:r>
            <a:r>
              <a:rPr lang="en-US" sz="1100" dirty="0">
                <a:latin typeface="UTM Avo" panose="02040603050506020204" pitchFamily="18" charset="0"/>
              </a:rPr>
              <a:t> </a:t>
            </a:r>
            <a:r>
              <a:rPr lang="en-US" sz="1100" dirty="0" err="1">
                <a:latin typeface="UTM Avo" panose="02040603050506020204" pitchFamily="18" charset="0"/>
              </a:rPr>
              <a:t>chưa</a:t>
            </a:r>
            <a:r>
              <a:rPr lang="en-US" sz="1100" dirty="0">
                <a:latin typeface="UTM Avo" panose="02040603050506020204" pitchFamily="18" charset="0"/>
              </a:rPr>
              <a:t> </a:t>
            </a:r>
            <a:r>
              <a:rPr lang="en-US" sz="1100" dirty="0" err="1">
                <a:latin typeface="UTM Avo" panose="02040603050506020204" pitchFamily="18" charset="0"/>
              </a:rPr>
              <a:t>có</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gọi</a:t>
            </a:r>
            <a:r>
              <a:rPr lang="en-US" sz="1100" dirty="0">
                <a:latin typeface="UTM Avo" panose="02040603050506020204" pitchFamily="18" charset="0"/>
              </a:rPr>
              <a:t>. </a:t>
            </a: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bèn</a:t>
            </a:r>
            <a:r>
              <a:rPr lang="en-US" sz="1100" dirty="0">
                <a:latin typeface="UTM Avo" panose="02040603050506020204" pitchFamily="18" charset="0"/>
              </a:rPr>
              <a:t> </a:t>
            </a:r>
            <a:r>
              <a:rPr lang="en-US" sz="1100" dirty="0" err="1">
                <a:latin typeface="UTM Avo" panose="02040603050506020204" pitchFamily="18" charset="0"/>
              </a:rPr>
              <a:t>gọi</a:t>
            </a:r>
            <a:r>
              <a:rPr lang="en-US" sz="1100" dirty="0">
                <a:latin typeface="UTM Avo" panose="02040603050506020204" pitchFamily="18" charset="0"/>
              </a:rPr>
              <a:t> </a:t>
            </a:r>
            <a:r>
              <a:rPr lang="en-US" sz="1100" dirty="0" err="1">
                <a:latin typeface="UTM Avo" panose="02040603050506020204" pitchFamily="18" charset="0"/>
              </a:rPr>
              <a:t>chúng</a:t>
            </a:r>
            <a:r>
              <a:rPr lang="en-US" sz="1100" dirty="0">
                <a:latin typeface="UTM Avo" panose="02040603050506020204" pitchFamily="18" charset="0"/>
              </a:rPr>
              <a:t> </a:t>
            </a:r>
            <a:r>
              <a:rPr lang="en-US" sz="1100" dirty="0" err="1">
                <a:latin typeface="UTM Avo" panose="02040603050506020204" pitchFamily="18" charset="0"/>
              </a:rPr>
              <a:t>lên</a:t>
            </a:r>
            <a:r>
              <a:rPr lang="en-US" sz="1100" dirty="0">
                <a:latin typeface="UTM Avo" panose="02040603050506020204" pitchFamily="18" charset="0"/>
              </a:rPr>
              <a:t> </a:t>
            </a:r>
            <a:r>
              <a:rPr lang="en-US" sz="1100" dirty="0" err="1">
                <a:latin typeface="UTM Avo" panose="02040603050506020204" pitchFamily="18" charset="0"/>
              </a:rPr>
              <a:t>để</a:t>
            </a:r>
            <a:r>
              <a:rPr lang="en-US" sz="1100" dirty="0">
                <a:latin typeface="UTM Avo" panose="02040603050506020204" pitchFamily="18" charset="0"/>
              </a:rPr>
              <a:t>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cối</a:t>
            </a:r>
            <a:r>
              <a:rPr lang="en-US" sz="1100" dirty="0">
                <a:latin typeface="UTM Avo" panose="02040603050506020204" pitchFamily="18" charset="0"/>
              </a:rPr>
              <a:t> </a:t>
            </a:r>
            <a:r>
              <a:rPr lang="en-US" sz="1100" dirty="0" err="1">
                <a:latin typeface="UTM Avo" panose="02040603050506020204" pitchFamily="18" charset="0"/>
              </a:rPr>
              <a:t>mừng</a:t>
            </a:r>
            <a:r>
              <a:rPr lang="en-US" sz="1100" dirty="0">
                <a:latin typeface="UTM Avo" panose="02040603050506020204" pitchFamily="18" charset="0"/>
              </a:rPr>
              <a:t> </a:t>
            </a:r>
            <a:r>
              <a:rPr lang="en-US" sz="1100" dirty="0" err="1">
                <a:latin typeface="UTM Avo" panose="02040603050506020204" pitchFamily="18" charset="0"/>
              </a:rPr>
              <a:t>rỡ</a:t>
            </a:r>
            <a:r>
              <a:rPr lang="en-US" sz="1100" dirty="0">
                <a:latin typeface="UTM Avo" panose="02040603050506020204" pitchFamily="18" charset="0"/>
              </a:rPr>
              <a:t> </a:t>
            </a:r>
            <a:r>
              <a:rPr lang="en-US" sz="1100" dirty="0" err="1">
                <a:latin typeface="UTM Avo" panose="02040603050506020204" pitchFamily="18" charset="0"/>
              </a:rPr>
              <a:t>kéo</a:t>
            </a:r>
            <a:r>
              <a:rPr lang="en-US" sz="1100" dirty="0">
                <a:latin typeface="UTM Avo" panose="02040603050506020204" pitchFamily="18" charset="0"/>
              </a:rPr>
              <a:t> </a:t>
            </a:r>
            <a:r>
              <a:rPr lang="en-US" sz="1100" dirty="0" err="1">
                <a:latin typeface="UTM Avo" panose="02040603050506020204" pitchFamily="18" charset="0"/>
              </a:rPr>
              <a:t>nhau</a:t>
            </a:r>
            <a:r>
              <a:rPr lang="en-US" sz="1100" dirty="0">
                <a:latin typeface="UTM Avo" panose="02040603050506020204" pitchFamily="18" charset="0"/>
              </a:rPr>
              <a:t> </a:t>
            </a:r>
            <a:r>
              <a:rPr lang="en-US" sz="1100" dirty="0" err="1">
                <a:latin typeface="UTM Avo" panose="02040603050506020204" pitchFamily="18" charset="0"/>
              </a:rPr>
              <a:t>lên</a:t>
            </a:r>
            <a:r>
              <a:rPr lang="en-US" sz="1100" dirty="0">
                <a:latin typeface="UTM Avo" panose="02040603050506020204" pitchFamily="18" charset="0"/>
              </a:rPr>
              <a:t> </a:t>
            </a: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chỉ</a:t>
            </a:r>
            <a:r>
              <a:rPr lang="en-US" sz="1100" dirty="0">
                <a:latin typeface="UTM Avo" panose="02040603050506020204" pitchFamily="18" charset="0"/>
              </a:rPr>
              <a:t> </a:t>
            </a:r>
            <a:r>
              <a:rPr lang="en-US" sz="1100" dirty="0" err="1">
                <a:latin typeface="UTM Avo" panose="02040603050506020204" pitchFamily="18" charset="0"/>
              </a:rPr>
              <a:t>tay</a:t>
            </a:r>
            <a:r>
              <a:rPr lang="en-US" sz="1100" dirty="0">
                <a:latin typeface="UTM Avo" panose="02040603050506020204" pitchFamily="18" charset="0"/>
              </a:rPr>
              <a:t> </a:t>
            </a:r>
            <a:r>
              <a:rPr lang="en-US" sz="1100" dirty="0" err="1">
                <a:latin typeface="UTM Avo" panose="02040603050506020204" pitchFamily="18" charset="0"/>
              </a:rPr>
              <a:t>vào</a:t>
            </a:r>
            <a:r>
              <a:rPr lang="en-US" sz="1100" dirty="0">
                <a:latin typeface="UTM Avo" panose="02040603050506020204" pitchFamily="18" charset="0"/>
              </a:rPr>
              <a:t> </a:t>
            </a:r>
            <a:r>
              <a:rPr lang="en-US" sz="1100" dirty="0" err="1">
                <a:latin typeface="UTM Avo" panose="02040603050506020204" pitchFamily="18" charset="0"/>
              </a:rPr>
              <a:t>từng</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và</a:t>
            </a:r>
            <a:r>
              <a:rPr lang="en-US" sz="1100" dirty="0">
                <a:latin typeface="UTM Avo" panose="02040603050506020204" pitchFamily="18" charset="0"/>
              </a:rPr>
              <a:t>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ta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cho</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dừa</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ta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cho</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cau</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ta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cho</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mít</a:t>
            </a:r>
            <a:r>
              <a:rPr lang="en-US" sz="1100" dirty="0">
                <a:latin typeface="UTM Avo" panose="02040603050506020204" pitchFamily="18" charset="0"/>
              </a:rPr>
              <a:t>…</a:t>
            </a:r>
          </a:p>
          <a:p>
            <a:pPr algn="just">
              <a:lnSpc>
                <a:spcPct val="150000"/>
              </a:lnSpc>
            </a:pP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mãi</a:t>
            </a:r>
            <a:r>
              <a:rPr lang="en-US" sz="1100" dirty="0">
                <a:latin typeface="UTM Avo" panose="02040603050506020204" pitchFamily="18" charset="0"/>
              </a:rPr>
              <a:t> </a:t>
            </a:r>
            <a:r>
              <a:rPr lang="en-US" sz="1100" dirty="0" err="1">
                <a:latin typeface="UTM Avo" panose="02040603050506020204" pitchFamily="18" charset="0"/>
              </a:rPr>
              <a:t>mà</a:t>
            </a:r>
            <a:r>
              <a:rPr lang="en-US" sz="1100" dirty="0">
                <a:latin typeface="UTM Avo" panose="02040603050506020204" pitchFamily="18" charset="0"/>
              </a:rPr>
              <a:t> </a:t>
            </a:r>
            <a:r>
              <a:rPr lang="en-US" sz="1100" dirty="0" err="1">
                <a:latin typeface="UTM Avo" panose="02040603050506020204" pitchFamily="18" charset="0"/>
              </a:rPr>
              <a:t>vẫn</a:t>
            </a:r>
            <a:r>
              <a:rPr lang="en-US" sz="1100" dirty="0">
                <a:latin typeface="UTM Avo" panose="02040603050506020204" pitchFamily="18" charset="0"/>
              </a:rPr>
              <a:t> </a:t>
            </a:r>
            <a:r>
              <a:rPr lang="en-US" sz="1100" dirty="0" err="1">
                <a:latin typeface="UTM Avo" panose="02040603050506020204" pitchFamily="18" charset="0"/>
              </a:rPr>
              <a:t>chưa</a:t>
            </a:r>
            <a:r>
              <a:rPr lang="en-US" sz="1100" dirty="0">
                <a:latin typeface="UTM Avo" panose="02040603050506020204" pitchFamily="18" charset="0"/>
              </a:rPr>
              <a:t> </a:t>
            </a:r>
            <a:r>
              <a:rPr lang="en-US" sz="1100" dirty="0" err="1">
                <a:latin typeface="UTM Avo" panose="02040603050506020204" pitchFamily="18" charset="0"/>
              </a:rPr>
              <a:t>hết</a:t>
            </a:r>
            <a:r>
              <a:rPr lang="en-US" sz="1100" dirty="0">
                <a:latin typeface="UTM Avo" panose="02040603050506020204" pitchFamily="18" charset="0"/>
              </a:rPr>
              <a:t>. </a:t>
            </a:r>
            <a:r>
              <a:rPr lang="en-US" sz="1100" dirty="0" err="1">
                <a:latin typeface="UTM Avo" panose="02040603050506020204" pitchFamily="18" charset="0"/>
              </a:rPr>
              <a:t>Về</a:t>
            </a:r>
            <a:r>
              <a:rPr lang="en-US" sz="1100" dirty="0">
                <a:latin typeface="UTM Avo" panose="02040603050506020204" pitchFamily="18" charset="0"/>
              </a:rPr>
              <a:t> </a:t>
            </a:r>
            <a:r>
              <a:rPr lang="en-US" sz="1100" dirty="0" err="1">
                <a:latin typeface="UTM Avo" panose="02040603050506020204" pitchFamily="18" charset="0"/>
              </a:rPr>
              <a:t>sau</a:t>
            </a:r>
            <a:r>
              <a:rPr lang="en-US" sz="1100" dirty="0">
                <a:latin typeface="UTM Avo" panose="02040603050506020204" pitchFamily="18" charset="0"/>
              </a:rPr>
              <a:t>, </a:t>
            </a: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chỉ</a:t>
            </a:r>
            <a:r>
              <a:rPr lang="en-US" sz="1100" dirty="0">
                <a:latin typeface="UTM Avo" panose="02040603050506020204" pitchFamily="18" charset="0"/>
              </a:rPr>
              <a:t> </a:t>
            </a:r>
            <a:r>
              <a:rPr lang="en-US" sz="1100" dirty="0" err="1">
                <a:latin typeface="UTM Avo" panose="02040603050506020204" pitchFamily="18" charset="0"/>
              </a:rPr>
              <a:t>nói</a:t>
            </a:r>
            <a:r>
              <a:rPr lang="en-US" sz="1100" dirty="0">
                <a:latin typeface="UTM Avo" panose="02040603050506020204" pitchFamily="18" charset="0"/>
              </a:rPr>
              <a:t> </a:t>
            </a:r>
            <a:r>
              <a:rPr lang="en-US" sz="1100" dirty="0" err="1">
                <a:latin typeface="UTM Avo" panose="02040603050506020204" pitchFamily="18" charset="0"/>
              </a:rPr>
              <a:t>vắn</a:t>
            </a:r>
            <a:r>
              <a:rPr lang="en-US" sz="1100" dirty="0">
                <a:latin typeface="UTM Avo" panose="02040603050506020204" pitchFamily="18" charset="0"/>
              </a:rPr>
              <a:t> </a:t>
            </a:r>
            <a:r>
              <a:rPr lang="en-US" sz="1100" dirty="0" err="1">
                <a:latin typeface="UTM Avo" panose="02040603050506020204" pitchFamily="18" charset="0"/>
              </a:rPr>
              <a:t>tắt</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cải</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ớt</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tỏi</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Khi</a:t>
            </a:r>
            <a:r>
              <a:rPr lang="en-US" sz="1100" dirty="0">
                <a:latin typeface="UTM Avo" panose="02040603050506020204" pitchFamily="18" charset="0"/>
              </a:rPr>
              <a:t> </a:t>
            </a:r>
            <a:r>
              <a:rPr lang="en-US" sz="1100" dirty="0" err="1">
                <a:latin typeface="UTM Avo" panose="02040603050506020204" pitchFamily="18" charset="0"/>
              </a:rPr>
              <a:t>các</a:t>
            </a:r>
            <a:r>
              <a:rPr lang="en-US" sz="1100" dirty="0">
                <a:latin typeface="UTM Avo" panose="02040603050506020204" pitchFamily="18" charset="0"/>
              </a:rPr>
              <a:t> </a:t>
            </a:r>
            <a:r>
              <a:rPr lang="en-US" sz="1100" dirty="0" err="1">
                <a:latin typeface="UTM Avo" panose="02040603050506020204" pitchFamily="18" charset="0"/>
              </a:rPr>
              <a:t>loài</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đều</a:t>
            </a:r>
            <a:r>
              <a:rPr lang="en-US" sz="1100" dirty="0">
                <a:latin typeface="UTM Avo" panose="02040603050506020204" pitchFamily="18" charset="0"/>
              </a:rPr>
              <a:t> </a:t>
            </a:r>
            <a:r>
              <a:rPr lang="en-US" sz="1100" dirty="0" err="1">
                <a:latin typeface="UTM Avo" panose="02040603050506020204" pitchFamily="18" charset="0"/>
              </a:rPr>
              <a:t>có</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bỗng</a:t>
            </a:r>
            <a:r>
              <a:rPr lang="en-US" sz="1100" dirty="0">
                <a:latin typeface="UTM Avo" panose="02040603050506020204" pitchFamily="18" charset="0"/>
              </a:rPr>
              <a:t> </a:t>
            </a:r>
            <a:r>
              <a:rPr lang="en-US" sz="1100" dirty="0" err="1">
                <a:latin typeface="UTM Avo" panose="02040603050506020204" pitchFamily="18" charset="0"/>
              </a:rPr>
              <a:t>một</a:t>
            </a:r>
            <a:r>
              <a:rPr lang="en-US" sz="1100" dirty="0">
                <a:latin typeface="UTM Avo" panose="02040603050506020204" pitchFamily="18" charset="0"/>
              </a:rPr>
              <a:t> </a:t>
            </a:r>
            <a:r>
              <a:rPr lang="en-US" sz="1100" dirty="0" err="1">
                <a:latin typeface="UTM Avo" panose="02040603050506020204" pitchFamily="18" charset="0"/>
              </a:rPr>
              <a:t>cái</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dáng</a:t>
            </a:r>
            <a:r>
              <a:rPr lang="en-US" sz="1100" dirty="0">
                <a:latin typeface="UTM Avo" panose="02040603050506020204" pitchFamily="18" charset="0"/>
              </a:rPr>
              <a:t> </a:t>
            </a:r>
            <a:r>
              <a:rPr lang="en-US" sz="1100" dirty="0" err="1">
                <a:latin typeface="UTM Avo" panose="02040603050506020204" pitchFamily="18" charset="0"/>
              </a:rPr>
              <a:t>mảnh</a:t>
            </a:r>
            <a:r>
              <a:rPr lang="en-US" sz="1100" dirty="0">
                <a:latin typeface="UTM Avo" panose="02040603050506020204" pitchFamily="18" charset="0"/>
              </a:rPr>
              <a:t> </a:t>
            </a:r>
            <a:r>
              <a:rPr lang="en-US" sz="1100" dirty="0" err="1">
                <a:latin typeface="UTM Avo" panose="02040603050506020204" pitchFamily="18" charset="0"/>
              </a:rPr>
              <a:t>khảnh</a:t>
            </a:r>
            <a:r>
              <a:rPr lang="en-US" sz="1100" dirty="0">
                <a:latin typeface="UTM Avo" panose="02040603050506020204" pitchFamily="18" charset="0"/>
              </a:rPr>
              <a:t>, </a:t>
            </a:r>
            <a:r>
              <a:rPr lang="en-US" sz="1100" dirty="0" err="1">
                <a:latin typeface="UTM Avo" panose="02040603050506020204" pitchFamily="18" charset="0"/>
              </a:rPr>
              <a:t>lá</a:t>
            </a:r>
            <a:r>
              <a:rPr lang="en-US" sz="1100" dirty="0">
                <a:latin typeface="UTM Avo" panose="02040603050506020204" pitchFamily="18" charset="0"/>
              </a:rPr>
              <a:t> </a:t>
            </a:r>
            <a:r>
              <a:rPr lang="en-US" sz="1100" dirty="0" err="1">
                <a:latin typeface="UTM Avo" panose="02040603050506020204" pitchFamily="18" charset="0"/>
              </a:rPr>
              <a:t>nhỏ</a:t>
            </a:r>
            <a:r>
              <a:rPr lang="en-US" sz="1100" dirty="0">
                <a:latin typeface="UTM Avo" panose="02040603050506020204" pitchFamily="18" charset="0"/>
              </a:rPr>
              <a:t> </a:t>
            </a:r>
            <a:r>
              <a:rPr lang="en-US" sz="1100" dirty="0" err="1">
                <a:latin typeface="UTM Avo" panose="02040603050506020204" pitchFamily="18" charset="0"/>
              </a:rPr>
              <a:t>xíu</a:t>
            </a:r>
            <a:r>
              <a:rPr lang="en-US" sz="1100" dirty="0">
                <a:latin typeface="UTM Avo" panose="02040603050506020204" pitchFamily="18" charset="0"/>
              </a:rPr>
              <a:t> </a:t>
            </a:r>
            <a:r>
              <a:rPr lang="en-US" sz="1100" dirty="0" err="1">
                <a:latin typeface="UTM Avo" panose="02040603050506020204" pitchFamily="18" charset="0"/>
              </a:rPr>
              <a:t>đến</a:t>
            </a:r>
            <a:r>
              <a:rPr lang="en-US" sz="1100" dirty="0">
                <a:latin typeface="UTM Avo" panose="02040603050506020204" pitchFamily="18" charset="0"/>
              </a:rPr>
              <a:t> </a:t>
            </a:r>
            <a:r>
              <a:rPr lang="en-US" sz="1100" dirty="0" err="1">
                <a:latin typeface="UTM Avo" panose="02040603050506020204" pitchFamily="18" charset="0"/>
              </a:rPr>
              <a:t>xin</a:t>
            </a:r>
            <a:r>
              <a:rPr lang="en-US" sz="1100" dirty="0">
                <a:latin typeface="UTM Avo" panose="02040603050506020204" pitchFamily="18" charset="0"/>
              </a:rPr>
              <a:t>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bé</a:t>
            </a:r>
            <a:r>
              <a:rPr lang="en-US" sz="1100" dirty="0">
                <a:latin typeface="UTM Avo" panose="02040603050506020204" pitchFamily="18" charset="0"/>
              </a:rPr>
              <a:t> </a:t>
            </a:r>
            <a:r>
              <a:rPr lang="en-US" sz="1100" dirty="0" err="1">
                <a:latin typeface="UTM Avo" panose="02040603050506020204" pitchFamily="18" charset="0"/>
              </a:rPr>
              <a:t>tí</a:t>
            </a:r>
            <a:r>
              <a:rPr lang="en-US" sz="1100" dirty="0">
                <a:latin typeface="UTM Avo" panose="02040603050506020204" pitchFamily="18" charset="0"/>
              </a:rPr>
              <a:t> </a:t>
            </a:r>
            <a:r>
              <a:rPr lang="en-US" sz="1100" dirty="0" err="1">
                <a:latin typeface="UTM Avo" panose="02040603050506020204" pitchFamily="18" charset="0"/>
              </a:rPr>
              <a:t>xíu</a:t>
            </a: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có</a:t>
            </a:r>
            <a:r>
              <a:rPr lang="en-US" sz="1100" dirty="0">
                <a:latin typeface="UTM Avo" panose="02040603050506020204" pitchFamily="18" charset="0"/>
              </a:rPr>
              <a:t> </a:t>
            </a:r>
            <a:r>
              <a:rPr lang="en-US" sz="1100" dirty="0" err="1">
                <a:latin typeface="UTM Avo" panose="02040603050506020204" pitchFamily="18" charset="0"/>
              </a:rPr>
              <a:t>ích</a:t>
            </a:r>
            <a:r>
              <a:rPr lang="en-US" sz="1100" dirty="0">
                <a:latin typeface="UTM Avo" panose="02040603050506020204" pitchFamily="18" charset="0"/>
              </a:rPr>
              <a:t> </a:t>
            </a:r>
            <a:r>
              <a:rPr lang="en-US" sz="1100" dirty="0" err="1">
                <a:latin typeface="UTM Avo" panose="02040603050506020204" pitchFamily="18" charset="0"/>
              </a:rPr>
              <a:t>gì</a:t>
            </a:r>
            <a:r>
              <a:rPr lang="en-US" sz="1100" dirty="0">
                <a:latin typeface="UTM Avo" panose="02040603050506020204" pitchFamily="18" charset="0"/>
              </a:rPr>
              <a:t> </a:t>
            </a:r>
            <a:r>
              <a:rPr lang="en-US" sz="1100" dirty="0" err="1">
                <a:latin typeface="UTM Avo" panose="02040603050506020204" pitchFamily="18" charset="0"/>
              </a:rPr>
              <a:t>để</a:t>
            </a:r>
            <a:r>
              <a:rPr lang="en-US" sz="1100" dirty="0">
                <a:latin typeface="UTM Avo" panose="02040603050506020204" pitchFamily="18" charset="0"/>
              </a:rPr>
              <a:t> ta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nào</a:t>
            </a:r>
            <a:r>
              <a:rPr lang="en-US" sz="1100" dirty="0">
                <a:latin typeface="UTM Avo" panose="02040603050506020204" pitchFamily="18" charset="0"/>
              </a:rPr>
              <a:t>? – </a:t>
            </a: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hỏi</a:t>
            </a:r>
            <a:r>
              <a:rPr lang="en-US" sz="1100" dirty="0">
                <a:latin typeface="UTM Avo" panose="02040603050506020204" pitchFamily="18" charset="0"/>
              </a:rPr>
              <a:t>.</a:t>
            </a:r>
          </a:p>
          <a:p>
            <a:pPr algn="just">
              <a:lnSpc>
                <a:spcPct val="150000"/>
              </a:lnSpc>
            </a:pP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nhỏ</a:t>
            </a:r>
            <a:r>
              <a:rPr lang="en-US" sz="1100" dirty="0">
                <a:latin typeface="UTM Avo" panose="02040603050506020204" pitchFamily="18" charset="0"/>
              </a:rPr>
              <a:t> </a:t>
            </a:r>
            <a:r>
              <a:rPr lang="en-US" sz="1100" dirty="0" err="1">
                <a:latin typeface="UTM Avo" panose="02040603050506020204" pitchFamily="18" charset="0"/>
              </a:rPr>
              <a:t>liền</a:t>
            </a:r>
            <a:r>
              <a:rPr lang="en-US" sz="1100" dirty="0">
                <a:latin typeface="UTM Avo" panose="02040603050506020204" pitchFamily="18" charset="0"/>
              </a:rPr>
              <a:t> </a:t>
            </a:r>
            <a:r>
              <a:rPr lang="en-US" sz="1100" dirty="0" err="1">
                <a:latin typeface="UTM Avo" panose="02040603050506020204" pitchFamily="18" charset="0"/>
              </a:rPr>
              <a:t>thưa</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Thưa</a:t>
            </a:r>
            <a:r>
              <a:rPr lang="en-US" sz="1100" dirty="0">
                <a:latin typeface="UTM Avo" panose="02040603050506020204" pitchFamily="18" charset="0"/>
              </a:rPr>
              <a:t> </a:t>
            </a: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khi</a:t>
            </a:r>
            <a:r>
              <a:rPr lang="en-US" sz="1100" dirty="0">
                <a:latin typeface="UTM Avo" panose="02040603050506020204" pitchFamily="18" charset="0"/>
              </a:rPr>
              <a:t> </a:t>
            </a:r>
            <a:r>
              <a:rPr lang="en-US" sz="1100" dirty="0" err="1">
                <a:latin typeface="UTM Avo" panose="02040603050506020204" pitchFamily="18" charset="0"/>
              </a:rPr>
              <a:t>nấu</a:t>
            </a:r>
            <a:r>
              <a:rPr lang="en-US" sz="1100" dirty="0">
                <a:latin typeface="UTM Avo" panose="02040603050506020204" pitchFamily="18" charset="0"/>
              </a:rPr>
              <a:t> </a:t>
            </a:r>
            <a:r>
              <a:rPr lang="en-US" sz="1100" dirty="0" err="1">
                <a:latin typeface="UTM Avo" panose="02040603050506020204" pitchFamily="18" charset="0"/>
              </a:rPr>
              <a:t>canh</a:t>
            </a:r>
            <a:r>
              <a:rPr lang="en-US" sz="1100" dirty="0">
                <a:latin typeface="UTM Avo" panose="02040603050506020204" pitchFamily="18" charset="0"/>
              </a:rPr>
              <a:t> </a:t>
            </a:r>
            <a:r>
              <a:rPr lang="en-US" sz="1100" dirty="0" err="1">
                <a:latin typeface="UTM Avo" panose="02040603050506020204" pitchFamily="18" charset="0"/>
              </a:rPr>
              <a:t>riêu</a:t>
            </a:r>
            <a:r>
              <a:rPr lang="en-US" sz="1100" dirty="0">
                <a:latin typeface="UTM Avo" panose="02040603050506020204" pitchFamily="18" charset="0"/>
              </a:rPr>
              <a:t> </a:t>
            </a:r>
            <a:r>
              <a:rPr lang="en-US" sz="1100" dirty="0" err="1">
                <a:latin typeface="UTM Avo" panose="02040603050506020204" pitchFamily="18" charset="0"/>
              </a:rPr>
              <a:t>cá</a:t>
            </a:r>
            <a:r>
              <a:rPr lang="en-US" sz="1100" dirty="0">
                <a:latin typeface="UTM Avo" panose="02040603050506020204" pitchFamily="18" charset="0"/>
              </a:rPr>
              <a:t> </a:t>
            </a:r>
            <a:r>
              <a:rPr lang="en-US" sz="1100" dirty="0" err="1">
                <a:latin typeface="UTM Avo" panose="02040603050506020204" pitchFamily="18" charset="0"/>
              </a:rPr>
              <a:t>hoặc</a:t>
            </a:r>
            <a:r>
              <a:rPr lang="en-US" sz="1100" dirty="0">
                <a:latin typeface="UTM Avo" panose="02040603050506020204" pitchFamily="18" charset="0"/>
              </a:rPr>
              <a:t> </a:t>
            </a:r>
            <a:r>
              <a:rPr lang="en-US" sz="1100" dirty="0" err="1">
                <a:latin typeface="UTM Avo" panose="02040603050506020204" pitchFamily="18" charset="0"/>
              </a:rPr>
              <a:t>làm</a:t>
            </a:r>
            <a:r>
              <a:rPr lang="en-US" sz="1100" dirty="0">
                <a:latin typeface="UTM Avo" panose="02040603050506020204" pitchFamily="18" charset="0"/>
              </a:rPr>
              <a:t> </a:t>
            </a:r>
            <a:r>
              <a:rPr lang="en-US" sz="1100" dirty="0" err="1">
                <a:latin typeface="UTM Avo" panose="02040603050506020204" pitchFamily="18" charset="0"/>
              </a:rPr>
              <a:t>chả</a:t>
            </a:r>
            <a:r>
              <a:rPr lang="en-US" sz="1100" dirty="0">
                <a:latin typeface="UTM Avo" panose="02040603050506020204" pitchFamily="18" charset="0"/>
              </a:rPr>
              <a:t> </a:t>
            </a:r>
            <a:r>
              <a:rPr lang="en-US" sz="1100" dirty="0" err="1">
                <a:latin typeface="UTM Avo" panose="02040603050506020204" pitchFamily="18" charset="0"/>
              </a:rPr>
              <a:t>cá</a:t>
            </a:r>
            <a:r>
              <a:rPr lang="en-US" sz="1100" dirty="0">
                <a:latin typeface="UTM Avo" panose="02040603050506020204" pitchFamily="18" charset="0"/>
              </a:rPr>
              <a:t>, </a:t>
            </a:r>
            <a:r>
              <a:rPr lang="en-US" sz="1100" dirty="0" err="1">
                <a:latin typeface="UTM Avo" panose="02040603050506020204" pitchFamily="18" charset="0"/>
              </a:rPr>
              <a:t>chả</a:t>
            </a:r>
            <a:r>
              <a:rPr lang="en-US" sz="1100" dirty="0">
                <a:latin typeface="UTM Avo" panose="02040603050506020204" pitchFamily="18" charset="0"/>
              </a:rPr>
              <a:t> </a:t>
            </a:r>
            <a:r>
              <a:rPr lang="en-US" sz="1100" dirty="0" err="1">
                <a:latin typeface="UTM Avo" panose="02040603050506020204" pitchFamily="18" charset="0"/>
              </a:rPr>
              <a:t>mực</a:t>
            </a:r>
            <a:r>
              <a:rPr lang="en-US" sz="1100" dirty="0">
                <a:latin typeface="UTM Avo" panose="02040603050506020204" pitchFamily="18" charset="0"/>
              </a:rPr>
              <a:t> </a:t>
            </a:r>
            <a:r>
              <a:rPr lang="en-US" sz="1100" dirty="0" err="1">
                <a:latin typeface="UTM Avo" panose="02040603050506020204" pitchFamily="18" charset="0"/>
              </a:rPr>
              <a:t>mà</a:t>
            </a:r>
            <a:r>
              <a:rPr lang="en-US" sz="1100" dirty="0">
                <a:latin typeface="UTM Avo" panose="02040603050506020204" pitchFamily="18" charset="0"/>
              </a:rPr>
              <a:t> </a:t>
            </a:r>
            <a:r>
              <a:rPr lang="en-US" sz="1100" dirty="0" err="1">
                <a:latin typeface="UTM Avo" panose="02040603050506020204" pitchFamily="18" charset="0"/>
              </a:rPr>
              <a:t>không</a:t>
            </a:r>
            <a:r>
              <a:rPr lang="en-US" sz="1100" dirty="0">
                <a:latin typeface="UTM Avo" panose="02040603050506020204" pitchFamily="18" charset="0"/>
              </a:rPr>
              <a:t> </a:t>
            </a:r>
            <a:r>
              <a:rPr lang="en-US" sz="1100" dirty="0" err="1">
                <a:latin typeface="UTM Avo" panose="02040603050506020204" pitchFamily="18" charset="0"/>
              </a:rPr>
              <a:t>có</a:t>
            </a:r>
            <a:r>
              <a:rPr lang="en-US" sz="1100" dirty="0">
                <a:latin typeface="UTM Avo" panose="02040603050506020204" pitchFamily="18" charset="0"/>
              </a:rPr>
              <a:t> con </a:t>
            </a:r>
            <a:r>
              <a:rPr lang="en-US" sz="1100" dirty="0" err="1">
                <a:latin typeface="UTM Avo" panose="02040603050506020204" pitchFamily="18" charset="0"/>
              </a:rPr>
              <a:t>thì</a:t>
            </a:r>
            <a:r>
              <a:rPr lang="en-US" sz="1100" dirty="0">
                <a:latin typeface="UTM Avo" panose="02040603050506020204" pitchFamily="18" charset="0"/>
              </a:rPr>
              <a:t> </a:t>
            </a:r>
            <a:r>
              <a:rPr lang="en-US" sz="1100" dirty="0" err="1">
                <a:latin typeface="UTM Avo" panose="02040603050506020204" pitchFamily="18" charset="0"/>
              </a:rPr>
              <a:t>mất</a:t>
            </a:r>
            <a:r>
              <a:rPr lang="en-US" sz="1100" dirty="0">
                <a:latin typeface="UTM Avo" panose="02040603050506020204" pitchFamily="18" charset="0"/>
              </a:rPr>
              <a:t> </a:t>
            </a:r>
            <a:r>
              <a:rPr lang="en-US" sz="1100" dirty="0" err="1">
                <a:latin typeface="UTM Avo" panose="02040603050506020204" pitchFamily="18" charset="0"/>
              </a:rPr>
              <a:t>cả</a:t>
            </a:r>
            <a:r>
              <a:rPr lang="en-US" sz="1100" dirty="0">
                <a:latin typeface="UTM Avo" panose="02040603050506020204" pitchFamily="18" charset="0"/>
              </a:rPr>
              <a:t> </a:t>
            </a:r>
            <a:r>
              <a:rPr lang="en-US" sz="1100" dirty="0" err="1">
                <a:latin typeface="UTM Avo" panose="02040603050506020204" pitchFamily="18" charset="0"/>
              </a:rPr>
              <a:t>ngon</a:t>
            </a:r>
            <a:r>
              <a:rPr lang="en-US" sz="1100" dirty="0">
                <a:latin typeface="UTM Avo" panose="02040603050506020204" pitchFamily="18" charset="0"/>
              </a:rPr>
              <a:t> ạ.</a:t>
            </a:r>
          </a:p>
          <a:p>
            <a:pPr algn="just">
              <a:lnSpc>
                <a:spcPct val="150000"/>
              </a:lnSpc>
            </a:pP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liền</a:t>
            </a:r>
            <a:r>
              <a:rPr lang="en-US" sz="1100" dirty="0">
                <a:latin typeface="UTM Avo" panose="02040603050506020204" pitchFamily="18" charset="0"/>
              </a:rPr>
              <a:t> </a:t>
            </a:r>
            <a:r>
              <a:rPr lang="en-US" sz="1100" dirty="0" err="1">
                <a:latin typeface="UTM Avo" panose="02040603050506020204" pitchFamily="18" charset="0"/>
              </a:rPr>
              <a:t>bảo</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Ừ, </a:t>
            </a:r>
            <a:r>
              <a:rPr lang="en-US" sz="1100" dirty="0" err="1">
                <a:latin typeface="UTM Avo" panose="02040603050506020204" pitchFamily="18" charset="0"/>
              </a:rPr>
              <a:t>để</a:t>
            </a:r>
            <a:r>
              <a:rPr lang="en-US" sz="1100" dirty="0">
                <a:latin typeface="UTM Avo" panose="02040603050506020204" pitchFamily="18" charset="0"/>
              </a:rPr>
              <a:t> ta </a:t>
            </a:r>
            <a:r>
              <a:rPr lang="en-US" sz="1100" dirty="0" err="1">
                <a:latin typeface="UTM Avo" panose="02040603050506020204" pitchFamily="18" charset="0"/>
              </a:rPr>
              <a:t>nghĩ</a:t>
            </a:r>
            <a:r>
              <a:rPr lang="en-US" sz="1100" dirty="0">
                <a:latin typeface="UTM Avo" panose="02040603050506020204" pitchFamily="18" charset="0"/>
              </a:rPr>
              <a:t> </a:t>
            </a:r>
            <a:r>
              <a:rPr lang="en-US" sz="1100" dirty="0" err="1">
                <a:latin typeface="UTM Avo" panose="02040603050506020204" pitchFamily="18" charset="0"/>
              </a:rPr>
              <a:t>cho</a:t>
            </a:r>
            <a:r>
              <a:rPr lang="en-US" sz="1100" dirty="0">
                <a:latin typeface="UTM Avo" panose="02040603050506020204" pitchFamily="18" charset="0"/>
              </a:rPr>
              <a:t> </a:t>
            </a:r>
            <a:r>
              <a:rPr lang="en-US" sz="1100" dirty="0" err="1">
                <a:latin typeface="UTM Avo" panose="02040603050506020204" pitchFamily="18" charset="0"/>
              </a:rPr>
              <a:t>một</a:t>
            </a:r>
            <a:r>
              <a:rPr lang="en-US" sz="1100" dirty="0">
                <a:latin typeface="UTM Avo" panose="02040603050506020204" pitchFamily="18" charset="0"/>
              </a:rPr>
              <a:t> </a:t>
            </a:r>
            <a:r>
              <a:rPr lang="en-US" sz="1100" dirty="0" err="1">
                <a:latin typeface="UTM Avo" panose="02040603050506020204" pitchFamily="18" charset="0"/>
              </a:rPr>
              <a:t>cái</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a:t>
            </a:r>
          </a:p>
          <a:p>
            <a:pPr algn="just">
              <a:lnSpc>
                <a:spcPct val="150000"/>
              </a:lnSpc>
            </a:pP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còn</a:t>
            </a:r>
            <a:r>
              <a:rPr lang="en-US" sz="1100" dirty="0">
                <a:latin typeface="UTM Avo" panose="02040603050506020204" pitchFamily="18" charset="0"/>
              </a:rPr>
              <a:t> </a:t>
            </a:r>
            <a:r>
              <a:rPr lang="en-US" sz="1100" dirty="0" err="1">
                <a:latin typeface="UTM Avo" panose="02040603050506020204" pitchFamily="18" charset="0"/>
              </a:rPr>
              <a:t>đang</a:t>
            </a:r>
            <a:r>
              <a:rPr lang="en-US" sz="1100" dirty="0">
                <a:latin typeface="UTM Avo" panose="02040603050506020204" pitchFamily="18" charset="0"/>
              </a:rPr>
              <a:t> </a:t>
            </a:r>
            <a:r>
              <a:rPr lang="en-US" sz="1100" dirty="0" err="1">
                <a:latin typeface="UTM Avo" panose="02040603050506020204" pitchFamily="18" charset="0"/>
              </a:rPr>
              <a:t>suy</a:t>
            </a:r>
            <a:r>
              <a:rPr lang="en-US" sz="1100" dirty="0">
                <a:latin typeface="UTM Avo" panose="02040603050506020204" pitchFamily="18" charset="0"/>
              </a:rPr>
              <a:t> </a:t>
            </a:r>
            <a:r>
              <a:rPr lang="en-US" sz="1100" dirty="0" err="1">
                <a:latin typeface="UTM Avo" panose="02040603050506020204" pitchFamily="18" charset="0"/>
              </a:rPr>
              <a:t>nghĩ</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nhỏ</a:t>
            </a:r>
            <a:r>
              <a:rPr lang="en-US" sz="1100" dirty="0">
                <a:latin typeface="UTM Avo" panose="02040603050506020204" pitchFamily="18" charset="0"/>
              </a:rPr>
              <a:t> </a:t>
            </a:r>
            <a:r>
              <a:rPr lang="en-US" sz="1100" dirty="0" err="1">
                <a:latin typeface="UTM Avo" panose="02040603050506020204" pitchFamily="18" charset="0"/>
              </a:rPr>
              <a:t>đã</a:t>
            </a:r>
            <a:r>
              <a:rPr lang="en-US" sz="1100" dirty="0">
                <a:latin typeface="UTM Avo" panose="02040603050506020204" pitchFamily="18" charset="0"/>
              </a:rPr>
              <a:t> </a:t>
            </a:r>
            <a:r>
              <a:rPr lang="en-US" sz="1100" dirty="0" err="1">
                <a:latin typeface="UTM Avo" panose="02040603050506020204" pitchFamily="18" charset="0"/>
              </a:rPr>
              <a:t>chạy</a:t>
            </a:r>
            <a:r>
              <a:rPr lang="en-US" sz="1100" dirty="0">
                <a:latin typeface="UTM Avo" panose="02040603050506020204" pitchFamily="18" charset="0"/>
              </a:rPr>
              <a:t> </a:t>
            </a:r>
            <a:r>
              <a:rPr lang="en-US" sz="1100" dirty="0" err="1">
                <a:latin typeface="UTM Avo" panose="02040603050506020204" pitchFamily="18" charset="0"/>
              </a:rPr>
              <a:t>đi</a:t>
            </a:r>
            <a:r>
              <a:rPr lang="en-US" sz="1100" dirty="0">
                <a:latin typeface="UTM Avo" panose="02040603050506020204" pitchFamily="18" charset="0"/>
              </a:rPr>
              <a:t> </a:t>
            </a:r>
            <a:r>
              <a:rPr lang="en-US" sz="1100" dirty="0" err="1">
                <a:latin typeface="UTM Avo" panose="02040603050506020204" pitchFamily="18" charset="0"/>
              </a:rPr>
              <a:t>xa</a:t>
            </a:r>
            <a:r>
              <a:rPr lang="en-US" sz="1100" dirty="0">
                <a:latin typeface="UTM Avo" panose="02040603050506020204" pitchFamily="18" charset="0"/>
              </a:rPr>
              <a:t> </a:t>
            </a:r>
            <a:r>
              <a:rPr lang="en-US" sz="1100" dirty="0" err="1">
                <a:latin typeface="UTM Avo" panose="02040603050506020204" pitchFamily="18" charset="0"/>
              </a:rPr>
              <a:t>rồi</a:t>
            </a:r>
            <a:r>
              <a:rPr lang="en-US" sz="1100" dirty="0">
                <a:latin typeface="UTM Avo" panose="02040603050506020204" pitchFamily="18" charset="0"/>
              </a:rPr>
              <a:t>. </a:t>
            </a:r>
            <a:r>
              <a:rPr lang="en-US" sz="1100" dirty="0" err="1">
                <a:latin typeface="UTM Avo" panose="02040603050506020204" pitchFamily="18" charset="0"/>
              </a:rPr>
              <a:t>Nó</a:t>
            </a:r>
            <a:r>
              <a:rPr lang="en-US" sz="1100" dirty="0">
                <a:latin typeface="UTM Avo" panose="02040603050506020204" pitchFamily="18" charset="0"/>
              </a:rPr>
              <a:t> </a:t>
            </a:r>
            <a:r>
              <a:rPr lang="en-US" sz="1100" dirty="0" err="1">
                <a:latin typeface="UTM Avo" panose="02040603050506020204" pitchFamily="18" charset="0"/>
              </a:rPr>
              <a:t>mừng</a:t>
            </a:r>
            <a:r>
              <a:rPr lang="en-US" sz="1100" dirty="0">
                <a:latin typeface="UTM Avo" panose="02040603050506020204" pitchFamily="18" charset="0"/>
              </a:rPr>
              <a:t> </a:t>
            </a:r>
            <a:r>
              <a:rPr lang="en-US" sz="1100" dirty="0" err="1">
                <a:latin typeface="UTM Avo" panose="02040603050506020204" pitchFamily="18" charset="0"/>
              </a:rPr>
              <a:t>rỡ</a:t>
            </a:r>
            <a:r>
              <a:rPr lang="en-US" sz="1100" dirty="0">
                <a:latin typeface="UTM Avo" panose="02040603050506020204" pitchFamily="18" charset="0"/>
              </a:rPr>
              <a:t> </a:t>
            </a:r>
            <a:r>
              <a:rPr lang="en-US" sz="1100" dirty="0" err="1">
                <a:latin typeface="UTM Avo" panose="02040603050506020204" pitchFamily="18" charset="0"/>
              </a:rPr>
              <a:t>khoe</a:t>
            </a:r>
            <a:r>
              <a:rPr lang="en-US" sz="1100" dirty="0">
                <a:latin typeface="UTM Avo" panose="02040603050506020204" pitchFamily="18" charset="0"/>
              </a:rPr>
              <a:t> </a:t>
            </a:r>
            <a:r>
              <a:rPr lang="en-US" sz="1100" dirty="0" err="1">
                <a:latin typeface="UTM Avo" panose="02040603050506020204" pitchFamily="18" charset="0"/>
              </a:rPr>
              <a:t>với</a:t>
            </a:r>
            <a:r>
              <a:rPr lang="en-US" sz="1100" dirty="0">
                <a:latin typeface="UTM Avo" panose="02040603050506020204" pitchFamily="18" charset="0"/>
              </a:rPr>
              <a:t> </a:t>
            </a:r>
            <a:r>
              <a:rPr lang="en-US" sz="1100" dirty="0" err="1">
                <a:latin typeface="UTM Avo" panose="02040603050506020204" pitchFamily="18" charset="0"/>
              </a:rPr>
              <a:t>bạn</a:t>
            </a:r>
            <a:r>
              <a:rPr lang="en-US" sz="1100" dirty="0">
                <a:latin typeface="UTM Avo" panose="02040603050506020204" pitchFamily="18" charset="0"/>
              </a:rPr>
              <a:t> </a:t>
            </a:r>
            <a:r>
              <a:rPr lang="en-US" sz="1100" dirty="0" err="1">
                <a:latin typeface="UTM Avo" panose="02040603050506020204" pitchFamily="18" charset="0"/>
              </a:rPr>
              <a:t>bè</a:t>
            </a:r>
            <a:r>
              <a:rPr lang="en-US" sz="1100" dirty="0">
                <a:latin typeface="UTM Avo" panose="02040603050506020204" pitchFamily="18" charset="0"/>
              </a:rPr>
              <a:t>:</a:t>
            </a:r>
          </a:p>
          <a:p>
            <a:pPr marL="171450" indent="-171450" algn="just">
              <a:lnSpc>
                <a:spcPct val="150000"/>
              </a:lnSpc>
              <a:buFontTx/>
              <a:buChar char="-"/>
            </a:pP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cho</a:t>
            </a:r>
            <a:r>
              <a:rPr lang="en-US" sz="1100" dirty="0">
                <a:latin typeface="UTM Avo" panose="02040603050506020204" pitchFamily="18" charset="0"/>
              </a:rPr>
              <a:t> </a:t>
            </a:r>
            <a:r>
              <a:rPr lang="en-US" sz="1100" dirty="0" err="1">
                <a:latin typeface="UTM Avo" panose="02040603050506020204" pitchFamily="18" charset="0"/>
              </a:rPr>
              <a:t>tôi</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đấy</a:t>
            </a:r>
            <a:r>
              <a:rPr lang="en-US" sz="1100" dirty="0">
                <a:latin typeface="UTM Avo" panose="02040603050506020204" pitchFamily="18" charset="0"/>
              </a:rPr>
              <a:t>!</a:t>
            </a:r>
          </a:p>
          <a:p>
            <a:pPr algn="just">
              <a:lnSpc>
                <a:spcPct val="150000"/>
              </a:lnSpc>
            </a:pPr>
            <a:r>
              <a:rPr lang="en-US" sz="1100" i="1" dirty="0">
                <a:latin typeface="UTM Avo" panose="02040603050506020204" pitchFamily="18" charset="0"/>
              </a:rPr>
              <a:t>                                                      (</a:t>
            </a:r>
            <a:r>
              <a:rPr lang="en-US" sz="1100" i="1" dirty="0" err="1">
                <a:latin typeface="UTM Avo" panose="02040603050506020204" pitchFamily="18" charset="0"/>
              </a:rPr>
              <a:t>Sự</a:t>
            </a:r>
            <a:r>
              <a:rPr lang="en-US" sz="1100" i="1" dirty="0">
                <a:latin typeface="UTM Avo" panose="02040603050506020204" pitchFamily="18" charset="0"/>
              </a:rPr>
              <a:t> </a:t>
            </a:r>
            <a:r>
              <a:rPr lang="en-US" sz="1100" i="1" dirty="0" err="1">
                <a:latin typeface="UTM Avo" panose="02040603050506020204" pitchFamily="18" charset="0"/>
              </a:rPr>
              <a:t>tích</a:t>
            </a:r>
            <a:r>
              <a:rPr lang="en-US" sz="1100" i="1" dirty="0">
                <a:latin typeface="UTM Avo" panose="02040603050506020204" pitchFamily="18" charset="0"/>
              </a:rPr>
              <a:t> </a:t>
            </a:r>
            <a:r>
              <a:rPr lang="en-US" sz="1100" i="1" dirty="0" err="1">
                <a:latin typeface="UTM Avo" panose="02040603050506020204" pitchFamily="18" charset="0"/>
              </a:rPr>
              <a:t>cây</a:t>
            </a:r>
            <a:r>
              <a:rPr lang="en-US" sz="1100" i="1" dirty="0">
                <a:latin typeface="UTM Avo" panose="02040603050506020204" pitchFamily="18" charset="0"/>
              </a:rPr>
              <a:t> </a:t>
            </a:r>
            <a:r>
              <a:rPr lang="en-US" sz="1100" i="1" dirty="0" err="1">
                <a:latin typeface="UTM Avo" panose="02040603050506020204" pitchFamily="18" charset="0"/>
              </a:rPr>
              <a:t>thì</a:t>
            </a:r>
            <a:r>
              <a:rPr lang="en-US" sz="1100" i="1" dirty="0">
                <a:latin typeface="UTM Avo" panose="02040603050506020204" pitchFamily="18" charset="0"/>
              </a:rPr>
              <a:t> </a:t>
            </a:r>
            <a:r>
              <a:rPr lang="en-US" sz="1100" i="1" dirty="0" err="1">
                <a:latin typeface="UTM Avo" panose="02040603050506020204" pitchFamily="18" charset="0"/>
              </a:rPr>
              <a:t>là</a:t>
            </a:r>
            <a:r>
              <a:rPr lang="en-US" sz="1100" i="1" dirty="0">
                <a:latin typeface="UTM Avo" panose="02040603050506020204" pitchFamily="18" charset="0"/>
              </a:rPr>
              <a:t> – </a:t>
            </a:r>
            <a:r>
              <a:rPr lang="en-US" sz="1100" i="1" dirty="0" err="1">
                <a:latin typeface="UTM Avo" panose="02040603050506020204" pitchFamily="18" charset="0"/>
              </a:rPr>
              <a:t>Trịnh</a:t>
            </a:r>
            <a:r>
              <a:rPr lang="en-US" sz="1100" i="1" dirty="0">
                <a:latin typeface="UTM Avo" panose="02040603050506020204" pitchFamily="18" charset="0"/>
              </a:rPr>
              <a:t> </a:t>
            </a:r>
            <a:r>
              <a:rPr lang="en-US" sz="1100" i="1" dirty="0" err="1">
                <a:latin typeface="UTM Avo" panose="02040603050506020204" pitchFamily="18" charset="0"/>
              </a:rPr>
              <a:t>Mạnh</a:t>
            </a:r>
            <a:r>
              <a:rPr lang="en-US" sz="1100" i="1" dirty="0">
                <a:latin typeface="UTM Avo" panose="02040603050506020204" pitchFamily="18" charset="0"/>
              </a:rPr>
              <a:t> </a:t>
            </a:r>
            <a:r>
              <a:rPr lang="en-US" sz="1100" i="1" dirty="0" err="1">
                <a:latin typeface="UTM Avo" panose="02040603050506020204" pitchFamily="18" charset="0"/>
              </a:rPr>
              <a:t>kể</a:t>
            </a:r>
            <a:r>
              <a:rPr lang="en-US" sz="1100" i="1" dirty="0">
                <a:latin typeface="UTM Avo" panose="02040603050506020204" pitchFamily="18" charset="0"/>
              </a:rPr>
              <a:t>)) </a:t>
            </a:r>
            <a:endParaRPr lang="vi-VN" sz="1100" dirty="0">
              <a:latin typeface="UTM Avo" panose="02040603050506020204" pitchFamily="18" charset="0"/>
            </a:endParaRPr>
          </a:p>
        </p:txBody>
      </p:sp>
      <p:pic>
        <p:nvPicPr>
          <p:cNvPr id="2" name="Picture 1"/>
          <p:cNvPicPr>
            <a:picLocks noChangeAspect="1"/>
          </p:cNvPicPr>
          <p:nvPr/>
        </p:nvPicPr>
        <p:blipFill>
          <a:blip r:embed="rId3"/>
          <a:stretch>
            <a:fillRect/>
          </a:stretch>
        </p:blipFill>
        <p:spPr>
          <a:xfrm>
            <a:off x="4408104" y="878763"/>
            <a:ext cx="2266950" cy="1612189"/>
          </a:xfrm>
          <a:prstGeom prst="rect">
            <a:avLst/>
          </a:prstGeom>
        </p:spPr>
      </p:pic>
      <p:sp>
        <p:nvSpPr>
          <p:cNvPr id="3" name="Oval 2"/>
          <p:cNvSpPr/>
          <p:nvPr/>
        </p:nvSpPr>
        <p:spPr>
          <a:xfrm>
            <a:off x="1" y="293520"/>
            <a:ext cx="273268" cy="3371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solidFill>
                  <a:srgbClr val="FF0000"/>
                </a:solidFill>
              </a:rPr>
              <a:t>1</a:t>
            </a:r>
          </a:p>
        </p:txBody>
      </p:sp>
      <p:sp>
        <p:nvSpPr>
          <p:cNvPr id="6" name="Oval 5"/>
          <p:cNvSpPr/>
          <p:nvPr/>
        </p:nvSpPr>
        <p:spPr>
          <a:xfrm>
            <a:off x="-52490" y="2583333"/>
            <a:ext cx="273268" cy="3371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solidFill>
                  <a:srgbClr val="FF0000"/>
                </a:solidFill>
              </a:rPr>
              <a:t>2</a:t>
            </a:r>
          </a:p>
        </p:txBody>
      </p:sp>
    </p:spTree>
    <p:extLst>
      <p:ext uri="{BB962C8B-B14F-4D97-AF65-F5344CB8AC3E}">
        <p14:creationId xmlns:p14="http://schemas.microsoft.com/office/powerpoint/2010/main" val="620618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par>
                                <p:cTn id="13" presetID="1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3"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39379E3-F72F-364A-B033-9BD22226F102}"/>
              </a:ext>
            </a:extLst>
          </p:cNvPr>
          <p:cNvSpPr txBox="1"/>
          <p:nvPr/>
        </p:nvSpPr>
        <p:spPr>
          <a:xfrm>
            <a:off x="1767486" y="618785"/>
            <a:ext cx="5365827" cy="646331"/>
          </a:xfrm>
          <a:prstGeom prst="rect">
            <a:avLst/>
          </a:prstGeom>
          <a:noFill/>
        </p:spPr>
        <p:txBody>
          <a:bodyPr wrap="square" rtlCol="0">
            <a:spAutoFit/>
          </a:bodyPr>
          <a:lstStyle/>
          <a:p>
            <a:pPr>
              <a:lnSpc>
                <a:spcPct val="150000"/>
              </a:lnSpc>
            </a:pPr>
            <a:r>
              <a:rPr lang="vi-VN" sz="2400" b="1" dirty="0">
                <a:solidFill>
                  <a:schemeClr val="accent1">
                    <a:lumMod val="50000"/>
                  </a:schemeClr>
                </a:solidFill>
                <a:latin typeface="UTM Avo" panose="02040603050506020204" pitchFamily="18" charset="0"/>
              </a:rPr>
              <a:t>Các từ </a:t>
            </a:r>
            <a:r>
              <a:rPr lang="en-US" sz="2400" b="1" dirty="0" err="1">
                <a:solidFill>
                  <a:schemeClr val="accent1">
                    <a:lumMod val="50000"/>
                  </a:schemeClr>
                </a:solidFill>
                <a:latin typeface="UTM Avo" panose="02040603050506020204" pitchFamily="18" charset="0"/>
              </a:rPr>
              <a:t>cần</a:t>
            </a:r>
            <a:r>
              <a:rPr lang="en-US" sz="2400" b="1" dirty="0">
                <a:solidFill>
                  <a:schemeClr val="accent1">
                    <a:lumMod val="50000"/>
                  </a:schemeClr>
                </a:solidFill>
                <a:latin typeface="UTM Avo" panose="02040603050506020204" pitchFamily="18" charset="0"/>
              </a:rPr>
              <a:t> </a:t>
            </a:r>
            <a:r>
              <a:rPr lang="en-US" sz="2400" b="1" dirty="0" err="1">
                <a:solidFill>
                  <a:schemeClr val="accent1">
                    <a:lumMod val="50000"/>
                  </a:schemeClr>
                </a:solidFill>
                <a:latin typeface="UTM Avo" panose="02040603050506020204" pitchFamily="18" charset="0"/>
              </a:rPr>
              <a:t>giải</a:t>
            </a:r>
            <a:r>
              <a:rPr lang="en-US" sz="2400" b="1" dirty="0">
                <a:solidFill>
                  <a:schemeClr val="accent1">
                    <a:lumMod val="50000"/>
                  </a:schemeClr>
                </a:solidFill>
                <a:latin typeface="UTM Avo" panose="02040603050506020204" pitchFamily="18" charset="0"/>
              </a:rPr>
              <a:t> </a:t>
            </a:r>
            <a:r>
              <a:rPr lang="en-US" sz="2400" b="1" dirty="0" err="1">
                <a:solidFill>
                  <a:schemeClr val="accent1">
                    <a:lumMod val="50000"/>
                  </a:schemeClr>
                </a:solidFill>
                <a:latin typeface="UTM Avo" panose="02040603050506020204" pitchFamily="18" charset="0"/>
              </a:rPr>
              <a:t>nghĩa</a:t>
            </a:r>
            <a:endParaRPr lang="en-US" sz="2400" b="1" dirty="0">
              <a:solidFill>
                <a:schemeClr val="accent1">
                  <a:lumMod val="50000"/>
                </a:schemeClr>
              </a:solidFill>
              <a:latin typeface="UTM Avo" panose="02040603050506020204" pitchFamily="18" charset="0"/>
            </a:endParaRPr>
          </a:p>
        </p:txBody>
      </p:sp>
      <p:sp>
        <p:nvSpPr>
          <p:cNvPr id="3" name="Rectangle 2">
            <a:extLst>
              <a:ext uri="{FF2B5EF4-FFF2-40B4-BE49-F238E27FC236}">
                <a16:creationId xmlns:a16="http://schemas.microsoft.com/office/drawing/2014/main" id="{04B2AE07-AE20-3040-9F7E-25ABBA398403}"/>
              </a:ext>
            </a:extLst>
          </p:cNvPr>
          <p:cNvSpPr/>
          <p:nvPr/>
        </p:nvSpPr>
        <p:spPr>
          <a:xfrm>
            <a:off x="438459" y="1371073"/>
            <a:ext cx="2137593" cy="553998"/>
          </a:xfrm>
          <a:prstGeom prst="rect">
            <a:avLst/>
          </a:prstGeom>
        </p:spPr>
        <p:txBody>
          <a:bodyPr wrap="square">
            <a:spAutoFit/>
          </a:bodyPr>
          <a:lstStyle/>
          <a:p>
            <a:pPr algn="just">
              <a:lnSpc>
                <a:spcPct val="150000"/>
              </a:lnSpc>
            </a:pPr>
            <a:r>
              <a:rPr lang="en-US" sz="2000" dirty="0">
                <a:latin typeface="UTM Avo" panose="02040603050506020204" pitchFamily="18" charset="0"/>
              </a:rPr>
              <a:t>     </a:t>
            </a:r>
            <a:r>
              <a:rPr lang="en-US" sz="2000" dirty="0" err="1">
                <a:latin typeface="UTM Avo" panose="02040603050506020204" pitchFamily="18" charset="0"/>
              </a:rPr>
              <a:t>vắn</a:t>
            </a:r>
            <a:r>
              <a:rPr lang="en-US" sz="2000" dirty="0">
                <a:latin typeface="UTM Avo" panose="02040603050506020204" pitchFamily="18" charset="0"/>
              </a:rPr>
              <a:t> </a:t>
            </a:r>
            <a:r>
              <a:rPr lang="en-US" sz="2000" dirty="0" err="1">
                <a:latin typeface="UTM Avo" panose="02040603050506020204" pitchFamily="18" charset="0"/>
              </a:rPr>
              <a:t>tắt</a:t>
            </a:r>
            <a:r>
              <a:rPr lang="en-US" sz="2000" dirty="0">
                <a:latin typeface="UTM Avo" panose="02040603050506020204" pitchFamily="18" charset="0"/>
              </a:rPr>
              <a:t> (</a:t>
            </a:r>
            <a:r>
              <a:rPr lang="en-US" sz="2000" dirty="0" err="1">
                <a:latin typeface="UTM Avo" panose="02040603050506020204" pitchFamily="18" charset="0"/>
              </a:rPr>
              <a:t>nói</a:t>
            </a:r>
            <a:r>
              <a:rPr lang="en-US" sz="2000" dirty="0">
                <a:latin typeface="UTM Avo" panose="02040603050506020204" pitchFamily="18" charset="0"/>
              </a:rPr>
              <a:t>)</a:t>
            </a:r>
            <a:endParaRPr lang="vi-VN" sz="2000" dirty="0"/>
          </a:p>
        </p:txBody>
      </p:sp>
      <p:sp>
        <p:nvSpPr>
          <p:cNvPr id="4" name="Rectangle 3">
            <a:extLst>
              <a:ext uri="{FF2B5EF4-FFF2-40B4-BE49-F238E27FC236}">
                <a16:creationId xmlns:a16="http://schemas.microsoft.com/office/drawing/2014/main" id="{89984686-D9C8-1541-B1BE-DF75E6CE61B6}"/>
              </a:ext>
            </a:extLst>
          </p:cNvPr>
          <p:cNvSpPr/>
          <p:nvPr/>
        </p:nvSpPr>
        <p:spPr>
          <a:xfrm>
            <a:off x="438459" y="1866530"/>
            <a:ext cx="2627375" cy="495457"/>
          </a:xfrm>
          <a:prstGeom prst="rect">
            <a:avLst/>
          </a:prstGeom>
        </p:spPr>
        <p:txBody>
          <a:bodyPr wrap="square">
            <a:spAutoFit/>
          </a:bodyPr>
          <a:lstStyle/>
          <a:p>
            <a:pPr algn="just">
              <a:lnSpc>
                <a:spcPct val="150000"/>
              </a:lnSpc>
            </a:pPr>
            <a:r>
              <a:rPr lang="vi-VN" sz="2000" dirty="0">
                <a:latin typeface="UTM Avo" panose="02040603050506020204" pitchFamily="18" charset="0"/>
              </a:rPr>
              <a:t>     </a:t>
            </a:r>
            <a:r>
              <a:rPr lang="en-US" sz="2000" dirty="0" err="1">
                <a:latin typeface="UTM Avo" panose="02040603050506020204" pitchFamily="18" charset="0"/>
              </a:rPr>
              <a:t>mảnh</a:t>
            </a:r>
            <a:r>
              <a:rPr lang="en-US" sz="2000" dirty="0">
                <a:latin typeface="UTM Avo" panose="02040603050506020204" pitchFamily="18" charset="0"/>
              </a:rPr>
              <a:t> </a:t>
            </a:r>
            <a:r>
              <a:rPr lang="en-US" sz="2000" dirty="0" err="1">
                <a:latin typeface="UTM Avo" panose="02040603050506020204" pitchFamily="18" charset="0"/>
              </a:rPr>
              <a:t>khảnh</a:t>
            </a:r>
            <a:endParaRPr lang="vi-VN" sz="2000" dirty="0"/>
          </a:p>
        </p:txBody>
      </p:sp>
      <p:sp>
        <p:nvSpPr>
          <p:cNvPr id="6" name="Oval 5">
            <a:extLst>
              <a:ext uri="{FF2B5EF4-FFF2-40B4-BE49-F238E27FC236}">
                <a16:creationId xmlns:a16="http://schemas.microsoft.com/office/drawing/2014/main" id="{E1DFA7C5-42F0-644F-A449-37BAD5B856D4}"/>
              </a:ext>
            </a:extLst>
          </p:cNvPr>
          <p:cNvSpPr/>
          <p:nvPr/>
        </p:nvSpPr>
        <p:spPr>
          <a:xfrm>
            <a:off x="608135" y="1557746"/>
            <a:ext cx="233916" cy="23391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200"/>
          </a:p>
        </p:txBody>
      </p:sp>
      <p:sp>
        <p:nvSpPr>
          <p:cNvPr id="7" name="Oval 6">
            <a:extLst>
              <a:ext uri="{FF2B5EF4-FFF2-40B4-BE49-F238E27FC236}">
                <a16:creationId xmlns:a16="http://schemas.microsoft.com/office/drawing/2014/main" id="{F72DEC70-6CE3-A84E-B133-9B8831666FB9}"/>
              </a:ext>
            </a:extLst>
          </p:cNvPr>
          <p:cNvSpPr/>
          <p:nvPr/>
        </p:nvSpPr>
        <p:spPr>
          <a:xfrm>
            <a:off x="608135" y="2042351"/>
            <a:ext cx="233916" cy="23391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200"/>
          </a:p>
        </p:txBody>
      </p:sp>
      <p:sp>
        <p:nvSpPr>
          <p:cNvPr id="15" name="Rectangle 14">
            <a:extLst>
              <a:ext uri="{FF2B5EF4-FFF2-40B4-BE49-F238E27FC236}">
                <a16:creationId xmlns:a16="http://schemas.microsoft.com/office/drawing/2014/main" id="{04B2AE07-AE20-3040-9F7E-25ABBA398403}"/>
              </a:ext>
            </a:extLst>
          </p:cNvPr>
          <p:cNvSpPr/>
          <p:nvPr/>
        </p:nvSpPr>
        <p:spPr>
          <a:xfrm>
            <a:off x="2366021" y="1358103"/>
            <a:ext cx="3936455" cy="495457"/>
          </a:xfrm>
          <a:prstGeom prst="rect">
            <a:avLst/>
          </a:prstGeom>
        </p:spPr>
        <p:txBody>
          <a:bodyPr wrap="square">
            <a:spAutoFit/>
          </a:bodyPr>
          <a:lstStyle/>
          <a:p>
            <a:pPr algn="just">
              <a:lnSpc>
                <a:spcPct val="150000"/>
              </a:lnSpc>
            </a:pPr>
            <a:r>
              <a:rPr lang="en-US" sz="2000" dirty="0">
                <a:solidFill>
                  <a:srgbClr val="C00000"/>
                </a:solidFill>
                <a:latin typeface="UTM Avo" panose="02040603050506020204" pitchFamily="18" charset="0"/>
              </a:rPr>
              <a:t>: </a:t>
            </a:r>
            <a:r>
              <a:rPr lang="en-US" sz="2000" dirty="0" err="1">
                <a:solidFill>
                  <a:srgbClr val="C00000"/>
                </a:solidFill>
                <a:latin typeface="UTM Avo" panose="02040603050506020204" pitchFamily="18" charset="0"/>
              </a:rPr>
              <a:t>nói</a:t>
            </a:r>
            <a:r>
              <a:rPr lang="en-US" sz="2000" dirty="0">
                <a:solidFill>
                  <a:srgbClr val="C00000"/>
                </a:solidFill>
                <a:latin typeface="UTM Avo" panose="02040603050506020204" pitchFamily="18" charset="0"/>
              </a:rPr>
              <a:t> </a:t>
            </a:r>
            <a:r>
              <a:rPr lang="en-US" sz="2000" dirty="0" err="1">
                <a:solidFill>
                  <a:srgbClr val="C00000"/>
                </a:solidFill>
                <a:latin typeface="UTM Avo" panose="02040603050506020204" pitchFamily="18" charset="0"/>
              </a:rPr>
              <a:t>một</a:t>
            </a:r>
            <a:r>
              <a:rPr lang="en-US" sz="2000" dirty="0">
                <a:solidFill>
                  <a:srgbClr val="C00000"/>
                </a:solidFill>
                <a:latin typeface="UTM Avo" panose="02040603050506020204" pitchFamily="18" charset="0"/>
              </a:rPr>
              <a:t> </a:t>
            </a:r>
            <a:r>
              <a:rPr lang="en-US" sz="2000" dirty="0" err="1">
                <a:solidFill>
                  <a:srgbClr val="C00000"/>
                </a:solidFill>
                <a:latin typeface="UTM Avo" panose="02040603050506020204" pitchFamily="18" charset="0"/>
              </a:rPr>
              <a:t>cách</a:t>
            </a:r>
            <a:r>
              <a:rPr lang="en-US" sz="2000" dirty="0">
                <a:solidFill>
                  <a:srgbClr val="C00000"/>
                </a:solidFill>
                <a:latin typeface="UTM Avo" panose="02040603050506020204" pitchFamily="18" charset="0"/>
              </a:rPr>
              <a:t> </a:t>
            </a:r>
            <a:r>
              <a:rPr lang="en-US" sz="2000" dirty="0" err="1">
                <a:solidFill>
                  <a:srgbClr val="C00000"/>
                </a:solidFill>
                <a:latin typeface="UTM Avo" panose="02040603050506020204" pitchFamily="18" charset="0"/>
              </a:rPr>
              <a:t>ngắn</a:t>
            </a:r>
            <a:r>
              <a:rPr lang="en-US" sz="2000" dirty="0">
                <a:solidFill>
                  <a:srgbClr val="C00000"/>
                </a:solidFill>
                <a:latin typeface="UTM Avo" panose="02040603050506020204" pitchFamily="18" charset="0"/>
              </a:rPr>
              <a:t> </a:t>
            </a:r>
            <a:r>
              <a:rPr lang="en-US" sz="2000" dirty="0" err="1">
                <a:solidFill>
                  <a:srgbClr val="C00000"/>
                </a:solidFill>
                <a:latin typeface="UTM Avo" panose="02040603050506020204" pitchFamily="18" charset="0"/>
              </a:rPr>
              <a:t>gọn</a:t>
            </a:r>
            <a:r>
              <a:rPr lang="en-US" sz="2000" dirty="0">
                <a:solidFill>
                  <a:srgbClr val="C00000"/>
                </a:solidFill>
                <a:latin typeface="UTM Avo" panose="02040603050506020204" pitchFamily="18" charset="0"/>
              </a:rPr>
              <a:t>.</a:t>
            </a:r>
            <a:endParaRPr lang="vi-VN" sz="2000" dirty="0">
              <a:solidFill>
                <a:srgbClr val="C00000"/>
              </a:solidFill>
            </a:endParaRPr>
          </a:p>
        </p:txBody>
      </p:sp>
      <p:sp>
        <p:nvSpPr>
          <p:cNvPr id="17" name="Rectangle 16">
            <a:extLst>
              <a:ext uri="{FF2B5EF4-FFF2-40B4-BE49-F238E27FC236}">
                <a16:creationId xmlns:a16="http://schemas.microsoft.com/office/drawing/2014/main" id="{04B2AE07-AE20-3040-9F7E-25ABBA398403}"/>
              </a:ext>
            </a:extLst>
          </p:cNvPr>
          <p:cNvSpPr/>
          <p:nvPr/>
        </p:nvSpPr>
        <p:spPr>
          <a:xfrm>
            <a:off x="2088200" y="1866530"/>
            <a:ext cx="5531799" cy="495457"/>
          </a:xfrm>
          <a:prstGeom prst="rect">
            <a:avLst/>
          </a:prstGeom>
        </p:spPr>
        <p:txBody>
          <a:bodyPr wrap="square">
            <a:spAutoFit/>
          </a:bodyPr>
          <a:lstStyle/>
          <a:p>
            <a:pPr algn="just">
              <a:lnSpc>
                <a:spcPct val="150000"/>
              </a:lnSpc>
            </a:pPr>
            <a:r>
              <a:rPr lang="en-US" sz="2000" dirty="0">
                <a:solidFill>
                  <a:srgbClr val="C00000"/>
                </a:solidFill>
                <a:latin typeface="UTM Avo" panose="02040603050506020204" pitchFamily="18" charset="0"/>
              </a:rPr>
              <a:t>    : </a:t>
            </a:r>
            <a:r>
              <a:rPr lang="en-US" sz="2000" dirty="0" err="1">
                <a:solidFill>
                  <a:srgbClr val="C00000"/>
                </a:solidFill>
                <a:latin typeface="UTM Avo" panose="02040603050506020204" pitchFamily="18" charset="0"/>
              </a:rPr>
              <a:t>cao</a:t>
            </a:r>
            <a:r>
              <a:rPr lang="en-US" sz="2000" dirty="0">
                <a:solidFill>
                  <a:srgbClr val="C00000"/>
                </a:solidFill>
                <a:latin typeface="UTM Avo" panose="02040603050506020204" pitchFamily="18" charset="0"/>
              </a:rPr>
              <a:t> </a:t>
            </a:r>
            <a:r>
              <a:rPr lang="en-US" sz="2000" dirty="0" err="1">
                <a:solidFill>
                  <a:srgbClr val="C00000"/>
                </a:solidFill>
                <a:latin typeface="UTM Avo" panose="02040603050506020204" pitchFamily="18" charset="0"/>
              </a:rPr>
              <a:t>gầy,nhỏ,trông</a:t>
            </a:r>
            <a:r>
              <a:rPr lang="en-US" sz="2000" dirty="0">
                <a:solidFill>
                  <a:srgbClr val="C00000"/>
                </a:solidFill>
                <a:latin typeface="UTM Avo" panose="02040603050506020204" pitchFamily="18" charset="0"/>
              </a:rPr>
              <a:t> </a:t>
            </a:r>
            <a:r>
              <a:rPr lang="en-US" sz="2000" dirty="0" err="1">
                <a:solidFill>
                  <a:srgbClr val="C00000"/>
                </a:solidFill>
                <a:latin typeface="UTM Avo" panose="02040603050506020204" pitchFamily="18" charset="0"/>
              </a:rPr>
              <a:t>có</a:t>
            </a:r>
            <a:r>
              <a:rPr lang="en-US" sz="2000" dirty="0">
                <a:solidFill>
                  <a:srgbClr val="C00000"/>
                </a:solidFill>
                <a:latin typeface="UTM Avo" panose="02040603050506020204" pitchFamily="18" charset="0"/>
              </a:rPr>
              <a:t> </a:t>
            </a:r>
            <a:r>
              <a:rPr lang="en-US" sz="2000" dirty="0" err="1">
                <a:solidFill>
                  <a:srgbClr val="C00000"/>
                </a:solidFill>
                <a:latin typeface="UTM Avo" panose="02040603050506020204" pitchFamily="18" charset="0"/>
              </a:rPr>
              <a:t>vẻ</a:t>
            </a:r>
            <a:r>
              <a:rPr lang="en-US" sz="2000" dirty="0">
                <a:solidFill>
                  <a:srgbClr val="C00000"/>
                </a:solidFill>
                <a:latin typeface="UTM Avo" panose="02040603050506020204" pitchFamily="18" charset="0"/>
              </a:rPr>
              <a:t> </a:t>
            </a:r>
            <a:r>
              <a:rPr lang="en-US" sz="2000" dirty="0" err="1">
                <a:solidFill>
                  <a:srgbClr val="C00000"/>
                </a:solidFill>
                <a:latin typeface="UTM Avo" panose="02040603050506020204" pitchFamily="18" charset="0"/>
              </a:rPr>
              <a:t>yếu</a:t>
            </a:r>
            <a:r>
              <a:rPr lang="en-US" sz="2000" dirty="0">
                <a:solidFill>
                  <a:srgbClr val="C00000"/>
                </a:solidFill>
                <a:latin typeface="UTM Avo" panose="02040603050506020204" pitchFamily="18" charset="0"/>
              </a:rPr>
              <a:t> </a:t>
            </a:r>
            <a:r>
              <a:rPr lang="en-US" sz="2000" dirty="0" err="1">
                <a:solidFill>
                  <a:srgbClr val="C00000"/>
                </a:solidFill>
                <a:latin typeface="UTM Avo" panose="02040603050506020204" pitchFamily="18" charset="0"/>
              </a:rPr>
              <a:t>ớt</a:t>
            </a:r>
            <a:endParaRPr lang="vi-VN" sz="2000" dirty="0">
              <a:solidFill>
                <a:srgbClr val="C00000"/>
              </a:solidFill>
            </a:endParaRPr>
          </a:p>
        </p:txBody>
      </p:sp>
      <p:pic>
        <p:nvPicPr>
          <p:cNvPr id="9" name="Picture 8"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9254" y="2676919"/>
            <a:ext cx="4444966" cy="2061523"/>
          </a:xfrm>
          <a:prstGeom prst="rect">
            <a:avLst/>
          </a:prstGeom>
        </p:spPr>
      </p:pic>
    </p:spTree>
    <p:extLst>
      <p:ext uri="{BB962C8B-B14F-4D97-AF65-F5344CB8AC3E}">
        <p14:creationId xmlns:p14="http://schemas.microsoft.com/office/powerpoint/2010/main" val="195951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500"/>
                                        <p:tgtEl>
                                          <p:spTgt spid="3"/>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500"/>
                                        <p:tgtEl>
                                          <p:spTgt spid="4"/>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left)">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left)">
                                      <p:cBhvr>
                                        <p:cTn id="3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6" grpId="0" animBg="1"/>
      <p:bldP spid="7" grpId="0" animBg="1"/>
      <p:bldP spid="15"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83C8FAFC-C1D0-49BB-A45E-D744951A028F}"/>
              </a:ext>
            </a:extLst>
          </p:cNvPr>
          <p:cNvSpPr txBox="1"/>
          <p:nvPr/>
        </p:nvSpPr>
        <p:spPr>
          <a:xfrm>
            <a:off x="1981973" y="0"/>
            <a:ext cx="2271939" cy="413703"/>
          </a:xfrm>
          <a:prstGeom prst="rect">
            <a:avLst/>
          </a:prstGeom>
          <a:noFill/>
        </p:spPr>
        <p:txBody>
          <a:bodyPr wrap="square" rtlCol="0">
            <a:spAutoFit/>
          </a:bodyPr>
          <a:lstStyle/>
          <a:p>
            <a:pPr algn="ctr">
              <a:lnSpc>
                <a:spcPct val="150000"/>
              </a:lnSpc>
            </a:pPr>
            <a:r>
              <a:rPr lang="en-US" sz="1600" b="1" dirty="0" err="1">
                <a:solidFill>
                  <a:srgbClr val="C00000"/>
                </a:solidFill>
                <a:latin typeface="UTM Avo" panose="02040603050506020204" pitchFamily="18" charset="0"/>
              </a:rPr>
              <a:t>Sự</a:t>
            </a:r>
            <a:r>
              <a:rPr lang="en-US" sz="1600" b="1" dirty="0">
                <a:solidFill>
                  <a:srgbClr val="C00000"/>
                </a:solidFill>
                <a:latin typeface="UTM Avo" panose="02040603050506020204" pitchFamily="18" charset="0"/>
              </a:rPr>
              <a:t> </a:t>
            </a:r>
            <a:r>
              <a:rPr lang="en-US" sz="1600" b="1" dirty="0" err="1">
                <a:solidFill>
                  <a:srgbClr val="C00000"/>
                </a:solidFill>
                <a:latin typeface="UTM Avo" panose="02040603050506020204" pitchFamily="18" charset="0"/>
              </a:rPr>
              <a:t>tích</a:t>
            </a:r>
            <a:r>
              <a:rPr lang="en-US" sz="1600" b="1" dirty="0">
                <a:solidFill>
                  <a:srgbClr val="C00000"/>
                </a:solidFill>
                <a:latin typeface="UTM Avo" panose="02040603050506020204" pitchFamily="18" charset="0"/>
              </a:rPr>
              <a:t> </a:t>
            </a:r>
            <a:r>
              <a:rPr lang="en-US" sz="1600" b="1" dirty="0" err="1">
                <a:solidFill>
                  <a:srgbClr val="C00000"/>
                </a:solidFill>
                <a:latin typeface="UTM Avo" panose="02040603050506020204" pitchFamily="18" charset="0"/>
              </a:rPr>
              <a:t>cây</a:t>
            </a:r>
            <a:r>
              <a:rPr lang="en-US" sz="1600" b="1" dirty="0">
                <a:solidFill>
                  <a:srgbClr val="C00000"/>
                </a:solidFill>
                <a:latin typeface="UTM Avo" panose="02040603050506020204" pitchFamily="18" charset="0"/>
              </a:rPr>
              <a:t> </a:t>
            </a:r>
            <a:r>
              <a:rPr lang="en-US" sz="1600" b="1" dirty="0" err="1">
                <a:solidFill>
                  <a:srgbClr val="C00000"/>
                </a:solidFill>
                <a:latin typeface="UTM Avo" panose="02040603050506020204" pitchFamily="18" charset="0"/>
              </a:rPr>
              <a:t>thì</a:t>
            </a:r>
            <a:r>
              <a:rPr lang="en-US" sz="1600" b="1" dirty="0">
                <a:solidFill>
                  <a:srgbClr val="C00000"/>
                </a:solidFill>
                <a:latin typeface="UTM Avo" panose="02040603050506020204" pitchFamily="18" charset="0"/>
              </a:rPr>
              <a:t> </a:t>
            </a:r>
            <a:r>
              <a:rPr lang="en-US" sz="1600" b="1" dirty="0" err="1">
                <a:solidFill>
                  <a:srgbClr val="C00000"/>
                </a:solidFill>
                <a:latin typeface="UTM Avo" panose="02040603050506020204" pitchFamily="18" charset="0"/>
              </a:rPr>
              <a:t>là</a:t>
            </a:r>
            <a:endParaRPr lang="en-US" sz="1600" b="1" dirty="0">
              <a:solidFill>
                <a:srgbClr val="C00000"/>
              </a:solidFill>
              <a:latin typeface="UTM Avo" panose="02040603050506020204" pitchFamily="18" charset="0"/>
            </a:endParaRPr>
          </a:p>
        </p:txBody>
      </p:sp>
      <p:sp>
        <p:nvSpPr>
          <p:cNvPr id="19" name="TextBox 18">
            <a:extLst>
              <a:ext uri="{FF2B5EF4-FFF2-40B4-BE49-F238E27FC236}">
                <a16:creationId xmlns:a16="http://schemas.microsoft.com/office/drawing/2014/main" id="{7BF6BCDF-9F5D-43EF-8D2F-74DA0EBB0C5C}"/>
              </a:ext>
            </a:extLst>
          </p:cNvPr>
          <p:cNvSpPr txBox="1"/>
          <p:nvPr/>
        </p:nvSpPr>
        <p:spPr>
          <a:xfrm>
            <a:off x="119157" y="293519"/>
            <a:ext cx="6738843" cy="4916731"/>
          </a:xfrm>
          <a:prstGeom prst="rect">
            <a:avLst/>
          </a:prstGeom>
          <a:noFill/>
        </p:spPr>
        <p:txBody>
          <a:bodyPr wrap="square" rtlCol="0">
            <a:spAutoFit/>
          </a:bodyPr>
          <a:lstStyle/>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Ngày</a:t>
            </a:r>
            <a:r>
              <a:rPr lang="en-US" sz="1100" dirty="0">
                <a:latin typeface="UTM Avo" panose="02040603050506020204" pitchFamily="18" charset="0"/>
              </a:rPr>
              <a:t> </a:t>
            </a:r>
            <a:r>
              <a:rPr lang="en-US" sz="1100" dirty="0" err="1">
                <a:latin typeface="UTM Avo" panose="02040603050506020204" pitchFamily="18" charset="0"/>
              </a:rPr>
              <a:t>xưa</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cối</a:t>
            </a:r>
            <a:r>
              <a:rPr lang="en-US" sz="1100" dirty="0">
                <a:latin typeface="UTM Avo" panose="02040603050506020204" pitchFamily="18" charset="0"/>
              </a:rPr>
              <a:t> </a:t>
            </a:r>
            <a:r>
              <a:rPr lang="en-US" sz="1100" dirty="0" err="1">
                <a:latin typeface="UTM Avo" panose="02040603050506020204" pitchFamily="18" charset="0"/>
              </a:rPr>
              <a:t>trên</a:t>
            </a:r>
            <a:r>
              <a:rPr lang="en-US" sz="1100" dirty="0">
                <a:latin typeface="UTM Avo" panose="02040603050506020204" pitchFamily="18" charset="0"/>
              </a:rPr>
              <a:t> </a:t>
            </a:r>
            <a:r>
              <a:rPr lang="en-US" sz="1100" dirty="0" err="1">
                <a:latin typeface="UTM Avo" panose="02040603050506020204" pitchFamily="18" charset="0"/>
              </a:rPr>
              <a:t>trái</a:t>
            </a:r>
            <a:r>
              <a:rPr lang="en-US" sz="1100" dirty="0">
                <a:latin typeface="UTM Avo" panose="02040603050506020204" pitchFamily="18" charset="0"/>
              </a:rPr>
              <a:t> </a:t>
            </a:r>
            <a:r>
              <a:rPr lang="en-US" sz="1100" dirty="0" err="1">
                <a:latin typeface="UTM Avo" panose="02040603050506020204" pitchFamily="18" charset="0"/>
              </a:rPr>
              <a:t>đất</a:t>
            </a:r>
            <a:r>
              <a:rPr lang="en-US" sz="1100" dirty="0">
                <a:latin typeface="UTM Avo" panose="02040603050506020204" pitchFamily="18" charset="0"/>
              </a:rPr>
              <a:t> </a:t>
            </a:r>
            <a:r>
              <a:rPr lang="en-US" sz="1100" dirty="0" err="1">
                <a:latin typeface="UTM Avo" panose="02040603050506020204" pitchFamily="18" charset="0"/>
              </a:rPr>
              <a:t>chưa</a:t>
            </a:r>
            <a:r>
              <a:rPr lang="en-US" sz="1100" dirty="0">
                <a:latin typeface="UTM Avo" panose="02040603050506020204" pitchFamily="18" charset="0"/>
              </a:rPr>
              <a:t> </a:t>
            </a:r>
            <a:r>
              <a:rPr lang="en-US" sz="1100" dirty="0" err="1">
                <a:latin typeface="UTM Avo" panose="02040603050506020204" pitchFamily="18" charset="0"/>
              </a:rPr>
              <a:t>có</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gọi</a:t>
            </a:r>
            <a:r>
              <a:rPr lang="en-US" sz="1100" dirty="0">
                <a:latin typeface="UTM Avo" panose="02040603050506020204" pitchFamily="18" charset="0"/>
              </a:rPr>
              <a:t>. </a:t>
            </a: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bèn</a:t>
            </a:r>
            <a:r>
              <a:rPr lang="en-US" sz="1100" dirty="0">
                <a:latin typeface="UTM Avo" panose="02040603050506020204" pitchFamily="18" charset="0"/>
              </a:rPr>
              <a:t> </a:t>
            </a:r>
            <a:r>
              <a:rPr lang="en-US" sz="1100" dirty="0" err="1">
                <a:latin typeface="UTM Avo" panose="02040603050506020204" pitchFamily="18" charset="0"/>
              </a:rPr>
              <a:t>gọi</a:t>
            </a:r>
            <a:r>
              <a:rPr lang="en-US" sz="1100" dirty="0">
                <a:latin typeface="UTM Avo" panose="02040603050506020204" pitchFamily="18" charset="0"/>
              </a:rPr>
              <a:t> </a:t>
            </a:r>
            <a:r>
              <a:rPr lang="en-US" sz="1100" dirty="0" err="1">
                <a:latin typeface="UTM Avo" panose="02040603050506020204" pitchFamily="18" charset="0"/>
              </a:rPr>
              <a:t>chúng</a:t>
            </a:r>
            <a:r>
              <a:rPr lang="en-US" sz="1100" dirty="0">
                <a:latin typeface="UTM Avo" panose="02040603050506020204" pitchFamily="18" charset="0"/>
              </a:rPr>
              <a:t> </a:t>
            </a:r>
            <a:r>
              <a:rPr lang="en-US" sz="1100" dirty="0" err="1">
                <a:latin typeface="UTM Avo" panose="02040603050506020204" pitchFamily="18" charset="0"/>
              </a:rPr>
              <a:t>lên</a:t>
            </a:r>
            <a:r>
              <a:rPr lang="en-US" sz="1100" dirty="0">
                <a:latin typeface="UTM Avo" panose="02040603050506020204" pitchFamily="18" charset="0"/>
              </a:rPr>
              <a:t> </a:t>
            </a:r>
            <a:r>
              <a:rPr lang="en-US" sz="1100" dirty="0" err="1">
                <a:latin typeface="UTM Avo" panose="02040603050506020204" pitchFamily="18" charset="0"/>
              </a:rPr>
              <a:t>để</a:t>
            </a:r>
            <a:r>
              <a:rPr lang="en-US" sz="1100" dirty="0">
                <a:latin typeface="UTM Avo" panose="02040603050506020204" pitchFamily="18" charset="0"/>
              </a:rPr>
              <a:t>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cối</a:t>
            </a:r>
            <a:r>
              <a:rPr lang="en-US" sz="1100" dirty="0">
                <a:latin typeface="UTM Avo" panose="02040603050506020204" pitchFamily="18" charset="0"/>
              </a:rPr>
              <a:t> </a:t>
            </a:r>
            <a:r>
              <a:rPr lang="en-US" sz="1100" dirty="0" err="1">
                <a:latin typeface="UTM Avo" panose="02040603050506020204" pitchFamily="18" charset="0"/>
              </a:rPr>
              <a:t>mừng</a:t>
            </a:r>
            <a:r>
              <a:rPr lang="en-US" sz="1100" dirty="0">
                <a:latin typeface="UTM Avo" panose="02040603050506020204" pitchFamily="18" charset="0"/>
              </a:rPr>
              <a:t> </a:t>
            </a:r>
            <a:r>
              <a:rPr lang="en-US" sz="1100" dirty="0" err="1">
                <a:latin typeface="UTM Avo" panose="02040603050506020204" pitchFamily="18" charset="0"/>
              </a:rPr>
              <a:t>rỡ</a:t>
            </a:r>
            <a:r>
              <a:rPr lang="en-US" sz="1100" dirty="0">
                <a:latin typeface="UTM Avo" panose="02040603050506020204" pitchFamily="18" charset="0"/>
              </a:rPr>
              <a:t> </a:t>
            </a:r>
            <a:r>
              <a:rPr lang="en-US" sz="1100" dirty="0" err="1">
                <a:latin typeface="UTM Avo" panose="02040603050506020204" pitchFamily="18" charset="0"/>
              </a:rPr>
              <a:t>kéo</a:t>
            </a:r>
            <a:r>
              <a:rPr lang="en-US" sz="1100" dirty="0">
                <a:latin typeface="UTM Avo" panose="02040603050506020204" pitchFamily="18" charset="0"/>
              </a:rPr>
              <a:t> </a:t>
            </a:r>
            <a:r>
              <a:rPr lang="en-US" sz="1100" dirty="0" err="1">
                <a:latin typeface="UTM Avo" panose="02040603050506020204" pitchFamily="18" charset="0"/>
              </a:rPr>
              <a:t>nhau</a:t>
            </a:r>
            <a:r>
              <a:rPr lang="en-US" sz="1100" dirty="0">
                <a:latin typeface="UTM Avo" panose="02040603050506020204" pitchFamily="18" charset="0"/>
              </a:rPr>
              <a:t> </a:t>
            </a:r>
            <a:r>
              <a:rPr lang="en-US" sz="1100" dirty="0" err="1">
                <a:latin typeface="UTM Avo" panose="02040603050506020204" pitchFamily="18" charset="0"/>
              </a:rPr>
              <a:t>lên</a:t>
            </a:r>
            <a:r>
              <a:rPr lang="en-US" sz="1100" dirty="0">
                <a:latin typeface="UTM Avo" panose="02040603050506020204" pitchFamily="18" charset="0"/>
              </a:rPr>
              <a:t> </a:t>
            </a: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chỉ</a:t>
            </a:r>
            <a:r>
              <a:rPr lang="en-US" sz="1100" dirty="0">
                <a:latin typeface="UTM Avo" panose="02040603050506020204" pitchFamily="18" charset="0"/>
              </a:rPr>
              <a:t> </a:t>
            </a:r>
            <a:r>
              <a:rPr lang="en-US" sz="1100" dirty="0" err="1">
                <a:latin typeface="UTM Avo" panose="02040603050506020204" pitchFamily="18" charset="0"/>
              </a:rPr>
              <a:t>tay</a:t>
            </a:r>
            <a:r>
              <a:rPr lang="en-US" sz="1100" dirty="0">
                <a:latin typeface="UTM Avo" panose="02040603050506020204" pitchFamily="18" charset="0"/>
              </a:rPr>
              <a:t> </a:t>
            </a:r>
            <a:r>
              <a:rPr lang="en-US" sz="1100" dirty="0" err="1">
                <a:latin typeface="UTM Avo" panose="02040603050506020204" pitchFamily="18" charset="0"/>
              </a:rPr>
              <a:t>vào</a:t>
            </a:r>
            <a:r>
              <a:rPr lang="en-US" sz="1100" dirty="0">
                <a:latin typeface="UTM Avo" panose="02040603050506020204" pitchFamily="18" charset="0"/>
              </a:rPr>
              <a:t> </a:t>
            </a:r>
            <a:r>
              <a:rPr lang="en-US" sz="1100" dirty="0" err="1">
                <a:latin typeface="UTM Avo" panose="02040603050506020204" pitchFamily="18" charset="0"/>
              </a:rPr>
              <a:t>từng</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và</a:t>
            </a:r>
            <a:r>
              <a:rPr lang="en-US" sz="1100" dirty="0">
                <a:latin typeface="UTM Avo" panose="02040603050506020204" pitchFamily="18" charset="0"/>
              </a:rPr>
              <a:t>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ta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cho</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dừa</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ta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cho</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cau</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ta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cho</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mít</a:t>
            </a:r>
            <a:r>
              <a:rPr lang="en-US" sz="1100" dirty="0">
                <a:latin typeface="UTM Avo" panose="02040603050506020204" pitchFamily="18" charset="0"/>
              </a:rPr>
              <a:t>…</a:t>
            </a:r>
          </a:p>
          <a:p>
            <a:pPr algn="just">
              <a:lnSpc>
                <a:spcPct val="150000"/>
              </a:lnSpc>
            </a:pP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mãi</a:t>
            </a:r>
            <a:r>
              <a:rPr lang="en-US" sz="1100" dirty="0">
                <a:latin typeface="UTM Avo" panose="02040603050506020204" pitchFamily="18" charset="0"/>
              </a:rPr>
              <a:t> </a:t>
            </a:r>
            <a:r>
              <a:rPr lang="en-US" sz="1100" dirty="0" err="1">
                <a:latin typeface="UTM Avo" panose="02040603050506020204" pitchFamily="18" charset="0"/>
              </a:rPr>
              <a:t>mà</a:t>
            </a:r>
            <a:r>
              <a:rPr lang="en-US" sz="1100" dirty="0">
                <a:latin typeface="UTM Avo" panose="02040603050506020204" pitchFamily="18" charset="0"/>
              </a:rPr>
              <a:t> </a:t>
            </a:r>
            <a:r>
              <a:rPr lang="en-US" sz="1100" dirty="0" err="1">
                <a:latin typeface="UTM Avo" panose="02040603050506020204" pitchFamily="18" charset="0"/>
              </a:rPr>
              <a:t>vẫn</a:t>
            </a:r>
            <a:r>
              <a:rPr lang="en-US" sz="1100" dirty="0">
                <a:latin typeface="UTM Avo" panose="02040603050506020204" pitchFamily="18" charset="0"/>
              </a:rPr>
              <a:t> </a:t>
            </a:r>
            <a:r>
              <a:rPr lang="en-US" sz="1100" dirty="0" err="1">
                <a:latin typeface="UTM Avo" panose="02040603050506020204" pitchFamily="18" charset="0"/>
              </a:rPr>
              <a:t>chưa</a:t>
            </a:r>
            <a:r>
              <a:rPr lang="en-US" sz="1100" dirty="0">
                <a:latin typeface="UTM Avo" panose="02040603050506020204" pitchFamily="18" charset="0"/>
              </a:rPr>
              <a:t> </a:t>
            </a:r>
            <a:r>
              <a:rPr lang="en-US" sz="1100" dirty="0" err="1">
                <a:latin typeface="UTM Avo" panose="02040603050506020204" pitchFamily="18" charset="0"/>
              </a:rPr>
              <a:t>hết</a:t>
            </a:r>
            <a:r>
              <a:rPr lang="en-US" sz="1100" dirty="0">
                <a:latin typeface="UTM Avo" panose="02040603050506020204" pitchFamily="18" charset="0"/>
              </a:rPr>
              <a:t>. </a:t>
            </a:r>
            <a:r>
              <a:rPr lang="en-US" sz="1100" dirty="0" err="1">
                <a:latin typeface="UTM Avo" panose="02040603050506020204" pitchFamily="18" charset="0"/>
              </a:rPr>
              <a:t>Về</a:t>
            </a:r>
            <a:r>
              <a:rPr lang="en-US" sz="1100" dirty="0">
                <a:latin typeface="UTM Avo" panose="02040603050506020204" pitchFamily="18" charset="0"/>
              </a:rPr>
              <a:t> </a:t>
            </a:r>
            <a:r>
              <a:rPr lang="en-US" sz="1100" dirty="0" err="1">
                <a:latin typeface="UTM Avo" panose="02040603050506020204" pitchFamily="18" charset="0"/>
              </a:rPr>
              <a:t>sau</a:t>
            </a:r>
            <a:r>
              <a:rPr lang="en-US" sz="1100" dirty="0">
                <a:latin typeface="UTM Avo" panose="02040603050506020204" pitchFamily="18" charset="0"/>
              </a:rPr>
              <a:t>, </a:t>
            </a: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chỉ</a:t>
            </a:r>
            <a:r>
              <a:rPr lang="en-US" sz="1100" dirty="0">
                <a:latin typeface="UTM Avo" panose="02040603050506020204" pitchFamily="18" charset="0"/>
              </a:rPr>
              <a:t> </a:t>
            </a:r>
            <a:r>
              <a:rPr lang="en-US" sz="1100" dirty="0" err="1">
                <a:latin typeface="UTM Avo" panose="02040603050506020204" pitchFamily="18" charset="0"/>
              </a:rPr>
              <a:t>nói</a:t>
            </a:r>
            <a:r>
              <a:rPr lang="en-US" sz="1100" dirty="0">
                <a:latin typeface="UTM Avo" panose="02040603050506020204" pitchFamily="18" charset="0"/>
              </a:rPr>
              <a:t> </a:t>
            </a:r>
            <a:r>
              <a:rPr lang="en-US" sz="1100" dirty="0" err="1">
                <a:latin typeface="UTM Avo" panose="02040603050506020204" pitchFamily="18" charset="0"/>
              </a:rPr>
              <a:t>vắn</a:t>
            </a:r>
            <a:r>
              <a:rPr lang="en-US" sz="1100" dirty="0">
                <a:latin typeface="UTM Avo" panose="02040603050506020204" pitchFamily="18" charset="0"/>
              </a:rPr>
              <a:t> </a:t>
            </a:r>
            <a:r>
              <a:rPr lang="en-US" sz="1100" dirty="0" err="1">
                <a:latin typeface="UTM Avo" panose="02040603050506020204" pitchFamily="18" charset="0"/>
              </a:rPr>
              <a:t>tắt</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cải</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ớt</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tỏi</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Khi</a:t>
            </a:r>
            <a:r>
              <a:rPr lang="en-US" sz="1100" dirty="0">
                <a:latin typeface="UTM Avo" panose="02040603050506020204" pitchFamily="18" charset="0"/>
              </a:rPr>
              <a:t> </a:t>
            </a:r>
            <a:r>
              <a:rPr lang="en-US" sz="1100" dirty="0" err="1">
                <a:latin typeface="UTM Avo" panose="02040603050506020204" pitchFamily="18" charset="0"/>
              </a:rPr>
              <a:t>các</a:t>
            </a:r>
            <a:r>
              <a:rPr lang="en-US" sz="1100" dirty="0">
                <a:latin typeface="UTM Avo" panose="02040603050506020204" pitchFamily="18" charset="0"/>
              </a:rPr>
              <a:t> </a:t>
            </a:r>
            <a:r>
              <a:rPr lang="en-US" sz="1100" dirty="0" err="1">
                <a:latin typeface="UTM Avo" panose="02040603050506020204" pitchFamily="18" charset="0"/>
              </a:rPr>
              <a:t>loài</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đều</a:t>
            </a:r>
            <a:r>
              <a:rPr lang="en-US" sz="1100" dirty="0">
                <a:latin typeface="UTM Avo" panose="02040603050506020204" pitchFamily="18" charset="0"/>
              </a:rPr>
              <a:t> </a:t>
            </a:r>
            <a:r>
              <a:rPr lang="en-US" sz="1100" dirty="0" err="1">
                <a:latin typeface="UTM Avo" panose="02040603050506020204" pitchFamily="18" charset="0"/>
              </a:rPr>
              <a:t>có</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bỗng</a:t>
            </a:r>
            <a:r>
              <a:rPr lang="en-US" sz="1100" dirty="0">
                <a:latin typeface="UTM Avo" panose="02040603050506020204" pitchFamily="18" charset="0"/>
              </a:rPr>
              <a:t> </a:t>
            </a:r>
            <a:r>
              <a:rPr lang="en-US" sz="1100" dirty="0" err="1">
                <a:latin typeface="UTM Avo" panose="02040603050506020204" pitchFamily="18" charset="0"/>
              </a:rPr>
              <a:t>một</a:t>
            </a:r>
            <a:r>
              <a:rPr lang="en-US" sz="1100" dirty="0">
                <a:latin typeface="UTM Avo" panose="02040603050506020204" pitchFamily="18" charset="0"/>
              </a:rPr>
              <a:t> </a:t>
            </a:r>
            <a:r>
              <a:rPr lang="en-US" sz="1100" dirty="0" err="1">
                <a:latin typeface="UTM Avo" panose="02040603050506020204" pitchFamily="18" charset="0"/>
              </a:rPr>
              <a:t>cái</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dáng</a:t>
            </a:r>
            <a:r>
              <a:rPr lang="en-US" sz="1100" dirty="0">
                <a:latin typeface="UTM Avo" panose="02040603050506020204" pitchFamily="18" charset="0"/>
              </a:rPr>
              <a:t> </a:t>
            </a:r>
            <a:r>
              <a:rPr lang="en-US" sz="1100" dirty="0" err="1">
                <a:latin typeface="UTM Avo" panose="02040603050506020204" pitchFamily="18" charset="0"/>
              </a:rPr>
              <a:t>mảnh</a:t>
            </a:r>
            <a:r>
              <a:rPr lang="en-US" sz="1100" dirty="0">
                <a:latin typeface="UTM Avo" panose="02040603050506020204" pitchFamily="18" charset="0"/>
              </a:rPr>
              <a:t> </a:t>
            </a:r>
            <a:r>
              <a:rPr lang="en-US" sz="1100" dirty="0" err="1">
                <a:latin typeface="UTM Avo" panose="02040603050506020204" pitchFamily="18" charset="0"/>
              </a:rPr>
              <a:t>khảnh</a:t>
            </a:r>
            <a:r>
              <a:rPr lang="en-US" sz="1100" dirty="0">
                <a:latin typeface="UTM Avo" panose="02040603050506020204" pitchFamily="18" charset="0"/>
              </a:rPr>
              <a:t>, </a:t>
            </a:r>
            <a:r>
              <a:rPr lang="en-US" sz="1100" dirty="0" err="1">
                <a:latin typeface="UTM Avo" panose="02040603050506020204" pitchFamily="18" charset="0"/>
              </a:rPr>
              <a:t>lá</a:t>
            </a:r>
            <a:r>
              <a:rPr lang="en-US" sz="1100" dirty="0">
                <a:latin typeface="UTM Avo" panose="02040603050506020204" pitchFamily="18" charset="0"/>
              </a:rPr>
              <a:t> </a:t>
            </a:r>
            <a:r>
              <a:rPr lang="en-US" sz="1100" dirty="0" err="1">
                <a:latin typeface="UTM Avo" panose="02040603050506020204" pitchFamily="18" charset="0"/>
              </a:rPr>
              <a:t>nhỏ</a:t>
            </a:r>
            <a:r>
              <a:rPr lang="en-US" sz="1100" dirty="0">
                <a:latin typeface="UTM Avo" panose="02040603050506020204" pitchFamily="18" charset="0"/>
              </a:rPr>
              <a:t> </a:t>
            </a:r>
            <a:r>
              <a:rPr lang="en-US" sz="1100" dirty="0" err="1">
                <a:latin typeface="UTM Avo" panose="02040603050506020204" pitchFamily="18" charset="0"/>
              </a:rPr>
              <a:t>xíu</a:t>
            </a:r>
            <a:r>
              <a:rPr lang="en-US" sz="1100" dirty="0">
                <a:latin typeface="UTM Avo" panose="02040603050506020204" pitchFamily="18" charset="0"/>
              </a:rPr>
              <a:t> </a:t>
            </a:r>
            <a:r>
              <a:rPr lang="en-US" sz="1100" dirty="0" err="1">
                <a:latin typeface="UTM Avo" panose="02040603050506020204" pitchFamily="18" charset="0"/>
              </a:rPr>
              <a:t>đến</a:t>
            </a:r>
            <a:r>
              <a:rPr lang="en-US" sz="1100" dirty="0">
                <a:latin typeface="UTM Avo" panose="02040603050506020204" pitchFamily="18" charset="0"/>
              </a:rPr>
              <a:t> </a:t>
            </a:r>
            <a:r>
              <a:rPr lang="en-US" sz="1100" dirty="0" err="1">
                <a:latin typeface="UTM Avo" panose="02040603050506020204" pitchFamily="18" charset="0"/>
              </a:rPr>
              <a:t>xin</a:t>
            </a:r>
            <a:r>
              <a:rPr lang="en-US" sz="1100" dirty="0">
                <a:latin typeface="UTM Avo" panose="02040603050506020204" pitchFamily="18" charset="0"/>
              </a:rPr>
              <a:t>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bé</a:t>
            </a:r>
            <a:r>
              <a:rPr lang="en-US" sz="1100" dirty="0">
                <a:latin typeface="UTM Avo" panose="02040603050506020204" pitchFamily="18" charset="0"/>
              </a:rPr>
              <a:t> </a:t>
            </a:r>
            <a:r>
              <a:rPr lang="en-US" sz="1100" dirty="0" err="1">
                <a:latin typeface="UTM Avo" panose="02040603050506020204" pitchFamily="18" charset="0"/>
              </a:rPr>
              <a:t>tí</a:t>
            </a:r>
            <a:r>
              <a:rPr lang="en-US" sz="1100" dirty="0">
                <a:latin typeface="UTM Avo" panose="02040603050506020204" pitchFamily="18" charset="0"/>
              </a:rPr>
              <a:t> </a:t>
            </a:r>
            <a:r>
              <a:rPr lang="en-US" sz="1100" dirty="0" err="1">
                <a:latin typeface="UTM Avo" panose="02040603050506020204" pitchFamily="18" charset="0"/>
              </a:rPr>
              <a:t>xíu</a:t>
            </a: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có</a:t>
            </a:r>
            <a:r>
              <a:rPr lang="en-US" sz="1100" dirty="0">
                <a:latin typeface="UTM Avo" panose="02040603050506020204" pitchFamily="18" charset="0"/>
              </a:rPr>
              <a:t> </a:t>
            </a:r>
            <a:r>
              <a:rPr lang="en-US" sz="1100" dirty="0" err="1">
                <a:latin typeface="UTM Avo" panose="02040603050506020204" pitchFamily="18" charset="0"/>
              </a:rPr>
              <a:t>ích</a:t>
            </a:r>
            <a:r>
              <a:rPr lang="en-US" sz="1100" dirty="0">
                <a:latin typeface="UTM Avo" panose="02040603050506020204" pitchFamily="18" charset="0"/>
              </a:rPr>
              <a:t> </a:t>
            </a:r>
            <a:r>
              <a:rPr lang="en-US" sz="1100" dirty="0" err="1">
                <a:latin typeface="UTM Avo" panose="02040603050506020204" pitchFamily="18" charset="0"/>
              </a:rPr>
              <a:t>gì</a:t>
            </a:r>
            <a:r>
              <a:rPr lang="en-US" sz="1100" dirty="0">
                <a:latin typeface="UTM Avo" panose="02040603050506020204" pitchFamily="18" charset="0"/>
              </a:rPr>
              <a:t> </a:t>
            </a:r>
            <a:r>
              <a:rPr lang="en-US" sz="1100" dirty="0" err="1">
                <a:latin typeface="UTM Avo" panose="02040603050506020204" pitchFamily="18" charset="0"/>
              </a:rPr>
              <a:t>để</a:t>
            </a:r>
            <a:r>
              <a:rPr lang="en-US" sz="1100" dirty="0">
                <a:latin typeface="UTM Avo" panose="02040603050506020204" pitchFamily="18" charset="0"/>
              </a:rPr>
              <a:t> ta </a:t>
            </a:r>
            <a:r>
              <a:rPr lang="en-US" sz="1100" dirty="0" err="1">
                <a:latin typeface="UTM Avo" panose="02040603050506020204" pitchFamily="18" charset="0"/>
              </a:rPr>
              <a:t>đặt</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nào</a:t>
            </a:r>
            <a:r>
              <a:rPr lang="en-US" sz="1100" dirty="0">
                <a:latin typeface="UTM Avo" panose="02040603050506020204" pitchFamily="18" charset="0"/>
              </a:rPr>
              <a:t>? – </a:t>
            </a: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hỏi</a:t>
            </a:r>
            <a:r>
              <a:rPr lang="en-US" sz="1100" dirty="0">
                <a:latin typeface="UTM Avo" panose="02040603050506020204" pitchFamily="18" charset="0"/>
              </a:rPr>
              <a:t>.</a:t>
            </a:r>
          </a:p>
          <a:p>
            <a:pPr algn="just">
              <a:lnSpc>
                <a:spcPct val="150000"/>
              </a:lnSpc>
            </a:pP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nhỏ</a:t>
            </a:r>
            <a:r>
              <a:rPr lang="en-US" sz="1100" dirty="0">
                <a:latin typeface="UTM Avo" panose="02040603050506020204" pitchFamily="18" charset="0"/>
              </a:rPr>
              <a:t> </a:t>
            </a:r>
            <a:r>
              <a:rPr lang="en-US" sz="1100" dirty="0" err="1">
                <a:latin typeface="UTM Avo" panose="02040603050506020204" pitchFamily="18" charset="0"/>
              </a:rPr>
              <a:t>liền</a:t>
            </a:r>
            <a:r>
              <a:rPr lang="en-US" sz="1100" dirty="0">
                <a:latin typeface="UTM Avo" panose="02040603050506020204" pitchFamily="18" charset="0"/>
              </a:rPr>
              <a:t> </a:t>
            </a:r>
            <a:r>
              <a:rPr lang="en-US" sz="1100" dirty="0" err="1">
                <a:latin typeface="UTM Avo" panose="02040603050506020204" pitchFamily="18" charset="0"/>
              </a:rPr>
              <a:t>thưa</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a:t>
            </a:r>
            <a:r>
              <a:rPr lang="en-US" sz="1100" dirty="0" err="1">
                <a:latin typeface="UTM Avo" panose="02040603050506020204" pitchFamily="18" charset="0"/>
              </a:rPr>
              <a:t>Thưa</a:t>
            </a:r>
            <a:r>
              <a:rPr lang="en-US" sz="1100" dirty="0">
                <a:latin typeface="UTM Avo" panose="02040603050506020204" pitchFamily="18" charset="0"/>
              </a:rPr>
              <a:t> </a:t>
            </a: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khi</a:t>
            </a:r>
            <a:r>
              <a:rPr lang="en-US" sz="1100" dirty="0">
                <a:latin typeface="UTM Avo" panose="02040603050506020204" pitchFamily="18" charset="0"/>
              </a:rPr>
              <a:t> </a:t>
            </a:r>
            <a:r>
              <a:rPr lang="en-US" sz="1100" dirty="0" err="1">
                <a:latin typeface="UTM Avo" panose="02040603050506020204" pitchFamily="18" charset="0"/>
              </a:rPr>
              <a:t>nấu</a:t>
            </a:r>
            <a:r>
              <a:rPr lang="en-US" sz="1100" dirty="0">
                <a:latin typeface="UTM Avo" panose="02040603050506020204" pitchFamily="18" charset="0"/>
              </a:rPr>
              <a:t> </a:t>
            </a:r>
            <a:r>
              <a:rPr lang="en-US" sz="1100" dirty="0" err="1">
                <a:latin typeface="UTM Avo" panose="02040603050506020204" pitchFamily="18" charset="0"/>
              </a:rPr>
              <a:t>canh</a:t>
            </a:r>
            <a:r>
              <a:rPr lang="en-US" sz="1100" dirty="0">
                <a:latin typeface="UTM Avo" panose="02040603050506020204" pitchFamily="18" charset="0"/>
              </a:rPr>
              <a:t> </a:t>
            </a:r>
            <a:r>
              <a:rPr lang="en-US" sz="1100" dirty="0" err="1">
                <a:latin typeface="UTM Avo" panose="02040603050506020204" pitchFamily="18" charset="0"/>
              </a:rPr>
              <a:t>riêu</a:t>
            </a:r>
            <a:r>
              <a:rPr lang="en-US" sz="1100" dirty="0">
                <a:latin typeface="UTM Avo" panose="02040603050506020204" pitchFamily="18" charset="0"/>
              </a:rPr>
              <a:t> </a:t>
            </a:r>
            <a:r>
              <a:rPr lang="en-US" sz="1100" dirty="0" err="1">
                <a:latin typeface="UTM Avo" panose="02040603050506020204" pitchFamily="18" charset="0"/>
              </a:rPr>
              <a:t>cá</a:t>
            </a:r>
            <a:r>
              <a:rPr lang="en-US" sz="1100" dirty="0">
                <a:latin typeface="UTM Avo" panose="02040603050506020204" pitchFamily="18" charset="0"/>
              </a:rPr>
              <a:t> </a:t>
            </a:r>
            <a:r>
              <a:rPr lang="en-US" sz="1100" dirty="0" err="1">
                <a:latin typeface="UTM Avo" panose="02040603050506020204" pitchFamily="18" charset="0"/>
              </a:rPr>
              <a:t>hoặc</a:t>
            </a:r>
            <a:r>
              <a:rPr lang="en-US" sz="1100" dirty="0">
                <a:latin typeface="UTM Avo" panose="02040603050506020204" pitchFamily="18" charset="0"/>
              </a:rPr>
              <a:t> </a:t>
            </a:r>
            <a:r>
              <a:rPr lang="en-US" sz="1100" dirty="0" err="1">
                <a:latin typeface="UTM Avo" panose="02040603050506020204" pitchFamily="18" charset="0"/>
              </a:rPr>
              <a:t>làm</a:t>
            </a:r>
            <a:r>
              <a:rPr lang="en-US" sz="1100" dirty="0">
                <a:latin typeface="UTM Avo" panose="02040603050506020204" pitchFamily="18" charset="0"/>
              </a:rPr>
              <a:t> </a:t>
            </a:r>
            <a:r>
              <a:rPr lang="en-US" sz="1100" dirty="0" err="1">
                <a:latin typeface="UTM Avo" panose="02040603050506020204" pitchFamily="18" charset="0"/>
              </a:rPr>
              <a:t>chả</a:t>
            </a:r>
            <a:r>
              <a:rPr lang="en-US" sz="1100" dirty="0">
                <a:latin typeface="UTM Avo" panose="02040603050506020204" pitchFamily="18" charset="0"/>
              </a:rPr>
              <a:t> </a:t>
            </a:r>
            <a:r>
              <a:rPr lang="en-US" sz="1100" dirty="0" err="1">
                <a:latin typeface="UTM Avo" panose="02040603050506020204" pitchFamily="18" charset="0"/>
              </a:rPr>
              <a:t>cá</a:t>
            </a:r>
            <a:r>
              <a:rPr lang="en-US" sz="1100" dirty="0">
                <a:latin typeface="UTM Avo" panose="02040603050506020204" pitchFamily="18" charset="0"/>
              </a:rPr>
              <a:t>, </a:t>
            </a:r>
            <a:r>
              <a:rPr lang="en-US" sz="1100" dirty="0" err="1">
                <a:latin typeface="UTM Avo" panose="02040603050506020204" pitchFamily="18" charset="0"/>
              </a:rPr>
              <a:t>chả</a:t>
            </a:r>
            <a:r>
              <a:rPr lang="en-US" sz="1100" dirty="0">
                <a:latin typeface="UTM Avo" panose="02040603050506020204" pitchFamily="18" charset="0"/>
              </a:rPr>
              <a:t> </a:t>
            </a:r>
            <a:r>
              <a:rPr lang="en-US" sz="1100" dirty="0" err="1">
                <a:latin typeface="UTM Avo" panose="02040603050506020204" pitchFamily="18" charset="0"/>
              </a:rPr>
              <a:t>mực</a:t>
            </a:r>
            <a:r>
              <a:rPr lang="en-US" sz="1100" dirty="0">
                <a:latin typeface="UTM Avo" panose="02040603050506020204" pitchFamily="18" charset="0"/>
              </a:rPr>
              <a:t> </a:t>
            </a:r>
            <a:r>
              <a:rPr lang="en-US" sz="1100" dirty="0" err="1">
                <a:latin typeface="UTM Avo" panose="02040603050506020204" pitchFamily="18" charset="0"/>
              </a:rPr>
              <a:t>mà</a:t>
            </a:r>
            <a:r>
              <a:rPr lang="en-US" sz="1100" dirty="0">
                <a:latin typeface="UTM Avo" panose="02040603050506020204" pitchFamily="18" charset="0"/>
              </a:rPr>
              <a:t> </a:t>
            </a:r>
            <a:r>
              <a:rPr lang="en-US" sz="1100" dirty="0" err="1">
                <a:latin typeface="UTM Avo" panose="02040603050506020204" pitchFamily="18" charset="0"/>
              </a:rPr>
              <a:t>không</a:t>
            </a:r>
            <a:r>
              <a:rPr lang="en-US" sz="1100" dirty="0">
                <a:latin typeface="UTM Avo" panose="02040603050506020204" pitchFamily="18" charset="0"/>
              </a:rPr>
              <a:t> </a:t>
            </a:r>
            <a:r>
              <a:rPr lang="en-US" sz="1100" dirty="0" err="1">
                <a:latin typeface="UTM Avo" panose="02040603050506020204" pitchFamily="18" charset="0"/>
              </a:rPr>
              <a:t>có</a:t>
            </a:r>
            <a:r>
              <a:rPr lang="en-US" sz="1100" dirty="0">
                <a:latin typeface="UTM Avo" panose="02040603050506020204" pitchFamily="18" charset="0"/>
              </a:rPr>
              <a:t> con </a:t>
            </a:r>
            <a:r>
              <a:rPr lang="en-US" sz="1100" dirty="0" err="1">
                <a:latin typeface="UTM Avo" panose="02040603050506020204" pitchFamily="18" charset="0"/>
              </a:rPr>
              <a:t>thì</a:t>
            </a:r>
            <a:r>
              <a:rPr lang="en-US" sz="1100" dirty="0">
                <a:latin typeface="UTM Avo" panose="02040603050506020204" pitchFamily="18" charset="0"/>
              </a:rPr>
              <a:t> </a:t>
            </a:r>
            <a:r>
              <a:rPr lang="en-US" sz="1100" dirty="0" err="1">
                <a:latin typeface="UTM Avo" panose="02040603050506020204" pitchFamily="18" charset="0"/>
              </a:rPr>
              <a:t>mất</a:t>
            </a:r>
            <a:r>
              <a:rPr lang="en-US" sz="1100" dirty="0">
                <a:latin typeface="UTM Avo" panose="02040603050506020204" pitchFamily="18" charset="0"/>
              </a:rPr>
              <a:t> </a:t>
            </a:r>
            <a:r>
              <a:rPr lang="en-US" sz="1100" dirty="0" err="1">
                <a:latin typeface="UTM Avo" panose="02040603050506020204" pitchFamily="18" charset="0"/>
              </a:rPr>
              <a:t>cả</a:t>
            </a:r>
            <a:r>
              <a:rPr lang="en-US" sz="1100" dirty="0">
                <a:latin typeface="UTM Avo" panose="02040603050506020204" pitchFamily="18" charset="0"/>
              </a:rPr>
              <a:t> </a:t>
            </a:r>
            <a:r>
              <a:rPr lang="en-US" sz="1100" dirty="0" err="1">
                <a:latin typeface="UTM Avo" panose="02040603050506020204" pitchFamily="18" charset="0"/>
              </a:rPr>
              <a:t>ngon</a:t>
            </a:r>
            <a:r>
              <a:rPr lang="en-US" sz="1100" dirty="0">
                <a:latin typeface="UTM Avo" panose="02040603050506020204" pitchFamily="18" charset="0"/>
              </a:rPr>
              <a:t> ạ.</a:t>
            </a:r>
          </a:p>
          <a:p>
            <a:pPr algn="just">
              <a:lnSpc>
                <a:spcPct val="150000"/>
              </a:lnSpc>
            </a:pP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liền</a:t>
            </a:r>
            <a:r>
              <a:rPr lang="en-US" sz="1100" dirty="0">
                <a:latin typeface="UTM Avo" panose="02040603050506020204" pitchFamily="18" charset="0"/>
              </a:rPr>
              <a:t> </a:t>
            </a:r>
            <a:r>
              <a:rPr lang="en-US" sz="1100" dirty="0" err="1">
                <a:latin typeface="UTM Avo" panose="02040603050506020204" pitchFamily="18" charset="0"/>
              </a:rPr>
              <a:t>bảo</a:t>
            </a:r>
            <a:r>
              <a:rPr lang="en-US" sz="1100" dirty="0">
                <a:latin typeface="UTM Avo" panose="02040603050506020204" pitchFamily="18" charset="0"/>
              </a:rPr>
              <a:t>:</a:t>
            </a:r>
          </a:p>
          <a:p>
            <a:pPr algn="just">
              <a:lnSpc>
                <a:spcPct val="150000"/>
              </a:lnSpc>
            </a:pPr>
            <a:r>
              <a:rPr lang="en-US" sz="1100" dirty="0">
                <a:latin typeface="UTM Avo" panose="02040603050506020204" pitchFamily="18" charset="0"/>
              </a:rPr>
              <a:t>- Ừ, </a:t>
            </a:r>
            <a:r>
              <a:rPr lang="en-US" sz="1100" dirty="0" err="1">
                <a:latin typeface="UTM Avo" panose="02040603050506020204" pitchFamily="18" charset="0"/>
              </a:rPr>
              <a:t>để</a:t>
            </a:r>
            <a:r>
              <a:rPr lang="en-US" sz="1100" dirty="0">
                <a:latin typeface="UTM Avo" panose="02040603050506020204" pitchFamily="18" charset="0"/>
              </a:rPr>
              <a:t> ta </a:t>
            </a:r>
            <a:r>
              <a:rPr lang="en-US" sz="1100" dirty="0" err="1">
                <a:latin typeface="UTM Avo" panose="02040603050506020204" pitchFamily="18" charset="0"/>
              </a:rPr>
              <a:t>nghĩ</a:t>
            </a:r>
            <a:r>
              <a:rPr lang="en-US" sz="1100" dirty="0">
                <a:latin typeface="UTM Avo" panose="02040603050506020204" pitchFamily="18" charset="0"/>
              </a:rPr>
              <a:t> </a:t>
            </a:r>
            <a:r>
              <a:rPr lang="en-US" sz="1100" dirty="0" err="1">
                <a:latin typeface="UTM Avo" panose="02040603050506020204" pitchFamily="18" charset="0"/>
              </a:rPr>
              <a:t>cho</a:t>
            </a:r>
            <a:r>
              <a:rPr lang="en-US" sz="1100" dirty="0">
                <a:latin typeface="UTM Avo" panose="02040603050506020204" pitchFamily="18" charset="0"/>
              </a:rPr>
              <a:t> </a:t>
            </a:r>
            <a:r>
              <a:rPr lang="en-US" sz="1100" dirty="0" err="1">
                <a:latin typeface="UTM Avo" panose="02040603050506020204" pitchFamily="18" charset="0"/>
              </a:rPr>
              <a:t>một</a:t>
            </a:r>
            <a:r>
              <a:rPr lang="en-US" sz="1100" dirty="0">
                <a:latin typeface="UTM Avo" panose="02040603050506020204" pitchFamily="18" charset="0"/>
              </a:rPr>
              <a:t> </a:t>
            </a:r>
            <a:r>
              <a:rPr lang="en-US" sz="1100" dirty="0" err="1">
                <a:latin typeface="UTM Avo" panose="02040603050506020204" pitchFamily="18" charset="0"/>
              </a:rPr>
              <a:t>cái</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Tên</a:t>
            </a:r>
            <a:r>
              <a:rPr lang="en-US" sz="1100" dirty="0">
                <a:latin typeface="UTM Avo" panose="02040603050506020204" pitchFamily="18" charset="0"/>
              </a:rPr>
              <a:t> </a:t>
            </a:r>
            <a:r>
              <a:rPr lang="en-US" sz="1100" dirty="0" err="1">
                <a:latin typeface="UTM Avo" panose="02040603050506020204" pitchFamily="18" charset="0"/>
              </a:rPr>
              <a:t>chú</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a:t>
            </a:r>
          </a:p>
          <a:p>
            <a:pPr algn="just">
              <a:lnSpc>
                <a:spcPct val="150000"/>
              </a:lnSpc>
            </a:pP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còn</a:t>
            </a:r>
            <a:r>
              <a:rPr lang="en-US" sz="1100" dirty="0">
                <a:latin typeface="UTM Avo" panose="02040603050506020204" pitchFamily="18" charset="0"/>
              </a:rPr>
              <a:t> </a:t>
            </a:r>
            <a:r>
              <a:rPr lang="en-US" sz="1100" dirty="0" err="1">
                <a:latin typeface="UTM Avo" panose="02040603050506020204" pitchFamily="18" charset="0"/>
              </a:rPr>
              <a:t>đang</a:t>
            </a:r>
            <a:r>
              <a:rPr lang="en-US" sz="1100" dirty="0">
                <a:latin typeface="UTM Avo" panose="02040603050506020204" pitchFamily="18" charset="0"/>
              </a:rPr>
              <a:t> </a:t>
            </a:r>
            <a:r>
              <a:rPr lang="en-US" sz="1100" dirty="0" err="1">
                <a:latin typeface="UTM Avo" panose="02040603050506020204" pitchFamily="18" charset="0"/>
              </a:rPr>
              <a:t>suy</a:t>
            </a:r>
            <a:r>
              <a:rPr lang="en-US" sz="1100" dirty="0">
                <a:latin typeface="UTM Avo" panose="02040603050506020204" pitchFamily="18" charset="0"/>
              </a:rPr>
              <a:t> </a:t>
            </a:r>
            <a:r>
              <a:rPr lang="en-US" sz="1100" dirty="0" err="1">
                <a:latin typeface="UTM Avo" panose="02040603050506020204" pitchFamily="18" charset="0"/>
              </a:rPr>
              <a:t>nghĩ</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nhỏ</a:t>
            </a:r>
            <a:r>
              <a:rPr lang="en-US" sz="1100" dirty="0">
                <a:latin typeface="UTM Avo" panose="02040603050506020204" pitchFamily="18" charset="0"/>
              </a:rPr>
              <a:t> </a:t>
            </a:r>
            <a:r>
              <a:rPr lang="en-US" sz="1100" dirty="0" err="1">
                <a:latin typeface="UTM Avo" panose="02040603050506020204" pitchFamily="18" charset="0"/>
              </a:rPr>
              <a:t>đã</a:t>
            </a:r>
            <a:r>
              <a:rPr lang="en-US" sz="1100" dirty="0">
                <a:latin typeface="UTM Avo" panose="02040603050506020204" pitchFamily="18" charset="0"/>
              </a:rPr>
              <a:t> </a:t>
            </a:r>
            <a:r>
              <a:rPr lang="en-US" sz="1100" dirty="0" err="1">
                <a:latin typeface="UTM Avo" panose="02040603050506020204" pitchFamily="18" charset="0"/>
              </a:rPr>
              <a:t>chạy</a:t>
            </a:r>
            <a:r>
              <a:rPr lang="en-US" sz="1100" dirty="0">
                <a:latin typeface="UTM Avo" panose="02040603050506020204" pitchFamily="18" charset="0"/>
              </a:rPr>
              <a:t> </a:t>
            </a:r>
            <a:r>
              <a:rPr lang="en-US" sz="1100" dirty="0" err="1">
                <a:latin typeface="UTM Avo" panose="02040603050506020204" pitchFamily="18" charset="0"/>
              </a:rPr>
              <a:t>đi</a:t>
            </a:r>
            <a:r>
              <a:rPr lang="en-US" sz="1100" dirty="0">
                <a:latin typeface="UTM Avo" panose="02040603050506020204" pitchFamily="18" charset="0"/>
              </a:rPr>
              <a:t> </a:t>
            </a:r>
            <a:r>
              <a:rPr lang="en-US" sz="1100" dirty="0" err="1">
                <a:latin typeface="UTM Avo" panose="02040603050506020204" pitchFamily="18" charset="0"/>
              </a:rPr>
              <a:t>xa</a:t>
            </a:r>
            <a:r>
              <a:rPr lang="en-US" sz="1100" dirty="0">
                <a:latin typeface="UTM Avo" panose="02040603050506020204" pitchFamily="18" charset="0"/>
              </a:rPr>
              <a:t> </a:t>
            </a:r>
            <a:r>
              <a:rPr lang="en-US" sz="1100" dirty="0" err="1">
                <a:latin typeface="UTM Avo" panose="02040603050506020204" pitchFamily="18" charset="0"/>
              </a:rPr>
              <a:t>rồi</a:t>
            </a:r>
            <a:r>
              <a:rPr lang="en-US" sz="1100" dirty="0">
                <a:latin typeface="UTM Avo" panose="02040603050506020204" pitchFamily="18" charset="0"/>
              </a:rPr>
              <a:t>. </a:t>
            </a:r>
            <a:r>
              <a:rPr lang="en-US" sz="1100" dirty="0" err="1">
                <a:latin typeface="UTM Avo" panose="02040603050506020204" pitchFamily="18" charset="0"/>
              </a:rPr>
              <a:t>Nó</a:t>
            </a:r>
            <a:r>
              <a:rPr lang="en-US" sz="1100" dirty="0">
                <a:latin typeface="UTM Avo" panose="02040603050506020204" pitchFamily="18" charset="0"/>
              </a:rPr>
              <a:t> </a:t>
            </a:r>
            <a:r>
              <a:rPr lang="en-US" sz="1100" dirty="0" err="1">
                <a:latin typeface="UTM Avo" panose="02040603050506020204" pitchFamily="18" charset="0"/>
              </a:rPr>
              <a:t>mừng</a:t>
            </a:r>
            <a:r>
              <a:rPr lang="en-US" sz="1100" dirty="0">
                <a:latin typeface="UTM Avo" panose="02040603050506020204" pitchFamily="18" charset="0"/>
              </a:rPr>
              <a:t> </a:t>
            </a:r>
            <a:r>
              <a:rPr lang="en-US" sz="1100" dirty="0" err="1">
                <a:latin typeface="UTM Avo" panose="02040603050506020204" pitchFamily="18" charset="0"/>
              </a:rPr>
              <a:t>rỡ</a:t>
            </a:r>
            <a:r>
              <a:rPr lang="en-US" sz="1100" dirty="0">
                <a:latin typeface="UTM Avo" panose="02040603050506020204" pitchFamily="18" charset="0"/>
              </a:rPr>
              <a:t> </a:t>
            </a:r>
            <a:r>
              <a:rPr lang="en-US" sz="1100" dirty="0" err="1">
                <a:latin typeface="UTM Avo" panose="02040603050506020204" pitchFamily="18" charset="0"/>
              </a:rPr>
              <a:t>khoe</a:t>
            </a:r>
            <a:r>
              <a:rPr lang="en-US" sz="1100" dirty="0">
                <a:latin typeface="UTM Avo" panose="02040603050506020204" pitchFamily="18" charset="0"/>
              </a:rPr>
              <a:t> </a:t>
            </a:r>
            <a:r>
              <a:rPr lang="en-US" sz="1100" dirty="0" err="1">
                <a:latin typeface="UTM Avo" panose="02040603050506020204" pitchFamily="18" charset="0"/>
              </a:rPr>
              <a:t>với</a:t>
            </a:r>
            <a:r>
              <a:rPr lang="en-US" sz="1100" dirty="0">
                <a:latin typeface="UTM Avo" panose="02040603050506020204" pitchFamily="18" charset="0"/>
              </a:rPr>
              <a:t> </a:t>
            </a:r>
            <a:r>
              <a:rPr lang="en-US" sz="1100" dirty="0" err="1">
                <a:latin typeface="UTM Avo" panose="02040603050506020204" pitchFamily="18" charset="0"/>
              </a:rPr>
              <a:t>bạn</a:t>
            </a:r>
            <a:r>
              <a:rPr lang="en-US" sz="1100" dirty="0">
                <a:latin typeface="UTM Avo" panose="02040603050506020204" pitchFamily="18" charset="0"/>
              </a:rPr>
              <a:t> </a:t>
            </a:r>
            <a:r>
              <a:rPr lang="en-US" sz="1100" dirty="0" err="1">
                <a:latin typeface="UTM Avo" panose="02040603050506020204" pitchFamily="18" charset="0"/>
              </a:rPr>
              <a:t>bè</a:t>
            </a:r>
            <a:r>
              <a:rPr lang="en-US" sz="1100" dirty="0">
                <a:latin typeface="UTM Avo" panose="02040603050506020204" pitchFamily="18" charset="0"/>
              </a:rPr>
              <a:t>:</a:t>
            </a:r>
          </a:p>
          <a:p>
            <a:pPr marL="171450" indent="-171450" algn="just">
              <a:lnSpc>
                <a:spcPct val="150000"/>
              </a:lnSpc>
              <a:buFontTx/>
              <a:buChar char="-"/>
            </a:pPr>
            <a:r>
              <a:rPr lang="en-US" sz="1100" dirty="0" err="1">
                <a:latin typeface="UTM Avo" panose="02040603050506020204" pitchFamily="18" charset="0"/>
              </a:rPr>
              <a:t>Trời</a:t>
            </a:r>
            <a:r>
              <a:rPr lang="en-US" sz="1100" dirty="0">
                <a:latin typeface="UTM Avo" panose="02040603050506020204" pitchFamily="18" charset="0"/>
              </a:rPr>
              <a:t> </a:t>
            </a:r>
            <a:r>
              <a:rPr lang="en-US" sz="1100" dirty="0" err="1">
                <a:latin typeface="UTM Avo" panose="02040603050506020204" pitchFamily="18" charset="0"/>
              </a:rPr>
              <a:t>cho</a:t>
            </a:r>
            <a:r>
              <a:rPr lang="en-US" sz="1100" dirty="0">
                <a:latin typeface="UTM Avo" panose="02040603050506020204" pitchFamily="18" charset="0"/>
              </a:rPr>
              <a:t> </a:t>
            </a:r>
            <a:r>
              <a:rPr lang="en-US" sz="1100" dirty="0" err="1">
                <a:latin typeface="UTM Avo" panose="02040603050506020204" pitchFamily="18" charset="0"/>
              </a:rPr>
              <a:t>tôi</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cây</a:t>
            </a:r>
            <a:r>
              <a:rPr lang="en-US" sz="1100" dirty="0">
                <a:latin typeface="UTM Avo" panose="02040603050506020204" pitchFamily="18" charset="0"/>
              </a:rPr>
              <a:t> “</a:t>
            </a:r>
            <a:r>
              <a:rPr lang="en-US" sz="1100" dirty="0" err="1">
                <a:latin typeface="UTM Avo" panose="02040603050506020204" pitchFamily="18" charset="0"/>
              </a:rPr>
              <a:t>thì</a:t>
            </a:r>
            <a:r>
              <a:rPr lang="en-US" sz="1100" dirty="0">
                <a:latin typeface="UTM Avo" panose="02040603050506020204" pitchFamily="18" charset="0"/>
              </a:rPr>
              <a:t> </a:t>
            </a:r>
            <a:r>
              <a:rPr lang="en-US" sz="1100" dirty="0" err="1">
                <a:latin typeface="UTM Avo" panose="02040603050506020204" pitchFamily="18" charset="0"/>
              </a:rPr>
              <a:t>là</a:t>
            </a:r>
            <a:r>
              <a:rPr lang="en-US" sz="1100" dirty="0">
                <a:latin typeface="UTM Avo" panose="02040603050506020204" pitchFamily="18" charset="0"/>
              </a:rPr>
              <a:t>” </a:t>
            </a:r>
            <a:r>
              <a:rPr lang="en-US" sz="1100" dirty="0" err="1">
                <a:latin typeface="UTM Avo" panose="02040603050506020204" pitchFamily="18" charset="0"/>
              </a:rPr>
              <a:t>đấy</a:t>
            </a:r>
            <a:r>
              <a:rPr lang="en-US" sz="1100" dirty="0">
                <a:latin typeface="UTM Avo" panose="02040603050506020204" pitchFamily="18" charset="0"/>
              </a:rPr>
              <a:t>!</a:t>
            </a:r>
          </a:p>
          <a:p>
            <a:pPr algn="just">
              <a:lnSpc>
                <a:spcPct val="150000"/>
              </a:lnSpc>
            </a:pPr>
            <a:r>
              <a:rPr lang="en-US" sz="1100" i="1" dirty="0">
                <a:latin typeface="UTM Avo" panose="02040603050506020204" pitchFamily="18" charset="0"/>
              </a:rPr>
              <a:t>                                                      (</a:t>
            </a:r>
            <a:r>
              <a:rPr lang="en-US" sz="1100" i="1" dirty="0" err="1">
                <a:latin typeface="UTM Avo" panose="02040603050506020204" pitchFamily="18" charset="0"/>
              </a:rPr>
              <a:t>Sự</a:t>
            </a:r>
            <a:r>
              <a:rPr lang="en-US" sz="1100" i="1" dirty="0">
                <a:latin typeface="UTM Avo" panose="02040603050506020204" pitchFamily="18" charset="0"/>
              </a:rPr>
              <a:t> </a:t>
            </a:r>
            <a:r>
              <a:rPr lang="en-US" sz="1100" i="1" dirty="0" err="1">
                <a:latin typeface="UTM Avo" panose="02040603050506020204" pitchFamily="18" charset="0"/>
              </a:rPr>
              <a:t>tích</a:t>
            </a:r>
            <a:r>
              <a:rPr lang="en-US" sz="1100" i="1" dirty="0">
                <a:latin typeface="UTM Avo" panose="02040603050506020204" pitchFamily="18" charset="0"/>
              </a:rPr>
              <a:t> </a:t>
            </a:r>
            <a:r>
              <a:rPr lang="en-US" sz="1100" i="1" dirty="0" err="1">
                <a:latin typeface="UTM Avo" panose="02040603050506020204" pitchFamily="18" charset="0"/>
              </a:rPr>
              <a:t>cây</a:t>
            </a:r>
            <a:r>
              <a:rPr lang="en-US" sz="1100" i="1" dirty="0">
                <a:latin typeface="UTM Avo" panose="02040603050506020204" pitchFamily="18" charset="0"/>
              </a:rPr>
              <a:t> </a:t>
            </a:r>
            <a:r>
              <a:rPr lang="en-US" sz="1100" i="1" dirty="0" err="1">
                <a:latin typeface="UTM Avo" panose="02040603050506020204" pitchFamily="18" charset="0"/>
              </a:rPr>
              <a:t>thì</a:t>
            </a:r>
            <a:r>
              <a:rPr lang="en-US" sz="1100" i="1" dirty="0">
                <a:latin typeface="UTM Avo" panose="02040603050506020204" pitchFamily="18" charset="0"/>
              </a:rPr>
              <a:t> </a:t>
            </a:r>
            <a:r>
              <a:rPr lang="en-US" sz="1100" i="1" dirty="0" err="1">
                <a:latin typeface="UTM Avo" panose="02040603050506020204" pitchFamily="18" charset="0"/>
              </a:rPr>
              <a:t>là</a:t>
            </a:r>
            <a:r>
              <a:rPr lang="en-US" sz="1100" i="1" dirty="0">
                <a:latin typeface="UTM Avo" panose="02040603050506020204" pitchFamily="18" charset="0"/>
              </a:rPr>
              <a:t> – </a:t>
            </a:r>
            <a:r>
              <a:rPr lang="en-US" sz="1100" i="1" dirty="0" err="1">
                <a:latin typeface="UTM Avo" panose="02040603050506020204" pitchFamily="18" charset="0"/>
              </a:rPr>
              <a:t>Trịnh</a:t>
            </a:r>
            <a:r>
              <a:rPr lang="en-US" sz="1100" i="1" dirty="0">
                <a:latin typeface="UTM Avo" panose="02040603050506020204" pitchFamily="18" charset="0"/>
              </a:rPr>
              <a:t> </a:t>
            </a:r>
            <a:r>
              <a:rPr lang="en-US" sz="1100" i="1" dirty="0" err="1">
                <a:latin typeface="UTM Avo" panose="02040603050506020204" pitchFamily="18" charset="0"/>
              </a:rPr>
              <a:t>Mạnh</a:t>
            </a:r>
            <a:r>
              <a:rPr lang="en-US" sz="1100" i="1" dirty="0">
                <a:latin typeface="UTM Avo" panose="02040603050506020204" pitchFamily="18" charset="0"/>
              </a:rPr>
              <a:t> </a:t>
            </a:r>
            <a:r>
              <a:rPr lang="en-US" sz="1100" i="1" dirty="0" err="1">
                <a:latin typeface="UTM Avo" panose="02040603050506020204" pitchFamily="18" charset="0"/>
              </a:rPr>
              <a:t>kể</a:t>
            </a:r>
            <a:r>
              <a:rPr lang="en-US" sz="1100" i="1" dirty="0">
                <a:latin typeface="UTM Avo" panose="02040603050506020204" pitchFamily="18" charset="0"/>
              </a:rPr>
              <a:t>)) </a:t>
            </a:r>
            <a:endParaRPr lang="vi-VN" sz="1100" dirty="0">
              <a:latin typeface="UTM Avo" panose="02040603050506020204" pitchFamily="18" charset="0"/>
            </a:endParaRPr>
          </a:p>
        </p:txBody>
      </p:sp>
      <p:pic>
        <p:nvPicPr>
          <p:cNvPr id="2" name="Picture 1"/>
          <p:cNvPicPr>
            <a:picLocks noChangeAspect="1"/>
          </p:cNvPicPr>
          <p:nvPr/>
        </p:nvPicPr>
        <p:blipFill>
          <a:blip r:embed="rId3"/>
          <a:stretch>
            <a:fillRect/>
          </a:stretch>
        </p:blipFill>
        <p:spPr>
          <a:xfrm>
            <a:off x="4408104" y="878763"/>
            <a:ext cx="2266950" cy="1612189"/>
          </a:xfrm>
          <a:prstGeom prst="rect">
            <a:avLst/>
          </a:prstGeom>
        </p:spPr>
      </p:pic>
      <p:sp>
        <p:nvSpPr>
          <p:cNvPr id="3" name="Oval 2"/>
          <p:cNvSpPr/>
          <p:nvPr/>
        </p:nvSpPr>
        <p:spPr>
          <a:xfrm>
            <a:off x="1" y="293520"/>
            <a:ext cx="273268" cy="3371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solidFill>
                  <a:srgbClr val="FF0000"/>
                </a:solidFill>
              </a:rPr>
              <a:t>1</a:t>
            </a:r>
          </a:p>
        </p:txBody>
      </p:sp>
      <p:sp>
        <p:nvSpPr>
          <p:cNvPr id="6" name="Oval 5"/>
          <p:cNvSpPr/>
          <p:nvPr/>
        </p:nvSpPr>
        <p:spPr>
          <a:xfrm>
            <a:off x="-52490" y="2583333"/>
            <a:ext cx="273268" cy="3371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solidFill>
                  <a:srgbClr val="FF0000"/>
                </a:solidFill>
              </a:rPr>
              <a:t>2</a:t>
            </a:r>
          </a:p>
        </p:txBody>
      </p:sp>
    </p:spTree>
    <p:extLst>
      <p:ext uri="{BB962C8B-B14F-4D97-AF65-F5344CB8AC3E}">
        <p14:creationId xmlns:p14="http://schemas.microsoft.com/office/powerpoint/2010/main" val="2366491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par>
                                <p:cTn id="13" presetID="1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3" grpId="0" animBg="1"/>
      <p:bldP spid="6" grpId="0" animBg="1"/>
    </p:bldLst>
  </p:timing>
</p:sld>
</file>

<file path=ppt/theme/theme1.xml><?xml version="1.0" encoding="utf-8"?>
<a:theme xmlns:a="http://schemas.openxmlformats.org/drawingml/2006/main" name="Doodle Sketchbook by Slidesgo">
  <a:themeElements>
    <a:clrScheme name="Simple Light">
      <a:dk1>
        <a:srgbClr val="213054"/>
      </a:dk1>
      <a:lt1>
        <a:srgbClr val="BAE5E4"/>
      </a:lt1>
      <a:dk2>
        <a:srgbClr val="A889CC"/>
      </a:dk2>
      <a:lt2>
        <a:srgbClr val="FC7D77"/>
      </a:lt2>
      <a:accent1>
        <a:srgbClr val="FFAB40"/>
      </a:accent1>
      <a:accent2>
        <a:srgbClr val="FFFFFF"/>
      </a:accent2>
      <a:accent3>
        <a:srgbClr val="213054"/>
      </a:accent3>
      <a:accent4>
        <a:srgbClr val="BAE5E4"/>
      </a:accent4>
      <a:accent5>
        <a:srgbClr val="A889CC"/>
      </a:accent5>
      <a:accent6>
        <a:srgbClr val="FC7D77"/>
      </a:accent6>
      <a:hlink>
        <a:srgbClr val="21305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2166</TotalTime>
  <Words>2133</Words>
  <Application>Microsoft Office PowerPoint</Application>
  <PresentationFormat>Custom</PresentationFormat>
  <Paragraphs>183</Paragraphs>
  <Slides>32</Slides>
  <Notes>6</Notes>
  <HiddenSlides>0</HiddenSlides>
  <MMClips>3</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HP001 4 hàng</vt:lpstr>
      <vt:lpstr>Kalam</vt:lpstr>
      <vt:lpstr>arial</vt:lpstr>
      <vt:lpstr>HP001 5 hàng</vt:lpstr>
      <vt:lpstr>UTM Cookies</vt:lpstr>
      <vt:lpstr>Montserrat</vt:lpstr>
      <vt:lpstr>UTM Avo</vt:lpstr>
      <vt:lpstr>arial</vt:lpstr>
      <vt:lpstr>Doodle Sketchbook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dc:creator>
  <cp:lastModifiedBy>Administrator</cp:lastModifiedBy>
  <cp:revision>101</cp:revision>
  <dcterms:modified xsi:type="dcterms:W3CDTF">2024-04-01T03:42:05Z</dcterms:modified>
</cp:coreProperties>
</file>