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8" r:id="rId5"/>
    <p:sldId id="259" r:id="rId6"/>
    <p:sldId id="269" r:id="rId7"/>
    <p:sldId id="270" r:id="rId8"/>
    <p:sldId id="271" r:id="rId9"/>
    <p:sldId id="272" r:id="rId10"/>
    <p:sldId id="273" r:id="rId11"/>
    <p:sldId id="262" r:id="rId12"/>
    <p:sldId id="274" r:id="rId13"/>
    <p:sldId id="275" r:id="rId14"/>
    <p:sldId id="276" r:id="rId15"/>
    <p:sldId id="263" r:id="rId16"/>
    <p:sldId id="277" r:id="rId17"/>
    <p:sldId id="278" r:id="rId18"/>
    <p:sldId id="279" r:id="rId19"/>
    <p:sldId id="260" r:id="rId20"/>
    <p:sldId id="280" r:id="rId21"/>
    <p:sldId id="281" r:id="rId22"/>
    <p:sldId id="265" r:id="rId23"/>
    <p:sldId id="282" r:id="rId24"/>
    <p:sldId id="261" r:id="rId25"/>
    <p:sldId id="283" r:id="rId26"/>
    <p:sldId id="284" r:id="rId27"/>
    <p:sldId id="266" r:id="rId28"/>
    <p:sldId id="285" r:id="rId2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B8E"/>
    <a:srgbClr val="FFE4A9"/>
    <a:srgbClr val="9148C8"/>
    <a:srgbClr val="81C240"/>
    <a:srgbClr val="40BFB6"/>
    <a:srgbClr val="F58D56"/>
    <a:srgbClr val="FF5D5D"/>
    <a:srgbClr val="FA7E26"/>
    <a:srgbClr val="E6E6E6"/>
    <a:srgbClr val="FDE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2A60D-F057-4627-84E6-E4B8F54352A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63B91D4-E2F7-4679-BB9C-982A0E0B3B48}">
      <dgm:prSet phldrT="[Text]"/>
      <dgm:spPr/>
      <dgm:t>
        <a:bodyPr/>
        <a:lstStyle/>
        <a:p>
          <a:r>
            <a:rPr lang="en-US" dirty="0" err="1"/>
            <a:t>Ăn</a:t>
          </a:r>
          <a:r>
            <a:rPr lang="en-US" dirty="0"/>
            <a:t> </a:t>
          </a:r>
          <a:r>
            <a:rPr lang="en-US" dirty="0" err="1"/>
            <a:t>kem</a:t>
          </a:r>
          <a:r>
            <a:rPr lang="en-US" dirty="0"/>
            <a:t> </a:t>
          </a:r>
          <a:r>
            <a:rPr lang="en-US" dirty="0" err="1"/>
            <a:t>lạnh</a:t>
          </a:r>
          <a:endParaRPr lang="en-US" dirty="0"/>
        </a:p>
      </dgm:t>
    </dgm:pt>
    <dgm:pt modelId="{E9B2AAC4-4F1A-47D2-8E46-07C3E7BAC271}" type="parTrans" cxnId="{3D1654CA-F402-43D8-82F5-05E82A88C687}">
      <dgm:prSet/>
      <dgm:spPr/>
      <dgm:t>
        <a:bodyPr/>
        <a:lstStyle/>
        <a:p>
          <a:endParaRPr lang="en-US"/>
        </a:p>
      </dgm:t>
    </dgm:pt>
    <dgm:pt modelId="{1F201531-3326-4591-97C7-FAD2D63170EE}" type="sibTrans" cxnId="{3D1654CA-F402-43D8-82F5-05E82A88C687}">
      <dgm:prSet/>
      <dgm:spPr/>
      <dgm:t>
        <a:bodyPr/>
        <a:lstStyle/>
        <a:p>
          <a:endParaRPr lang="en-US"/>
        </a:p>
      </dgm:t>
    </dgm:pt>
    <dgm:pt modelId="{2CE7E27F-49FC-4D4C-93C4-A953F57B5957}">
      <dgm:prSet phldrT="[Text]"/>
      <dgm:spPr/>
      <dgm:t>
        <a:bodyPr/>
        <a:lstStyle/>
        <a:p>
          <a:r>
            <a:rPr lang="en-US" dirty="0" err="1"/>
            <a:t>Mặc</a:t>
          </a:r>
          <a:r>
            <a:rPr lang="en-US" dirty="0"/>
            <a:t> </a:t>
          </a:r>
          <a:r>
            <a:rPr lang="en-US" dirty="0" err="1"/>
            <a:t>không</a:t>
          </a:r>
          <a:r>
            <a:rPr lang="en-US" dirty="0"/>
            <a:t> </a:t>
          </a:r>
          <a:r>
            <a:rPr lang="en-US" dirty="0" err="1"/>
            <a:t>đủ</a:t>
          </a:r>
          <a:r>
            <a:rPr lang="en-US" dirty="0"/>
            <a:t> </a:t>
          </a:r>
          <a:r>
            <a:rPr lang="en-US" dirty="0" err="1"/>
            <a:t>ấm</a:t>
          </a:r>
          <a:endParaRPr lang="en-US" dirty="0"/>
        </a:p>
      </dgm:t>
    </dgm:pt>
    <dgm:pt modelId="{847FB63F-E42A-44C1-B588-145981320639}" type="parTrans" cxnId="{881A109E-C320-4F53-A661-1856F81510DB}">
      <dgm:prSet/>
      <dgm:spPr/>
      <dgm:t>
        <a:bodyPr/>
        <a:lstStyle/>
        <a:p>
          <a:endParaRPr lang="en-US"/>
        </a:p>
      </dgm:t>
    </dgm:pt>
    <dgm:pt modelId="{F46ED574-80E1-4696-B65C-5DCB675BDB26}" type="sibTrans" cxnId="{881A109E-C320-4F53-A661-1856F81510DB}">
      <dgm:prSet/>
      <dgm:spPr/>
      <dgm:t>
        <a:bodyPr/>
        <a:lstStyle/>
        <a:p>
          <a:endParaRPr lang="en-US"/>
        </a:p>
      </dgm:t>
    </dgm:pt>
    <dgm:pt modelId="{F35CC888-4956-4F8F-B1EE-3EC83D5C4EDA}">
      <dgm:prSet phldrT="[Text]"/>
      <dgm:spPr/>
      <dgm:t>
        <a:bodyPr/>
        <a:lstStyle/>
        <a:p>
          <a:r>
            <a:rPr lang="en-US" dirty="0" err="1"/>
            <a:t>Bị</a:t>
          </a:r>
          <a:r>
            <a:rPr lang="en-US" dirty="0"/>
            <a:t> </a:t>
          </a:r>
          <a:r>
            <a:rPr lang="en-US" dirty="0" err="1"/>
            <a:t>lây</a:t>
          </a:r>
          <a:r>
            <a:rPr lang="en-US" dirty="0"/>
            <a:t> </a:t>
          </a:r>
          <a:r>
            <a:rPr lang="en-US" dirty="0" err="1"/>
            <a:t>từ</a:t>
          </a:r>
          <a:r>
            <a:rPr lang="en-US" dirty="0"/>
            <a:t> </a:t>
          </a:r>
          <a:r>
            <a:rPr lang="en-US" dirty="0" err="1"/>
            <a:t>người</a:t>
          </a:r>
          <a:r>
            <a:rPr lang="en-US" dirty="0"/>
            <a:t> </a:t>
          </a:r>
          <a:r>
            <a:rPr lang="en-US" dirty="0" err="1"/>
            <a:t>khác</a:t>
          </a:r>
          <a:endParaRPr lang="en-US" dirty="0"/>
        </a:p>
      </dgm:t>
    </dgm:pt>
    <dgm:pt modelId="{6E235705-AE94-44DB-A9D0-213499129F71}" type="parTrans" cxnId="{687510FE-3D19-47F1-AEDA-5D6CCED2F7CC}">
      <dgm:prSet/>
      <dgm:spPr/>
      <dgm:t>
        <a:bodyPr/>
        <a:lstStyle/>
        <a:p>
          <a:endParaRPr lang="en-US"/>
        </a:p>
      </dgm:t>
    </dgm:pt>
    <dgm:pt modelId="{8D800A6F-1EB2-47A4-B976-E1B1DCE16C10}" type="sibTrans" cxnId="{687510FE-3D19-47F1-AEDA-5D6CCED2F7CC}">
      <dgm:prSet/>
      <dgm:spPr/>
      <dgm:t>
        <a:bodyPr/>
        <a:lstStyle/>
        <a:p>
          <a:endParaRPr lang="en-US"/>
        </a:p>
      </dgm:t>
    </dgm:pt>
    <dgm:pt modelId="{3754C1A8-F5EB-4F5D-938B-F7F0C4DCAB83}" type="pres">
      <dgm:prSet presAssocID="{4352A60D-F057-4627-84E6-E4B8F54352AC}" presName="Name0" presStyleCnt="0">
        <dgm:presLayoutVars>
          <dgm:chMax val="7"/>
          <dgm:chPref val="7"/>
          <dgm:dir/>
        </dgm:presLayoutVars>
      </dgm:prSet>
      <dgm:spPr/>
    </dgm:pt>
    <dgm:pt modelId="{1D760FBE-A13B-49E6-ABCF-B8FBBEC9CDE2}" type="pres">
      <dgm:prSet presAssocID="{4352A60D-F057-4627-84E6-E4B8F54352AC}" presName="Name1" presStyleCnt="0"/>
      <dgm:spPr/>
    </dgm:pt>
    <dgm:pt modelId="{F7757A76-B6A0-492A-8871-287993A6E07A}" type="pres">
      <dgm:prSet presAssocID="{4352A60D-F057-4627-84E6-E4B8F54352AC}" presName="cycle" presStyleCnt="0"/>
      <dgm:spPr/>
    </dgm:pt>
    <dgm:pt modelId="{C9F58898-A668-41D8-AA10-893B00441F11}" type="pres">
      <dgm:prSet presAssocID="{4352A60D-F057-4627-84E6-E4B8F54352AC}" presName="srcNode" presStyleLbl="node1" presStyleIdx="0" presStyleCnt="3"/>
      <dgm:spPr/>
    </dgm:pt>
    <dgm:pt modelId="{21DFD663-FB86-4D20-9415-7CE83CDA1A05}" type="pres">
      <dgm:prSet presAssocID="{4352A60D-F057-4627-84E6-E4B8F54352AC}" presName="conn" presStyleLbl="parChTrans1D2" presStyleIdx="0" presStyleCnt="1"/>
      <dgm:spPr/>
    </dgm:pt>
    <dgm:pt modelId="{A80F55C5-14E5-41FC-A379-118B508C8394}" type="pres">
      <dgm:prSet presAssocID="{4352A60D-F057-4627-84E6-E4B8F54352AC}" presName="extraNode" presStyleLbl="node1" presStyleIdx="0" presStyleCnt="3"/>
      <dgm:spPr/>
    </dgm:pt>
    <dgm:pt modelId="{0D82C11A-B4DD-4BB3-BC7A-8CB725C221D4}" type="pres">
      <dgm:prSet presAssocID="{4352A60D-F057-4627-84E6-E4B8F54352AC}" presName="dstNode" presStyleLbl="node1" presStyleIdx="0" presStyleCnt="3"/>
      <dgm:spPr/>
    </dgm:pt>
    <dgm:pt modelId="{76BB5028-A713-44C4-A803-DBE352C14199}" type="pres">
      <dgm:prSet presAssocID="{663B91D4-E2F7-4679-BB9C-982A0E0B3B48}" presName="text_1" presStyleLbl="node1" presStyleIdx="0" presStyleCnt="3">
        <dgm:presLayoutVars>
          <dgm:bulletEnabled val="1"/>
        </dgm:presLayoutVars>
      </dgm:prSet>
      <dgm:spPr/>
    </dgm:pt>
    <dgm:pt modelId="{587A9B33-3602-46AC-ACEF-2BB3998E5187}" type="pres">
      <dgm:prSet presAssocID="{663B91D4-E2F7-4679-BB9C-982A0E0B3B48}" presName="accent_1" presStyleCnt="0"/>
      <dgm:spPr/>
    </dgm:pt>
    <dgm:pt modelId="{F21169CB-6D10-41C8-A33F-7EAC938271ED}" type="pres">
      <dgm:prSet presAssocID="{663B91D4-E2F7-4679-BB9C-982A0E0B3B48}" presName="accentRepeatNode" presStyleLbl="solidFgAcc1" presStyleIdx="0" presStyleCnt="3"/>
      <dgm:spPr/>
    </dgm:pt>
    <dgm:pt modelId="{2589012A-F628-41FF-9111-138312C3CA80}" type="pres">
      <dgm:prSet presAssocID="{2CE7E27F-49FC-4D4C-93C4-A953F57B5957}" presName="text_2" presStyleLbl="node1" presStyleIdx="1" presStyleCnt="3">
        <dgm:presLayoutVars>
          <dgm:bulletEnabled val="1"/>
        </dgm:presLayoutVars>
      </dgm:prSet>
      <dgm:spPr/>
    </dgm:pt>
    <dgm:pt modelId="{87A28489-FE9B-47BD-B4BB-F990A58D3621}" type="pres">
      <dgm:prSet presAssocID="{2CE7E27F-49FC-4D4C-93C4-A953F57B5957}" presName="accent_2" presStyleCnt="0"/>
      <dgm:spPr/>
    </dgm:pt>
    <dgm:pt modelId="{5C383B8E-CBD5-4A0F-ABDB-210E97EFA14E}" type="pres">
      <dgm:prSet presAssocID="{2CE7E27F-49FC-4D4C-93C4-A953F57B5957}" presName="accentRepeatNode" presStyleLbl="solidFgAcc1" presStyleIdx="1" presStyleCnt="3"/>
      <dgm:spPr/>
    </dgm:pt>
    <dgm:pt modelId="{DA02BCC7-DAC8-4CAA-B9DB-BB38625A2053}" type="pres">
      <dgm:prSet presAssocID="{F35CC888-4956-4F8F-B1EE-3EC83D5C4EDA}" presName="text_3" presStyleLbl="node1" presStyleIdx="2" presStyleCnt="3">
        <dgm:presLayoutVars>
          <dgm:bulletEnabled val="1"/>
        </dgm:presLayoutVars>
      </dgm:prSet>
      <dgm:spPr/>
    </dgm:pt>
    <dgm:pt modelId="{A572AFD7-9205-416F-87DC-D5C928D8E645}" type="pres">
      <dgm:prSet presAssocID="{F35CC888-4956-4F8F-B1EE-3EC83D5C4EDA}" presName="accent_3" presStyleCnt="0"/>
      <dgm:spPr/>
    </dgm:pt>
    <dgm:pt modelId="{31BE1FD3-7D62-4566-A188-947166B2D4D1}" type="pres">
      <dgm:prSet presAssocID="{F35CC888-4956-4F8F-B1EE-3EC83D5C4EDA}" presName="accentRepeatNode" presStyleLbl="solidFgAcc1" presStyleIdx="2" presStyleCnt="3"/>
      <dgm:spPr/>
    </dgm:pt>
  </dgm:ptLst>
  <dgm:cxnLst>
    <dgm:cxn modelId="{38589220-1ED3-4C3D-B7ED-16531E21D783}" type="presOf" srcId="{1F201531-3326-4591-97C7-FAD2D63170EE}" destId="{21DFD663-FB86-4D20-9415-7CE83CDA1A05}" srcOrd="0" destOrd="0" presId="urn:microsoft.com/office/officeart/2008/layout/VerticalCurvedList"/>
    <dgm:cxn modelId="{81A11868-412F-4951-AC86-EED50535D851}" type="presOf" srcId="{2CE7E27F-49FC-4D4C-93C4-A953F57B5957}" destId="{2589012A-F628-41FF-9111-138312C3CA80}" srcOrd="0" destOrd="0" presId="urn:microsoft.com/office/officeart/2008/layout/VerticalCurvedList"/>
    <dgm:cxn modelId="{62BC5F68-B142-4AEC-8F1B-7CC97CC1BDF4}" type="presOf" srcId="{F35CC888-4956-4F8F-B1EE-3EC83D5C4EDA}" destId="{DA02BCC7-DAC8-4CAA-B9DB-BB38625A2053}" srcOrd="0" destOrd="0" presId="urn:microsoft.com/office/officeart/2008/layout/VerticalCurvedList"/>
    <dgm:cxn modelId="{881A109E-C320-4F53-A661-1856F81510DB}" srcId="{4352A60D-F057-4627-84E6-E4B8F54352AC}" destId="{2CE7E27F-49FC-4D4C-93C4-A953F57B5957}" srcOrd="1" destOrd="0" parTransId="{847FB63F-E42A-44C1-B588-145981320639}" sibTransId="{F46ED574-80E1-4696-B65C-5DCB675BDB26}"/>
    <dgm:cxn modelId="{3D1654CA-F402-43D8-82F5-05E82A88C687}" srcId="{4352A60D-F057-4627-84E6-E4B8F54352AC}" destId="{663B91D4-E2F7-4679-BB9C-982A0E0B3B48}" srcOrd="0" destOrd="0" parTransId="{E9B2AAC4-4F1A-47D2-8E46-07C3E7BAC271}" sibTransId="{1F201531-3326-4591-97C7-FAD2D63170EE}"/>
    <dgm:cxn modelId="{858554EF-4F9E-4DBA-BE9D-5B9B2C75E986}" type="presOf" srcId="{4352A60D-F057-4627-84E6-E4B8F54352AC}" destId="{3754C1A8-F5EB-4F5D-938B-F7F0C4DCAB83}" srcOrd="0" destOrd="0" presId="urn:microsoft.com/office/officeart/2008/layout/VerticalCurvedList"/>
    <dgm:cxn modelId="{42B9EBFA-1DDF-4E5F-8BBF-6CF824DED99E}" type="presOf" srcId="{663B91D4-E2F7-4679-BB9C-982A0E0B3B48}" destId="{76BB5028-A713-44C4-A803-DBE352C14199}" srcOrd="0" destOrd="0" presId="urn:microsoft.com/office/officeart/2008/layout/VerticalCurvedList"/>
    <dgm:cxn modelId="{687510FE-3D19-47F1-AEDA-5D6CCED2F7CC}" srcId="{4352A60D-F057-4627-84E6-E4B8F54352AC}" destId="{F35CC888-4956-4F8F-B1EE-3EC83D5C4EDA}" srcOrd="2" destOrd="0" parTransId="{6E235705-AE94-44DB-A9D0-213499129F71}" sibTransId="{8D800A6F-1EB2-47A4-B976-E1B1DCE16C10}"/>
    <dgm:cxn modelId="{B93E4177-5C44-49CC-90BB-4D5CE86B385D}" type="presParOf" srcId="{3754C1A8-F5EB-4F5D-938B-F7F0C4DCAB83}" destId="{1D760FBE-A13B-49E6-ABCF-B8FBBEC9CDE2}" srcOrd="0" destOrd="0" presId="urn:microsoft.com/office/officeart/2008/layout/VerticalCurvedList"/>
    <dgm:cxn modelId="{EEE50EDB-3C00-43E1-AB39-218503CC7DB0}" type="presParOf" srcId="{1D760FBE-A13B-49E6-ABCF-B8FBBEC9CDE2}" destId="{F7757A76-B6A0-492A-8871-287993A6E07A}" srcOrd="0" destOrd="0" presId="urn:microsoft.com/office/officeart/2008/layout/VerticalCurvedList"/>
    <dgm:cxn modelId="{BE681016-664F-4618-B662-B7FD49E800C5}" type="presParOf" srcId="{F7757A76-B6A0-492A-8871-287993A6E07A}" destId="{C9F58898-A668-41D8-AA10-893B00441F11}" srcOrd="0" destOrd="0" presId="urn:microsoft.com/office/officeart/2008/layout/VerticalCurvedList"/>
    <dgm:cxn modelId="{4A76575A-2A7E-4445-8515-BB67382C9544}" type="presParOf" srcId="{F7757A76-B6A0-492A-8871-287993A6E07A}" destId="{21DFD663-FB86-4D20-9415-7CE83CDA1A05}" srcOrd="1" destOrd="0" presId="urn:microsoft.com/office/officeart/2008/layout/VerticalCurvedList"/>
    <dgm:cxn modelId="{5A1695A6-B1C3-4285-BACF-22D16683B9F0}" type="presParOf" srcId="{F7757A76-B6A0-492A-8871-287993A6E07A}" destId="{A80F55C5-14E5-41FC-A379-118B508C8394}" srcOrd="2" destOrd="0" presId="urn:microsoft.com/office/officeart/2008/layout/VerticalCurvedList"/>
    <dgm:cxn modelId="{DC4E3812-4AD7-4596-ADEA-8F65B6CDCDEF}" type="presParOf" srcId="{F7757A76-B6A0-492A-8871-287993A6E07A}" destId="{0D82C11A-B4DD-4BB3-BC7A-8CB725C221D4}" srcOrd="3" destOrd="0" presId="urn:microsoft.com/office/officeart/2008/layout/VerticalCurvedList"/>
    <dgm:cxn modelId="{E578EE65-3CAA-41E2-82BA-F70598E2C446}" type="presParOf" srcId="{1D760FBE-A13B-49E6-ABCF-B8FBBEC9CDE2}" destId="{76BB5028-A713-44C4-A803-DBE352C14199}" srcOrd="1" destOrd="0" presId="urn:microsoft.com/office/officeart/2008/layout/VerticalCurvedList"/>
    <dgm:cxn modelId="{7A9D4CDB-F4E9-4DD5-9CC3-6AFA189EE712}" type="presParOf" srcId="{1D760FBE-A13B-49E6-ABCF-B8FBBEC9CDE2}" destId="{587A9B33-3602-46AC-ACEF-2BB3998E5187}" srcOrd="2" destOrd="0" presId="urn:microsoft.com/office/officeart/2008/layout/VerticalCurvedList"/>
    <dgm:cxn modelId="{D7CA5FD2-6319-48F7-B738-08607D9D74B4}" type="presParOf" srcId="{587A9B33-3602-46AC-ACEF-2BB3998E5187}" destId="{F21169CB-6D10-41C8-A33F-7EAC938271ED}" srcOrd="0" destOrd="0" presId="urn:microsoft.com/office/officeart/2008/layout/VerticalCurvedList"/>
    <dgm:cxn modelId="{49D59FB7-62AF-4583-A022-1423BEEC16C0}" type="presParOf" srcId="{1D760FBE-A13B-49E6-ABCF-B8FBBEC9CDE2}" destId="{2589012A-F628-41FF-9111-138312C3CA80}" srcOrd="3" destOrd="0" presId="urn:microsoft.com/office/officeart/2008/layout/VerticalCurvedList"/>
    <dgm:cxn modelId="{D5EF4E81-28C1-4B9A-B76A-DC72E3BE5284}" type="presParOf" srcId="{1D760FBE-A13B-49E6-ABCF-B8FBBEC9CDE2}" destId="{87A28489-FE9B-47BD-B4BB-F990A58D3621}" srcOrd="4" destOrd="0" presId="urn:microsoft.com/office/officeart/2008/layout/VerticalCurvedList"/>
    <dgm:cxn modelId="{12913D94-E799-4E86-895A-D302A649640E}" type="presParOf" srcId="{87A28489-FE9B-47BD-B4BB-F990A58D3621}" destId="{5C383B8E-CBD5-4A0F-ABDB-210E97EFA14E}" srcOrd="0" destOrd="0" presId="urn:microsoft.com/office/officeart/2008/layout/VerticalCurvedList"/>
    <dgm:cxn modelId="{C8C3BEF6-96C4-4984-8B91-00437987F29A}" type="presParOf" srcId="{1D760FBE-A13B-49E6-ABCF-B8FBBEC9CDE2}" destId="{DA02BCC7-DAC8-4CAA-B9DB-BB38625A2053}" srcOrd="5" destOrd="0" presId="urn:microsoft.com/office/officeart/2008/layout/VerticalCurvedList"/>
    <dgm:cxn modelId="{59D34C1B-E7B6-48B4-A71C-08D9C4F69D78}" type="presParOf" srcId="{1D760FBE-A13B-49E6-ABCF-B8FBBEC9CDE2}" destId="{A572AFD7-9205-416F-87DC-D5C928D8E645}" srcOrd="6" destOrd="0" presId="urn:microsoft.com/office/officeart/2008/layout/VerticalCurvedList"/>
    <dgm:cxn modelId="{CA8FC0DB-A496-4E32-B1A4-ADECE1937747}" type="presParOf" srcId="{A572AFD7-9205-416F-87DC-D5C928D8E645}" destId="{31BE1FD3-7D62-4566-A188-947166B2D4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FD663-FB86-4D20-9415-7CE83CDA1A05}">
      <dsp:nvSpPr>
        <dsp:cNvPr id="0" name=""/>
        <dsp:cNvSpPr/>
      </dsp:nvSpPr>
      <dsp:spPr>
        <a:xfrm>
          <a:off x="-2826928" y="-435715"/>
          <a:ext cx="3373263" cy="3373263"/>
        </a:xfrm>
        <a:prstGeom prst="blockArc">
          <a:avLst>
            <a:gd name="adj1" fmla="val 18900000"/>
            <a:gd name="adj2" fmla="val 2700000"/>
            <a:gd name="adj3" fmla="val 64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BB5028-A713-44C4-A803-DBE352C14199}">
      <dsp:nvSpPr>
        <dsp:cNvPr id="0" name=""/>
        <dsp:cNvSpPr/>
      </dsp:nvSpPr>
      <dsp:spPr>
        <a:xfrm>
          <a:off x="351265" y="250183"/>
          <a:ext cx="4070117" cy="5003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6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Ăn</a:t>
          </a:r>
          <a:r>
            <a:rPr lang="en-US" sz="2600" kern="1200" dirty="0"/>
            <a:t> </a:t>
          </a:r>
          <a:r>
            <a:rPr lang="en-US" sz="2600" kern="1200" dirty="0" err="1"/>
            <a:t>kem</a:t>
          </a:r>
          <a:r>
            <a:rPr lang="en-US" sz="2600" kern="1200" dirty="0"/>
            <a:t> </a:t>
          </a:r>
          <a:r>
            <a:rPr lang="en-US" sz="2600" kern="1200" dirty="0" err="1"/>
            <a:t>lạnh</a:t>
          </a:r>
          <a:endParaRPr lang="en-US" sz="2600" kern="1200" dirty="0"/>
        </a:p>
      </dsp:txBody>
      <dsp:txXfrm>
        <a:off x="351265" y="250183"/>
        <a:ext cx="4070117" cy="500366"/>
      </dsp:txXfrm>
    </dsp:sp>
    <dsp:sp modelId="{F21169CB-6D10-41C8-A33F-7EAC938271ED}">
      <dsp:nvSpPr>
        <dsp:cNvPr id="0" name=""/>
        <dsp:cNvSpPr/>
      </dsp:nvSpPr>
      <dsp:spPr>
        <a:xfrm>
          <a:off x="38536" y="187637"/>
          <a:ext cx="625458" cy="625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9012A-F628-41FF-9111-138312C3CA80}">
      <dsp:nvSpPr>
        <dsp:cNvPr id="0" name=""/>
        <dsp:cNvSpPr/>
      </dsp:nvSpPr>
      <dsp:spPr>
        <a:xfrm>
          <a:off x="533149" y="1000733"/>
          <a:ext cx="3888234" cy="500366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6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Mặc</a:t>
          </a:r>
          <a:r>
            <a:rPr lang="en-US" sz="2600" kern="1200" dirty="0"/>
            <a:t> </a:t>
          </a:r>
          <a:r>
            <a:rPr lang="en-US" sz="2600" kern="1200" dirty="0" err="1"/>
            <a:t>không</a:t>
          </a:r>
          <a:r>
            <a:rPr lang="en-US" sz="2600" kern="1200" dirty="0"/>
            <a:t> </a:t>
          </a:r>
          <a:r>
            <a:rPr lang="en-US" sz="2600" kern="1200" dirty="0" err="1"/>
            <a:t>đủ</a:t>
          </a:r>
          <a:r>
            <a:rPr lang="en-US" sz="2600" kern="1200" dirty="0"/>
            <a:t> </a:t>
          </a:r>
          <a:r>
            <a:rPr lang="en-US" sz="2600" kern="1200" dirty="0" err="1"/>
            <a:t>ấm</a:t>
          </a:r>
          <a:endParaRPr lang="en-US" sz="2600" kern="1200" dirty="0"/>
        </a:p>
      </dsp:txBody>
      <dsp:txXfrm>
        <a:off x="533149" y="1000733"/>
        <a:ext cx="3888234" cy="500366"/>
      </dsp:txXfrm>
    </dsp:sp>
    <dsp:sp modelId="{5C383B8E-CBD5-4A0F-ABDB-210E97EFA14E}">
      <dsp:nvSpPr>
        <dsp:cNvPr id="0" name=""/>
        <dsp:cNvSpPr/>
      </dsp:nvSpPr>
      <dsp:spPr>
        <a:xfrm>
          <a:off x="220420" y="938187"/>
          <a:ext cx="625458" cy="625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2BCC7-DAC8-4CAA-B9DB-BB38625A2053}">
      <dsp:nvSpPr>
        <dsp:cNvPr id="0" name=""/>
        <dsp:cNvSpPr/>
      </dsp:nvSpPr>
      <dsp:spPr>
        <a:xfrm>
          <a:off x="351265" y="1751283"/>
          <a:ext cx="4070117" cy="500366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6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Bị</a:t>
          </a:r>
          <a:r>
            <a:rPr lang="en-US" sz="2600" kern="1200" dirty="0"/>
            <a:t> </a:t>
          </a:r>
          <a:r>
            <a:rPr lang="en-US" sz="2600" kern="1200" dirty="0" err="1"/>
            <a:t>lây</a:t>
          </a:r>
          <a:r>
            <a:rPr lang="en-US" sz="2600" kern="1200" dirty="0"/>
            <a:t> </a:t>
          </a:r>
          <a:r>
            <a:rPr lang="en-US" sz="2600" kern="1200" dirty="0" err="1"/>
            <a:t>từ</a:t>
          </a:r>
          <a:r>
            <a:rPr lang="en-US" sz="2600" kern="1200" dirty="0"/>
            <a:t> </a:t>
          </a:r>
          <a:r>
            <a:rPr lang="en-US" sz="2600" kern="1200" dirty="0" err="1"/>
            <a:t>người</a:t>
          </a:r>
          <a:r>
            <a:rPr lang="en-US" sz="2600" kern="1200" dirty="0"/>
            <a:t> </a:t>
          </a:r>
          <a:r>
            <a:rPr lang="en-US" sz="2600" kern="1200" dirty="0" err="1"/>
            <a:t>khác</a:t>
          </a:r>
          <a:endParaRPr lang="en-US" sz="2600" kern="1200" dirty="0"/>
        </a:p>
      </dsp:txBody>
      <dsp:txXfrm>
        <a:off x="351265" y="1751283"/>
        <a:ext cx="4070117" cy="500366"/>
      </dsp:txXfrm>
    </dsp:sp>
    <dsp:sp modelId="{31BE1FD3-7D62-4566-A188-947166B2D4D1}">
      <dsp:nvSpPr>
        <dsp:cNvPr id="0" name=""/>
        <dsp:cNvSpPr/>
      </dsp:nvSpPr>
      <dsp:spPr>
        <a:xfrm>
          <a:off x="38536" y="1688737"/>
          <a:ext cx="625458" cy="625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;p2">
            <a:extLst>
              <a:ext uri="{FF2B5EF4-FFF2-40B4-BE49-F238E27FC236}">
                <a16:creationId xmlns:a16="http://schemas.microsoft.com/office/drawing/2014/main" id="{BB42B104-1F7B-47E3-B464-B31E6CA11F66}"/>
              </a:ext>
            </a:extLst>
          </p:cNvPr>
          <p:cNvSpPr/>
          <p:nvPr userDrawn="1"/>
        </p:nvSpPr>
        <p:spPr>
          <a:xfrm>
            <a:off x="742868" y="652652"/>
            <a:ext cx="3505575" cy="33988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rgbClr val="FFC93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;p2">
            <a:extLst>
              <a:ext uri="{FF2B5EF4-FFF2-40B4-BE49-F238E27FC236}">
                <a16:creationId xmlns:a16="http://schemas.microsoft.com/office/drawing/2014/main" id="{216A2C20-46DA-4F84-A60C-9343BBF49682}"/>
              </a:ext>
            </a:extLst>
          </p:cNvPr>
          <p:cNvSpPr/>
          <p:nvPr userDrawn="1"/>
        </p:nvSpPr>
        <p:spPr>
          <a:xfrm>
            <a:off x="337537" y="323567"/>
            <a:ext cx="3505575" cy="33988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EF83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4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EF83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6" y="-30326"/>
            <a:ext cx="7644934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FFC93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89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294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B942D-79E8-419A-B193-73F3AF87C48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023EF-3C62-4CAA-8AB2-1494ED79E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3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6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47B2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549479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4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47B2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9" name="Picture 2" descr="20210409092016_wm_shs-tu-nhien-va-xa-hoi-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9" t="13957" r="87068" b="81219"/>
          <a:stretch/>
        </p:blipFill>
        <p:spPr bwMode="auto">
          <a:xfrm>
            <a:off x="3347442" y="29015"/>
            <a:ext cx="1028700" cy="11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23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47B298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7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781051" y="-781052"/>
            <a:ext cx="1771652" cy="3333752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08C5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-152400"/>
            <a:ext cx="3549479" cy="10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80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sp>
        <p:nvSpPr>
          <p:cNvPr id="7" name="Google Shape;125;p17">
            <a:extLst>
              <a:ext uri="{FF2B5EF4-FFF2-40B4-BE49-F238E27FC236}">
                <a16:creationId xmlns:a16="http://schemas.microsoft.com/office/drawing/2014/main" id="{88ED9D6F-EE3F-4ECF-A6A1-1706948D8EB3}"/>
              </a:ext>
            </a:extLst>
          </p:cNvPr>
          <p:cNvSpPr/>
          <p:nvPr userDrawn="1"/>
        </p:nvSpPr>
        <p:spPr>
          <a:xfrm rot="10800000" flipH="1">
            <a:off x="11261942" y="-4"/>
            <a:ext cx="930058" cy="685800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08C5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2" descr="20210409092016_wm_shs-tu-nhien-va-xa-hoi-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43" t="20457" r="86284" b="73298"/>
          <a:stretch/>
        </p:blipFill>
        <p:spPr bwMode="auto">
          <a:xfrm>
            <a:off x="3355608" y="0"/>
            <a:ext cx="994142" cy="138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93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08C5FC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782434" y="-893968"/>
            <a:ext cx="2000249" cy="3788187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9F5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0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80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  <p:sp>
        <p:nvSpPr>
          <p:cNvPr id="4" name="Google Shape;138;p18">
            <a:extLst>
              <a:ext uri="{FF2B5EF4-FFF2-40B4-BE49-F238E27FC236}">
                <a16:creationId xmlns:a16="http://schemas.microsoft.com/office/drawing/2014/main" id="{903CE46C-7E62-4993-A1A3-1A22B3F9A473}"/>
              </a:ext>
            </a:extLst>
          </p:cNvPr>
          <p:cNvSpPr/>
          <p:nvPr userDrawn="1"/>
        </p:nvSpPr>
        <p:spPr>
          <a:xfrm rot="5400000">
            <a:off x="5666839" y="332840"/>
            <a:ext cx="858319" cy="12192001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rgbClr val="9F5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 descr="20210409092016_wm_shs-tu-nhien-va-xa-hoi-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5" t="4381" r="85672" b="89702"/>
          <a:stretch/>
        </p:blipFill>
        <p:spPr bwMode="auto">
          <a:xfrm>
            <a:off x="3799758" y="7165"/>
            <a:ext cx="973069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9F5FCF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657677" y="-657680"/>
            <a:ext cx="2075546" cy="3390900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FF5D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0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80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4" name="Google Shape;181;p21">
            <a:extLst>
              <a:ext uri="{FF2B5EF4-FFF2-40B4-BE49-F238E27FC236}">
                <a16:creationId xmlns:a16="http://schemas.microsoft.com/office/drawing/2014/main" id="{1558FF4D-4E0B-4DF4-9A2B-3B954C82BC6C}"/>
              </a:ext>
            </a:extLst>
          </p:cNvPr>
          <p:cNvSpPr/>
          <p:nvPr userDrawn="1"/>
        </p:nvSpPr>
        <p:spPr>
          <a:xfrm rot="10800000">
            <a:off x="4920341" y="6008913"/>
            <a:ext cx="7271657" cy="84908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F5D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C9BCC-C608-4601-BC15-84A7B31B4179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8194" name="Picture 2" descr="20210409092016_wm_shs-tu-nhien-va-xa-hoi-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8" t="4766" r="87323" b="89358"/>
          <a:stretch/>
        </p:blipFill>
        <p:spPr bwMode="auto">
          <a:xfrm>
            <a:off x="3396346" y="-3"/>
            <a:ext cx="956582" cy="102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5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FF5D5D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170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08D7C5D-AD3E-43F4-BE95-8EF78490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9944271-366E-4F65-B2A5-B29CB739C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278FB8-8DB0-4712-A56C-1AB2854C4C9C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455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4" r:id="rId4"/>
    <p:sldLayoutId id="2147483657" r:id="rId5"/>
    <p:sldLayoutId id="2147483655" r:id="rId6"/>
    <p:sldLayoutId id="2147483658" r:id="rId7"/>
    <p:sldLayoutId id="2147483656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6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031DB88-739E-4E9A-A262-2D1AB20E4C08}"/>
              </a:ext>
            </a:extLst>
          </p:cNvPr>
          <p:cNvGrpSpPr/>
          <p:nvPr/>
        </p:nvGrpSpPr>
        <p:grpSpPr>
          <a:xfrm>
            <a:off x="294193" y="1259838"/>
            <a:ext cx="3820598" cy="1323439"/>
            <a:chOff x="649448" y="1233713"/>
            <a:chExt cx="2916139" cy="132343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D0E70A-8797-4EC0-A063-A969933EA27F}"/>
                </a:ext>
              </a:extLst>
            </p:cNvPr>
            <p:cNvSpPr txBox="1"/>
            <p:nvPr/>
          </p:nvSpPr>
          <p:spPr>
            <a:xfrm>
              <a:off x="682171" y="1233713"/>
              <a:ext cx="28834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000" dirty="0">
                  <a:solidFill>
                    <a:schemeClr val="bg1"/>
                  </a:solidFill>
                  <a:latin typeface="+mj-lt"/>
                </a:rPr>
                <a:t>BÀI </a:t>
              </a:r>
              <a:r>
                <a:rPr lang="en-US" sz="8000" dirty="0">
                  <a:solidFill>
                    <a:schemeClr val="bg1"/>
                  </a:solidFill>
                  <a:latin typeface="+mj-lt"/>
                </a:rPr>
                <a:t>24</a:t>
              </a:r>
              <a:endParaRPr lang="vi-VN" sz="80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8E550E-F029-49AB-B7D1-9442994113AD}"/>
                </a:ext>
              </a:extLst>
            </p:cNvPr>
            <p:cNvSpPr txBox="1"/>
            <p:nvPr/>
          </p:nvSpPr>
          <p:spPr>
            <a:xfrm>
              <a:off x="649448" y="1233713"/>
              <a:ext cx="28834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+mj-lt"/>
                </a:rPr>
                <a:t>BÀI </a:t>
              </a:r>
              <a:r>
                <a:rPr lang="en-US" sz="8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+mj-lt"/>
                </a:rPr>
                <a:t>24</a:t>
              </a:r>
              <a:endParaRPr lang="vi-VN" sz="8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99738E0-B68F-4582-998E-0E46AE3F974C}"/>
              </a:ext>
            </a:extLst>
          </p:cNvPr>
          <p:cNvSpPr txBox="1"/>
          <p:nvPr/>
        </p:nvSpPr>
        <p:spPr>
          <a:xfrm>
            <a:off x="1042571" y="4530693"/>
            <a:ext cx="7251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 SÓC, BẢO VỆ </a:t>
            </a:r>
          </a:p>
          <a:p>
            <a:r>
              <a:rPr lang="en-US" sz="4800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 QUAN HÔ HẤP</a:t>
            </a:r>
            <a:endParaRPr lang="vi-VN" sz="4800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ute Cartoon Funny Lungs Character Dumbbells Stock Vector (Royalty Free)  157964483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51" t="6225" r="8781" b="13021"/>
          <a:stretch/>
        </p:blipFill>
        <p:spPr bwMode="auto">
          <a:xfrm>
            <a:off x="7916091" y="757647"/>
            <a:ext cx="3561530" cy="3122022"/>
          </a:xfrm>
          <a:prstGeom prst="roundRect">
            <a:avLst>
              <a:gd name="adj" fmla="val 860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4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274" y="1512194"/>
            <a:ext cx="661987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7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61280" y="2393656"/>
            <a:ext cx="3632199" cy="2666744"/>
            <a:chOff x="3740150" y="1460500"/>
            <a:chExt cx="3810359" cy="2797549"/>
          </a:xfrm>
        </p:grpSpPr>
        <p:pic>
          <p:nvPicPr>
            <p:cNvPr id="1026" name="Picture 2" descr="Cartoon Hand Drawn Human Organs Protect The Defensive Lungs, Lung, Cartoon,  Cartoon Hand Drawn PNG Transparent Clipart Image and PSD File for Free  Download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2" t="13828" r="10261" b="13880"/>
            <a:stretch/>
          </p:blipFill>
          <p:spPr bwMode="auto">
            <a:xfrm>
              <a:off x="4241800" y="1460500"/>
              <a:ext cx="3084599" cy="273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042986" y="3701251"/>
              <a:ext cx="1003300" cy="488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 rot="19667569">
              <a:off x="6547210" y="3800849"/>
              <a:ext cx="1003299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 rot="19667569">
              <a:off x="3740150" y="1660945"/>
              <a:ext cx="10033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 rot="18058948">
              <a:off x="5918873" y="1660944"/>
              <a:ext cx="583712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18058948">
              <a:off x="6180639" y="2026112"/>
              <a:ext cx="585339" cy="353024"/>
            </a:xfrm>
            <a:custGeom>
              <a:avLst/>
              <a:gdLst>
                <a:gd name="connsiteX0" fmla="*/ 0 w 583712"/>
                <a:gd name="connsiteY0" fmla="*/ 0 h 304443"/>
                <a:gd name="connsiteX1" fmla="*/ 583712 w 583712"/>
                <a:gd name="connsiteY1" fmla="*/ 0 h 304443"/>
                <a:gd name="connsiteX2" fmla="*/ 583712 w 583712"/>
                <a:gd name="connsiteY2" fmla="*/ 304443 h 304443"/>
                <a:gd name="connsiteX3" fmla="*/ 0 w 583712"/>
                <a:gd name="connsiteY3" fmla="*/ 304443 h 304443"/>
                <a:gd name="connsiteX4" fmla="*/ 0 w 583712"/>
                <a:gd name="connsiteY4" fmla="*/ 0 h 304443"/>
                <a:gd name="connsiteX0" fmla="*/ 1627 w 585339"/>
                <a:gd name="connsiteY0" fmla="*/ 0 h 324862"/>
                <a:gd name="connsiteX1" fmla="*/ 585339 w 585339"/>
                <a:gd name="connsiteY1" fmla="*/ 0 h 324862"/>
                <a:gd name="connsiteX2" fmla="*/ 585339 w 585339"/>
                <a:gd name="connsiteY2" fmla="*/ 304443 h 324862"/>
                <a:gd name="connsiteX3" fmla="*/ 0 w 585339"/>
                <a:gd name="connsiteY3" fmla="*/ 324862 h 324862"/>
                <a:gd name="connsiteX4" fmla="*/ 1627 w 585339"/>
                <a:gd name="connsiteY4" fmla="*/ 0 h 324862"/>
                <a:gd name="connsiteX0" fmla="*/ 1627 w 585339"/>
                <a:gd name="connsiteY0" fmla="*/ 0 h 324862"/>
                <a:gd name="connsiteX1" fmla="*/ 585339 w 585339"/>
                <a:gd name="connsiteY1" fmla="*/ 0 h 324862"/>
                <a:gd name="connsiteX2" fmla="*/ 529804 w 585339"/>
                <a:gd name="connsiteY2" fmla="*/ 318346 h 324862"/>
                <a:gd name="connsiteX3" fmla="*/ 0 w 585339"/>
                <a:gd name="connsiteY3" fmla="*/ 324862 h 324862"/>
                <a:gd name="connsiteX4" fmla="*/ 1627 w 585339"/>
                <a:gd name="connsiteY4" fmla="*/ 0 h 324862"/>
                <a:gd name="connsiteX0" fmla="*/ 1627 w 585339"/>
                <a:gd name="connsiteY0" fmla="*/ 0 h 344732"/>
                <a:gd name="connsiteX1" fmla="*/ 585339 w 585339"/>
                <a:gd name="connsiteY1" fmla="*/ 0 h 344732"/>
                <a:gd name="connsiteX2" fmla="*/ 529804 w 585339"/>
                <a:gd name="connsiteY2" fmla="*/ 318346 h 344732"/>
                <a:gd name="connsiteX3" fmla="*/ 0 w 585339"/>
                <a:gd name="connsiteY3" fmla="*/ 324862 h 344732"/>
                <a:gd name="connsiteX4" fmla="*/ 1627 w 585339"/>
                <a:gd name="connsiteY4" fmla="*/ 0 h 344732"/>
                <a:gd name="connsiteX0" fmla="*/ 1627 w 585339"/>
                <a:gd name="connsiteY0" fmla="*/ 0 h 353024"/>
                <a:gd name="connsiteX1" fmla="*/ 585339 w 585339"/>
                <a:gd name="connsiteY1" fmla="*/ 0 h 353024"/>
                <a:gd name="connsiteX2" fmla="*/ 529804 w 585339"/>
                <a:gd name="connsiteY2" fmla="*/ 318346 h 353024"/>
                <a:gd name="connsiteX3" fmla="*/ 0 w 585339"/>
                <a:gd name="connsiteY3" fmla="*/ 324862 h 353024"/>
                <a:gd name="connsiteX4" fmla="*/ 1627 w 585339"/>
                <a:gd name="connsiteY4" fmla="*/ 0 h 35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339" h="353024">
                  <a:moveTo>
                    <a:pt x="1627" y="0"/>
                  </a:moveTo>
                  <a:lnTo>
                    <a:pt x="585339" y="0"/>
                  </a:lnTo>
                  <a:lnTo>
                    <a:pt x="529804" y="318346"/>
                  </a:lnTo>
                  <a:cubicBezTo>
                    <a:pt x="299723" y="374850"/>
                    <a:pt x="110453" y="351298"/>
                    <a:pt x="0" y="324862"/>
                  </a:cubicBezTo>
                  <a:cubicBezTo>
                    <a:pt x="542" y="216575"/>
                    <a:pt x="1085" y="108287"/>
                    <a:pt x="16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ounded Rectangular Callout 7"/>
          <p:cNvSpPr/>
          <p:nvPr/>
        </p:nvSpPr>
        <p:spPr>
          <a:xfrm>
            <a:off x="7769680" y="1154970"/>
            <a:ext cx="2819400" cy="1314450"/>
          </a:xfrm>
          <a:prstGeom prst="wedgeRoundRectCallout">
            <a:avLst>
              <a:gd name="adj1" fmla="val -56644"/>
              <a:gd name="adj2" fmla="val 72645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Đeo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khẩu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trang</a:t>
            </a:r>
            <a:endParaRPr lang="en-US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8330477" y="2997355"/>
            <a:ext cx="2819400" cy="1314450"/>
          </a:xfrm>
          <a:prstGeom prst="wedgeRoundRectCallout">
            <a:avLst>
              <a:gd name="adj1" fmla="val -70158"/>
              <a:gd name="adj2" fmla="val 45109"/>
              <a:gd name="adj3" fmla="val 16667"/>
            </a:avLst>
          </a:prstGeom>
          <a:solidFill>
            <a:srgbClr val="E6E6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Uống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nhiều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nước</a:t>
            </a:r>
            <a:endParaRPr lang="en-US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401868" y="1135920"/>
            <a:ext cx="2819400" cy="1314450"/>
          </a:xfrm>
          <a:prstGeom prst="wedgeRoundRectCallout">
            <a:avLst>
              <a:gd name="adj1" fmla="val 69032"/>
              <a:gd name="adj2" fmla="val 79891"/>
              <a:gd name="adj3" fmla="val 16667"/>
            </a:avLst>
          </a:prstGeom>
          <a:solidFill>
            <a:srgbClr val="F79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Tập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thể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dục</a:t>
            </a:r>
            <a:endParaRPr lang="en-US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869446" y="2991724"/>
            <a:ext cx="2819400" cy="1314450"/>
          </a:xfrm>
          <a:prstGeom prst="wedgeRoundRectCallout">
            <a:avLst>
              <a:gd name="adj1" fmla="val 69708"/>
              <a:gd name="adj2" fmla="val 4221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Ăn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đủ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chất</a:t>
            </a:r>
            <a:endParaRPr lang="en-US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599960" y="155872"/>
            <a:ext cx="2819400" cy="1314450"/>
          </a:xfrm>
          <a:prstGeom prst="wedgeRoundRectCallout">
            <a:avLst>
              <a:gd name="adj1" fmla="val 2140"/>
              <a:gd name="adj2" fmla="val 111775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Trồng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nhiều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cây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xanh</a:t>
            </a:r>
            <a:endParaRPr lang="en-US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4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/>
        </p:nvGrpSpPr>
        <p:grpSpPr>
          <a:xfrm>
            <a:off x="0" y="5026752"/>
            <a:ext cx="12192000" cy="1831248"/>
            <a:chOff x="-25" y="1390650"/>
            <a:chExt cx="9144000" cy="3752700"/>
          </a:xfrm>
          <a:solidFill>
            <a:srgbClr val="08C5FC"/>
          </a:solidFill>
        </p:grpSpPr>
        <p:sp>
          <p:nvSpPr>
            <p:cNvPr id="15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400" dirty="0"/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/>
                <a:t>Kể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cách</a:t>
              </a:r>
              <a:r>
                <a:rPr lang="en-US" sz="2800" dirty="0"/>
                <a:t> </a:t>
              </a:r>
              <a:r>
                <a:rPr lang="en-US" sz="2800" dirty="0" err="1"/>
                <a:t>em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để</a:t>
              </a:r>
              <a:r>
                <a:rPr lang="en-US" sz="2800" dirty="0"/>
                <a:t> </a:t>
              </a:r>
              <a:r>
                <a:rPr lang="en-US" sz="2800" dirty="0" err="1"/>
                <a:t>bảo</a:t>
              </a:r>
              <a:r>
                <a:rPr lang="en-US" sz="2800" dirty="0"/>
                <a:t> </a:t>
              </a:r>
              <a:r>
                <a:rPr lang="en-US" sz="2800" dirty="0" err="1"/>
                <a:t>vệ</a:t>
              </a:r>
              <a:r>
                <a:rPr lang="en-US" sz="2800" dirty="0"/>
                <a:t> </a:t>
              </a:r>
              <a:r>
                <a:rPr lang="en-US" sz="2800" dirty="0" err="1"/>
                <a:t>cơ</a:t>
              </a:r>
              <a:r>
                <a:rPr lang="en-US" sz="2800" dirty="0"/>
                <a:t> </a:t>
              </a:r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hô</a:t>
              </a:r>
              <a:r>
                <a:rPr lang="en-US" sz="2800" dirty="0"/>
                <a:t> </a:t>
              </a:r>
              <a:r>
                <a:rPr lang="en-US" sz="2800" dirty="0" err="1"/>
                <a:t>hấp</a:t>
              </a:r>
              <a:endParaRPr sz="2800" dirty="0"/>
            </a:p>
          </p:txBody>
        </p:sp>
        <p:sp>
          <p:nvSpPr>
            <p:cNvPr id="16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7679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90" y="489397"/>
            <a:ext cx="7844107" cy="462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3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383" y="363156"/>
            <a:ext cx="9220535" cy="559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24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387"/>
            <a:ext cx="12191999" cy="65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56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5989007" cy="6858000"/>
            <a:chOff x="0" y="0"/>
            <a:chExt cx="5989007" cy="6858000"/>
          </a:xfrm>
        </p:grpSpPr>
        <p:pic>
          <p:nvPicPr>
            <p:cNvPr id="2" name="Picture 2" descr="20210409092016_wm_shs-tu-nhien-va-xa-hoi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7" t="14500" r="3889" b="12500"/>
            <a:stretch/>
          </p:blipFill>
          <p:spPr bwMode="auto">
            <a:xfrm>
              <a:off x="0" y="0"/>
              <a:ext cx="5989007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4101736" y="2103120"/>
              <a:ext cx="847997" cy="378823"/>
            </a:xfrm>
            <a:custGeom>
              <a:avLst/>
              <a:gdLst>
                <a:gd name="connsiteX0" fmla="*/ 0 w 809897"/>
                <a:gd name="connsiteY0" fmla="*/ 0 h 378823"/>
                <a:gd name="connsiteX1" fmla="*/ 809897 w 809897"/>
                <a:gd name="connsiteY1" fmla="*/ 0 h 378823"/>
                <a:gd name="connsiteX2" fmla="*/ 809897 w 809897"/>
                <a:gd name="connsiteY2" fmla="*/ 378823 h 378823"/>
                <a:gd name="connsiteX3" fmla="*/ 0 w 809897"/>
                <a:gd name="connsiteY3" fmla="*/ 378823 h 378823"/>
                <a:gd name="connsiteX4" fmla="*/ 0 w 809897"/>
                <a:gd name="connsiteY4" fmla="*/ 0 h 378823"/>
                <a:gd name="connsiteX0" fmla="*/ 0 w 809897"/>
                <a:gd name="connsiteY0" fmla="*/ 0 h 378823"/>
                <a:gd name="connsiteX1" fmla="*/ 794657 w 809897"/>
                <a:gd name="connsiteY1" fmla="*/ 228600 h 378823"/>
                <a:gd name="connsiteX2" fmla="*/ 809897 w 809897"/>
                <a:gd name="connsiteY2" fmla="*/ 378823 h 378823"/>
                <a:gd name="connsiteX3" fmla="*/ 0 w 809897"/>
                <a:gd name="connsiteY3" fmla="*/ 378823 h 378823"/>
                <a:gd name="connsiteX4" fmla="*/ 0 w 8098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809897 w 847997"/>
                <a:gd name="connsiteY2" fmla="*/ 378823 h 378823"/>
                <a:gd name="connsiteX3" fmla="*/ 0 w 847997"/>
                <a:gd name="connsiteY3" fmla="*/ 378823 h 378823"/>
                <a:gd name="connsiteX4" fmla="*/ 0 w 8479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794657 w 847997"/>
                <a:gd name="connsiteY2" fmla="*/ 378823 h 378823"/>
                <a:gd name="connsiteX3" fmla="*/ 0 w 847997"/>
                <a:gd name="connsiteY3" fmla="*/ 378823 h 378823"/>
                <a:gd name="connsiteX4" fmla="*/ 0 w 8479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794657 w 847997"/>
                <a:gd name="connsiteY2" fmla="*/ 378823 h 378823"/>
                <a:gd name="connsiteX3" fmla="*/ 22860 w 847997"/>
                <a:gd name="connsiteY3" fmla="*/ 378823 h 378823"/>
                <a:gd name="connsiteX4" fmla="*/ 0 w 847997"/>
                <a:gd name="connsiteY4" fmla="*/ 0 h 3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997" h="378823">
                  <a:moveTo>
                    <a:pt x="0" y="0"/>
                  </a:moveTo>
                  <a:lnTo>
                    <a:pt x="847997" y="30480"/>
                  </a:lnTo>
                  <a:lnTo>
                    <a:pt x="794657" y="378823"/>
                  </a:lnTo>
                  <a:lnTo>
                    <a:pt x="22860" y="378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err="1">
                  <a:solidFill>
                    <a:schemeClr val="tx1"/>
                  </a:solidFill>
                </a:rPr>
                <a:t>Cháu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bị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viêm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họng</a:t>
              </a:r>
              <a:r>
                <a:rPr lang="en-US" sz="1000" dirty="0">
                  <a:solidFill>
                    <a:schemeClr val="tx1"/>
                  </a:solidFill>
                </a:rPr>
                <a:t> …</a:t>
              </a:r>
              <a:endParaRPr lang="en-US" sz="1000" dirty="0"/>
            </a:p>
          </p:txBody>
        </p:sp>
        <p:sp>
          <p:nvSpPr>
            <p:cNvPr id="4" name="Rectangle 2"/>
            <p:cNvSpPr/>
            <p:nvPr/>
          </p:nvSpPr>
          <p:spPr>
            <a:xfrm>
              <a:off x="2909477" y="2628900"/>
              <a:ext cx="789644" cy="470263"/>
            </a:xfrm>
            <a:custGeom>
              <a:avLst/>
              <a:gdLst>
                <a:gd name="connsiteX0" fmla="*/ 0 w 809897"/>
                <a:gd name="connsiteY0" fmla="*/ 0 h 378823"/>
                <a:gd name="connsiteX1" fmla="*/ 809897 w 809897"/>
                <a:gd name="connsiteY1" fmla="*/ 0 h 378823"/>
                <a:gd name="connsiteX2" fmla="*/ 809897 w 809897"/>
                <a:gd name="connsiteY2" fmla="*/ 378823 h 378823"/>
                <a:gd name="connsiteX3" fmla="*/ 0 w 809897"/>
                <a:gd name="connsiteY3" fmla="*/ 378823 h 378823"/>
                <a:gd name="connsiteX4" fmla="*/ 0 w 809897"/>
                <a:gd name="connsiteY4" fmla="*/ 0 h 378823"/>
                <a:gd name="connsiteX0" fmla="*/ 0 w 809897"/>
                <a:gd name="connsiteY0" fmla="*/ 0 h 378823"/>
                <a:gd name="connsiteX1" fmla="*/ 794657 w 809897"/>
                <a:gd name="connsiteY1" fmla="*/ 228600 h 378823"/>
                <a:gd name="connsiteX2" fmla="*/ 809897 w 809897"/>
                <a:gd name="connsiteY2" fmla="*/ 378823 h 378823"/>
                <a:gd name="connsiteX3" fmla="*/ 0 w 809897"/>
                <a:gd name="connsiteY3" fmla="*/ 378823 h 378823"/>
                <a:gd name="connsiteX4" fmla="*/ 0 w 8098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809897 w 847997"/>
                <a:gd name="connsiteY2" fmla="*/ 378823 h 378823"/>
                <a:gd name="connsiteX3" fmla="*/ 0 w 847997"/>
                <a:gd name="connsiteY3" fmla="*/ 378823 h 378823"/>
                <a:gd name="connsiteX4" fmla="*/ 0 w 8479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794657 w 847997"/>
                <a:gd name="connsiteY2" fmla="*/ 378823 h 378823"/>
                <a:gd name="connsiteX3" fmla="*/ 0 w 847997"/>
                <a:gd name="connsiteY3" fmla="*/ 378823 h 378823"/>
                <a:gd name="connsiteX4" fmla="*/ 0 w 847997"/>
                <a:gd name="connsiteY4" fmla="*/ 0 h 378823"/>
                <a:gd name="connsiteX0" fmla="*/ 0 w 847997"/>
                <a:gd name="connsiteY0" fmla="*/ 0 h 378823"/>
                <a:gd name="connsiteX1" fmla="*/ 847997 w 847997"/>
                <a:gd name="connsiteY1" fmla="*/ 30480 h 378823"/>
                <a:gd name="connsiteX2" fmla="*/ 794657 w 847997"/>
                <a:gd name="connsiteY2" fmla="*/ 378823 h 378823"/>
                <a:gd name="connsiteX3" fmla="*/ 22860 w 847997"/>
                <a:gd name="connsiteY3" fmla="*/ 378823 h 378823"/>
                <a:gd name="connsiteX4" fmla="*/ 0 w 847997"/>
                <a:gd name="connsiteY4" fmla="*/ 0 h 378823"/>
                <a:gd name="connsiteX0" fmla="*/ 0 w 794657"/>
                <a:gd name="connsiteY0" fmla="*/ 0 h 378823"/>
                <a:gd name="connsiteX1" fmla="*/ 756557 w 794657"/>
                <a:gd name="connsiteY1" fmla="*/ 15240 h 378823"/>
                <a:gd name="connsiteX2" fmla="*/ 794657 w 794657"/>
                <a:gd name="connsiteY2" fmla="*/ 378823 h 378823"/>
                <a:gd name="connsiteX3" fmla="*/ 22860 w 794657"/>
                <a:gd name="connsiteY3" fmla="*/ 378823 h 378823"/>
                <a:gd name="connsiteX4" fmla="*/ 0 w 794657"/>
                <a:gd name="connsiteY4" fmla="*/ 0 h 378823"/>
                <a:gd name="connsiteX0" fmla="*/ 0 w 756557"/>
                <a:gd name="connsiteY0" fmla="*/ 0 h 470263"/>
                <a:gd name="connsiteX1" fmla="*/ 756557 w 756557"/>
                <a:gd name="connsiteY1" fmla="*/ 15240 h 470263"/>
                <a:gd name="connsiteX2" fmla="*/ 703217 w 756557"/>
                <a:gd name="connsiteY2" fmla="*/ 470263 h 470263"/>
                <a:gd name="connsiteX3" fmla="*/ 22860 w 756557"/>
                <a:gd name="connsiteY3" fmla="*/ 378823 h 470263"/>
                <a:gd name="connsiteX4" fmla="*/ 0 w 756557"/>
                <a:gd name="connsiteY4" fmla="*/ 0 h 470263"/>
                <a:gd name="connsiteX0" fmla="*/ 0 w 770865"/>
                <a:gd name="connsiteY0" fmla="*/ 0 h 470263"/>
                <a:gd name="connsiteX1" fmla="*/ 756557 w 770865"/>
                <a:gd name="connsiteY1" fmla="*/ 15240 h 470263"/>
                <a:gd name="connsiteX2" fmla="*/ 703217 w 770865"/>
                <a:gd name="connsiteY2" fmla="*/ 470263 h 470263"/>
                <a:gd name="connsiteX3" fmla="*/ 22860 w 770865"/>
                <a:gd name="connsiteY3" fmla="*/ 378823 h 470263"/>
                <a:gd name="connsiteX4" fmla="*/ 0 w 770865"/>
                <a:gd name="connsiteY4" fmla="*/ 0 h 470263"/>
                <a:gd name="connsiteX0" fmla="*/ 7620 w 778485"/>
                <a:gd name="connsiteY0" fmla="*/ 0 h 470263"/>
                <a:gd name="connsiteX1" fmla="*/ 764177 w 778485"/>
                <a:gd name="connsiteY1" fmla="*/ 15240 h 470263"/>
                <a:gd name="connsiteX2" fmla="*/ 710837 w 778485"/>
                <a:gd name="connsiteY2" fmla="*/ 470263 h 470263"/>
                <a:gd name="connsiteX3" fmla="*/ 0 w 778485"/>
                <a:gd name="connsiteY3" fmla="*/ 462643 h 470263"/>
                <a:gd name="connsiteX4" fmla="*/ 7620 w 778485"/>
                <a:gd name="connsiteY4" fmla="*/ 0 h 470263"/>
                <a:gd name="connsiteX0" fmla="*/ 18779 w 789644"/>
                <a:gd name="connsiteY0" fmla="*/ 0 h 470263"/>
                <a:gd name="connsiteX1" fmla="*/ 775336 w 789644"/>
                <a:gd name="connsiteY1" fmla="*/ 15240 h 470263"/>
                <a:gd name="connsiteX2" fmla="*/ 721996 w 789644"/>
                <a:gd name="connsiteY2" fmla="*/ 470263 h 470263"/>
                <a:gd name="connsiteX3" fmla="*/ 11159 w 789644"/>
                <a:gd name="connsiteY3" fmla="*/ 462643 h 470263"/>
                <a:gd name="connsiteX4" fmla="*/ 18779 w 789644"/>
                <a:gd name="connsiteY4" fmla="*/ 0 h 47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4" h="470263">
                  <a:moveTo>
                    <a:pt x="18779" y="0"/>
                  </a:moveTo>
                  <a:lnTo>
                    <a:pt x="775336" y="15240"/>
                  </a:lnTo>
                  <a:cubicBezTo>
                    <a:pt x="757556" y="166914"/>
                    <a:pt x="846456" y="189049"/>
                    <a:pt x="721996" y="470263"/>
                  </a:cubicBezTo>
                  <a:lnTo>
                    <a:pt x="11159" y="462643"/>
                  </a:lnTo>
                  <a:cubicBezTo>
                    <a:pt x="-16781" y="232229"/>
                    <a:pt x="16239" y="154214"/>
                    <a:pt x="187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 err="1">
                  <a:solidFill>
                    <a:schemeClr val="tx1"/>
                  </a:solidFill>
                </a:rPr>
                <a:t>Cháu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bị</a:t>
              </a:r>
              <a:r>
                <a:rPr lang="en-US" sz="1000" dirty="0">
                  <a:solidFill>
                    <a:schemeClr val="tx1"/>
                  </a:solidFill>
                </a:rPr>
                <a:t> ho, </a:t>
              </a:r>
              <a:r>
                <a:rPr lang="en-US" sz="1000" dirty="0" err="1">
                  <a:solidFill>
                    <a:schemeClr val="tx1"/>
                  </a:solidFill>
                </a:rPr>
                <a:t>sổ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mũi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và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rất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đau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họng</a:t>
              </a:r>
              <a:r>
                <a:rPr lang="en-US" sz="1000" dirty="0">
                  <a:solidFill>
                    <a:schemeClr val="tx1"/>
                  </a:solidFill>
                </a:rPr>
                <a:t> ạ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348549" y="470263"/>
            <a:ext cx="2385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5D5D"/>
                </a:solidFill>
              </a:rPr>
              <a:t>Nguyên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nhân</a:t>
            </a:r>
            <a:r>
              <a:rPr lang="en-US" sz="2400" b="1" dirty="0">
                <a:solidFill>
                  <a:srgbClr val="FF5D5D"/>
                </a:solidFill>
              </a:rPr>
              <a:t>:</a:t>
            </a:r>
          </a:p>
          <a:p>
            <a:endParaRPr lang="en-US" sz="2400" b="1" dirty="0">
              <a:solidFill>
                <a:srgbClr val="FF5D5D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81741148"/>
              </p:ext>
            </p:extLst>
          </p:nvPr>
        </p:nvGraphicFramePr>
        <p:xfrm>
          <a:off x="6508189" y="1041614"/>
          <a:ext cx="4451897" cy="2501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Oval 6"/>
          <p:cNvSpPr/>
          <p:nvPr/>
        </p:nvSpPr>
        <p:spPr>
          <a:xfrm>
            <a:off x="6604890" y="1292118"/>
            <a:ext cx="510153" cy="510153"/>
          </a:xfrm>
          <a:prstGeom prst="ellipse">
            <a:avLst/>
          </a:prstGeom>
          <a:solidFill>
            <a:srgbClr val="F7E187"/>
          </a:solidFill>
          <a:ln w="28575">
            <a:solidFill>
              <a:srgbClr val="0DB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Oval 7"/>
          <p:cNvSpPr/>
          <p:nvPr/>
        </p:nvSpPr>
        <p:spPr>
          <a:xfrm>
            <a:off x="6794651" y="2037453"/>
            <a:ext cx="510153" cy="510153"/>
          </a:xfrm>
          <a:prstGeom prst="ellipse">
            <a:avLst/>
          </a:prstGeom>
          <a:solidFill>
            <a:srgbClr val="F7E187"/>
          </a:solidFill>
          <a:ln w="28575">
            <a:solidFill>
              <a:srgbClr val="0DB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" name="Oval 8"/>
          <p:cNvSpPr/>
          <p:nvPr/>
        </p:nvSpPr>
        <p:spPr>
          <a:xfrm>
            <a:off x="6610733" y="2795851"/>
            <a:ext cx="510153" cy="510153"/>
          </a:xfrm>
          <a:prstGeom prst="ellipse">
            <a:avLst/>
          </a:prstGeom>
          <a:solidFill>
            <a:srgbClr val="F7E187"/>
          </a:solidFill>
          <a:ln w="28575">
            <a:solidFill>
              <a:srgbClr val="0DB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8549" y="3706030"/>
            <a:ext cx="56170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FF5D5D"/>
                </a:solidFill>
              </a:rPr>
              <a:t>Chúng</a:t>
            </a:r>
            <a:r>
              <a:rPr lang="en-US" sz="2400" b="1" dirty="0">
                <a:solidFill>
                  <a:srgbClr val="FF5D5D"/>
                </a:solidFill>
              </a:rPr>
              <a:t> ta </a:t>
            </a:r>
            <a:r>
              <a:rPr lang="en-US" sz="2400" b="1" dirty="0" err="1">
                <a:solidFill>
                  <a:srgbClr val="FF5D5D"/>
                </a:solidFill>
              </a:rPr>
              <a:t>cần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làm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gì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để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phòng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đường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bệnh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hô</a:t>
            </a:r>
            <a:r>
              <a:rPr lang="en-US" sz="2400" b="1" dirty="0">
                <a:solidFill>
                  <a:srgbClr val="FF5D5D"/>
                </a:solidFill>
              </a:rPr>
              <a:t> </a:t>
            </a:r>
            <a:r>
              <a:rPr lang="en-US" sz="2400" b="1" dirty="0" err="1">
                <a:solidFill>
                  <a:srgbClr val="FF5D5D"/>
                </a:solidFill>
              </a:rPr>
              <a:t>hấp</a:t>
            </a:r>
            <a:r>
              <a:rPr lang="en-US" sz="2400" b="1" dirty="0">
                <a:solidFill>
                  <a:srgbClr val="FF5D5D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5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3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FD663-FB86-4D20-9415-7CE83CDA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1DFD663-FB86-4D20-9415-7CE83CDA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1169CB-6D10-41C8-A33F-7EAC938271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dgm id="{F21169CB-6D10-41C8-A33F-7EAC938271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BB5028-A713-44C4-A803-DBE352C1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graphicEl>
                                              <a:dgm id="{76BB5028-A713-44C4-A803-DBE352C14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C383B8E-CBD5-4A0F-ABDB-210E97EFA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5C383B8E-CBD5-4A0F-ABDB-210E97EFA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89012A-F628-41FF-9111-138312C3C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589012A-F628-41FF-9111-138312C3CA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1BE1FD3-7D62-4566-A188-947166B2D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graphicEl>
                                              <a:dgm id="{31BE1FD3-7D62-4566-A188-947166B2D4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02BCC7-DAC8-4CAA-B9DB-BB38625A20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DA02BCC7-DAC8-4CAA-B9DB-BB38625A20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 uiExpand="1">
        <p:bldSub>
          <a:bldDgm bld="one"/>
        </p:bldSub>
      </p:bldGraphic>
      <p:bldP spid="7" grpId="0" animBg="1"/>
      <p:bldP spid="8" grpId="0" animBg="1"/>
      <p:bldP spid="9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532" y="759049"/>
            <a:ext cx="8168560" cy="519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6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648" y="798490"/>
            <a:ext cx="9079606" cy="52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85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74926"/>
            <a:ext cx="9323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 14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2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327650" y="1646640"/>
            <a:ext cx="9323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Tự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nhiên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xã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hôi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83706" y="2318354"/>
            <a:ext cx="95853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23: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Chăm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sóc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bảo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vệ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cơ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hô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hấp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088242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ở đúng cách đẩy lùi bệnh tật | TINH HOA XA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42"/>
          <a:stretch/>
        </p:blipFill>
        <p:spPr bwMode="auto">
          <a:xfrm>
            <a:off x="4859383" y="1327354"/>
            <a:ext cx="3474720" cy="436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59383" y="313509"/>
            <a:ext cx="466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Hít</a:t>
            </a:r>
            <a:r>
              <a:rPr lang="en-US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 </a:t>
            </a:r>
            <a:r>
              <a:rPr lang="en-US" sz="28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thở</a:t>
            </a:r>
            <a:r>
              <a:rPr lang="en-US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 </a:t>
            </a:r>
            <a:r>
              <a:rPr lang="en-US" sz="28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đúng</a:t>
            </a:r>
            <a:r>
              <a:rPr lang="en-US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 </a:t>
            </a:r>
            <a:r>
              <a:rPr lang="en-US" sz="28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A7E26"/>
                </a:solidFill>
              </a:rPr>
              <a:t>cách</a:t>
            </a:r>
            <a:endParaRPr lang="en-US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A7E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011" y="1881051"/>
            <a:ext cx="4663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</a:rPr>
              <a:t>Bước</a:t>
            </a:r>
            <a:r>
              <a:rPr lang="en-US" sz="2800" b="1" dirty="0">
                <a:solidFill>
                  <a:srgbClr val="C00000"/>
                </a:solidFill>
              </a:rPr>
              <a:t> 1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: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Hít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chậm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sâu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bằng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mũi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cho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đến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khi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bụng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phồng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lên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4" descr="Thở đúng cách đẩy lùi bệnh tật | TINH HOA XA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0" r="2132"/>
          <a:stretch/>
        </p:blipFill>
        <p:spPr bwMode="auto">
          <a:xfrm>
            <a:off x="8556172" y="1327354"/>
            <a:ext cx="3474720" cy="436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8011" y="3617870"/>
            <a:ext cx="4663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</a:rPr>
              <a:t>Bước</a:t>
            </a:r>
            <a:r>
              <a:rPr lang="en-US" sz="2800" b="1" dirty="0">
                <a:solidFill>
                  <a:srgbClr val="C00000"/>
                </a:solidFill>
              </a:rPr>
              <a:t> 2</a:t>
            </a:r>
            <a:r>
              <a:rPr lang="en-US" sz="2800" dirty="0">
                <a:solidFill>
                  <a:srgbClr val="C00000"/>
                </a:solidFill>
              </a:rPr>
              <a:t>: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Thở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ra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chậm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để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không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khí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từ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từ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qua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mũi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cho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đến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khi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bụng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xẹp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xuống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520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69" y="1352282"/>
            <a:ext cx="828111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05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62" y="1495425"/>
            <a:ext cx="623887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50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724" y="1195321"/>
            <a:ext cx="6105525" cy="3771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475" y="1587656"/>
            <a:ext cx="6717271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210409092016_wm_shs-tu-nhien-va-xa-hoi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9" t="21069" r="7088" b="12222"/>
          <a:stretch/>
        </p:blipFill>
        <p:spPr bwMode="auto">
          <a:xfrm>
            <a:off x="3078841" y="1043188"/>
            <a:ext cx="6107635" cy="58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48659" y="450385"/>
            <a:ext cx="2314118" cy="1515368"/>
            <a:chOff x="1385006" y="558800"/>
            <a:chExt cx="4825689" cy="1515368"/>
          </a:xfrm>
        </p:grpSpPr>
        <p:sp>
          <p:nvSpPr>
            <p:cNvPr id="3" name="Rounded Rectangle 2"/>
            <p:cNvSpPr/>
            <p:nvPr/>
          </p:nvSpPr>
          <p:spPr>
            <a:xfrm>
              <a:off x="1385006" y="1394407"/>
              <a:ext cx="4825689" cy="679761"/>
            </a:xfrm>
            <a:prstGeom prst="roundRect">
              <a:avLst/>
            </a:prstGeom>
            <a:solidFill>
              <a:srgbClr val="F58D5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2060"/>
                  </a:solidFill>
                </a:rPr>
                <a:t>Vui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chơi</a:t>
              </a:r>
              <a:r>
                <a:rPr lang="en-US" sz="2000" dirty="0">
                  <a:solidFill>
                    <a:srgbClr val="002060"/>
                  </a:solidFill>
                </a:rPr>
                <a:t> ở </a:t>
              </a:r>
              <a:r>
                <a:rPr lang="en-US" sz="2000" dirty="0" err="1">
                  <a:solidFill>
                    <a:srgbClr val="002060"/>
                  </a:solidFill>
                </a:rPr>
                <a:t>nơi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có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khói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thuốc</a:t>
              </a:r>
              <a:endParaRPr lang="en-US" sz="2000" dirty="0">
                <a:solidFill>
                  <a:srgbClr val="002060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416300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6" name="Oval 5"/>
          <p:cNvSpPr/>
          <p:nvPr/>
        </p:nvSpPr>
        <p:spPr>
          <a:xfrm>
            <a:off x="3416300" y="1580178"/>
            <a:ext cx="1257300" cy="9779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998216" y="2934874"/>
            <a:ext cx="4983842" cy="850900"/>
            <a:chOff x="1048658" y="558800"/>
            <a:chExt cx="4983842" cy="850900"/>
          </a:xfrm>
        </p:grpSpPr>
        <p:sp>
          <p:nvSpPr>
            <p:cNvPr id="8" name="Rounded Rectangle 7"/>
            <p:cNvSpPr/>
            <p:nvPr/>
          </p:nvSpPr>
          <p:spPr>
            <a:xfrm>
              <a:off x="1048658" y="635178"/>
              <a:ext cx="2367641" cy="774521"/>
            </a:xfrm>
            <a:prstGeom prst="roundRect">
              <a:avLst/>
            </a:prstGeom>
            <a:solidFill>
              <a:srgbClr val="40BFB6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2060"/>
                  </a:solidFill>
                </a:rPr>
                <a:t>Tập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thể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dục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thể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thao</a:t>
              </a:r>
              <a:endParaRPr lang="en-US" sz="2000" dirty="0">
                <a:solidFill>
                  <a:srgbClr val="002060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416300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96809" y="4884402"/>
            <a:ext cx="5038503" cy="987544"/>
            <a:chOff x="993997" y="558800"/>
            <a:chExt cx="5038503" cy="987544"/>
          </a:xfrm>
        </p:grpSpPr>
        <p:sp>
          <p:nvSpPr>
            <p:cNvPr id="11" name="Rounded Rectangle 10"/>
            <p:cNvSpPr/>
            <p:nvPr/>
          </p:nvSpPr>
          <p:spPr>
            <a:xfrm>
              <a:off x="993997" y="695444"/>
              <a:ext cx="2370453" cy="850900"/>
            </a:xfrm>
            <a:prstGeom prst="roundRect">
              <a:avLst/>
            </a:prstGeom>
            <a:solidFill>
              <a:srgbClr val="F79B8E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002060"/>
                  </a:solidFill>
                </a:rPr>
                <a:t>Cho </a:t>
              </a:r>
              <a:r>
                <a:rPr lang="en-US" sz="2000" dirty="0" err="1">
                  <a:solidFill>
                    <a:srgbClr val="002060"/>
                  </a:solidFill>
                </a:rPr>
                <a:t>tay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lên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ngoáy</a:t>
              </a:r>
              <a:r>
                <a:rPr lang="en-US" sz="2000" dirty="0">
                  <a:solidFill>
                    <a:srgbClr val="002060"/>
                  </a:solidFill>
                </a:rPr>
                <a:t> </a:t>
              </a:r>
              <a:r>
                <a:rPr lang="en-US" sz="2000" dirty="0" err="1">
                  <a:solidFill>
                    <a:srgbClr val="002060"/>
                  </a:solidFill>
                </a:rPr>
                <a:t>mũi</a:t>
              </a:r>
              <a:endParaRPr lang="en-US" sz="2000" dirty="0">
                <a:solidFill>
                  <a:srgbClr val="002060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416300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21717" y="1122601"/>
            <a:ext cx="5121196" cy="902086"/>
            <a:chOff x="1902812" y="558800"/>
            <a:chExt cx="5121196" cy="902086"/>
          </a:xfrm>
        </p:grpSpPr>
        <p:sp>
          <p:nvSpPr>
            <p:cNvPr id="14" name="Rounded Rectangle 13"/>
            <p:cNvSpPr/>
            <p:nvPr/>
          </p:nvSpPr>
          <p:spPr>
            <a:xfrm>
              <a:off x="4617189" y="609986"/>
              <a:ext cx="2406819" cy="850900"/>
            </a:xfrm>
            <a:prstGeom prst="roundRect">
              <a:avLst/>
            </a:prstGeom>
            <a:solidFill>
              <a:srgbClr val="81C240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FFFF00"/>
                  </a:solidFill>
                </a:rPr>
                <a:t>Đeo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khẩu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trang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khi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ra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đường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902812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21718" y="3011253"/>
            <a:ext cx="5121196" cy="907774"/>
            <a:chOff x="1902812" y="558800"/>
            <a:chExt cx="5232399" cy="907774"/>
          </a:xfrm>
        </p:grpSpPr>
        <p:sp>
          <p:nvSpPr>
            <p:cNvPr id="17" name="Rounded Rectangle 16"/>
            <p:cNvSpPr/>
            <p:nvPr/>
          </p:nvSpPr>
          <p:spPr>
            <a:xfrm>
              <a:off x="4789747" y="615674"/>
              <a:ext cx="2345464" cy="850900"/>
            </a:xfrm>
            <a:prstGeom prst="roundRect">
              <a:avLst/>
            </a:prstGeom>
            <a:solidFill>
              <a:srgbClr val="9148C8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FFFF00"/>
                  </a:solidFill>
                </a:rPr>
                <a:t>Phòng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bữa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bãi</a:t>
              </a:r>
              <a:r>
                <a:rPr lang="en-US" sz="2000" dirty="0">
                  <a:solidFill>
                    <a:srgbClr val="FFFF00"/>
                  </a:solidFill>
                </a:rPr>
                <a:t>, </a:t>
              </a:r>
              <a:r>
                <a:rPr lang="en-US" sz="2000" dirty="0" err="1">
                  <a:solidFill>
                    <a:srgbClr val="FFFF00"/>
                  </a:solidFill>
                </a:rPr>
                <a:t>bẩn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thỉu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902812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321717" y="5105004"/>
            <a:ext cx="5232399" cy="850900"/>
            <a:chOff x="1902812" y="558800"/>
            <a:chExt cx="5232399" cy="850900"/>
          </a:xfrm>
        </p:grpSpPr>
        <p:sp>
          <p:nvSpPr>
            <p:cNvPr id="20" name="Rounded Rectangle 19"/>
            <p:cNvSpPr/>
            <p:nvPr/>
          </p:nvSpPr>
          <p:spPr>
            <a:xfrm>
              <a:off x="4728392" y="756182"/>
              <a:ext cx="2406819" cy="65351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FFFF00"/>
                  </a:solidFill>
                </a:rPr>
                <a:t>Uống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nước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2000" dirty="0" err="1">
                  <a:solidFill>
                    <a:srgbClr val="FFFF00"/>
                  </a:solidFill>
                </a:rPr>
                <a:t>đá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1902812" y="558800"/>
              <a:ext cx="2616200" cy="8509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pic>
        <p:nvPicPr>
          <p:cNvPr id="4098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727" r="48034" b="19358"/>
          <a:stretch/>
        </p:blipFill>
        <p:spPr bwMode="auto">
          <a:xfrm>
            <a:off x="9289225" y="2118113"/>
            <a:ext cx="636844" cy="66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99" t="10727" r="-189" b="19358"/>
          <a:stretch/>
        </p:blipFill>
        <p:spPr bwMode="auto">
          <a:xfrm>
            <a:off x="2054677" y="1835937"/>
            <a:ext cx="620794" cy="71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727" r="48034" b="19358"/>
          <a:stretch/>
        </p:blipFill>
        <p:spPr bwMode="auto">
          <a:xfrm>
            <a:off x="2195201" y="3995502"/>
            <a:ext cx="636844" cy="66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99" t="10727" r="-189" b="19358"/>
          <a:stretch/>
        </p:blipFill>
        <p:spPr bwMode="auto">
          <a:xfrm>
            <a:off x="9695378" y="3932939"/>
            <a:ext cx="674918" cy="77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99" t="10727" r="-189" b="19358"/>
          <a:stretch/>
        </p:blipFill>
        <p:spPr bwMode="auto">
          <a:xfrm>
            <a:off x="2513623" y="5980988"/>
            <a:ext cx="674918" cy="77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Tick and cross cartoon Royalty Free Vector Image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026" b="80256" l="0" r="100000">
                        <a14:foregroundMark x1="46400" y1="22564" x2="20200" y2="63846"/>
                        <a14:foregroundMark x1="38900" y1="12949" x2="38900" y2="1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99" t="10727" r="-189" b="19358"/>
          <a:stretch/>
        </p:blipFill>
        <p:spPr bwMode="auto">
          <a:xfrm>
            <a:off x="9147298" y="5969816"/>
            <a:ext cx="674918" cy="77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42277" y="49728"/>
            <a:ext cx="11780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70C0"/>
                </a:solidFill>
              </a:rPr>
              <a:t>2. </a:t>
            </a:r>
            <a:r>
              <a:rPr lang="en-US" sz="2000" dirty="0" err="1">
                <a:solidFill>
                  <a:srgbClr val="0070C0"/>
                </a:solidFill>
              </a:rPr>
              <a:t>Quan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sát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hình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dưới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đây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biết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những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để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chăm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sóc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bảo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vệ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cơ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hô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hấp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090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493" y="665541"/>
            <a:ext cx="9633397" cy="546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54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0210409092016_wm_shs-tu-nhien-va-xa-hoi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10084" r="11362" b="65738"/>
          <a:stretch/>
        </p:blipFill>
        <p:spPr bwMode="auto">
          <a:xfrm>
            <a:off x="1687132" y="1546973"/>
            <a:ext cx="9230531" cy="399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82225" y="116114"/>
            <a:ext cx="7809775" cy="95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0070C0"/>
                </a:solidFill>
              </a:rPr>
              <a:t>Quan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sát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hình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dưới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đây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và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cho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biết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em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đã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làm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được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việc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nào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dưới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đây</a:t>
            </a:r>
            <a:r>
              <a:rPr lang="en-US" sz="2000" b="1" dirty="0">
                <a:solidFill>
                  <a:srgbClr val="0070C0"/>
                </a:solidFill>
              </a:rPr>
              <a:t>? </a:t>
            </a:r>
            <a:r>
              <a:rPr lang="en-US" sz="2000" b="1" dirty="0" err="1">
                <a:solidFill>
                  <a:srgbClr val="0070C0"/>
                </a:solidFill>
              </a:rPr>
              <a:t>Giải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thích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tác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dụng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của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việc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đó</a:t>
            </a:r>
            <a:r>
              <a:rPr lang="en-US" sz="20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7312"/>
            <a:ext cx="12192000" cy="830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743" y="5495262"/>
            <a:ext cx="2638425" cy="1019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137" y="5495262"/>
            <a:ext cx="34099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27312"/>
            <a:ext cx="12192000" cy="830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014" y="1332963"/>
            <a:ext cx="8899972" cy="53833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25014" y="1358519"/>
            <a:ext cx="695459" cy="663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350991" y="5895304"/>
            <a:ext cx="695459" cy="96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26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37" y="1197736"/>
            <a:ext cx="9682163" cy="566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23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3557" y="0"/>
            <a:ext cx="12192000" cy="6867525"/>
            <a:chOff x="0" y="-9525"/>
            <a:chExt cx="12192000" cy="6867525"/>
          </a:xfrm>
        </p:grpSpPr>
        <p:pic>
          <p:nvPicPr>
            <p:cNvPr id="2" name="Picture 2" descr="20210409092016_wm_shs-tu-nhien-va-xa-hoi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" t="47644" r="479" b="4410"/>
            <a:stretch/>
          </p:blipFill>
          <p:spPr bwMode="auto">
            <a:xfrm>
              <a:off x="1219199" y="0"/>
              <a:ext cx="10972801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20210409092016_wm_shs-tu-nhien-va-xa-hoi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2" t="75613" r="68365" b="4410"/>
            <a:stretch/>
          </p:blipFill>
          <p:spPr bwMode="auto">
            <a:xfrm flipH="1">
              <a:off x="0" y="4305300"/>
              <a:ext cx="131445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/>
            <p:cNvSpPr/>
            <p:nvPr/>
          </p:nvSpPr>
          <p:spPr>
            <a:xfrm>
              <a:off x="10915650" y="6267450"/>
              <a:ext cx="647700" cy="590550"/>
            </a:xfrm>
            <a:prstGeom prst="ellipse">
              <a:avLst/>
            </a:prstGeom>
            <a:solidFill>
              <a:srgbClr val="FFE4A9"/>
            </a:solidFill>
            <a:ln>
              <a:solidFill>
                <a:srgbClr val="FFE4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552575" y="-9525"/>
              <a:ext cx="7591425" cy="2238375"/>
            </a:xfrm>
            <a:custGeom>
              <a:avLst/>
              <a:gdLst>
                <a:gd name="connsiteX0" fmla="*/ 7591425 w 7591425"/>
                <a:gd name="connsiteY0" fmla="*/ 0 h 2238375"/>
                <a:gd name="connsiteX1" fmla="*/ 6619875 w 7591425"/>
                <a:gd name="connsiteY1" fmla="*/ 895350 h 2238375"/>
                <a:gd name="connsiteX2" fmla="*/ 6781800 w 7591425"/>
                <a:gd name="connsiteY2" fmla="*/ 1209675 h 2238375"/>
                <a:gd name="connsiteX3" fmla="*/ 6877050 w 7591425"/>
                <a:gd name="connsiteY3" fmla="*/ 1200150 h 2238375"/>
                <a:gd name="connsiteX4" fmla="*/ 6972300 w 7591425"/>
                <a:gd name="connsiteY4" fmla="*/ 1562100 h 2238375"/>
                <a:gd name="connsiteX5" fmla="*/ 6867525 w 7591425"/>
                <a:gd name="connsiteY5" fmla="*/ 2085975 h 2238375"/>
                <a:gd name="connsiteX6" fmla="*/ 6572250 w 7591425"/>
                <a:gd name="connsiteY6" fmla="*/ 2238375 h 2238375"/>
                <a:gd name="connsiteX7" fmla="*/ 6010275 w 7591425"/>
                <a:gd name="connsiteY7" fmla="*/ 2190750 h 2238375"/>
                <a:gd name="connsiteX8" fmla="*/ 6010275 w 7591425"/>
                <a:gd name="connsiteY8" fmla="*/ 1581150 h 2238375"/>
                <a:gd name="connsiteX9" fmla="*/ 5695950 w 7591425"/>
                <a:gd name="connsiteY9" fmla="*/ 1790700 h 2238375"/>
                <a:gd name="connsiteX10" fmla="*/ 5619750 w 7591425"/>
                <a:gd name="connsiteY10" fmla="*/ 2114550 h 2238375"/>
                <a:gd name="connsiteX11" fmla="*/ 5019675 w 7591425"/>
                <a:gd name="connsiteY11" fmla="*/ 2238375 h 2238375"/>
                <a:gd name="connsiteX12" fmla="*/ 0 w 7591425"/>
                <a:gd name="connsiteY12" fmla="*/ 2238375 h 2238375"/>
                <a:gd name="connsiteX13" fmla="*/ 0 w 7591425"/>
                <a:gd name="connsiteY13" fmla="*/ 9525 h 2238375"/>
                <a:gd name="connsiteX14" fmla="*/ 7591425 w 7591425"/>
                <a:gd name="connsiteY14" fmla="*/ 0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91425" h="2238375">
                  <a:moveTo>
                    <a:pt x="7591425" y="0"/>
                  </a:moveTo>
                  <a:lnTo>
                    <a:pt x="6619875" y="895350"/>
                  </a:lnTo>
                  <a:lnTo>
                    <a:pt x="6781800" y="1209675"/>
                  </a:lnTo>
                  <a:lnTo>
                    <a:pt x="6877050" y="1200150"/>
                  </a:lnTo>
                  <a:lnTo>
                    <a:pt x="6972300" y="1562100"/>
                  </a:lnTo>
                  <a:lnTo>
                    <a:pt x="6867525" y="2085975"/>
                  </a:lnTo>
                  <a:lnTo>
                    <a:pt x="6572250" y="2238375"/>
                  </a:lnTo>
                  <a:lnTo>
                    <a:pt x="6010275" y="2190750"/>
                  </a:lnTo>
                  <a:lnTo>
                    <a:pt x="6010275" y="1581150"/>
                  </a:lnTo>
                  <a:lnTo>
                    <a:pt x="5695950" y="1790700"/>
                  </a:lnTo>
                  <a:lnTo>
                    <a:pt x="5619750" y="2114550"/>
                  </a:lnTo>
                  <a:lnTo>
                    <a:pt x="5019675" y="2238375"/>
                  </a:lnTo>
                  <a:lnTo>
                    <a:pt x="0" y="2238375"/>
                  </a:lnTo>
                  <a:lnTo>
                    <a:pt x="0" y="9525"/>
                  </a:lnTo>
                  <a:lnTo>
                    <a:pt x="75914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689600" y="4305300"/>
              <a:ext cx="1905000" cy="8001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660570" y="4289851"/>
            <a:ext cx="209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Em</a:t>
            </a:r>
            <a:r>
              <a:rPr lang="en-US" sz="1600" dirty="0"/>
              <a:t> </a:t>
            </a:r>
            <a:r>
              <a:rPr lang="en-US" sz="1600" dirty="0" err="1"/>
              <a:t>phải</a:t>
            </a:r>
            <a:r>
              <a:rPr lang="en-US" sz="1600" dirty="0"/>
              <a:t> </a:t>
            </a:r>
            <a:r>
              <a:rPr lang="en-US" sz="1600" dirty="0" err="1"/>
              <a:t>đeo</a:t>
            </a:r>
            <a:r>
              <a:rPr lang="en-US" sz="1600" dirty="0"/>
              <a:t> </a:t>
            </a:r>
            <a:r>
              <a:rPr lang="en-US" sz="1600" dirty="0" err="1"/>
              <a:t>khẩu</a:t>
            </a:r>
            <a:r>
              <a:rPr lang="en-US" sz="1600" dirty="0"/>
              <a:t> </a:t>
            </a:r>
            <a:r>
              <a:rPr lang="en-US" sz="1600" dirty="0" err="1"/>
              <a:t>trang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kín</a:t>
            </a:r>
            <a:r>
              <a:rPr lang="en-US" sz="1600" dirty="0"/>
              <a:t> </a:t>
            </a:r>
            <a:r>
              <a:rPr lang="en-US" sz="1600" dirty="0" err="1"/>
              <a:t>mũi</a:t>
            </a:r>
            <a:r>
              <a:rPr lang="en-US" sz="1600" dirty="0"/>
              <a:t> </a:t>
            </a:r>
            <a:r>
              <a:rPr lang="en-US" sz="1600" dirty="0" err="1"/>
              <a:t>và</a:t>
            </a:r>
            <a:r>
              <a:rPr lang="en-US" sz="1600" dirty="0"/>
              <a:t> </a:t>
            </a:r>
            <a:r>
              <a:rPr lang="en-US" sz="1600" dirty="0" err="1"/>
              <a:t>miệng</a:t>
            </a:r>
            <a:r>
              <a:rPr lang="en-US" sz="1600" dirty="0"/>
              <a:t> </a:t>
            </a:r>
            <a:r>
              <a:rPr lang="en-US" sz="1600" dirty="0" err="1"/>
              <a:t>nhé</a:t>
            </a:r>
            <a:r>
              <a:rPr lang="en-US" sz="1600" dirty="0"/>
              <a:t>!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14392" y="409694"/>
            <a:ext cx="5967795" cy="4554192"/>
            <a:chOff x="768927" y="1641595"/>
            <a:chExt cx="5340928" cy="2511698"/>
          </a:xfrm>
        </p:grpSpPr>
        <p:grpSp>
          <p:nvGrpSpPr>
            <p:cNvPr id="11" name="Group 10"/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</p:grpSpPr>
          <p:sp>
            <p:nvSpPr>
              <p:cNvPr id="13" name="Rectangle 14"/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rgbClr val="F79B8E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" name="Google Shape;1251;p47"/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</p:grpSpPr>
            <p:sp>
              <p:nvSpPr>
                <p:cNvPr id="16" name="Google Shape;1252;p47"/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253;p47"/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254;p47"/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</a:t>
                  </a:r>
                  <a:endParaRPr/>
                </a:p>
              </p:txBody>
            </p:sp>
            <p:sp>
              <p:nvSpPr>
                <p:cNvPr id="19" name="Google Shape;1255;p47"/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256;p47"/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1257;p47"/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1258;p47"/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1259;p47"/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1260;p47"/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261;p47"/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" name="Rectangle 14"/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rgbClr val="F79B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897915" y="1817956"/>
              <a:ext cx="1377798" cy="25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latin typeface="UTM Avo" panose="02040603050506020204" pitchFamily="18" charset="0"/>
                </a:rPr>
                <a:t>Ghi</a:t>
              </a:r>
              <a:r>
                <a:rPr lang="en-US" sz="2000" b="1" dirty="0">
                  <a:latin typeface="UTM Avo" panose="02040603050506020204" pitchFamily="18" charset="0"/>
                </a:rPr>
                <a:t> </a:t>
              </a:r>
              <a:r>
                <a:rPr lang="en-US" sz="2000" b="1" dirty="0" err="1">
                  <a:latin typeface="UTM Avo" panose="02040603050506020204" pitchFamily="18" charset="0"/>
                </a:rPr>
                <a:t>nhớ</a:t>
              </a:r>
              <a:endParaRPr lang="en-US" sz="2000" b="1" dirty="0">
                <a:latin typeface="UTM Avo" panose="02040603050506020204" pitchFamily="18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55188" y="1370506"/>
            <a:ext cx="55172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Chăm</a:t>
            </a:r>
            <a:r>
              <a:rPr lang="en-US" sz="2400" dirty="0"/>
              <a:t> </a:t>
            </a:r>
            <a:r>
              <a:rPr lang="en-US" sz="2400" dirty="0" err="1"/>
              <a:t>sóc</a:t>
            </a:r>
            <a:r>
              <a:rPr lang="en-US" sz="2400" dirty="0"/>
              <a:t>, </a:t>
            </a:r>
            <a:r>
              <a:rPr lang="en-US" sz="2400" dirty="0" err="1"/>
              <a:t>bảo</a:t>
            </a:r>
            <a:r>
              <a:rPr lang="en-US" sz="2400" dirty="0"/>
              <a:t> </a:t>
            </a:r>
            <a:r>
              <a:rPr lang="en-US" sz="2400" dirty="0" err="1"/>
              <a:t>vệ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hô</a:t>
            </a:r>
            <a:r>
              <a:rPr lang="en-US" sz="2400" dirty="0"/>
              <a:t> </a:t>
            </a:r>
            <a:r>
              <a:rPr lang="en-US" sz="2400" dirty="0" err="1"/>
              <a:t>hấp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giữ</a:t>
            </a:r>
            <a:r>
              <a:rPr lang="en-US" sz="2400" dirty="0"/>
              <a:t> </a:t>
            </a:r>
            <a:r>
              <a:rPr lang="en-US" sz="2400" dirty="0" err="1"/>
              <a:t>ấm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; </a:t>
            </a:r>
            <a:r>
              <a:rPr lang="en-US" sz="2400" dirty="0" err="1"/>
              <a:t>vệ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mũi</a:t>
            </a:r>
            <a:r>
              <a:rPr lang="en-US" sz="2400" dirty="0"/>
              <a:t>, </a:t>
            </a:r>
            <a:r>
              <a:rPr lang="en-US" sz="2400" dirty="0" err="1"/>
              <a:t>họng</a:t>
            </a:r>
            <a:r>
              <a:rPr lang="en-US" sz="2400" dirty="0"/>
              <a:t>; </a:t>
            </a:r>
            <a:r>
              <a:rPr lang="en-US" sz="2400" dirty="0" err="1"/>
              <a:t>rửa</a:t>
            </a:r>
            <a:r>
              <a:rPr lang="en-US" sz="2400" dirty="0"/>
              <a:t> </a:t>
            </a:r>
            <a:r>
              <a:rPr lang="en-US" sz="2400" dirty="0" err="1"/>
              <a:t>tay</a:t>
            </a:r>
            <a:r>
              <a:rPr lang="en-US" sz="2400" dirty="0"/>
              <a:t> </a:t>
            </a:r>
            <a:r>
              <a:rPr lang="en-US" sz="2400" dirty="0" err="1"/>
              <a:t>đúng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; </a:t>
            </a:r>
            <a:r>
              <a:rPr lang="en-US" sz="2400" dirty="0" err="1"/>
              <a:t>tránh</a:t>
            </a:r>
            <a:r>
              <a:rPr lang="en-US" sz="2400" dirty="0"/>
              <a:t> </a:t>
            </a:r>
            <a:r>
              <a:rPr lang="en-US" sz="2400" dirty="0" err="1"/>
              <a:t>xa</a:t>
            </a:r>
            <a:r>
              <a:rPr lang="en-US" sz="2400" dirty="0"/>
              <a:t> </a:t>
            </a:r>
            <a:r>
              <a:rPr lang="en-US" sz="2400" dirty="0" err="1"/>
              <a:t>nơi</a:t>
            </a:r>
            <a:r>
              <a:rPr lang="en-US" sz="2400" dirty="0"/>
              <a:t> </a:t>
            </a:r>
            <a:r>
              <a:rPr lang="en-US" sz="2400" dirty="0" err="1"/>
              <a:t>khói</a:t>
            </a:r>
            <a:r>
              <a:rPr lang="en-US" sz="2400" dirty="0"/>
              <a:t> </a:t>
            </a:r>
            <a:r>
              <a:rPr lang="en-US" sz="2400" dirty="0" err="1"/>
              <a:t>bụi</a:t>
            </a:r>
            <a:r>
              <a:rPr lang="en-US" sz="2400" dirty="0"/>
              <a:t>; </a:t>
            </a:r>
            <a:r>
              <a:rPr lang="en-US" sz="2400" dirty="0" err="1"/>
              <a:t>giữ</a:t>
            </a:r>
            <a:r>
              <a:rPr lang="en-US" sz="2400" dirty="0"/>
              <a:t> </a:t>
            </a:r>
            <a:r>
              <a:rPr lang="en-US" sz="2400" dirty="0" err="1"/>
              <a:t>gìn</a:t>
            </a:r>
            <a:r>
              <a:rPr lang="en-US" sz="2400" dirty="0"/>
              <a:t> </a:t>
            </a:r>
            <a:r>
              <a:rPr lang="en-US" sz="2400" dirty="0" err="1"/>
              <a:t>nơi</a:t>
            </a:r>
            <a:r>
              <a:rPr lang="en-US" sz="2400" dirty="0"/>
              <a:t> ở </a:t>
            </a:r>
            <a:r>
              <a:rPr lang="en-US" sz="2400" dirty="0" err="1"/>
              <a:t>sạch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, </a:t>
            </a:r>
            <a:r>
              <a:rPr lang="en-US" sz="2400" dirty="0" err="1"/>
              <a:t>đủ</a:t>
            </a:r>
            <a:r>
              <a:rPr lang="en-US" sz="2400" dirty="0"/>
              <a:t> </a:t>
            </a:r>
            <a:r>
              <a:rPr lang="en-US" sz="2400" dirty="0" err="1"/>
              <a:t>ấm</a:t>
            </a:r>
            <a:r>
              <a:rPr lang="en-US" sz="2400" dirty="0"/>
              <a:t>, </a:t>
            </a:r>
            <a:r>
              <a:rPr lang="en-US" sz="2400" dirty="0" err="1"/>
              <a:t>thoáng</a:t>
            </a:r>
            <a:r>
              <a:rPr lang="en-US" sz="2400" dirty="0"/>
              <a:t> </a:t>
            </a:r>
            <a:r>
              <a:rPr lang="en-US" sz="2400" dirty="0" err="1"/>
              <a:t>khí</a:t>
            </a:r>
            <a:r>
              <a:rPr lang="en-US" sz="2400" dirty="0"/>
              <a:t>;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uống</a:t>
            </a:r>
            <a:r>
              <a:rPr lang="en-US" sz="2400" dirty="0"/>
              <a:t> </a:t>
            </a:r>
            <a:r>
              <a:rPr lang="en-US" sz="2400" dirty="0" err="1"/>
              <a:t>đủ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;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dục</a:t>
            </a:r>
            <a:r>
              <a:rPr lang="en-US" sz="2400" dirty="0"/>
              <a:t> </a:t>
            </a:r>
            <a:r>
              <a:rPr lang="en-US" sz="2400" dirty="0" err="1"/>
              <a:t>đều</a:t>
            </a:r>
            <a:r>
              <a:rPr lang="en-US" sz="2400" dirty="0"/>
              <a:t> </a:t>
            </a:r>
            <a:r>
              <a:rPr lang="en-US" sz="2400" dirty="0" err="1"/>
              <a:t>đặn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512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873" y="941096"/>
            <a:ext cx="616267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0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2679" y="135595"/>
            <a:ext cx="7652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bao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giờ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bị</a:t>
            </a:r>
            <a:r>
              <a:rPr lang="en-US" sz="2800" dirty="0">
                <a:solidFill>
                  <a:srgbClr val="0070C0"/>
                </a:solidFill>
              </a:rPr>
              <a:t> ho, </a:t>
            </a:r>
            <a:r>
              <a:rPr lang="en-US" sz="2800" dirty="0" err="1">
                <a:solidFill>
                  <a:srgbClr val="0070C0"/>
                </a:solidFill>
              </a:rPr>
              <a:t>sổ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mũi</a:t>
            </a:r>
            <a:r>
              <a:rPr lang="en-US" sz="2800" dirty="0">
                <a:solidFill>
                  <a:srgbClr val="0070C0"/>
                </a:solidFill>
              </a:rPr>
              <a:t> hay </a:t>
            </a:r>
            <a:r>
              <a:rPr lang="en-US" sz="2800" dirty="0" err="1">
                <a:solidFill>
                  <a:srgbClr val="0070C0"/>
                </a:solidFill>
              </a:rPr>
              <a:t>viêm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họng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chưa</a:t>
            </a:r>
            <a:r>
              <a:rPr lang="en-US" sz="2800" dirty="0">
                <a:solidFill>
                  <a:srgbClr val="0070C0"/>
                </a:solidFill>
              </a:rPr>
              <a:t>? </a:t>
            </a:r>
            <a:r>
              <a:rPr lang="en-US" sz="2800" dirty="0" err="1">
                <a:solidFill>
                  <a:srgbClr val="0070C0"/>
                </a:solidFill>
              </a:rPr>
              <a:t>Khi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bị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như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vậy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thấy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thế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nào</a:t>
            </a:r>
            <a:r>
              <a:rPr lang="en-US" sz="2800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2052" name="Picture 4" descr="Premium Vector | Girl with sore throat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823" y="2474320"/>
            <a:ext cx="2304075" cy="42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Vector | Cartoon character with cough symptom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/>
        </p:blipFill>
        <p:spPr bwMode="auto">
          <a:xfrm>
            <a:off x="313424" y="2391282"/>
            <a:ext cx="2822756" cy="442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remium Vector | Sick girl coughing isola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091" y="2582650"/>
            <a:ext cx="2551909" cy="414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563100" y="2474320"/>
            <a:ext cx="1943100" cy="764180"/>
          </a:xfrm>
          <a:prstGeom prst="roundRect">
            <a:avLst/>
          </a:prstGeom>
          <a:solidFill>
            <a:srgbClr val="DC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mệt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mỏi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563100" y="3360988"/>
            <a:ext cx="1943100" cy="764180"/>
          </a:xfrm>
          <a:prstGeom prst="roundRect">
            <a:avLst/>
          </a:prstGeom>
          <a:solidFill>
            <a:srgbClr val="DC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khó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chịu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563100" y="4247656"/>
            <a:ext cx="1943100" cy="764180"/>
          </a:xfrm>
          <a:prstGeom prst="roundRect">
            <a:avLst/>
          </a:prstGeom>
          <a:solidFill>
            <a:srgbClr val="DC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chán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ăn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152"/>
            <a:ext cx="12192000" cy="69481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718" y="4480806"/>
            <a:ext cx="33337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0996" y="226787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Nêu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cách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chăm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sóc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bảo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vệ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cơ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hô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hấp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r>
              <a:rPr lang="en-US" sz="2400" dirty="0" err="1">
                <a:solidFill>
                  <a:srgbClr val="0070C0"/>
                </a:solidFill>
              </a:rPr>
              <a:t>Nêu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dụng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mỗi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việc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làm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đó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722167" y="1439360"/>
            <a:ext cx="5888433" cy="5434103"/>
            <a:chOff x="2722167" y="1439360"/>
            <a:chExt cx="5888433" cy="5434103"/>
          </a:xfrm>
        </p:grpSpPr>
        <p:grpSp>
          <p:nvGrpSpPr>
            <p:cNvPr id="9" name="Group 8"/>
            <p:cNvGrpSpPr/>
            <p:nvPr/>
          </p:nvGrpSpPr>
          <p:grpSpPr>
            <a:xfrm>
              <a:off x="2722167" y="1439360"/>
              <a:ext cx="5888433" cy="5434103"/>
              <a:chOff x="4757443" y="895245"/>
              <a:chExt cx="7357770" cy="679007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07" r="1033"/>
              <a:stretch/>
            </p:blipFill>
            <p:spPr>
              <a:xfrm>
                <a:off x="4757443" y="937530"/>
                <a:ext cx="7357770" cy="6747785"/>
              </a:xfrm>
              <a:prstGeom prst="roundRect">
                <a:avLst>
                  <a:gd name="adj" fmla="val 7495"/>
                </a:avLst>
              </a:prstGeom>
            </p:spPr>
          </p:pic>
          <p:sp>
            <p:nvSpPr>
              <p:cNvPr id="5" name="Oval 4"/>
              <p:cNvSpPr/>
              <p:nvPr/>
            </p:nvSpPr>
            <p:spPr>
              <a:xfrm>
                <a:off x="4892039" y="1028701"/>
                <a:ext cx="2937511" cy="2971799"/>
              </a:xfrm>
              <a:prstGeom prst="ellipse">
                <a:avLst/>
              </a:prstGeom>
              <a:noFill/>
              <a:ln w="28575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9048750" y="895245"/>
                <a:ext cx="2934947" cy="2933805"/>
              </a:xfrm>
              <a:prstGeom prst="ellipse">
                <a:avLst/>
              </a:prstGeom>
              <a:noFill/>
              <a:ln w="28575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5337811" y="3667125"/>
                <a:ext cx="323850" cy="323850"/>
              </a:xfrm>
              <a:prstGeom prst="ellipse">
                <a:avLst/>
              </a:prstGeom>
              <a:solidFill>
                <a:srgbClr val="F7E187"/>
              </a:solidFill>
              <a:ln w="28575">
                <a:solidFill>
                  <a:srgbClr val="0DB2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1119486" y="3406170"/>
                <a:ext cx="323850" cy="323850"/>
              </a:xfrm>
              <a:prstGeom prst="ellipse">
                <a:avLst/>
              </a:prstGeom>
              <a:solidFill>
                <a:srgbClr val="F7E187"/>
              </a:solidFill>
              <a:ln w="28575">
                <a:solidFill>
                  <a:srgbClr val="0DB2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9505950" y="4339224"/>
                <a:ext cx="2582522" cy="2612666"/>
              </a:xfrm>
              <a:prstGeom prst="ellipse">
                <a:avLst/>
              </a:prstGeom>
              <a:noFill/>
              <a:ln w="28575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976486" y="6570890"/>
                <a:ext cx="323850" cy="323850"/>
              </a:xfrm>
              <a:prstGeom prst="ellipse">
                <a:avLst/>
              </a:prstGeom>
              <a:solidFill>
                <a:srgbClr val="F7E187"/>
              </a:solidFill>
              <a:ln w="28575">
                <a:solidFill>
                  <a:srgbClr val="0DB2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469586" y="6496050"/>
                <a:ext cx="323850" cy="323850"/>
              </a:xfrm>
              <a:prstGeom prst="ellipse">
                <a:avLst/>
              </a:prstGeom>
              <a:solidFill>
                <a:srgbClr val="F7E187"/>
              </a:solidFill>
              <a:ln w="28575">
                <a:solidFill>
                  <a:srgbClr val="0DB2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7487768" y="3091543"/>
                <a:ext cx="314627" cy="314627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844840" y="3346518"/>
                <a:ext cx="119305" cy="11930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006917" y="2776917"/>
                <a:ext cx="314626" cy="31462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8902291" y="3031891"/>
                <a:ext cx="119305" cy="11930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DE69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6647178" y="4171093"/>
              <a:ext cx="251796" cy="25179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E6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537051" y="4086522"/>
              <a:ext cx="95480" cy="954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E6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655454" y="4012706"/>
              <a:ext cx="251796" cy="25179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E6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4915981" y="3901984"/>
              <a:ext cx="95480" cy="954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E6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571208" y="2196014"/>
            <a:ext cx="2045707" cy="953307"/>
          </a:xfrm>
          <a:prstGeom prst="roundRect">
            <a:avLst/>
          </a:prstGeom>
          <a:solidFill>
            <a:srgbClr val="F58D56">
              <a:alpha val="48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Hít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thở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đúng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71208" y="4764387"/>
            <a:ext cx="2045707" cy="953307"/>
          </a:xfrm>
          <a:prstGeom prst="roundRect">
            <a:avLst/>
          </a:prstGeom>
          <a:solidFill>
            <a:srgbClr val="81C240">
              <a:alpha val="6300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Súc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miệng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muối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786308" y="2196014"/>
            <a:ext cx="2045707" cy="953307"/>
          </a:xfrm>
          <a:prstGeom prst="roundRect">
            <a:avLst/>
          </a:prstGeom>
          <a:solidFill>
            <a:srgbClr val="F79B8E">
              <a:alpha val="6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Bảo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vệ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môi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trường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786308" y="4730400"/>
            <a:ext cx="2045707" cy="953307"/>
          </a:xfrm>
          <a:prstGeom prst="roundRect">
            <a:avLst/>
          </a:prstGeom>
          <a:solidFill>
            <a:srgbClr val="40BFB6">
              <a:alpha val="34000"/>
            </a:srgb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Nhỏ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thuốc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mũi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9141" y="3250455"/>
            <a:ext cx="2344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Hô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hấp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được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hiệu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quả</a:t>
            </a:r>
            <a:endParaRPr lang="en-US" sz="2000" dirty="0">
              <a:solidFill>
                <a:srgbClr val="FF5D5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05348" y="3250455"/>
            <a:ext cx="313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Không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khí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trong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sạch</a:t>
            </a:r>
            <a:endParaRPr lang="en-US" sz="2000" dirty="0">
              <a:solidFill>
                <a:srgbClr val="FF5D5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1326" y="5796805"/>
            <a:ext cx="2678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Vệ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sinh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cổ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họng</a:t>
            </a:r>
            <a:endParaRPr lang="en-US" sz="2000" dirty="0">
              <a:solidFill>
                <a:srgbClr val="FF5D5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852698" y="5796805"/>
            <a:ext cx="2678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Vệ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sinh</a:t>
            </a:r>
            <a:r>
              <a:rPr lang="en-US" sz="2000" dirty="0">
                <a:solidFill>
                  <a:srgbClr val="FF5D5D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5D5D"/>
                </a:solidFill>
                <a:sym typeface="Wingdings" panose="05000000000000000000" pitchFamily="2" charset="2"/>
              </a:rPr>
              <a:t>mũi</a:t>
            </a:r>
            <a:endParaRPr lang="en-US" sz="2000" dirty="0">
              <a:solidFill>
                <a:srgbClr val="FF5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9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15" grpId="0" animBg="1"/>
          <p:bldP spid="25" grpId="0" animBg="1"/>
          <p:bldP spid="26" grpId="0" animBg="1"/>
          <p:bldP spid="27" grpId="0" animBg="1"/>
          <p:bldP spid="23" grpId="0"/>
          <p:bldP spid="29" grpId="0"/>
          <p:bldP spid="30" grpId="0"/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15" grpId="0" animBg="1"/>
          <p:bldP spid="25" grpId="0" animBg="1"/>
          <p:bldP spid="26" grpId="0" animBg="1"/>
          <p:bldP spid="27" grpId="0" animBg="1"/>
          <p:bldP spid="23" grpId="0"/>
          <p:bldP spid="29" grpId="0"/>
          <p:bldP spid="30" grpId="0"/>
          <p:bldP spid="3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7285"/>
            <a:ext cx="11050073" cy="48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1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782" y="1116304"/>
            <a:ext cx="6975789" cy="4846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51571" y="1537565"/>
            <a:ext cx="2936384" cy="1873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chất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bẩn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mà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khi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chúng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ta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hít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vào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nó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được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ngăn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lại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bởi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lông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mũi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6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730" y="0"/>
            <a:ext cx="6822985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075" y="0"/>
            <a:ext cx="6638925" cy="3695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32585" y="3429000"/>
            <a:ext cx="293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Khó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chịu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khó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thở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và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phải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thở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bằng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miệng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33514" y="1688206"/>
            <a:ext cx="2936384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Khô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miệng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đau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họng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248" y="3936831"/>
            <a:ext cx="4819650" cy="273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69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25" y="1647825"/>
            <a:ext cx="61531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44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UTM Cookies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437</Words>
  <Application>Microsoft Office PowerPoint</Application>
  <PresentationFormat>Widescreen</PresentationFormat>
  <Paragraphs>61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HP001 4 hàng</vt:lpstr>
      <vt:lpstr>Times New Roman</vt:lpstr>
      <vt:lpstr>UTM Avo</vt:lpstr>
      <vt:lpstr>UTM Cookies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Administrator</cp:lastModifiedBy>
  <cp:revision>35</cp:revision>
  <dcterms:created xsi:type="dcterms:W3CDTF">2021-06-02T02:35:09Z</dcterms:created>
  <dcterms:modified xsi:type="dcterms:W3CDTF">2024-04-01T04:26:58Z</dcterms:modified>
</cp:coreProperties>
</file>