
<file path=[Content_Types].xml><?xml version="1.0" encoding="utf-8"?>
<Types xmlns="http://schemas.openxmlformats.org/package/2006/content-types">
  <Default Extension="xml" ContentType="application/xml"/>
  <Default Extension="wav" ContentType="audio/x-wav"/>
  <Default Extension="jpeg" ContentType="image/jpeg"/>
  <Default Extension="JPG" ContentType="image/.jpg"/>
  <Default Extension="png" ContentType="image/png"/>
  <Default Extension="gif" ContentType="image/gif"/>
  <Default Extension="tiff" ContentType="image/tiff"/>
  <Default Extension="mp4" ContentType="video/mp4"/>
  <Default Extension="mp3" ContentType="audio/mp3"/>
  <Default Extension="rels" ContentType="application/vnd.openxmlformats-package.relationshi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5"/>
  </p:notesMasterIdLst>
  <p:sldIdLst>
    <p:sldId id="316" r:id="rId3"/>
    <p:sldId id="256" r:id="rId4"/>
    <p:sldId id="322" r:id="rId6"/>
    <p:sldId id="353" r:id="rId7"/>
    <p:sldId id="382" r:id="rId8"/>
    <p:sldId id="383" r:id="rId9"/>
    <p:sldId id="384" r:id="rId10"/>
    <p:sldId id="385" r:id="rId11"/>
    <p:sldId id="386" r:id="rId12"/>
    <p:sldId id="324" r:id="rId13"/>
    <p:sldId id="326" r:id="rId14"/>
    <p:sldId id="327" r:id="rId15"/>
    <p:sldId id="325" r:id="rId16"/>
    <p:sldId id="329" r:id="rId17"/>
    <p:sldId id="330" r:id="rId18"/>
    <p:sldId id="331" r:id="rId19"/>
    <p:sldId id="332" r:id="rId20"/>
    <p:sldId id="333" r:id="rId21"/>
    <p:sldId id="415" r:id="rId22"/>
    <p:sldId id="416" r:id="rId23"/>
    <p:sldId id="417" r:id="rId24"/>
    <p:sldId id="351" r:id="rId25"/>
    <p:sldId id="419" r:id="rId26"/>
    <p:sldId id="337" r:id="rId27"/>
    <p:sldId id="338" r:id="rId28"/>
    <p:sldId id="339" r:id="rId29"/>
    <p:sldId id="340" r:id="rId30"/>
    <p:sldId id="341" r:id="rId31"/>
    <p:sldId id="343" r:id="rId32"/>
    <p:sldId id="344" r:id="rId33"/>
    <p:sldId id="346" r:id="rId34"/>
    <p:sldId id="349" r:id="rId35"/>
    <p:sldId id="350" r:id="rId36"/>
    <p:sldId id="354" r:id="rId37"/>
  </p:sldIdLst>
  <p:sldSz cx="9144000" cy="5143500" type="screen16x9"/>
  <p:notesSz cx="6858000" cy="9144000"/>
  <p:embeddedFontLst>
    <p:embeddedFont>
      <p:font typeface="Patrick Hand" panose="00000500000000000000"/>
      <p:regular r:id="rId41"/>
    </p:embeddedFont>
    <p:embeddedFont>
      <p:font typeface="Lato" panose="020F0502020204030203"/>
      <p:regular r:id="rId42"/>
    </p:embeddedFont>
    <p:embeddedFont>
      <p:font typeface="Patrick Hand" panose="00000500000000000000" charset="0"/>
      <p:regular r:id="rId43"/>
    </p:embeddedFont>
    <p:embeddedFont>
      <p:font typeface="Lato" panose="020F0502020204030203" charset="0"/>
      <p:regular r:id="rId44"/>
    </p:embeddedFont>
    <p:embeddedFont>
      <p:font typeface="Castellar" panose="020A0402060406010301" pitchFamily="18" charset="0"/>
      <p:regular r:id="rId4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orient="horz" pos="3090" userDrawn="1">
          <p15:clr>
            <a:srgbClr val="9AA0A6"/>
          </p15:clr>
        </p15:guide>
        <p15:guide id="2" pos="288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8DA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139" d="100"/>
          <a:sy n="139" d="100"/>
        </p:scale>
        <p:origin x="726" y="102"/>
      </p:cViewPr>
      <p:guideLst>
        <p:guide orient="horz" pos="3090"/>
        <p:guide pos="288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8" Type="http://schemas.openxmlformats.org/officeDocument/2006/relationships/customXml" Target="../customXml/item3.xml"/><Relationship Id="rId47" Type="http://schemas.openxmlformats.org/officeDocument/2006/relationships/customXml" Target="../customXml/item2.xml"/><Relationship Id="rId46" Type="http://schemas.openxmlformats.org/officeDocument/2006/relationships/customXml" Target="../customXml/item1.xml"/><Relationship Id="rId45" Type="http://schemas.openxmlformats.org/officeDocument/2006/relationships/font" Target="fonts/font5.fntdata"/><Relationship Id="rId44" Type="http://schemas.openxmlformats.org/officeDocument/2006/relationships/font" Target="fonts/font4.fntdata"/><Relationship Id="rId43" Type="http://schemas.openxmlformats.org/officeDocument/2006/relationships/font" Target="fonts/font3.fntdata"/><Relationship Id="rId42" Type="http://schemas.openxmlformats.org/officeDocument/2006/relationships/font" Target="fonts/font2.fntdata"/><Relationship Id="rId41" Type="http://schemas.openxmlformats.org/officeDocument/2006/relationships/font" Target="fonts/font1.fntdata"/><Relationship Id="rId40" Type="http://schemas.openxmlformats.org/officeDocument/2006/relationships/tableStyles" Target="tableStyles.xml"/><Relationship Id="rId4" Type="http://schemas.openxmlformats.org/officeDocument/2006/relationships/slide" Target="slides/slide2.xml"/><Relationship Id="rId39" Type="http://schemas.openxmlformats.org/officeDocument/2006/relationships/viewProps" Target="viewProps.xml"/><Relationship Id="rId38" Type="http://schemas.openxmlformats.org/officeDocument/2006/relationships/presProps" Target="presProps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2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3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77cf0412cd_0_10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77cf0412cd_0_10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2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7" name="Google Shape;2337;g77cf0412cd_0_39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8" name="Google Shape;2338;g77cf0412cd_0_39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30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4" name="Google Shape;3034;g77cf0412cd_0_39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35" name="Google Shape;3035;g77cf0412cd_0_39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3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2" name="Google Shape;3152;g77cf0412cd_0_1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53" name="Google Shape;3153;g77cf0412cd_0_1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GB" smtClean="0"/>
              <a:t>Animation video: https://www.youtube.com/watch?v=brJK_Ke9Btw&amp;list=PL8_ETpRL2xNay3h-a-vBjWhplE1wXFpSJ&amp;index=31</a:t>
            </a:r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" name="Google Shape;1048;g77cf0412cd_0_10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9" name="Google Shape;1049;g77cf0412cd_0_10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3" name="Google Shape;1133;g77cf0412cd_0_10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4" name="Google Shape;1134;g77cf0412cd_0_10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0" name="Google Shape;1420;g77cf0412cd_0_39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1" name="Google Shape;1421;g77cf0412cd_0_39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6" name="Google Shape;1486;g77cf0412cd_0_10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7" name="Google Shape;1487;g77cf0412cd_0_10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0" name="Google Shape;1600;g77cf0412cd_0_39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1" name="Google Shape;1601;g77cf0412cd_0_39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9" name="Google Shape;1919;g77cf0412cd_0_39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0" name="Google Shape;1920;g77cf0412cd_0_39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2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7" name="Google Shape;2157;g77cf0412cd_0_39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8" name="Google Shape;2158;g77cf0412cd_0_39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Title slide">
  <p:cSld name="TITLE">
    <p:bg>
      <p:bgPr>
        <a:solidFill>
          <a:schemeClr val="l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1924475" y="443575"/>
            <a:ext cx="5305500" cy="53055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3529425" y="3892925"/>
            <a:ext cx="2085300" cy="48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1" name="Google Shape;11;p2"/>
          <p:cNvSpPr txBox="1">
            <a:spLocks noGrp="1"/>
          </p:cNvSpPr>
          <p:nvPr>
            <p:ph type="title"/>
          </p:nvPr>
        </p:nvSpPr>
        <p:spPr>
          <a:xfrm>
            <a:off x="3059600" y="847922"/>
            <a:ext cx="3035700" cy="184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5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CUSTOM_19">
    <p:bg>
      <p:bgPr>
        <a:solidFill>
          <a:schemeClr val="accent1"/>
        </a:soli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5">
  <p:cSld name="CUSTOM_20">
    <p:bg>
      <p:bgPr>
        <a:solidFill>
          <a:schemeClr val="accent3"/>
        </a:solid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 + Credits">
  <p:cSld name="CUSTOM_14">
    <p:bg>
      <p:bgPr>
        <a:solidFill>
          <a:schemeClr val="lt2"/>
        </a:solidFill>
        <a:effectLst/>
      </p:bgPr>
    </p:bg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37"/>
          <p:cNvSpPr/>
          <p:nvPr/>
        </p:nvSpPr>
        <p:spPr>
          <a:xfrm>
            <a:off x="321499" y="1619875"/>
            <a:ext cx="4980000" cy="4980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209" name="Google Shape;209;p37"/>
          <p:cNvGrpSpPr/>
          <p:nvPr/>
        </p:nvGrpSpPr>
        <p:grpSpPr>
          <a:xfrm>
            <a:off x="-1533" y="4422632"/>
            <a:ext cx="9150702" cy="720905"/>
            <a:chOff x="6554556" y="4623505"/>
            <a:chExt cx="7127825" cy="720905"/>
          </a:xfrm>
        </p:grpSpPr>
        <p:sp>
          <p:nvSpPr>
            <p:cNvPr id="210" name="Google Shape;210;p37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rgbClr val="B3AA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1" name="Google Shape;211;p37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rgbClr val="C2B9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12" name="Google Shape;212;p37"/>
          <p:cNvSpPr txBox="1"/>
          <p:nvPr/>
        </p:nvSpPr>
        <p:spPr>
          <a:xfrm>
            <a:off x="5014600" y="3469125"/>
            <a:ext cx="2988600" cy="48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CREDITS: This presentation template was created by Slidesgo, including icons by Flaticon, and infographics &amp; images by Freepik</a:t>
            </a:r>
            <a:endParaRPr sz="1000">
              <a:solidFill>
                <a:schemeClr val="dk1"/>
              </a:solidFill>
              <a:latin typeface="Lato" panose="020F0502020204030203"/>
              <a:ea typeface="Lato" panose="020F0502020204030203"/>
              <a:cs typeface="Lato" panose="020F0502020204030203"/>
              <a:sym typeface="Lato" panose="020F0502020204030203"/>
            </a:endParaRPr>
          </a:p>
        </p:txBody>
      </p:sp>
      <p:sp>
        <p:nvSpPr>
          <p:cNvPr id="213" name="Google Shape;213;p37"/>
          <p:cNvSpPr txBox="1">
            <a:spLocks noGrp="1"/>
          </p:cNvSpPr>
          <p:nvPr>
            <p:ph type="title"/>
          </p:nvPr>
        </p:nvSpPr>
        <p:spPr>
          <a:xfrm>
            <a:off x="2520338" y="698750"/>
            <a:ext cx="4099200" cy="56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214" name="Google Shape;214;p37"/>
          <p:cNvSpPr txBox="1">
            <a:spLocks noGrp="1"/>
          </p:cNvSpPr>
          <p:nvPr>
            <p:ph type="subTitle" idx="1"/>
          </p:nvPr>
        </p:nvSpPr>
        <p:spPr>
          <a:xfrm>
            <a:off x="5198860" y="3925150"/>
            <a:ext cx="2605200" cy="31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  <a:defRPr sz="1200" b="0"/>
            </a:lvl1pPr>
            <a:lvl2pPr lvl="1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215" name="Google Shape;215;p37"/>
          <p:cNvSpPr txBox="1">
            <a:spLocks noGrp="1"/>
          </p:cNvSpPr>
          <p:nvPr>
            <p:ph type="subTitle" idx="2"/>
          </p:nvPr>
        </p:nvSpPr>
        <p:spPr>
          <a:xfrm>
            <a:off x="2549600" y="1798522"/>
            <a:ext cx="4069200" cy="8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600"/>
            </a:lvl9pPr>
          </a:lstStyle>
          <a:p/>
        </p:txBody>
      </p:sp>
      <p:sp>
        <p:nvSpPr>
          <p:cNvPr id="216" name="Google Shape;216;p37"/>
          <p:cNvSpPr/>
          <p:nvPr/>
        </p:nvSpPr>
        <p:spPr>
          <a:xfrm>
            <a:off x="2806801" y="917525"/>
            <a:ext cx="565288" cy="451220"/>
          </a:xfrm>
          <a:custGeom>
            <a:avLst/>
            <a:gdLst/>
            <a:ahLst/>
            <a:cxnLst/>
            <a:rect l="l" t="t" r="r" b="b"/>
            <a:pathLst>
              <a:path w="61461" h="49059" extrusionOk="0">
                <a:moveTo>
                  <a:pt x="23010" y="0"/>
                </a:moveTo>
                <a:cubicBezTo>
                  <a:pt x="16201" y="0"/>
                  <a:pt x="10669" y="5502"/>
                  <a:pt x="10669" y="12311"/>
                </a:cubicBezTo>
                <a:cubicBezTo>
                  <a:pt x="10669" y="13374"/>
                  <a:pt x="10821" y="14408"/>
                  <a:pt x="11065" y="15381"/>
                </a:cubicBezTo>
                <a:lnTo>
                  <a:pt x="10669" y="15381"/>
                </a:lnTo>
                <a:cubicBezTo>
                  <a:pt x="4773" y="15381"/>
                  <a:pt x="1" y="20153"/>
                  <a:pt x="1" y="26049"/>
                </a:cubicBezTo>
                <a:cubicBezTo>
                  <a:pt x="1" y="31399"/>
                  <a:pt x="3922" y="35837"/>
                  <a:pt x="9058" y="36627"/>
                </a:cubicBezTo>
                <a:cubicBezTo>
                  <a:pt x="9058" y="36657"/>
                  <a:pt x="9058" y="36718"/>
                  <a:pt x="9058" y="36749"/>
                </a:cubicBezTo>
                <a:cubicBezTo>
                  <a:pt x="9058" y="43557"/>
                  <a:pt x="14560" y="49059"/>
                  <a:pt x="21369" y="49059"/>
                </a:cubicBezTo>
                <a:cubicBezTo>
                  <a:pt x="25503" y="49059"/>
                  <a:pt x="29150" y="47022"/>
                  <a:pt x="31399" y="43892"/>
                </a:cubicBezTo>
                <a:cubicBezTo>
                  <a:pt x="33101" y="46080"/>
                  <a:pt x="35776" y="47478"/>
                  <a:pt x="38755" y="47478"/>
                </a:cubicBezTo>
                <a:cubicBezTo>
                  <a:pt x="43740" y="47478"/>
                  <a:pt x="47813" y="43588"/>
                  <a:pt x="48117" y="38694"/>
                </a:cubicBezTo>
                <a:cubicBezTo>
                  <a:pt x="49302" y="39271"/>
                  <a:pt x="50670" y="39575"/>
                  <a:pt x="52099" y="39575"/>
                </a:cubicBezTo>
                <a:cubicBezTo>
                  <a:pt x="57266" y="39575"/>
                  <a:pt x="61461" y="35381"/>
                  <a:pt x="61461" y="30214"/>
                </a:cubicBezTo>
                <a:cubicBezTo>
                  <a:pt x="61461" y="25593"/>
                  <a:pt x="58087" y="21733"/>
                  <a:pt x="53649" y="21004"/>
                </a:cubicBezTo>
                <a:cubicBezTo>
                  <a:pt x="53892" y="20031"/>
                  <a:pt x="54044" y="18967"/>
                  <a:pt x="54044" y="17903"/>
                </a:cubicBezTo>
                <a:cubicBezTo>
                  <a:pt x="54044" y="11125"/>
                  <a:pt x="48542" y="5593"/>
                  <a:pt x="41734" y="5593"/>
                </a:cubicBezTo>
                <a:cubicBezTo>
                  <a:pt x="39029" y="5593"/>
                  <a:pt x="36536" y="6475"/>
                  <a:pt x="34500" y="7934"/>
                </a:cubicBezTo>
                <a:cubicBezTo>
                  <a:pt x="32737" y="3283"/>
                  <a:pt x="28269" y="0"/>
                  <a:pt x="2301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17" name="Google Shape;217;p37"/>
          <p:cNvSpPr/>
          <p:nvPr/>
        </p:nvSpPr>
        <p:spPr>
          <a:xfrm>
            <a:off x="472550" y="539500"/>
            <a:ext cx="1316952" cy="764855"/>
          </a:xfrm>
          <a:custGeom>
            <a:avLst/>
            <a:gdLst/>
            <a:ahLst/>
            <a:cxnLst/>
            <a:rect l="l" t="t" r="r" b="b"/>
            <a:pathLst>
              <a:path w="61218" h="35554" extrusionOk="0">
                <a:moveTo>
                  <a:pt x="19770" y="1"/>
                </a:moveTo>
                <a:cubicBezTo>
                  <a:pt x="19565" y="1"/>
                  <a:pt x="19358" y="8"/>
                  <a:pt x="19150" y="22"/>
                </a:cubicBezTo>
                <a:cubicBezTo>
                  <a:pt x="14256" y="386"/>
                  <a:pt x="10578" y="4642"/>
                  <a:pt x="10913" y="9535"/>
                </a:cubicBezTo>
                <a:cubicBezTo>
                  <a:pt x="10913" y="9657"/>
                  <a:pt x="10943" y="9748"/>
                  <a:pt x="10943" y="9839"/>
                </a:cubicBezTo>
                <a:cubicBezTo>
                  <a:pt x="10424" y="9736"/>
                  <a:pt x="9904" y="9688"/>
                  <a:pt x="9366" y="9688"/>
                </a:cubicBezTo>
                <a:cubicBezTo>
                  <a:pt x="9116" y="9688"/>
                  <a:pt x="8862" y="9699"/>
                  <a:pt x="8602" y="9718"/>
                </a:cubicBezTo>
                <a:cubicBezTo>
                  <a:pt x="3709" y="10052"/>
                  <a:pt x="0" y="14308"/>
                  <a:pt x="365" y="19201"/>
                </a:cubicBezTo>
                <a:cubicBezTo>
                  <a:pt x="685" y="23917"/>
                  <a:pt x="4602" y="27490"/>
                  <a:pt x="9258" y="27490"/>
                </a:cubicBezTo>
                <a:cubicBezTo>
                  <a:pt x="9464" y="27490"/>
                  <a:pt x="9671" y="27483"/>
                  <a:pt x="9879" y="27469"/>
                </a:cubicBezTo>
                <a:cubicBezTo>
                  <a:pt x="10335" y="27438"/>
                  <a:pt x="10791" y="27378"/>
                  <a:pt x="11217" y="27256"/>
                </a:cubicBezTo>
                <a:cubicBezTo>
                  <a:pt x="12486" y="32103"/>
                  <a:pt x="16878" y="35554"/>
                  <a:pt x="21974" y="35554"/>
                </a:cubicBezTo>
                <a:cubicBezTo>
                  <a:pt x="22246" y="35554"/>
                  <a:pt x="22521" y="35544"/>
                  <a:pt x="22797" y="35524"/>
                </a:cubicBezTo>
                <a:cubicBezTo>
                  <a:pt x="26870" y="35250"/>
                  <a:pt x="30275" y="32818"/>
                  <a:pt x="31977" y="29445"/>
                </a:cubicBezTo>
                <a:cubicBezTo>
                  <a:pt x="33299" y="32348"/>
                  <a:pt x="36226" y="34328"/>
                  <a:pt x="39549" y="34328"/>
                </a:cubicBezTo>
                <a:cubicBezTo>
                  <a:pt x="39739" y="34328"/>
                  <a:pt x="39930" y="34321"/>
                  <a:pt x="40123" y="34308"/>
                </a:cubicBezTo>
                <a:cubicBezTo>
                  <a:pt x="43010" y="34095"/>
                  <a:pt x="45412" y="32454"/>
                  <a:pt x="46749" y="30113"/>
                </a:cubicBezTo>
                <a:cubicBezTo>
                  <a:pt x="48147" y="31001"/>
                  <a:pt x="49831" y="31507"/>
                  <a:pt x="51589" y="31507"/>
                </a:cubicBezTo>
                <a:cubicBezTo>
                  <a:pt x="51819" y="31507"/>
                  <a:pt x="52049" y="31499"/>
                  <a:pt x="52281" y="31481"/>
                </a:cubicBezTo>
                <a:cubicBezTo>
                  <a:pt x="57388" y="31116"/>
                  <a:pt x="61217" y="26709"/>
                  <a:pt x="60853" y="21633"/>
                </a:cubicBezTo>
                <a:cubicBezTo>
                  <a:pt x="60518" y="17013"/>
                  <a:pt x="56810" y="13426"/>
                  <a:pt x="52311" y="13092"/>
                </a:cubicBezTo>
                <a:cubicBezTo>
                  <a:pt x="52342" y="12666"/>
                  <a:pt x="52372" y="12241"/>
                  <a:pt x="52342" y="11815"/>
                </a:cubicBezTo>
                <a:cubicBezTo>
                  <a:pt x="52021" y="7445"/>
                  <a:pt x="48378" y="4137"/>
                  <a:pt x="44062" y="4137"/>
                </a:cubicBezTo>
                <a:cubicBezTo>
                  <a:pt x="43875" y="4137"/>
                  <a:pt x="43686" y="4143"/>
                  <a:pt x="43497" y="4155"/>
                </a:cubicBezTo>
                <a:cubicBezTo>
                  <a:pt x="41916" y="4277"/>
                  <a:pt x="40457" y="4855"/>
                  <a:pt x="39241" y="5736"/>
                </a:cubicBezTo>
                <a:cubicBezTo>
                  <a:pt x="37384" y="4316"/>
                  <a:pt x="35062" y="3485"/>
                  <a:pt x="32581" y="3485"/>
                </a:cubicBezTo>
                <a:cubicBezTo>
                  <a:pt x="32300" y="3485"/>
                  <a:pt x="32018" y="3496"/>
                  <a:pt x="31734" y="3517"/>
                </a:cubicBezTo>
                <a:cubicBezTo>
                  <a:pt x="30244" y="3608"/>
                  <a:pt x="28846" y="4003"/>
                  <a:pt x="27600" y="4611"/>
                </a:cubicBezTo>
                <a:cubicBezTo>
                  <a:pt x="26082" y="1834"/>
                  <a:pt x="23108" y="1"/>
                  <a:pt x="1977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p33"/>
          <p:cNvSpPr txBox="1">
            <a:spLocks noGrp="1"/>
          </p:cNvSpPr>
          <p:nvPr>
            <p:ph type="title"/>
          </p:nvPr>
        </p:nvSpPr>
        <p:spPr>
          <a:xfrm>
            <a:off x="766094" y="1725463"/>
            <a:ext cx="2017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653" name="Google Shape;653;p33"/>
          <p:cNvSpPr txBox="1">
            <a:spLocks noGrp="1"/>
          </p:cNvSpPr>
          <p:nvPr>
            <p:ph type="subTitle" idx="1"/>
          </p:nvPr>
        </p:nvSpPr>
        <p:spPr>
          <a:xfrm>
            <a:off x="713744" y="2155200"/>
            <a:ext cx="2121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4" name="Google Shape;654;p33"/>
          <p:cNvSpPr txBox="1">
            <a:spLocks noGrp="1"/>
          </p:cNvSpPr>
          <p:nvPr>
            <p:ph type="title" idx="2"/>
          </p:nvPr>
        </p:nvSpPr>
        <p:spPr>
          <a:xfrm>
            <a:off x="3563400" y="1725463"/>
            <a:ext cx="2017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655" name="Google Shape;655;p33"/>
          <p:cNvSpPr txBox="1">
            <a:spLocks noGrp="1"/>
          </p:cNvSpPr>
          <p:nvPr>
            <p:ph type="subTitle" idx="3"/>
          </p:nvPr>
        </p:nvSpPr>
        <p:spPr>
          <a:xfrm>
            <a:off x="3511050" y="2155200"/>
            <a:ext cx="2121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6" name="Google Shape;656;p33"/>
          <p:cNvSpPr txBox="1">
            <a:spLocks noGrp="1"/>
          </p:cNvSpPr>
          <p:nvPr>
            <p:ph type="title" idx="4"/>
          </p:nvPr>
        </p:nvSpPr>
        <p:spPr>
          <a:xfrm>
            <a:off x="6360719" y="1725463"/>
            <a:ext cx="2017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657" name="Google Shape;657;p33"/>
          <p:cNvSpPr txBox="1">
            <a:spLocks noGrp="1"/>
          </p:cNvSpPr>
          <p:nvPr>
            <p:ph type="subTitle" idx="5"/>
          </p:nvPr>
        </p:nvSpPr>
        <p:spPr>
          <a:xfrm>
            <a:off x="6308369" y="2155200"/>
            <a:ext cx="2121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8" name="Google Shape;658;p33"/>
          <p:cNvSpPr txBox="1">
            <a:spLocks noGrp="1"/>
          </p:cNvSpPr>
          <p:nvPr>
            <p:ph type="title" idx="6"/>
          </p:nvPr>
        </p:nvSpPr>
        <p:spPr>
          <a:xfrm>
            <a:off x="766094" y="3391838"/>
            <a:ext cx="2017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659" name="Google Shape;659;p33"/>
          <p:cNvSpPr txBox="1">
            <a:spLocks noGrp="1"/>
          </p:cNvSpPr>
          <p:nvPr>
            <p:ph type="subTitle" idx="7"/>
          </p:nvPr>
        </p:nvSpPr>
        <p:spPr>
          <a:xfrm>
            <a:off x="713744" y="3821575"/>
            <a:ext cx="2121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0" name="Google Shape;660;p33"/>
          <p:cNvSpPr txBox="1">
            <a:spLocks noGrp="1"/>
          </p:cNvSpPr>
          <p:nvPr>
            <p:ph type="title" idx="8"/>
          </p:nvPr>
        </p:nvSpPr>
        <p:spPr>
          <a:xfrm>
            <a:off x="3563400" y="3391838"/>
            <a:ext cx="2017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661" name="Google Shape;661;p33"/>
          <p:cNvSpPr txBox="1">
            <a:spLocks noGrp="1"/>
          </p:cNvSpPr>
          <p:nvPr>
            <p:ph type="subTitle" idx="9"/>
          </p:nvPr>
        </p:nvSpPr>
        <p:spPr>
          <a:xfrm>
            <a:off x="3511050" y="3821575"/>
            <a:ext cx="2121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2" name="Google Shape;662;p33"/>
          <p:cNvSpPr txBox="1">
            <a:spLocks noGrp="1"/>
          </p:cNvSpPr>
          <p:nvPr>
            <p:ph type="title" idx="13"/>
          </p:nvPr>
        </p:nvSpPr>
        <p:spPr>
          <a:xfrm>
            <a:off x="6360719" y="3391838"/>
            <a:ext cx="2017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663" name="Google Shape;663;p33"/>
          <p:cNvSpPr txBox="1">
            <a:spLocks noGrp="1"/>
          </p:cNvSpPr>
          <p:nvPr>
            <p:ph type="subTitle" idx="14"/>
          </p:nvPr>
        </p:nvSpPr>
        <p:spPr>
          <a:xfrm>
            <a:off x="6308369" y="3821575"/>
            <a:ext cx="2121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4" name="Google Shape;664;p33"/>
          <p:cNvSpPr txBox="1">
            <a:spLocks noGrp="1"/>
          </p:cNvSpPr>
          <p:nvPr>
            <p:ph type="title" idx="15"/>
          </p:nvPr>
        </p:nvSpPr>
        <p:spPr>
          <a:xfrm>
            <a:off x="713225" y="330725"/>
            <a:ext cx="77178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800">
                <a:solidFill>
                  <a:srgbClr val="3B3B3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65" name="Google Shape;665;p33"/>
          <p:cNvSpPr/>
          <p:nvPr/>
        </p:nvSpPr>
        <p:spPr>
          <a:xfrm>
            <a:off x="-179259" y="4565468"/>
            <a:ext cx="9944790" cy="825695"/>
          </a:xfrm>
          <a:custGeom>
            <a:avLst/>
            <a:gdLst/>
            <a:ahLst/>
            <a:cxnLst/>
            <a:rect l="l" t="t" r="r" b="b"/>
            <a:pathLst>
              <a:path w="209001" h="17352" extrusionOk="0">
                <a:moveTo>
                  <a:pt x="0" y="0"/>
                </a:moveTo>
                <a:lnTo>
                  <a:pt x="0" y="17352"/>
                </a:lnTo>
                <a:lnTo>
                  <a:pt x="209000" y="17352"/>
                </a:lnTo>
                <a:lnTo>
                  <a:pt x="20900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666" name="Google Shape;666;p33"/>
          <p:cNvGrpSpPr/>
          <p:nvPr/>
        </p:nvGrpSpPr>
        <p:grpSpPr>
          <a:xfrm>
            <a:off x="198951" y="244525"/>
            <a:ext cx="9579840" cy="4509065"/>
            <a:chOff x="-4046588" y="-2315520"/>
            <a:chExt cx="12952732" cy="6096626"/>
          </a:xfrm>
        </p:grpSpPr>
        <p:sp>
          <p:nvSpPr>
            <p:cNvPr id="667" name="Google Shape;667;p33"/>
            <p:cNvSpPr/>
            <p:nvPr/>
          </p:nvSpPr>
          <p:spPr>
            <a:xfrm>
              <a:off x="-4046588" y="-231552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68" name="Google Shape;668;p33"/>
            <p:cNvSpPr/>
            <p:nvPr/>
          </p:nvSpPr>
          <p:spPr>
            <a:xfrm>
              <a:off x="6344935" y="-1765791"/>
              <a:ext cx="1283300" cy="554936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69" name="Google Shape;669;p33"/>
            <p:cNvSpPr/>
            <p:nvPr/>
          </p:nvSpPr>
          <p:spPr>
            <a:xfrm>
              <a:off x="7828364" y="3063715"/>
              <a:ext cx="203606" cy="717391"/>
            </a:xfrm>
            <a:custGeom>
              <a:avLst/>
              <a:gdLst/>
              <a:ahLst/>
              <a:cxnLst/>
              <a:rect l="l" t="t" r="r" b="b"/>
              <a:pathLst>
                <a:path w="4279" h="15076" extrusionOk="0">
                  <a:moveTo>
                    <a:pt x="0" y="1"/>
                  </a:moveTo>
                  <a:lnTo>
                    <a:pt x="0" y="15075"/>
                  </a:lnTo>
                  <a:lnTo>
                    <a:pt x="4279" y="15075"/>
                  </a:lnTo>
                  <a:lnTo>
                    <a:pt x="4279" y="1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70" name="Google Shape;670;p33"/>
            <p:cNvSpPr/>
            <p:nvPr/>
          </p:nvSpPr>
          <p:spPr>
            <a:xfrm>
              <a:off x="6954167" y="1072501"/>
              <a:ext cx="1951977" cy="2269233"/>
            </a:xfrm>
            <a:custGeom>
              <a:avLst/>
              <a:gdLst/>
              <a:ahLst/>
              <a:cxnLst/>
              <a:rect l="l" t="t" r="r" b="b"/>
              <a:pathLst>
                <a:path w="41023" h="47688" extrusionOk="0">
                  <a:moveTo>
                    <a:pt x="20256" y="1"/>
                  </a:moveTo>
                  <a:cubicBezTo>
                    <a:pt x="20256" y="14565"/>
                    <a:pt x="10953" y="21945"/>
                    <a:pt x="4318" y="23162"/>
                  </a:cubicBezTo>
                  <a:cubicBezTo>
                    <a:pt x="5031" y="23381"/>
                    <a:pt x="5755" y="23474"/>
                    <a:pt x="6470" y="23474"/>
                  </a:cubicBezTo>
                  <a:cubicBezTo>
                    <a:pt x="10361" y="23474"/>
                    <a:pt x="13975" y="20728"/>
                    <a:pt x="13975" y="20728"/>
                  </a:cubicBezTo>
                  <a:lnTo>
                    <a:pt x="13975" y="20767"/>
                  </a:lnTo>
                  <a:cubicBezTo>
                    <a:pt x="11541" y="23947"/>
                    <a:pt x="7969" y="26106"/>
                    <a:pt x="4004" y="26773"/>
                  </a:cubicBezTo>
                  <a:cubicBezTo>
                    <a:pt x="4004" y="26773"/>
                    <a:pt x="5296" y="27533"/>
                    <a:pt x="7655" y="27533"/>
                  </a:cubicBezTo>
                  <a:cubicBezTo>
                    <a:pt x="8687" y="27533"/>
                    <a:pt x="9923" y="27388"/>
                    <a:pt x="11345" y="26970"/>
                  </a:cubicBezTo>
                  <a:lnTo>
                    <a:pt x="11345" y="26970"/>
                  </a:lnTo>
                  <a:cubicBezTo>
                    <a:pt x="8990" y="30424"/>
                    <a:pt x="5771" y="33172"/>
                    <a:pt x="2002" y="34939"/>
                  </a:cubicBezTo>
                  <a:cubicBezTo>
                    <a:pt x="2039" y="34976"/>
                    <a:pt x="2174" y="34993"/>
                    <a:pt x="2385" y="34993"/>
                  </a:cubicBezTo>
                  <a:cubicBezTo>
                    <a:pt x="3752" y="34993"/>
                    <a:pt x="8324" y="34279"/>
                    <a:pt x="10364" y="33565"/>
                  </a:cubicBezTo>
                  <a:lnTo>
                    <a:pt x="10364" y="33565"/>
                  </a:lnTo>
                  <a:cubicBezTo>
                    <a:pt x="8951" y="36548"/>
                    <a:pt x="5457" y="41691"/>
                    <a:pt x="0" y="42397"/>
                  </a:cubicBezTo>
                  <a:cubicBezTo>
                    <a:pt x="0" y="42397"/>
                    <a:pt x="1522" y="42702"/>
                    <a:pt x="3640" y="42702"/>
                  </a:cubicBezTo>
                  <a:cubicBezTo>
                    <a:pt x="5823" y="42702"/>
                    <a:pt x="8639" y="42378"/>
                    <a:pt x="11070" y="41063"/>
                  </a:cubicBezTo>
                  <a:lnTo>
                    <a:pt x="11070" y="41063"/>
                  </a:lnTo>
                  <a:cubicBezTo>
                    <a:pt x="10756" y="41887"/>
                    <a:pt x="7537" y="46598"/>
                    <a:pt x="4358" y="47540"/>
                  </a:cubicBezTo>
                  <a:cubicBezTo>
                    <a:pt x="5334" y="47593"/>
                    <a:pt x="6250" y="47618"/>
                    <a:pt x="7111" y="47618"/>
                  </a:cubicBezTo>
                  <a:cubicBezTo>
                    <a:pt x="18993" y="47618"/>
                    <a:pt x="20256" y="42908"/>
                    <a:pt x="20256" y="42908"/>
                  </a:cubicBezTo>
                  <a:cubicBezTo>
                    <a:pt x="20256" y="42908"/>
                    <a:pt x="21083" y="47688"/>
                    <a:pt x="34325" y="47688"/>
                  </a:cubicBezTo>
                  <a:cubicBezTo>
                    <a:pt x="34923" y="47688"/>
                    <a:pt x="35545" y="47678"/>
                    <a:pt x="36194" y="47658"/>
                  </a:cubicBezTo>
                  <a:cubicBezTo>
                    <a:pt x="36194" y="47658"/>
                    <a:pt x="29089" y="43732"/>
                    <a:pt x="29089" y="41377"/>
                  </a:cubicBezTo>
                  <a:lnTo>
                    <a:pt x="29089" y="41377"/>
                  </a:lnTo>
                  <a:cubicBezTo>
                    <a:pt x="31633" y="42944"/>
                    <a:pt x="34419" y="43359"/>
                    <a:pt x="36660" y="43359"/>
                  </a:cubicBezTo>
                  <a:cubicBezTo>
                    <a:pt x="39190" y="43359"/>
                    <a:pt x="41023" y="42829"/>
                    <a:pt x="41023" y="42829"/>
                  </a:cubicBezTo>
                  <a:cubicBezTo>
                    <a:pt x="35566" y="42123"/>
                    <a:pt x="31601" y="36666"/>
                    <a:pt x="30149" y="33643"/>
                  </a:cubicBezTo>
                  <a:lnTo>
                    <a:pt x="30149" y="33643"/>
                  </a:lnTo>
                  <a:cubicBezTo>
                    <a:pt x="31989" y="34277"/>
                    <a:pt x="35963" y="35351"/>
                    <a:pt x="37704" y="35351"/>
                  </a:cubicBezTo>
                  <a:cubicBezTo>
                    <a:pt x="38228" y="35351"/>
                    <a:pt x="38550" y="35254"/>
                    <a:pt x="38550" y="35017"/>
                  </a:cubicBezTo>
                  <a:cubicBezTo>
                    <a:pt x="33407" y="32269"/>
                    <a:pt x="30463" y="29286"/>
                    <a:pt x="28814" y="26734"/>
                  </a:cubicBezTo>
                  <a:lnTo>
                    <a:pt x="28814" y="26734"/>
                  </a:lnTo>
                  <a:cubicBezTo>
                    <a:pt x="30502" y="27310"/>
                    <a:pt x="31955" y="27502"/>
                    <a:pt x="33141" y="27502"/>
                  </a:cubicBezTo>
                  <a:cubicBezTo>
                    <a:pt x="35514" y="27502"/>
                    <a:pt x="36822" y="26734"/>
                    <a:pt x="36822" y="26734"/>
                  </a:cubicBezTo>
                  <a:cubicBezTo>
                    <a:pt x="33407" y="26145"/>
                    <a:pt x="30227" y="24457"/>
                    <a:pt x="27833" y="21906"/>
                  </a:cubicBezTo>
                  <a:lnTo>
                    <a:pt x="27833" y="21906"/>
                  </a:lnTo>
                  <a:cubicBezTo>
                    <a:pt x="29824" y="23308"/>
                    <a:pt x="31952" y="23669"/>
                    <a:pt x="33564" y="23669"/>
                  </a:cubicBezTo>
                  <a:cubicBezTo>
                    <a:pt x="35066" y="23669"/>
                    <a:pt x="36119" y="23355"/>
                    <a:pt x="36194" y="23280"/>
                  </a:cubicBezTo>
                  <a:cubicBezTo>
                    <a:pt x="31837" y="23280"/>
                    <a:pt x="20256" y="14643"/>
                    <a:pt x="20256" y="118"/>
                  </a:cubicBezTo>
                  <a:lnTo>
                    <a:pt x="202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671" name="Google Shape;671;p33"/>
          <p:cNvSpPr/>
          <p:nvPr/>
        </p:nvSpPr>
        <p:spPr>
          <a:xfrm>
            <a:off x="-833928" y="3122022"/>
            <a:ext cx="1470950" cy="1635232"/>
          </a:xfrm>
          <a:custGeom>
            <a:avLst/>
            <a:gdLst/>
            <a:ahLst/>
            <a:cxnLst/>
            <a:rect l="l" t="t" r="r" b="b"/>
            <a:pathLst>
              <a:path w="53960" h="59981" extrusionOk="0">
                <a:moveTo>
                  <a:pt x="24850" y="0"/>
                </a:moveTo>
                <a:cubicBezTo>
                  <a:pt x="22889" y="0"/>
                  <a:pt x="20509" y="388"/>
                  <a:pt x="17628" y="1370"/>
                </a:cubicBezTo>
                <a:cubicBezTo>
                  <a:pt x="8560" y="4472"/>
                  <a:pt x="6244" y="11459"/>
                  <a:pt x="12760" y="12166"/>
                </a:cubicBezTo>
                <a:cubicBezTo>
                  <a:pt x="12760" y="12166"/>
                  <a:pt x="2514" y="13344"/>
                  <a:pt x="2514" y="20056"/>
                </a:cubicBezTo>
                <a:cubicBezTo>
                  <a:pt x="2514" y="23375"/>
                  <a:pt x="4704" y="24218"/>
                  <a:pt x="6932" y="24218"/>
                </a:cubicBezTo>
                <a:cubicBezTo>
                  <a:pt x="8673" y="24218"/>
                  <a:pt x="10438" y="23703"/>
                  <a:pt x="11196" y="23450"/>
                </a:cubicBezTo>
                <a:lnTo>
                  <a:pt x="11196" y="23450"/>
                </a:lnTo>
                <a:cubicBezTo>
                  <a:pt x="9167" y="24198"/>
                  <a:pt x="0" y="28018"/>
                  <a:pt x="4870" y="34463"/>
                </a:cubicBezTo>
                <a:cubicBezTo>
                  <a:pt x="4870" y="34463"/>
                  <a:pt x="7192" y="36328"/>
                  <a:pt x="10083" y="36328"/>
                </a:cubicBezTo>
                <a:cubicBezTo>
                  <a:pt x="11749" y="36328"/>
                  <a:pt x="13604" y="35709"/>
                  <a:pt x="15312" y="33757"/>
                </a:cubicBezTo>
                <a:lnTo>
                  <a:pt x="15312" y="33757"/>
                </a:lnTo>
                <a:cubicBezTo>
                  <a:pt x="15311" y="33757"/>
                  <a:pt x="12171" y="37683"/>
                  <a:pt x="15665" y="39331"/>
                </a:cubicBezTo>
                <a:cubicBezTo>
                  <a:pt x="16190" y="39582"/>
                  <a:pt x="16704" y="39684"/>
                  <a:pt x="17206" y="39684"/>
                </a:cubicBezTo>
                <a:cubicBezTo>
                  <a:pt x="19510" y="39684"/>
                  <a:pt x="21576" y="37525"/>
                  <a:pt x="23366" y="37525"/>
                </a:cubicBezTo>
                <a:cubicBezTo>
                  <a:pt x="23757" y="37525"/>
                  <a:pt x="24134" y="37628"/>
                  <a:pt x="24498" y="37879"/>
                </a:cubicBezTo>
                <a:cubicBezTo>
                  <a:pt x="24498" y="37879"/>
                  <a:pt x="29130" y="43492"/>
                  <a:pt x="26343" y="59980"/>
                </a:cubicBezTo>
                <a:lnTo>
                  <a:pt x="31446" y="59980"/>
                </a:lnTo>
                <a:cubicBezTo>
                  <a:pt x="31446" y="59980"/>
                  <a:pt x="27246" y="40980"/>
                  <a:pt x="33880" y="36897"/>
                </a:cubicBezTo>
                <a:cubicBezTo>
                  <a:pt x="33880" y="36897"/>
                  <a:pt x="34448" y="36568"/>
                  <a:pt x="35278" y="36568"/>
                </a:cubicBezTo>
                <a:cubicBezTo>
                  <a:pt x="36095" y="36568"/>
                  <a:pt x="37166" y="36887"/>
                  <a:pt x="38198" y="38154"/>
                </a:cubicBezTo>
                <a:cubicBezTo>
                  <a:pt x="38764" y="38848"/>
                  <a:pt x="39760" y="39176"/>
                  <a:pt x="40905" y="39176"/>
                </a:cubicBezTo>
                <a:cubicBezTo>
                  <a:pt x="43970" y="39176"/>
                  <a:pt x="48105" y="36826"/>
                  <a:pt x="47934" y="32854"/>
                </a:cubicBezTo>
                <a:cubicBezTo>
                  <a:pt x="47799" y="29765"/>
                  <a:pt x="46414" y="29101"/>
                  <a:pt x="45248" y="29101"/>
                </a:cubicBezTo>
                <a:cubicBezTo>
                  <a:pt x="45160" y="29101"/>
                  <a:pt x="45073" y="29105"/>
                  <a:pt x="44989" y="29111"/>
                </a:cubicBezTo>
                <a:lnTo>
                  <a:pt x="44989" y="29111"/>
                </a:lnTo>
                <a:cubicBezTo>
                  <a:pt x="47808" y="28235"/>
                  <a:pt x="53959" y="25627"/>
                  <a:pt x="53626" y="19625"/>
                </a:cubicBezTo>
                <a:cubicBezTo>
                  <a:pt x="53389" y="15718"/>
                  <a:pt x="50803" y="14747"/>
                  <a:pt x="48288" y="14747"/>
                </a:cubicBezTo>
                <a:cubicBezTo>
                  <a:pt x="45799" y="14747"/>
                  <a:pt x="43380" y="15699"/>
                  <a:pt x="43380" y="15699"/>
                </a:cubicBezTo>
                <a:cubicBezTo>
                  <a:pt x="43380" y="15699"/>
                  <a:pt x="51506" y="12087"/>
                  <a:pt x="48051" y="8711"/>
                </a:cubicBezTo>
                <a:cubicBezTo>
                  <a:pt x="47008" y="7703"/>
                  <a:pt x="45895" y="7350"/>
                  <a:pt x="44846" y="7350"/>
                </a:cubicBezTo>
                <a:cubicBezTo>
                  <a:pt x="42446" y="7350"/>
                  <a:pt x="40385" y="9203"/>
                  <a:pt x="40283" y="9296"/>
                </a:cubicBezTo>
                <a:lnTo>
                  <a:pt x="40283" y="9296"/>
                </a:lnTo>
                <a:cubicBezTo>
                  <a:pt x="40425" y="9166"/>
                  <a:pt x="44297" y="5576"/>
                  <a:pt x="42948" y="3726"/>
                </a:cubicBezTo>
                <a:cubicBezTo>
                  <a:pt x="42507" y="3151"/>
                  <a:pt x="41617" y="2911"/>
                  <a:pt x="40543" y="2911"/>
                </a:cubicBezTo>
                <a:cubicBezTo>
                  <a:pt x="38173" y="2911"/>
                  <a:pt x="34914" y="4078"/>
                  <a:pt x="33644" y="5375"/>
                </a:cubicBezTo>
                <a:cubicBezTo>
                  <a:pt x="33644" y="5344"/>
                  <a:pt x="32134" y="0"/>
                  <a:pt x="2485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72" name="Google Shape;672;p33"/>
          <p:cNvSpPr/>
          <p:nvPr/>
        </p:nvSpPr>
        <p:spPr>
          <a:xfrm>
            <a:off x="-179250" y="4953005"/>
            <a:ext cx="9944790" cy="514357"/>
          </a:xfrm>
          <a:custGeom>
            <a:avLst/>
            <a:gdLst/>
            <a:ahLst/>
            <a:cxnLst/>
            <a:rect l="l" t="t" r="r" b="b"/>
            <a:pathLst>
              <a:path w="209001" h="17352" extrusionOk="0">
                <a:moveTo>
                  <a:pt x="0" y="0"/>
                </a:moveTo>
                <a:lnTo>
                  <a:pt x="0" y="17352"/>
                </a:lnTo>
                <a:lnTo>
                  <a:pt x="209000" y="17352"/>
                </a:lnTo>
                <a:lnTo>
                  <a:pt x="20900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bg>
      <p:bgPr>
        <a:solidFill>
          <a:schemeClr val="accent3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8"/>
          <p:cNvSpPr txBox="1">
            <a:spLocks noGrp="1"/>
          </p:cNvSpPr>
          <p:nvPr>
            <p:ph type="title"/>
          </p:nvPr>
        </p:nvSpPr>
        <p:spPr>
          <a:xfrm>
            <a:off x="720900" y="609759"/>
            <a:ext cx="7713600" cy="57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4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74" name="Google Shape;74;p18">
            <a:hlinkClick r:id=""/>
          </p:cNvPr>
          <p:cNvSpPr txBox="1">
            <a:spLocks noGrp="1"/>
          </p:cNvSpPr>
          <p:nvPr>
            <p:ph type="title" idx="2"/>
          </p:nvPr>
        </p:nvSpPr>
        <p:spPr>
          <a:xfrm>
            <a:off x="720900" y="1668925"/>
            <a:ext cx="1728300" cy="43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 b="1"/>
            </a:lvl1pPr>
            <a:lvl2pPr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75" name="Google Shape;75;p18">
            <a:hlinkClick r:id=""/>
          </p:cNvPr>
          <p:cNvSpPr txBox="1">
            <a:spLocks noGrp="1"/>
          </p:cNvSpPr>
          <p:nvPr>
            <p:ph type="title" idx="3"/>
          </p:nvPr>
        </p:nvSpPr>
        <p:spPr>
          <a:xfrm>
            <a:off x="2715175" y="1668925"/>
            <a:ext cx="1728300" cy="43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 b="1"/>
            </a:lvl1pPr>
            <a:lvl2pPr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76" name="Google Shape;76;p18">
            <a:hlinkClick r:id=""/>
          </p:cNvPr>
          <p:cNvSpPr txBox="1">
            <a:spLocks noGrp="1"/>
          </p:cNvSpPr>
          <p:nvPr>
            <p:ph type="title" idx="4"/>
          </p:nvPr>
        </p:nvSpPr>
        <p:spPr>
          <a:xfrm>
            <a:off x="4709450" y="1668925"/>
            <a:ext cx="1728300" cy="43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 b="1"/>
            </a:lvl1pPr>
            <a:lvl2pPr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77" name="Google Shape;77;p18">
            <a:hlinkClick r:id=""/>
          </p:cNvPr>
          <p:cNvSpPr txBox="1">
            <a:spLocks noGrp="1"/>
          </p:cNvSpPr>
          <p:nvPr>
            <p:ph type="title" idx="5"/>
          </p:nvPr>
        </p:nvSpPr>
        <p:spPr>
          <a:xfrm>
            <a:off x="6703726" y="1668925"/>
            <a:ext cx="1728300" cy="43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 b="1"/>
            </a:lvl1pPr>
            <a:lvl2pPr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78" name="Google Shape;78;p18">
            <a:hlinkClick r:id=""/>
          </p:cNvPr>
          <p:cNvSpPr txBox="1">
            <a:spLocks noGrp="1"/>
          </p:cNvSpPr>
          <p:nvPr>
            <p:ph type="subTitle" idx="1"/>
          </p:nvPr>
        </p:nvSpPr>
        <p:spPr>
          <a:xfrm>
            <a:off x="1599200" y="4008300"/>
            <a:ext cx="5956800" cy="52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2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7"/>
          <p:cNvSpPr/>
          <p:nvPr/>
        </p:nvSpPr>
        <p:spPr>
          <a:xfrm>
            <a:off x="-675" y="366900"/>
            <a:ext cx="9145500" cy="10842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5" name="Google Shape;45;p7"/>
          <p:cNvSpPr txBox="1">
            <a:spLocks noGrp="1"/>
          </p:cNvSpPr>
          <p:nvPr>
            <p:ph type="title"/>
          </p:nvPr>
        </p:nvSpPr>
        <p:spPr>
          <a:xfrm>
            <a:off x="720900" y="609759"/>
            <a:ext cx="7713600" cy="57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AutoNum type="arabicPeriod"/>
              <a:defRPr sz="4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4200"/>
            </a:lvl9pPr>
          </a:lstStyle>
          <a:p/>
        </p:txBody>
      </p:sp>
      <p:grpSp>
        <p:nvGrpSpPr>
          <p:cNvPr id="46" name="Google Shape;46;p7"/>
          <p:cNvGrpSpPr/>
          <p:nvPr/>
        </p:nvGrpSpPr>
        <p:grpSpPr>
          <a:xfrm>
            <a:off x="-1200" y="4422605"/>
            <a:ext cx="9144287" cy="720905"/>
            <a:chOff x="6554556" y="4623505"/>
            <a:chExt cx="7127825" cy="720905"/>
          </a:xfrm>
        </p:grpSpPr>
        <p:sp>
          <p:nvSpPr>
            <p:cNvPr id="47" name="Google Shape;47;p7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" name="Google Shape;48;p7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49" name="Google Shape;49;p7"/>
          <p:cNvSpPr txBox="1">
            <a:spLocks noGrp="1"/>
          </p:cNvSpPr>
          <p:nvPr>
            <p:ph type="title" idx="2"/>
          </p:nvPr>
        </p:nvSpPr>
        <p:spPr>
          <a:xfrm>
            <a:off x="1448975" y="1873750"/>
            <a:ext cx="6246300" cy="21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500" b="0"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1">
  <p:cSld name="Title and Body1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9"/>
          <p:cNvSpPr/>
          <p:nvPr/>
        </p:nvSpPr>
        <p:spPr>
          <a:xfrm>
            <a:off x="-675" y="366900"/>
            <a:ext cx="9145500" cy="10842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1" name="Google Shape;81;p19"/>
          <p:cNvSpPr txBox="1">
            <a:spLocks noGrp="1"/>
          </p:cNvSpPr>
          <p:nvPr>
            <p:ph type="title"/>
          </p:nvPr>
        </p:nvSpPr>
        <p:spPr>
          <a:xfrm>
            <a:off x="720900" y="609759"/>
            <a:ext cx="7713600" cy="57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AutoNum type="arabicPeriod"/>
              <a:defRPr sz="4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4200"/>
            </a:lvl9pPr>
          </a:lstStyle>
          <a:p/>
        </p:txBody>
      </p:sp>
      <p:grpSp>
        <p:nvGrpSpPr>
          <p:cNvPr id="82" name="Google Shape;82;p19"/>
          <p:cNvGrpSpPr/>
          <p:nvPr/>
        </p:nvGrpSpPr>
        <p:grpSpPr>
          <a:xfrm>
            <a:off x="-1200" y="4422605"/>
            <a:ext cx="9144287" cy="720905"/>
            <a:chOff x="6554556" y="4623505"/>
            <a:chExt cx="7127825" cy="720905"/>
          </a:xfrm>
        </p:grpSpPr>
        <p:sp>
          <p:nvSpPr>
            <p:cNvPr id="83" name="Google Shape;83;p19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4" name="Google Shape;84;p19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85" name="Google Shape;85;p19"/>
          <p:cNvSpPr txBox="1">
            <a:spLocks noGrp="1"/>
          </p:cNvSpPr>
          <p:nvPr>
            <p:ph type="title" idx="2"/>
          </p:nvPr>
        </p:nvSpPr>
        <p:spPr>
          <a:xfrm>
            <a:off x="611025" y="2335750"/>
            <a:ext cx="2609400" cy="12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 b="0"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6" name="Google Shape;86;p19">
            <a:hlinkClick r:id=""/>
          </p:cNvPr>
          <p:cNvSpPr txBox="1">
            <a:spLocks noGrp="1"/>
          </p:cNvSpPr>
          <p:nvPr>
            <p:ph type="title" idx="3"/>
          </p:nvPr>
        </p:nvSpPr>
        <p:spPr>
          <a:xfrm>
            <a:off x="4739550" y="1893275"/>
            <a:ext cx="1418400" cy="6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2500" b="0"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7" name="Google Shape;87;p19">
            <a:hlinkClick r:id=""/>
          </p:cNvPr>
          <p:cNvSpPr txBox="1">
            <a:spLocks noGrp="1"/>
          </p:cNvSpPr>
          <p:nvPr>
            <p:ph type="title" idx="4"/>
          </p:nvPr>
        </p:nvSpPr>
        <p:spPr>
          <a:xfrm>
            <a:off x="4739550" y="2632450"/>
            <a:ext cx="1418400" cy="6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2500" b="0"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8" name="Google Shape;88;p19">
            <a:hlinkClick r:id=""/>
          </p:cNvPr>
          <p:cNvSpPr txBox="1">
            <a:spLocks noGrp="1"/>
          </p:cNvSpPr>
          <p:nvPr>
            <p:ph type="title" idx="5"/>
          </p:nvPr>
        </p:nvSpPr>
        <p:spPr>
          <a:xfrm>
            <a:off x="4739550" y="3371625"/>
            <a:ext cx="1418400" cy="6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2500" b="0"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2">
  <p:cSld name="Title and Body2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0"/>
          <p:cNvSpPr txBox="1">
            <a:spLocks noGrp="1"/>
          </p:cNvSpPr>
          <p:nvPr>
            <p:ph type="body" idx="1"/>
          </p:nvPr>
        </p:nvSpPr>
        <p:spPr>
          <a:xfrm>
            <a:off x="535198" y="2101300"/>
            <a:ext cx="4598100" cy="175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1pPr>
            <a:lvl2pPr marL="914400" lvl="1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 algn="ctr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algn="ctr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algn="ctr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algn="ctr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algn="ctr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algn="ctr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algn="ctr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91" name="Google Shape;91;p20"/>
          <p:cNvSpPr/>
          <p:nvPr/>
        </p:nvSpPr>
        <p:spPr>
          <a:xfrm>
            <a:off x="-675" y="366900"/>
            <a:ext cx="9145500" cy="10842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2" name="Google Shape;92;p20"/>
          <p:cNvSpPr txBox="1">
            <a:spLocks noGrp="1"/>
          </p:cNvSpPr>
          <p:nvPr>
            <p:ph type="title"/>
          </p:nvPr>
        </p:nvSpPr>
        <p:spPr>
          <a:xfrm>
            <a:off x="720900" y="609759"/>
            <a:ext cx="7713600" cy="57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AutoNum type="arabicPeriod"/>
              <a:defRPr sz="4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4200"/>
            </a:lvl9pPr>
          </a:lstStyle>
          <a:p/>
        </p:txBody>
      </p:sp>
      <p:grpSp>
        <p:nvGrpSpPr>
          <p:cNvPr id="93" name="Google Shape;93;p20"/>
          <p:cNvGrpSpPr/>
          <p:nvPr/>
        </p:nvGrpSpPr>
        <p:grpSpPr>
          <a:xfrm>
            <a:off x="-1200" y="4422605"/>
            <a:ext cx="9144287" cy="720905"/>
            <a:chOff x="6554556" y="4623505"/>
            <a:chExt cx="7127825" cy="720905"/>
          </a:xfrm>
        </p:grpSpPr>
        <p:sp>
          <p:nvSpPr>
            <p:cNvPr id="94" name="Google Shape;94;p20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5" name="Google Shape;95;p20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4">
  <p:cSld name="Title and Body4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4"/>
          <p:cNvSpPr/>
          <p:nvPr/>
        </p:nvSpPr>
        <p:spPr>
          <a:xfrm>
            <a:off x="-675" y="366900"/>
            <a:ext cx="9145500" cy="10842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8" name="Google Shape;118;p24"/>
          <p:cNvSpPr txBox="1">
            <a:spLocks noGrp="1"/>
          </p:cNvSpPr>
          <p:nvPr>
            <p:ph type="title"/>
          </p:nvPr>
        </p:nvSpPr>
        <p:spPr>
          <a:xfrm>
            <a:off x="720900" y="609759"/>
            <a:ext cx="7713600" cy="57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AutoNum type="arabicPeriod"/>
              <a:defRPr sz="4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4200"/>
            </a:lvl9pPr>
          </a:lstStyle>
          <a:p/>
        </p:txBody>
      </p:sp>
      <p:grpSp>
        <p:nvGrpSpPr>
          <p:cNvPr id="119" name="Google Shape;119;p24"/>
          <p:cNvGrpSpPr/>
          <p:nvPr/>
        </p:nvGrpSpPr>
        <p:grpSpPr>
          <a:xfrm>
            <a:off x="-1200" y="4422605"/>
            <a:ext cx="9144287" cy="720905"/>
            <a:chOff x="6554556" y="4623505"/>
            <a:chExt cx="7127825" cy="720905"/>
          </a:xfrm>
        </p:grpSpPr>
        <p:sp>
          <p:nvSpPr>
            <p:cNvPr id="120" name="Google Shape;120;p24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rgbClr val="62CF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" name="Google Shape;121;p24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22" name="Google Shape;122;p24"/>
          <p:cNvSpPr txBox="1">
            <a:spLocks noGrp="1"/>
          </p:cNvSpPr>
          <p:nvPr>
            <p:ph type="title" idx="2"/>
          </p:nvPr>
        </p:nvSpPr>
        <p:spPr>
          <a:xfrm>
            <a:off x="1590350" y="2222711"/>
            <a:ext cx="5963400" cy="69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 b="0"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ly Title 1">
  <p:cSld name="Only Title 1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3"/>
          <p:cNvSpPr/>
          <p:nvPr/>
        </p:nvSpPr>
        <p:spPr>
          <a:xfrm>
            <a:off x="-675" y="366900"/>
            <a:ext cx="9145500" cy="10842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2" name="Google Shape;112;p23"/>
          <p:cNvSpPr txBox="1">
            <a:spLocks noGrp="1"/>
          </p:cNvSpPr>
          <p:nvPr>
            <p:ph type="title"/>
          </p:nvPr>
        </p:nvSpPr>
        <p:spPr>
          <a:xfrm>
            <a:off x="720900" y="609759"/>
            <a:ext cx="7713600" cy="57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AutoNum type="arabicPeriod"/>
              <a:defRPr sz="4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4200"/>
            </a:lvl9pPr>
          </a:lstStyle>
          <a:p/>
        </p:txBody>
      </p:sp>
      <p:grpSp>
        <p:nvGrpSpPr>
          <p:cNvPr id="113" name="Google Shape;113;p23"/>
          <p:cNvGrpSpPr/>
          <p:nvPr/>
        </p:nvGrpSpPr>
        <p:grpSpPr>
          <a:xfrm>
            <a:off x="-1200" y="4422605"/>
            <a:ext cx="9144287" cy="720905"/>
            <a:chOff x="6554556" y="4623505"/>
            <a:chExt cx="7127825" cy="720905"/>
          </a:xfrm>
        </p:grpSpPr>
        <p:sp>
          <p:nvSpPr>
            <p:cNvPr id="114" name="Google Shape;114;p23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rgbClr val="62CF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5" name="Google Shape;115;p23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Section header">
  <p:cSld name="SECTION_HEADER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/>
          <p:nvPr/>
        </p:nvSpPr>
        <p:spPr>
          <a:xfrm>
            <a:off x="-1200" y="2571750"/>
            <a:ext cx="9159900" cy="1851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14" name="Google Shape;14;p3"/>
          <p:cNvGrpSpPr/>
          <p:nvPr/>
        </p:nvGrpSpPr>
        <p:grpSpPr>
          <a:xfrm>
            <a:off x="-1533" y="4422632"/>
            <a:ext cx="9150702" cy="720905"/>
            <a:chOff x="6554556" y="4623505"/>
            <a:chExt cx="7127825" cy="720905"/>
          </a:xfrm>
        </p:grpSpPr>
        <p:sp>
          <p:nvSpPr>
            <p:cNvPr id="15" name="Google Shape;15;p3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rgbClr val="B3AA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" name="Google Shape;16;p3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rgbClr val="C2B9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720900" y="1295431"/>
            <a:ext cx="3851100" cy="54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5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720900" y="554926"/>
            <a:ext cx="38511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1"/>
          <p:cNvSpPr txBox="1">
            <a:spLocks noGrp="1"/>
          </p:cNvSpPr>
          <p:nvPr>
            <p:ph type="title" hasCustomPrompt="1"/>
          </p:nvPr>
        </p:nvSpPr>
        <p:spPr>
          <a:xfrm>
            <a:off x="2428775" y="1958850"/>
            <a:ext cx="42864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30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61" name="Google Shape;61;p11"/>
          <p:cNvSpPr/>
          <p:nvPr/>
        </p:nvSpPr>
        <p:spPr>
          <a:xfrm>
            <a:off x="-675" y="366900"/>
            <a:ext cx="9145500" cy="10842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2" name="Google Shape;62;p11"/>
          <p:cNvSpPr txBox="1">
            <a:spLocks noGrp="1"/>
          </p:cNvSpPr>
          <p:nvPr>
            <p:ph type="title" idx="2"/>
          </p:nvPr>
        </p:nvSpPr>
        <p:spPr>
          <a:xfrm>
            <a:off x="720900" y="609759"/>
            <a:ext cx="7713600" cy="57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AutoNum type="arabicPeriod"/>
              <a:defRPr sz="4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4200"/>
            </a:lvl9pPr>
          </a:lstStyle>
          <a:p/>
        </p:txBody>
      </p:sp>
      <p:grpSp>
        <p:nvGrpSpPr>
          <p:cNvPr id="63" name="Google Shape;63;p11"/>
          <p:cNvGrpSpPr/>
          <p:nvPr/>
        </p:nvGrpSpPr>
        <p:grpSpPr>
          <a:xfrm>
            <a:off x="-1200" y="4422605"/>
            <a:ext cx="9144287" cy="720905"/>
            <a:chOff x="6554556" y="4623505"/>
            <a:chExt cx="7127825" cy="720905"/>
          </a:xfrm>
        </p:grpSpPr>
        <p:sp>
          <p:nvSpPr>
            <p:cNvPr id="64" name="Google Shape;64;p11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rgbClr val="62CF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5" name="Google Shape;65;p11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ly Title 2">
  <p:cSld name="Only Title 2"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8"/>
          <p:cNvSpPr/>
          <p:nvPr/>
        </p:nvSpPr>
        <p:spPr>
          <a:xfrm>
            <a:off x="-675" y="366900"/>
            <a:ext cx="9145500" cy="1084200"/>
          </a:xfrm>
          <a:prstGeom prst="roundRect">
            <a:avLst>
              <a:gd name="adj" fmla="val 16667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6" name="Google Shape;146;p28"/>
          <p:cNvSpPr txBox="1">
            <a:spLocks noGrp="1"/>
          </p:cNvSpPr>
          <p:nvPr>
            <p:ph type="title"/>
          </p:nvPr>
        </p:nvSpPr>
        <p:spPr>
          <a:xfrm>
            <a:off x="720900" y="609759"/>
            <a:ext cx="7713600" cy="57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AutoNum type="arabicPeriod"/>
              <a:defRPr sz="4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4200"/>
            </a:lvl9pPr>
          </a:lstStyle>
          <a:p/>
        </p:txBody>
      </p:sp>
      <p:grpSp>
        <p:nvGrpSpPr>
          <p:cNvPr id="147" name="Google Shape;147;p28"/>
          <p:cNvGrpSpPr/>
          <p:nvPr/>
        </p:nvGrpSpPr>
        <p:grpSpPr>
          <a:xfrm>
            <a:off x="-1200" y="4422605"/>
            <a:ext cx="9144287" cy="720905"/>
            <a:chOff x="6554556" y="4623505"/>
            <a:chExt cx="7127825" cy="720905"/>
          </a:xfrm>
        </p:grpSpPr>
        <p:sp>
          <p:nvSpPr>
            <p:cNvPr id="148" name="Google Shape;148;p28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9" name="Google Shape;149;p28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8">
  <p:cSld name="Title and Body8"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30"/>
          <p:cNvSpPr/>
          <p:nvPr/>
        </p:nvSpPr>
        <p:spPr>
          <a:xfrm>
            <a:off x="-675" y="366900"/>
            <a:ext cx="9145500" cy="1084200"/>
          </a:xfrm>
          <a:prstGeom prst="roundRect">
            <a:avLst>
              <a:gd name="adj" fmla="val 16667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9" name="Google Shape;159;p30"/>
          <p:cNvSpPr txBox="1">
            <a:spLocks noGrp="1"/>
          </p:cNvSpPr>
          <p:nvPr>
            <p:ph type="title"/>
          </p:nvPr>
        </p:nvSpPr>
        <p:spPr>
          <a:xfrm>
            <a:off x="720900" y="609759"/>
            <a:ext cx="7713600" cy="57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AutoNum type="arabicPeriod"/>
              <a:defRPr sz="4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4200"/>
            </a:lvl9pPr>
          </a:lstStyle>
          <a:p/>
        </p:txBody>
      </p:sp>
      <p:sp>
        <p:nvSpPr>
          <p:cNvPr id="160" name="Google Shape;160;p30"/>
          <p:cNvSpPr txBox="1">
            <a:spLocks noGrp="1"/>
          </p:cNvSpPr>
          <p:nvPr>
            <p:ph type="title" idx="2"/>
          </p:nvPr>
        </p:nvSpPr>
        <p:spPr>
          <a:xfrm>
            <a:off x="1590350" y="1873750"/>
            <a:ext cx="5963400" cy="53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 b="0"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161" name="Google Shape;161;p30"/>
          <p:cNvGrpSpPr/>
          <p:nvPr/>
        </p:nvGrpSpPr>
        <p:grpSpPr>
          <a:xfrm>
            <a:off x="-1200" y="4422605"/>
            <a:ext cx="9144287" cy="720905"/>
            <a:chOff x="6554556" y="4623505"/>
            <a:chExt cx="7127825" cy="720905"/>
          </a:xfrm>
        </p:grpSpPr>
        <p:sp>
          <p:nvSpPr>
            <p:cNvPr id="162" name="Google Shape;162;p30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3" name="Google Shape;163;p30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7">
  <p:cSld name="Title and Body7"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9"/>
          <p:cNvSpPr/>
          <p:nvPr/>
        </p:nvSpPr>
        <p:spPr>
          <a:xfrm>
            <a:off x="-675" y="366900"/>
            <a:ext cx="9145500" cy="1084200"/>
          </a:xfrm>
          <a:prstGeom prst="roundRect">
            <a:avLst>
              <a:gd name="adj" fmla="val 16667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2" name="Google Shape;152;p29"/>
          <p:cNvSpPr txBox="1">
            <a:spLocks noGrp="1"/>
          </p:cNvSpPr>
          <p:nvPr>
            <p:ph type="title"/>
          </p:nvPr>
        </p:nvSpPr>
        <p:spPr>
          <a:xfrm>
            <a:off x="720900" y="609759"/>
            <a:ext cx="7713600" cy="57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AutoNum type="arabicPeriod"/>
              <a:defRPr sz="4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4200"/>
            </a:lvl9pPr>
          </a:lstStyle>
          <a:p/>
        </p:txBody>
      </p:sp>
      <p:sp>
        <p:nvSpPr>
          <p:cNvPr id="153" name="Google Shape;153;p29"/>
          <p:cNvSpPr txBox="1">
            <a:spLocks noGrp="1"/>
          </p:cNvSpPr>
          <p:nvPr>
            <p:ph type="title" idx="2"/>
          </p:nvPr>
        </p:nvSpPr>
        <p:spPr>
          <a:xfrm>
            <a:off x="1590350" y="1873750"/>
            <a:ext cx="5963400" cy="21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 b="0"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154" name="Google Shape;154;p29"/>
          <p:cNvGrpSpPr/>
          <p:nvPr/>
        </p:nvGrpSpPr>
        <p:grpSpPr>
          <a:xfrm>
            <a:off x="-1200" y="4422605"/>
            <a:ext cx="9144287" cy="720905"/>
            <a:chOff x="6554556" y="4623505"/>
            <a:chExt cx="7127825" cy="720905"/>
          </a:xfrm>
        </p:grpSpPr>
        <p:sp>
          <p:nvSpPr>
            <p:cNvPr id="155" name="Google Shape;155;p29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6" name="Google Shape;156;p29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10">
  <p:cSld name="Title and Body 10"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9" name="Google Shape;179;p33"/>
          <p:cNvGrpSpPr/>
          <p:nvPr/>
        </p:nvGrpSpPr>
        <p:grpSpPr>
          <a:xfrm>
            <a:off x="-1200" y="4422605"/>
            <a:ext cx="9144287" cy="720905"/>
            <a:chOff x="6554556" y="4623505"/>
            <a:chExt cx="7127825" cy="720905"/>
          </a:xfrm>
        </p:grpSpPr>
        <p:sp>
          <p:nvSpPr>
            <p:cNvPr id="180" name="Google Shape;180;p33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1" name="Google Shape;181;p33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82" name="Google Shape;182;p33"/>
          <p:cNvSpPr/>
          <p:nvPr/>
        </p:nvSpPr>
        <p:spPr>
          <a:xfrm>
            <a:off x="-675" y="366900"/>
            <a:ext cx="9145500" cy="10842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83" name="Google Shape;183;p33"/>
          <p:cNvSpPr txBox="1">
            <a:spLocks noGrp="1"/>
          </p:cNvSpPr>
          <p:nvPr>
            <p:ph type="title"/>
          </p:nvPr>
        </p:nvSpPr>
        <p:spPr>
          <a:xfrm>
            <a:off x="720900" y="609759"/>
            <a:ext cx="7713600" cy="57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AutoNum type="arabicPeriod"/>
              <a:defRPr sz="4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4200"/>
            </a:lvl9pPr>
          </a:lstStyle>
          <a:p/>
        </p:txBody>
      </p:sp>
      <p:sp>
        <p:nvSpPr>
          <p:cNvPr id="184" name="Google Shape;184;p33"/>
          <p:cNvSpPr txBox="1">
            <a:spLocks noGrp="1"/>
          </p:cNvSpPr>
          <p:nvPr>
            <p:ph type="title" idx="2"/>
          </p:nvPr>
        </p:nvSpPr>
        <p:spPr>
          <a:xfrm>
            <a:off x="1590350" y="1873750"/>
            <a:ext cx="5963400" cy="21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 b="0"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11">
  <p:cSld name="Title and Body 11"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2" name="Google Shape;192;p35"/>
          <p:cNvGrpSpPr/>
          <p:nvPr/>
        </p:nvGrpSpPr>
        <p:grpSpPr>
          <a:xfrm>
            <a:off x="-1200" y="4422605"/>
            <a:ext cx="9144287" cy="720905"/>
            <a:chOff x="6554556" y="4623505"/>
            <a:chExt cx="7127825" cy="720905"/>
          </a:xfrm>
        </p:grpSpPr>
        <p:sp>
          <p:nvSpPr>
            <p:cNvPr id="193" name="Google Shape;193;p35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4" name="Google Shape;194;p35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95" name="Google Shape;195;p35"/>
          <p:cNvSpPr/>
          <p:nvPr/>
        </p:nvSpPr>
        <p:spPr>
          <a:xfrm>
            <a:off x="-675" y="366900"/>
            <a:ext cx="9145500" cy="10842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96" name="Google Shape;196;p35"/>
          <p:cNvSpPr txBox="1">
            <a:spLocks noGrp="1"/>
          </p:cNvSpPr>
          <p:nvPr>
            <p:ph type="title"/>
          </p:nvPr>
        </p:nvSpPr>
        <p:spPr>
          <a:xfrm>
            <a:off x="720900" y="609759"/>
            <a:ext cx="7713600" cy="57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AutoNum type="arabicPeriod"/>
              <a:defRPr sz="4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4200"/>
            </a:lvl9pPr>
          </a:lstStyle>
          <a:p/>
        </p:txBody>
      </p:sp>
      <p:sp>
        <p:nvSpPr>
          <p:cNvPr id="197" name="Google Shape;197;p35">
            <a:hlinkClick r:id=""/>
          </p:cNvPr>
          <p:cNvSpPr txBox="1">
            <a:spLocks noGrp="1"/>
          </p:cNvSpPr>
          <p:nvPr>
            <p:ph type="title" idx="2"/>
          </p:nvPr>
        </p:nvSpPr>
        <p:spPr>
          <a:xfrm>
            <a:off x="4739550" y="1893275"/>
            <a:ext cx="1418400" cy="6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2500" b="0"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98" name="Google Shape;198;p35">
            <a:hlinkClick r:id=""/>
          </p:cNvPr>
          <p:cNvSpPr txBox="1">
            <a:spLocks noGrp="1"/>
          </p:cNvSpPr>
          <p:nvPr>
            <p:ph type="title" idx="3"/>
          </p:nvPr>
        </p:nvSpPr>
        <p:spPr>
          <a:xfrm>
            <a:off x="4739550" y="2632450"/>
            <a:ext cx="1418400" cy="6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2500" b="0"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99" name="Google Shape;199;p35">
            <a:hlinkClick r:id=""/>
          </p:cNvPr>
          <p:cNvSpPr txBox="1">
            <a:spLocks noGrp="1"/>
          </p:cNvSpPr>
          <p:nvPr>
            <p:ph type="title" idx="4"/>
          </p:nvPr>
        </p:nvSpPr>
        <p:spPr>
          <a:xfrm>
            <a:off x="4739550" y="3371625"/>
            <a:ext cx="1418400" cy="6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2500" b="0"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12">
  <p:cSld name="Title and Body 12"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1" name="Google Shape;201;p36"/>
          <p:cNvGrpSpPr/>
          <p:nvPr/>
        </p:nvGrpSpPr>
        <p:grpSpPr>
          <a:xfrm>
            <a:off x="-1200" y="4422605"/>
            <a:ext cx="9144287" cy="720905"/>
            <a:chOff x="6554556" y="4623505"/>
            <a:chExt cx="7127825" cy="720905"/>
          </a:xfrm>
        </p:grpSpPr>
        <p:sp>
          <p:nvSpPr>
            <p:cNvPr id="202" name="Google Shape;202;p36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3" name="Google Shape;203;p36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04" name="Google Shape;204;p36"/>
          <p:cNvSpPr/>
          <p:nvPr/>
        </p:nvSpPr>
        <p:spPr>
          <a:xfrm>
            <a:off x="-675" y="366900"/>
            <a:ext cx="9145500" cy="10842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05" name="Google Shape;205;p36"/>
          <p:cNvSpPr txBox="1">
            <a:spLocks noGrp="1"/>
          </p:cNvSpPr>
          <p:nvPr>
            <p:ph type="title"/>
          </p:nvPr>
        </p:nvSpPr>
        <p:spPr>
          <a:xfrm>
            <a:off x="720900" y="609759"/>
            <a:ext cx="7713600" cy="57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AutoNum type="arabicPeriod"/>
              <a:defRPr sz="4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4200"/>
            </a:lvl9pPr>
          </a:lstStyle>
          <a:p/>
        </p:txBody>
      </p:sp>
      <p:sp>
        <p:nvSpPr>
          <p:cNvPr id="206" name="Google Shape;206;p36"/>
          <p:cNvSpPr txBox="1">
            <a:spLocks noGrp="1"/>
          </p:cNvSpPr>
          <p:nvPr>
            <p:ph type="title" idx="2"/>
          </p:nvPr>
        </p:nvSpPr>
        <p:spPr>
          <a:xfrm>
            <a:off x="1590350" y="1873750"/>
            <a:ext cx="5963400" cy="53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 b="0"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ly Title 3">
  <p:cSld name="Only Title 3"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6" name="Google Shape;186;p34"/>
          <p:cNvGrpSpPr/>
          <p:nvPr/>
        </p:nvGrpSpPr>
        <p:grpSpPr>
          <a:xfrm>
            <a:off x="-1200" y="4422605"/>
            <a:ext cx="9144287" cy="720905"/>
            <a:chOff x="6554556" y="4623505"/>
            <a:chExt cx="7127825" cy="720905"/>
          </a:xfrm>
        </p:grpSpPr>
        <p:sp>
          <p:nvSpPr>
            <p:cNvPr id="187" name="Google Shape;187;p34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8" name="Google Shape;188;p34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89" name="Google Shape;189;p34"/>
          <p:cNvSpPr/>
          <p:nvPr/>
        </p:nvSpPr>
        <p:spPr>
          <a:xfrm>
            <a:off x="-675" y="366900"/>
            <a:ext cx="9145500" cy="10842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90" name="Google Shape;190;p34"/>
          <p:cNvSpPr txBox="1">
            <a:spLocks noGrp="1"/>
          </p:cNvSpPr>
          <p:nvPr>
            <p:ph type="title"/>
          </p:nvPr>
        </p:nvSpPr>
        <p:spPr>
          <a:xfrm>
            <a:off x="720900" y="609759"/>
            <a:ext cx="7713600" cy="57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AutoNum type="arabicPeriod"/>
              <a:defRPr sz="4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4200"/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Blank">
  <p:cSld name="Blank">
    <p:bg>
      <p:bgPr>
        <a:solidFill>
          <a:srgbClr val="FFFFFF"/>
        </a:solidFill>
        <a:effectLst/>
      </p:bgPr>
    </p:bg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3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1" name="Google Shape;3851;p29"/>
          <p:cNvSpPr/>
          <p:nvPr/>
        </p:nvSpPr>
        <p:spPr>
          <a:xfrm rot="5400000" flipH="1">
            <a:off x="6379065" y="2303090"/>
            <a:ext cx="962446" cy="4725875"/>
          </a:xfrm>
          <a:custGeom>
            <a:avLst/>
            <a:gdLst/>
            <a:ahLst/>
            <a:cxnLst/>
            <a:rect l="l" t="t" r="r" b="b"/>
            <a:pathLst>
              <a:path w="9749" h="8300" extrusionOk="0">
                <a:moveTo>
                  <a:pt x="0" y="1"/>
                </a:moveTo>
                <a:lnTo>
                  <a:pt x="0" y="8300"/>
                </a:lnTo>
                <a:cubicBezTo>
                  <a:pt x="632" y="7718"/>
                  <a:pt x="1290" y="7165"/>
                  <a:pt x="1948" y="6632"/>
                </a:cubicBezTo>
                <a:cubicBezTo>
                  <a:pt x="3225" y="5606"/>
                  <a:pt x="3291" y="4919"/>
                  <a:pt x="3519" y="3419"/>
                </a:cubicBezTo>
                <a:cubicBezTo>
                  <a:pt x="3749" y="1912"/>
                  <a:pt x="5228" y="1782"/>
                  <a:pt x="6522" y="1493"/>
                </a:cubicBezTo>
                <a:cubicBezTo>
                  <a:pt x="7691" y="1229"/>
                  <a:pt x="9078" y="968"/>
                  <a:pt x="9749" y="1"/>
                </a:cubicBezTo>
                <a:close/>
              </a:path>
            </a:pathLst>
          </a:custGeom>
          <a:solidFill>
            <a:schemeClr val="accent3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3852" name="Google Shape;3852;p29"/>
          <p:cNvGrpSpPr/>
          <p:nvPr/>
        </p:nvGrpSpPr>
        <p:grpSpPr>
          <a:xfrm>
            <a:off x="-288632" y="4211623"/>
            <a:ext cx="3166659" cy="1309360"/>
            <a:chOff x="824200" y="2416650"/>
            <a:chExt cx="801625" cy="331450"/>
          </a:xfrm>
        </p:grpSpPr>
        <p:sp>
          <p:nvSpPr>
            <p:cNvPr id="3853" name="Google Shape;3853;p29"/>
            <p:cNvSpPr/>
            <p:nvPr/>
          </p:nvSpPr>
          <p:spPr>
            <a:xfrm>
              <a:off x="874975" y="2641750"/>
              <a:ext cx="11500" cy="9325"/>
            </a:xfrm>
            <a:custGeom>
              <a:avLst/>
              <a:gdLst/>
              <a:ahLst/>
              <a:cxnLst/>
              <a:rect l="l" t="t" r="r" b="b"/>
              <a:pathLst>
                <a:path w="460" h="373" extrusionOk="0">
                  <a:moveTo>
                    <a:pt x="230" y="0"/>
                  </a:moveTo>
                  <a:cubicBezTo>
                    <a:pt x="0" y="0"/>
                    <a:pt x="0" y="373"/>
                    <a:pt x="230" y="373"/>
                  </a:cubicBezTo>
                  <a:cubicBezTo>
                    <a:pt x="460" y="373"/>
                    <a:pt x="460" y="0"/>
                    <a:pt x="230" y="0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54" name="Google Shape;3854;p29"/>
            <p:cNvSpPr/>
            <p:nvPr/>
          </p:nvSpPr>
          <p:spPr>
            <a:xfrm>
              <a:off x="1027825" y="2634075"/>
              <a:ext cx="6050" cy="6325"/>
            </a:xfrm>
            <a:custGeom>
              <a:avLst/>
              <a:gdLst/>
              <a:ahLst/>
              <a:cxnLst/>
              <a:rect l="l" t="t" r="r" b="b"/>
              <a:pathLst>
                <a:path w="242" h="253" extrusionOk="0">
                  <a:moveTo>
                    <a:pt x="121" y="1"/>
                  </a:moveTo>
                  <a:cubicBezTo>
                    <a:pt x="49" y="1"/>
                    <a:pt x="0" y="61"/>
                    <a:pt x="0" y="132"/>
                  </a:cubicBezTo>
                  <a:cubicBezTo>
                    <a:pt x="11" y="198"/>
                    <a:pt x="66" y="247"/>
                    <a:pt x="126" y="253"/>
                  </a:cubicBezTo>
                  <a:cubicBezTo>
                    <a:pt x="192" y="253"/>
                    <a:pt x="241" y="192"/>
                    <a:pt x="241" y="127"/>
                  </a:cubicBezTo>
                  <a:cubicBezTo>
                    <a:pt x="241" y="50"/>
                    <a:pt x="186" y="1"/>
                    <a:pt x="121" y="1"/>
                  </a:cubicBezTo>
                  <a:close/>
                </a:path>
              </a:pathLst>
            </a:custGeom>
            <a:solidFill>
              <a:srgbClr val="F49B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55" name="Google Shape;3855;p29"/>
            <p:cNvSpPr/>
            <p:nvPr/>
          </p:nvSpPr>
          <p:spPr>
            <a:xfrm>
              <a:off x="1043150" y="2653800"/>
              <a:ext cx="14525" cy="14725"/>
            </a:xfrm>
            <a:custGeom>
              <a:avLst/>
              <a:gdLst/>
              <a:ahLst/>
              <a:cxnLst/>
              <a:rect l="l" t="t" r="r" b="b"/>
              <a:pathLst>
                <a:path w="581" h="589" extrusionOk="0">
                  <a:moveTo>
                    <a:pt x="279" y="0"/>
                  </a:moveTo>
                  <a:cubicBezTo>
                    <a:pt x="121" y="0"/>
                    <a:pt x="0" y="148"/>
                    <a:pt x="6" y="307"/>
                  </a:cubicBezTo>
                  <a:cubicBezTo>
                    <a:pt x="6" y="383"/>
                    <a:pt x="39" y="460"/>
                    <a:pt x="93" y="515"/>
                  </a:cubicBezTo>
                  <a:cubicBezTo>
                    <a:pt x="145" y="561"/>
                    <a:pt x="204" y="588"/>
                    <a:pt x="268" y="588"/>
                  </a:cubicBezTo>
                  <a:cubicBezTo>
                    <a:pt x="279" y="588"/>
                    <a:pt x="290" y="587"/>
                    <a:pt x="301" y="586"/>
                  </a:cubicBezTo>
                  <a:cubicBezTo>
                    <a:pt x="455" y="586"/>
                    <a:pt x="580" y="438"/>
                    <a:pt x="575" y="279"/>
                  </a:cubicBezTo>
                  <a:cubicBezTo>
                    <a:pt x="575" y="203"/>
                    <a:pt x="537" y="131"/>
                    <a:pt x="482" y="77"/>
                  </a:cubicBezTo>
                  <a:cubicBezTo>
                    <a:pt x="422" y="22"/>
                    <a:pt x="356" y="0"/>
                    <a:pt x="279" y="0"/>
                  </a:cubicBezTo>
                  <a:close/>
                </a:path>
              </a:pathLst>
            </a:custGeom>
            <a:solidFill>
              <a:srgbClr val="F49B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56" name="Google Shape;3856;p29"/>
            <p:cNvSpPr/>
            <p:nvPr/>
          </p:nvSpPr>
          <p:spPr>
            <a:xfrm>
              <a:off x="967475" y="2654050"/>
              <a:ext cx="7000" cy="7425"/>
            </a:xfrm>
            <a:custGeom>
              <a:avLst/>
              <a:gdLst/>
              <a:ahLst/>
              <a:cxnLst/>
              <a:rect l="l" t="t" r="r" b="b"/>
              <a:pathLst>
                <a:path w="280" h="297" extrusionOk="0">
                  <a:moveTo>
                    <a:pt x="132" y="1"/>
                  </a:moveTo>
                  <a:cubicBezTo>
                    <a:pt x="55" y="1"/>
                    <a:pt x="0" y="78"/>
                    <a:pt x="0" y="154"/>
                  </a:cubicBezTo>
                  <a:cubicBezTo>
                    <a:pt x="6" y="193"/>
                    <a:pt x="22" y="231"/>
                    <a:pt x="50" y="258"/>
                  </a:cubicBezTo>
                  <a:cubicBezTo>
                    <a:pt x="77" y="286"/>
                    <a:pt x="110" y="297"/>
                    <a:pt x="154" y="297"/>
                  </a:cubicBezTo>
                  <a:cubicBezTo>
                    <a:pt x="225" y="297"/>
                    <a:pt x="280" y="220"/>
                    <a:pt x="280" y="149"/>
                  </a:cubicBezTo>
                  <a:cubicBezTo>
                    <a:pt x="274" y="105"/>
                    <a:pt x="263" y="72"/>
                    <a:pt x="236" y="45"/>
                  </a:cubicBezTo>
                  <a:cubicBezTo>
                    <a:pt x="208" y="17"/>
                    <a:pt x="165" y="1"/>
                    <a:pt x="132" y="1"/>
                  </a:cubicBezTo>
                  <a:close/>
                </a:path>
              </a:pathLst>
            </a:custGeom>
            <a:solidFill>
              <a:srgbClr val="F49B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57" name="Google Shape;3857;p29"/>
            <p:cNvSpPr/>
            <p:nvPr/>
          </p:nvSpPr>
          <p:spPr>
            <a:xfrm>
              <a:off x="1107050" y="2574250"/>
              <a:ext cx="56000" cy="27025"/>
            </a:xfrm>
            <a:custGeom>
              <a:avLst/>
              <a:gdLst/>
              <a:ahLst/>
              <a:cxnLst/>
              <a:rect l="l" t="t" r="r" b="b"/>
              <a:pathLst>
                <a:path w="2240" h="1081" extrusionOk="0">
                  <a:moveTo>
                    <a:pt x="624" y="1"/>
                  </a:moveTo>
                  <a:cubicBezTo>
                    <a:pt x="335" y="1"/>
                    <a:pt x="95" y="179"/>
                    <a:pt x="6" y="473"/>
                  </a:cubicBezTo>
                  <a:cubicBezTo>
                    <a:pt x="6" y="484"/>
                    <a:pt x="0" y="495"/>
                    <a:pt x="0" y="505"/>
                  </a:cubicBezTo>
                  <a:cubicBezTo>
                    <a:pt x="17" y="500"/>
                    <a:pt x="33" y="500"/>
                    <a:pt x="50" y="500"/>
                  </a:cubicBezTo>
                  <a:lnTo>
                    <a:pt x="252" y="478"/>
                  </a:lnTo>
                  <a:cubicBezTo>
                    <a:pt x="310" y="472"/>
                    <a:pt x="367" y="470"/>
                    <a:pt x="425" y="470"/>
                  </a:cubicBezTo>
                  <a:cubicBezTo>
                    <a:pt x="648" y="470"/>
                    <a:pt x="872" y="509"/>
                    <a:pt x="1090" y="566"/>
                  </a:cubicBezTo>
                  <a:cubicBezTo>
                    <a:pt x="1456" y="664"/>
                    <a:pt x="1823" y="812"/>
                    <a:pt x="2152" y="1025"/>
                  </a:cubicBezTo>
                  <a:cubicBezTo>
                    <a:pt x="2173" y="1042"/>
                    <a:pt x="2212" y="1058"/>
                    <a:pt x="2239" y="1080"/>
                  </a:cubicBezTo>
                  <a:cubicBezTo>
                    <a:pt x="2234" y="1020"/>
                    <a:pt x="2223" y="949"/>
                    <a:pt x="2217" y="889"/>
                  </a:cubicBezTo>
                  <a:cubicBezTo>
                    <a:pt x="2152" y="812"/>
                    <a:pt x="2075" y="746"/>
                    <a:pt x="2004" y="675"/>
                  </a:cubicBezTo>
                  <a:cubicBezTo>
                    <a:pt x="1812" y="495"/>
                    <a:pt x="1610" y="336"/>
                    <a:pt x="1385" y="199"/>
                  </a:cubicBezTo>
                  <a:cubicBezTo>
                    <a:pt x="1166" y="73"/>
                    <a:pt x="920" y="2"/>
                    <a:pt x="663" y="2"/>
                  </a:cubicBezTo>
                  <a:cubicBezTo>
                    <a:pt x="650" y="1"/>
                    <a:pt x="637" y="1"/>
                    <a:pt x="624" y="1"/>
                  </a:cubicBezTo>
                  <a:close/>
                </a:path>
              </a:pathLst>
            </a:custGeom>
            <a:solidFill>
              <a:srgbClr val="E763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58" name="Google Shape;3858;p29"/>
            <p:cNvSpPr/>
            <p:nvPr/>
          </p:nvSpPr>
          <p:spPr>
            <a:xfrm>
              <a:off x="1105675" y="2588175"/>
              <a:ext cx="58725" cy="28850"/>
            </a:xfrm>
            <a:custGeom>
              <a:avLst/>
              <a:gdLst/>
              <a:ahLst/>
              <a:cxnLst/>
              <a:rect l="l" t="t" r="r" b="b"/>
              <a:pathLst>
                <a:path w="2349" h="1154" extrusionOk="0">
                  <a:moveTo>
                    <a:pt x="546" y="1"/>
                  </a:moveTo>
                  <a:cubicBezTo>
                    <a:pt x="520" y="1"/>
                    <a:pt x="493" y="2"/>
                    <a:pt x="466" y="3"/>
                  </a:cubicBezTo>
                  <a:cubicBezTo>
                    <a:pt x="362" y="3"/>
                    <a:pt x="269" y="14"/>
                    <a:pt x="165" y="25"/>
                  </a:cubicBezTo>
                  <a:cubicBezTo>
                    <a:pt x="127" y="31"/>
                    <a:pt x="88" y="36"/>
                    <a:pt x="50" y="36"/>
                  </a:cubicBezTo>
                  <a:lnTo>
                    <a:pt x="28" y="36"/>
                  </a:lnTo>
                  <a:cubicBezTo>
                    <a:pt x="6" y="124"/>
                    <a:pt x="1" y="222"/>
                    <a:pt x="6" y="310"/>
                  </a:cubicBezTo>
                  <a:cubicBezTo>
                    <a:pt x="34" y="523"/>
                    <a:pt x="170" y="704"/>
                    <a:pt x="329" y="830"/>
                  </a:cubicBezTo>
                  <a:cubicBezTo>
                    <a:pt x="608" y="1076"/>
                    <a:pt x="986" y="1147"/>
                    <a:pt x="1342" y="1153"/>
                  </a:cubicBezTo>
                  <a:cubicBezTo>
                    <a:pt x="1365" y="1153"/>
                    <a:pt x="1389" y="1153"/>
                    <a:pt x="1412" y="1153"/>
                  </a:cubicBezTo>
                  <a:cubicBezTo>
                    <a:pt x="1729" y="1153"/>
                    <a:pt x="2048" y="1118"/>
                    <a:pt x="2349" y="1016"/>
                  </a:cubicBezTo>
                  <a:cubicBezTo>
                    <a:pt x="2332" y="884"/>
                    <a:pt x="2322" y="764"/>
                    <a:pt x="2305" y="638"/>
                  </a:cubicBezTo>
                  <a:cubicBezTo>
                    <a:pt x="1988" y="419"/>
                    <a:pt x="1643" y="244"/>
                    <a:pt x="1271" y="140"/>
                  </a:cubicBezTo>
                  <a:cubicBezTo>
                    <a:pt x="1034" y="66"/>
                    <a:pt x="792" y="1"/>
                    <a:pt x="546" y="1"/>
                  </a:cubicBezTo>
                  <a:close/>
                </a:path>
              </a:pathLst>
            </a:custGeom>
            <a:solidFill>
              <a:srgbClr val="E763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59" name="Google Shape;3859;p29"/>
            <p:cNvSpPr/>
            <p:nvPr/>
          </p:nvSpPr>
          <p:spPr>
            <a:xfrm>
              <a:off x="1176300" y="2598375"/>
              <a:ext cx="48600" cy="43800"/>
            </a:xfrm>
            <a:custGeom>
              <a:avLst/>
              <a:gdLst/>
              <a:ahLst/>
              <a:cxnLst/>
              <a:rect l="l" t="t" r="r" b="b"/>
              <a:pathLst>
                <a:path w="1944" h="1752" extrusionOk="0">
                  <a:moveTo>
                    <a:pt x="1806" y="0"/>
                  </a:moveTo>
                  <a:cubicBezTo>
                    <a:pt x="1642" y="88"/>
                    <a:pt x="1478" y="175"/>
                    <a:pt x="1325" y="285"/>
                  </a:cubicBezTo>
                  <a:cubicBezTo>
                    <a:pt x="1089" y="465"/>
                    <a:pt x="859" y="657"/>
                    <a:pt x="646" y="871"/>
                  </a:cubicBezTo>
                  <a:cubicBezTo>
                    <a:pt x="433" y="1100"/>
                    <a:pt x="235" y="1347"/>
                    <a:pt x="38" y="1593"/>
                  </a:cubicBezTo>
                  <a:cubicBezTo>
                    <a:pt x="22" y="1609"/>
                    <a:pt x="17" y="1620"/>
                    <a:pt x="0" y="1637"/>
                  </a:cubicBezTo>
                  <a:cubicBezTo>
                    <a:pt x="0" y="1675"/>
                    <a:pt x="11" y="1708"/>
                    <a:pt x="17" y="1752"/>
                  </a:cubicBezTo>
                  <a:cubicBezTo>
                    <a:pt x="82" y="1735"/>
                    <a:pt x="148" y="1730"/>
                    <a:pt x="208" y="1719"/>
                  </a:cubicBezTo>
                  <a:cubicBezTo>
                    <a:pt x="329" y="1697"/>
                    <a:pt x="460" y="1670"/>
                    <a:pt x="586" y="1637"/>
                  </a:cubicBezTo>
                  <a:cubicBezTo>
                    <a:pt x="816" y="1571"/>
                    <a:pt x="1040" y="1489"/>
                    <a:pt x="1254" y="1363"/>
                  </a:cubicBezTo>
                  <a:cubicBezTo>
                    <a:pt x="1407" y="1270"/>
                    <a:pt x="1555" y="1172"/>
                    <a:pt x="1664" y="1035"/>
                  </a:cubicBezTo>
                  <a:cubicBezTo>
                    <a:pt x="1790" y="871"/>
                    <a:pt x="1883" y="679"/>
                    <a:pt x="1927" y="471"/>
                  </a:cubicBezTo>
                  <a:cubicBezTo>
                    <a:pt x="1943" y="367"/>
                    <a:pt x="1910" y="257"/>
                    <a:pt x="1878" y="164"/>
                  </a:cubicBezTo>
                  <a:cubicBezTo>
                    <a:pt x="1856" y="104"/>
                    <a:pt x="1834" y="50"/>
                    <a:pt x="1806" y="0"/>
                  </a:cubicBezTo>
                  <a:close/>
                </a:path>
              </a:pathLst>
            </a:custGeom>
            <a:solidFill>
              <a:srgbClr val="E763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60" name="Google Shape;3860;p29"/>
            <p:cNvSpPr/>
            <p:nvPr/>
          </p:nvSpPr>
          <p:spPr>
            <a:xfrm>
              <a:off x="1175750" y="2591575"/>
              <a:ext cx="44900" cy="44450"/>
            </a:xfrm>
            <a:custGeom>
              <a:avLst/>
              <a:gdLst/>
              <a:ahLst/>
              <a:cxnLst/>
              <a:rect l="l" t="t" r="r" b="b"/>
              <a:pathLst>
                <a:path w="1796" h="1778" extrusionOk="0">
                  <a:moveTo>
                    <a:pt x="1388" y="1"/>
                  </a:moveTo>
                  <a:cubicBezTo>
                    <a:pt x="1359" y="1"/>
                    <a:pt x="1331" y="2"/>
                    <a:pt x="1303" y="4"/>
                  </a:cubicBezTo>
                  <a:cubicBezTo>
                    <a:pt x="1133" y="26"/>
                    <a:pt x="958" y="75"/>
                    <a:pt x="816" y="185"/>
                  </a:cubicBezTo>
                  <a:cubicBezTo>
                    <a:pt x="679" y="278"/>
                    <a:pt x="597" y="431"/>
                    <a:pt x="515" y="568"/>
                  </a:cubicBezTo>
                  <a:cubicBezTo>
                    <a:pt x="460" y="655"/>
                    <a:pt x="411" y="743"/>
                    <a:pt x="367" y="831"/>
                  </a:cubicBezTo>
                  <a:cubicBezTo>
                    <a:pt x="236" y="1077"/>
                    <a:pt x="110" y="1323"/>
                    <a:pt x="28" y="1586"/>
                  </a:cubicBezTo>
                  <a:cubicBezTo>
                    <a:pt x="22" y="1619"/>
                    <a:pt x="11" y="1652"/>
                    <a:pt x="0" y="1690"/>
                  </a:cubicBezTo>
                  <a:cubicBezTo>
                    <a:pt x="0" y="1717"/>
                    <a:pt x="0" y="1750"/>
                    <a:pt x="11" y="1777"/>
                  </a:cubicBezTo>
                  <a:lnTo>
                    <a:pt x="296" y="1427"/>
                  </a:lnTo>
                  <a:cubicBezTo>
                    <a:pt x="422" y="1268"/>
                    <a:pt x="548" y="1121"/>
                    <a:pt x="695" y="984"/>
                  </a:cubicBezTo>
                  <a:cubicBezTo>
                    <a:pt x="892" y="798"/>
                    <a:pt x="1089" y="628"/>
                    <a:pt x="1308" y="469"/>
                  </a:cubicBezTo>
                  <a:cubicBezTo>
                    <a:pt x="1467" y="365"/>
                    <a:pt x="1631" y="278"/>
                    <a:pt x="1796" y="190"/>
                  </a:cubicBezTo>
                  <a:lnTo>
                    <a:pt x="1752" y="130"/>
                  </a:lnTo>
                  <a:cubicBezTo>
                    <a:pt x="1653" y="27"/>
                    <a:pt x="1518" y="1"/>
                    <a:pt x="1388" y="1"/>
                  </a:cubicBezTo>
                  <a:close/>
                </a:path>
              </a:pathLst>
            </a:custGeom>
            <a:solidFill>
              <a:srgbClr val="E763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61" name="Google Shape;3861;p29"/>
            <p:cNvSpPr/>
            <p:nvPr/>
          </p:nvSpPr>
          <p:spPr>
            <a:xfrm>
              <a:off x="1157950" y="2530500"/>
              <a:ext cx="28625" cy="213900"/>
            </a:xfrm>
            <a:custGeom>
              <a:avLst/>
              <a:gdLst/>
              <a:ahLst/>
              <a:cxnLst/>
              <a:rect l="l" t="t" r="r" b="b"/>
              <a:pathLst>
                <a:path w="1145" h="8556" extrusionOk="0">
                  <a:moveTo>
                    <a:pt x="110" y="0"/>
                  </a:moveTo>
                  <a:cubicBezTo>
                    <a:pt x="105" y="11"/>
                    <a:pt x="94" y="28"/>
                    <a:pt x="83" y="39"/>
                  </a:cubicBezTo>
                  <a:cubicBezTo>
                    <a:pt x="72" y="55"/>
                    <a:pt x="66" y="66"/>
                    <a:pt x="50" y="82"/>
                  </a:cubicBezTo>
                  <a:cubicBezTo>
                    <a:pt x="39" y="93"/>
                    <a:pt x="28" y="110"/>
                    <a:pt x="17" y="121"/>
                  </a:cubicBezTo>
                  <a:lnTo>
                    <a:pt x="1" y="137"/>
                  </a:lnTo>
                  <a:cubicBezTo>
                    <a:pt x="17" y="373"/>
                    <a:pt x="44" y="619"/>
                    <a:pt x="72" y="860"/>
                  </a:cubicBezTo>
                  <a:cubicBezTo>
                    <a:pt x="83" y="964"/>
                    <a:pt x="99" y="1057"/>
                    <a:pt x="110" y="1161"/>
                  </a:cubicBezTo>
                  <a:lnTo>
                    <a:pt x="154" y="1511"/>
                  </a:lnTo>
                  <a:cubicBezTo>
                    <a:pt x="187" y="1834"/>
                    <a:pt x="214" y="2151"/>
                    <a:pt x="247" y="2474"/>
                  </a:cubicBezTo>
                  <a:cubicBezTo>
                    <a:pt x="258" y="2524"/>
                    <a:pt x="258" y="2562"/>
                    <a:pt x="263" y="2611"/>
                  </a:cubicBezTo>
                  <a:cubicBezTo>
                    <a:pt x="263" y="2633"/>
                    <a:pt x="269" y="2661"/>
                    <a:pt x="269" y="2682"/>
                  </a:cubicBezTo>
                  <a:cubicBezTo>
                    <a:pt x="269" y="2699"/>
                    <a:pt x="274" y="2726"/>
                    <a:pt x="274" y="2748"/>
                  </a:cubicBezTo>
                  <a:cubicBezTo>
                    <a:pt x="285" y="2803"/>
                    <a:pt x="291" y="2852"/>
                    <a:pt x="296" y="2907"/>
                  </a:cubicBezTo>
                  <a:cubicBezTo>
                    <a:pt x="302" y="2940"/>
                    <a:pt x="302" y="2983"/>
                    <a:pt x="313" y="3022"/>
                  </a:cubicBezTo>
                  <a:cubicBezTo>
                    <a:pt x="318" y="3109"/>
                    <a:pt x="329" y="3202"/>
                    <a:pt x="340" y="3290"/>
                  </a:cubicBezTo>
                  <a:cubicBezTo>
                    <a:pt x="340" y="3323"/>
                    <a:pt x="345" y="3350"/>
                    <a:pt x="345" y="3383"/>
                  </a:cubicBezTo>
                  <a:cubicBezTo>
                    <a:pt x="356" y="3531"/>
                    <a:pt x="373" y="3668"/>
                    <a:pt x="384" y="3810"/>
                  </a:cubicBezTo>
                  <a:cubicBezTo>
                    <a:pt x="400" y="3952"/>
                    <a:pt x="411" y="4089"/>
                    <a:pt x="428" y="4231"/>
                  </a:cubicBezTo>
                  <a:cubicBezTo>
                    <a:pt x="477" y="4653"/>
                    <a:pt x="543" y="5069"/>
                    <a:pt x="575" y="5485"/>
                  </a:cubicBezTo>
                  <a:cubicBezTo>
                    <a:pt x="597" y="5666"/>
                    <a:pt x="614" y="5841"/>
                    <a:pt x="619" y="6021"/>
                  </a:cubicBezTo>
                  <a:cubicBezTo>
                    <a:pt x="619" y="6060"/>
                    <a:pt x="625" y="6109"/>
                    <a:pt x="625" y="6158"/>
                  </a:cubicBezTo>
                  <a:cubicBezTo>
                    <a:pt x="625" y="6196"/>
                    <a:pt x="630" y="6229"/>
                    <a:pt x="630" y="6268"/>
                  </a:cubicBezTo>
                  <a:cubicBezTo>
                    <a:pt x="630" y="6300"/>
                    <a:pt x="641" y="6339"/>
                    <a:pt x="641" y="6377"/>
                  </a:cubicBezTo>
                  <a:lnTo>
                    <a:pt x="641" y="6393"/>
                  </a:lnTo>
                  <a:cubicBezTo>
                    <a:pt x="641" y="6443"/>
                    <a:pt x="647" y="6492"/>
                    <a:pt x="647" y="6541"/>
                  </a:cubicBezTo>
                  <a:cubicBezTo>
                    <a:pt x="647" y="6569"/>
                    <a:pt x="652" y="6601"/>
                    <a:pt x="652" y="6634"/>
                  </a:cubicBezTo>
                  <a:cubicBezTo>
                    <a:pt x="652" y="6684"/>
                    <a:pt x="652" y="6738"/>
                    <a:pt x="657" y="6793"/>
                  </a:cubicBezTo>
                  <a:cubicBezTo>
                    <a:pt x="657" y="6820"/>
                    <a:pt x="668" y="6853"/>
                    <a:pt x="668" y="6881"/>
                  </a:cubicBezTo>
                  <a:lnTo>
                    <a:pt x="668" y="6897"/>
                  </a:lnTo>
                  <a:cubicBezTo>
                    <a:pt x="674" y="6963"/>
                    <a:pt x="679" y="7039"/>
                    <a:pt x="685" y="7105"/>
                  </a:cubicBezTo>
                  <a:lnTo>
                    <a:pt x="729" y="7516"/>
                  </a:lnTo>
                  <a:cubicBezTo>
                    <a:pt x="740" y="7663"/>
                    <a:pt x="756" y="7806"/>
                    <a:pt x="778" y="7948"/>
                  </a:cubicBezTo>
                  <a:cubicBezTo>
                    <a:pt x="783" y="8019"/>
                    <a:pt x="794" y="8090"/>
                    <a:pt x="805" y="8161"/>
                  </a:cubicBezTo>
                  <a:cubicBezTo>
                    <a:pt x="816" y="8293"/>
                    <a:pt x="833" y="8430"/>
                    <a:pt x="849" y="8556"/>
                  </a:cubicBezTo>
                  <a:lnTo>
                    <a:pt x="1134" y="8556"/>
                  </a:lnTo>
                  <a:cubicBezTo>
                    <a:pt x="1134" y="8523"/>
                    <a:pt x="1128" y="8484"/>
                    <a:pt x="1145" y="8441"/>
                  </a:cubicBezTo>
                  <a:cubicBezTo>
                    <a:pt x="1139" y="8419"/>
                    <a:pt x="1139" y="8402"/>
                    <a:pt x="1139" y="8380"/>
                  </a:cubicBezTo>
                  <a:cubicBezTo>
                    <a:pt x="1123" y="8216"/>
                    <a:pt x="1112" y="8057"/>
                    <a:pt x="1095" y="7899"/>
                  </a:cubicBezTo>
                  <a:cubicBezTo>
                    <a:pt x="1084" y="7778"/>
                    <a:pt x="1068" y="7647"/>
                    <a:pt x="1063" y="7527"/>
                  </a:cubicBezTo>
                  <a:cubicBezTo>
                    <a:pt x="1063" y="7499"/>
                    <a:pt x="1057" y="7461"/>
                    <a:pt x="1057" y="7433"/>
                  </a:cubicBezTo>
                  <a:lnTo>
                    <a:pt x="1057" y="7428"/>
                  </a:lnTo>
                  <a:cubicBezTo>
                    <a:pt x="1052" y="7368"/>
                    <a:pt x="1052" y="7313"/>
                    <a:pt x="1041" y="7253"/>
                  </a:cubicBezTo>
                  <a:cubicBezTo>
                    <a:pt x="1041" y="7215"/>
                    <a:pt x="1035" y="7182"/>
                    <a:pt x="1035" y="7149"/>
                  </a:cubicBezTo>
                  <a:lnTo>
                    <a:pt x="1035" y="7127"/>
                  </a:lnTo>
                  <a:cubicBezTo>
                    <a:pt x="1030" y="7017"/>
                    <a:pt x="1013" y="6908"/>
                    <a:pt x="1008" y="6799"/>
                  </a:cubicBezTo>
                  <a:cubicBezTo>
                    <a:pt x="1002" y="6749"/>
                    <a:pt x="1002" y="6695"/>
                    <a:pt x="997" y="6640"/>
                  </a:cubicBezTo>
                  <a:cubicBezTo>
                    <a:pt x="997" y="6629"/>
                    <a:pt x="986" y="6607"/>
                    <a:pt x="986" y="6596"/>
                  </a:cubicBezTo>
                  <a:cubicBezTo>
                    <a:pt x="980" y="6503"/>
                    <a:pt x="969" y="6415"/>
                    <a:pt x="959" y="6328"/>
                  </a:cubicBezTo>
                  <a:cubicBezTo>
                    <a:pt x="948" y="6240"/>
                    <a:pt x="942" y="6147"/>
                    <a:pt x="926" y="6065"/>
                  </a:cubicBezTo>
                  <a:lnTo>
                    <a:pt x="887" y="5780"/>
                  </a:lnTo>
                  <a:cubicBezTo>
                    <a:pt x="871" y="5709"/>
                    <a:pt x="865" y="5638"/>
                    <a:pt x="849" y="5562"/>
                  </a:cubicBezTo>
                  <a:cubicBezTo>
                    <a:pt x="794" y="5228"/>
                    <a:pt x="740" y="4888"/>
                    <a:pt x="696" y="4554"/>
                  </a:cubicBezTo>
                  <a:cubicBezTo>
                    <a:pt x="679" y="4549"/>
                    <a:pt x="674" y="4527"/>
                    <a:pt x="674" y="4516"/>
                  </a:cubicBezTo>
                  <a:lnTo>
                    <a:pt x="674" y="4500"/>
                  </a:lnTo>
                  <a:cubicBezTo>
                    <a:pt x="674" y="4494"/>
                    <a:pt x="679" y="4483"/>
                    <a:pt x="679" y="4483"/>
                  </a:cubicBezTo>
                  <a:lnTo>
                    <a:pt x="679" y="4478"/>
                  </a:lnTo>
                  <a:lnTo>
                    <a:pt x="668" y="4385"/>
                  </a:lnTo>
                  <a:lnTo>
                    <a:pt x="657" y="4385"/>
                  </a:lnTo>
                  <a:lnTo>
                    <a:pt x="652" y="4374"/>
                  </a:lnTo>
                  <a:cubicBezTo>
                    <a:pt x="647" y="4374"/>
                    <a:pt x="647" y="4374"/>
                    <a:pt x="647" y="4368"/>
                  </a:cubicBezTo>
                  <a:cubicBezTo>
                    <a:pt x="641" y="4368"/>
                    <a:pt x="641" y="4363"/>
                    <a:pt x="641" y="4363"/>
                  </a:cubicBezTo>
                  <a:lnTo>
                    <a:pt x="641" y="4341"/>
                  </a:lnTo>
                  <a:cubicBezTo>
                    <a:pt x="647" y="4335"/>
                    <a:pt x="647" y="4330"/>
                    <a:pt x="652" y="4324"/>
                  </a:cubicBezTo>
                  <a:cubicBezTo>
                    <a:pt x="652" y="4314"/>
                    <a:pt x="647" y="4303"/>
                    <a:pt x="647" y="4286"/>
                  </a:cubicBezTo>
                  <a:cubicBezTo>
                    <a:pt x="641" y="4275"/>
                    <a:pt x="641" y="4259"/>
                    <a:pt x="641" y="4248"/>
                  </a:cubicBezTo>
                  <a:cubicBezTo>
                    <a:pt x="630" y="4210"/>
                    <a:pt x="630" y="4171"/>
                    <a:pt x="625" y="4127"/>
                  </a:cubicBezTo>
                  <a:cubicBezTo>
                    <a:pt x="619" y="4116"/>
                    <a:pt x="619" y="4100"/>
                    <a:pt x="619" y="4089"/>
                  </a:cubicBezTo>
                  <a:cubicBezTo>
                    <a:pt x="603" y="3958"/>
                    <a:pt x="592" y="3837"/>
                    <a:pt x="586" y="3711"/>
                  </a:cubicBezTo>
                  <a:cubicBezTo>
                    <a:pt x="570" y="3509"/>
                    <a:pt x="559" y="3295"/>
                    <a:pt x="543" y="3082"/>
                  </a:cubicBezTo>
                  <a:cubicBezTo>
                    <a:pt x="537" y="3022"/>
                    <a:pt x="537" y="2967"/>
                    <a:pt x="532" y="2907"/>
                  </a:cubicBezTo>
                  <a:cubicBezTo>
                    <a:pt x="532" y="2830"/>
                    <a:pt x="521" y="2754"/>
                    <a:pt x="515" y="2677"/>
                  </a:cubicBezTo>
                  <a:cubicBezTo>
                    <a:pt x="482" y="2261"/>
                    <a:pt x="433" y="1839"/>
                    <a:pt x="395" y="1413"/>
                  </a:cubicBezTo>
                  <a:cubicBezTo>
                    <a:pt x="378" y="1303"/>
                    <a:pt x="367" y="1194"/>
                    <a:pt x="356" y="1084"/>
                  </a:cubicBezTo>
                  <a:cubicBezTo>
                    <a:pt x="351" y="1029"/>
                    <a:pt x="351" y="975"/>
                    <a:pt x="345" y="920"/>
                  </a:cubicBezTo>
                  <a:cubicBezTo>
                    <a:pt x="340" y="865"/>
                    <a:pt x="340" y="810"/>
                    <a:pt x="329" y="756"/>
                  </a:cubicBezTo>
                  <a:cubicBezTo>
                    <a:pt x="313" y="537"/>
                    <a:pt x="296" y="312"/>
                    <a:pt x="274" y="93"/>
                  </a:cubicBezTo>
                  <a:lnTo>
                    <a:pt x="236" y="71"/>
                  </a:lnTo>
                  <a:cubicBezTo>
                    <a:pt x="220" y="66"/>
                    <a:pt x="209" y="66"/>
                    <a:pt x="203" y="61"/>
                  </a:cubicBezTo>
                  <a:cubicBezTo>
                    <a:pt x="187" y="55"/>
                    <a:pt x="176" y="44"/>
                    <a:pt x="165" y="39"/>
                  </a:cubicBezTo>
                  <a:cubicBezTo>
                    <a:pt x="159" y="33"/>
                    <a:pt x="148" y="28"/>
                    <a:pt x="137" y="17"/>
                  </a:cubicBezTo>
                  <a:cubicBezTo>
                    <a:pt x="132" y="11"/>
                    <a:pt x="121" y="6"/>
                    <a:pt x="110" y="0"/>
                  </a:cubicBezTo>
                  <a:close/>
                </a:path>
              </a:pathLst>
            </a:custGeom>
            <a:solidFill>
              <a:srgbClr val="E763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62" name="Google Shape;3862;p29"/>
            <p:cNvSpPr/>
            <p:nvPr/>
          </p:nvSpPr>
          <p:spPr>
            <a:xfrm>
              <a:off x="1129500" y="2684575"/>
              <a:ext cx="42700" cy="16050"/>
            </a:xfrm>
            <a:custGeom>
              <a:avLst/>
              <a:gdLst/>
              <a:ahLst/>
              <a:cxnLst/>
              <a:rect l="l" t="t" r="r" b="b"/>
              <a:pathLst>
                <a:path w="1708" h="642" extrusionOk="0">
                  <a:moveTo>
                    <a:pt x="22" y="1"/>
                  </a:moveTo>
                  <a:lnTo>
                    <a:pt x="22" y="1"/>
                  </a:lnTo>
                  <a:cubicBezTo>
                    <a:pt x="0" y="116"/>
                    <a:pt x="27" y="225"/>
                    <a:pt x="121" y="329"/>
                  </a:cubicBezTo>
                  <a:cubicBezTo>
                    <a:pt x="279" y="493"/>
                    <a:pt x="575" y="608"/>
                    <a:pt x="799" y="630"/>
                  </a:cubicBezTo>
                  <a:cubicBezTo>
                    <a:pt x="880" y="638"/>
                    <a:pt x="961" y="641"/>
                    <a:pt x="1043" y="641"/>
                  </a:cubicBezTo>
                  <a:cubicBezTo>
                    <a:pt x="1177" y="641"/>
                    <a:pt x="1312" y="633"/>
                    <a:pt x="1445" y="630"/>
                  </a:cubicBezTo>
                  <a:cubicBezTo>
                    <a:pt x="1516" y="630"/>
                    <a:pt x="1593" y="625"/>
                    <a:pt x="1670" y="614"/>
                  </a:cubicBezTo>
                  <a:lnTo>
                    <a:pt x="1708" y="614"/>
                  </a:lnTo>
                  <a:cubicBezTo>
                    <a:pt x="1702" y="553"/>
                    <a:pt x="1702" y="493"/>
                    <a:pt x="1697" y="433"/>
                  </a:cubicBezTo>
                  <a:cubicBezTo>
                    <a:pt x="1571" y="384"/>
                    <a:pt x="1445" y="334"/>
                    <a:pt x="1319" y="285"/>
                  </a:cubicBezTo>
                  <a:cubicBezTo>
                    <a:pt x="958" y="176"/>
                    <a:pt x="586" y="94"/>
                    <a:pt x="214" y="28"/>
                  </a:cubicBezTo>
                  <a:cubicBezTo>
                    <a:pt x="148" y="23"/>
                    <a:pt x="82" y="6"/>
                    <a:pt x="22" y="1"/>
                  </a:cubicBezTo>
                  <a:close/>
                </a:path>
              </a:pathLst>
            </a:custGeom>
            <a:solidFill>
              <a:srgbClr val="E763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63" name="Google Shape;3863;p29"/>
            <p:cNvSpPr/>
            <p:nvPr/>
          </p:nvSpPr>
          <p:spPr>
            <a:xfrm>
              <a:off x="1185600" y="2674600"/>
              <a:ext cx="43250" cy="41625"/>
            </a:xfrm>
            <a:custGeom>
              <a:avLst/>
              <a:gdLst/>
              <a:ahLst/>
              <a:cxnLst/>
              <a:rect l="l" t="t" r="r" b="b"/>
              <a:pathLst>
                <a:path w="1730" h="1665" extrusionOk="0">
                  <a:moveTo>
                    <a:pt x="1588" y="0"/>
                  </a:moveTo>
                  <a:cubicBezTo>
                    <a:pt x="1489" y="71"/>
                    <a:pt x="1396" y="137"/>
                    <a:pt x="1298" y="214"/>
                  </a:cubicBezTo>
                  <a:cubicBezTo>
                    <a:pt x="1007" y="432"/>
                    <a:pt x="717" y="662"/>
                    <a:pt x="460" y="925"/>
                  </a:cubicBezTo>
                  <a:cubicBezTo>
                    <a:pt x="301" y="1084"/>
                    <a:pt x="159" y="1253"/>
                    <a:pt x="0" y="1412"/>
                  </a:cubicBezTo>
                  <a:cubicBezTo>
                    <a:pt x="6" y="1500"/>
                    <a:pt x="11" y="1582"/>
                    <a:pt x="22" y="1664"/>
                  </a:cubicBezTo>
                  <a:cubicBezTo>
                    <a:pt x="28" y="1659"/>
                    <a:pt x="33" y="1659"/>
                    <a:pt x="39" y="1659"/>
                  </a:cubicBezTo>
                  <a:cubicBezTo>
                    <a:pt x="186" y="1631"/>
                    <a:pt x="323" y="1604"/>
                    <a:pt x="466" y="1571"/>
                  </a:cubicBezTo>
                  <a:cubicBezTo>
                    <a:pt x="608" y="1549"/>
                    <a:pt x="739" y="1478"/>
                    <a:pt x="871" y="1412"/>
                  </a:cubicBezTo>
                  <a:cubicBezTo>
                    <a:pt x="1068" y="1319"/>
                    <a:pt x="1259" y="1226"/>
                    <a:pt x="1434" y="1095"/>
                  </a:cubicBezTo>
                  <a:cubicBezTo>
                    <a:pt x="1571" y="1002"/>
                    <a:pt x="1670" y="848"/>
                    <a:pt x="1703" y="684"/>
                  </a:cubicBezTo>
                  <a:cubicBezTo>
                    <a:pt x="1730" y="536"/>
                    <a:pt x="1730" y="383"/>
                    <a:pt x="1697" y="241"/>
                  </a:cubicBezTo>
                  <a:cubicBezTo>
                    <a:pt x="1675" y="148"/>
                    <a:pt x="1642" y="66"/>
                    <a:pt x="1588" y="0"/>
                  </a:cubicBezTo>
                  <a:close/>
                </a:path>
              </a:pathLst>
            </a:custGeom>
            <a:solidFill>
              <a:srgbClr val="E763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64" name="Google Shape;3864;p29"/>
            <p:cNvSpPr/>
            <p:nvPr/>
          </p:nvSpPr>
          <p:spPr>
            <a:xfrm>
              <a:off x="1184775" y="2671700"/>
              <a:ext cx="38875" cy="35350"/>
            </a:xfrm>
            <a:custGeom>
              <a:avLst/>
              <a:gdLst/>
              <a:ahLst/>
              <a:cxnLst/>
              <a:rect l="l" t="t" r="r" b="b"/>
              <a:pathLst>
                <a:path w="1555" h="1414" extrusionOk="0">
                  <a:moveTo>
                    <a:pt x="1329" y="0"/>
                  </a:moveTo>
                  <a:cubicBezTo>
                    <a:pt x="1319" y="0"/>
                    <a:pt x="1308" y="1"/>
                    <a:pt x="1298" y="1"/>
                  </a:cubicBezTo>
                  <a:cubicBezTo>
                    <a:pt x="1161" y="7"/>
                    <a:pt x="1019" y="45"/>
                    <a:pt x="893" y="111"/>
                  </a:cubicBezTo>
                  <a:cubicBezTo>
                    <a:pt x="559" y="291"/>
                    <a:pt x="285" y="581"/>
                    <a:pt x="72" y="904"/>
                  </a:cubicBezTo>
                  <a:cubicBezTo>
                    <a:pt x="44" y="948"/>
                    <a:pt x="22" y="986"/>
                    <a:pt x="0" y="1030"/>
                  </a:cubicBezTo>
                  <a:cubicBezTo>
                    <a:pt x="11" y="1156"/>
                    <a:pt x="17" y="1282"/>
                    <a:pt x="33" y="1413"/>
                  </a:cubicBezTo>
                  <a:cubicBezTo>
                    <a:pt x="94" y="1337"/>
                    <a:pt x="159" y="1265"/>
                    <a:pt x="225" y="1200"/>
                  </a:cubicBezTo>
                  <a:cubicBezTo>
                    <a:pt x="488" y="910"/>
                    <a:pt x="778" y="647"/>
                    <a:pt x="1084" y="412"/>
                  </a:cubicBezTo>
                  <a:cubicBezTo>
                    <a:pt x="1243" y="297"/>
                    <a:pt x="1402" y="171"/>
                    <a:pt x="1555" y="61"/>
                  </a:cubicBezTo>
                  <a:cubicBezTo>
                    <a:pt x="1496" y="22"/>
                    <a:pt x="1419" y="0"/>
                    <a:pt x="1329" y="0"/>
                  </a:cubicBezTo>
                  <a:close/>
                </a:path>
              </a:pathLst>
            </a:custGeom>
            <a:solidFill>
              <a:srgbClr val="E763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65" name="Google Shape;3865;p29"/>
            <p:cNvSpPr/>
            <p:nvPr/>
          </p:nvSpPr>
          <p:spPr>
            <a:xfrm>
              <a:off x="1130725" y="2674850"/>
              <a:ext cx="41200" cy="17975"/>
            </a:xfrm>
            <a:custGeom>
              <a:avLst/>
              <a:gdLst/>
              <a:ahLst/>
              <a:cxnLst/>
              <a:rect l="l" t="t" r="r" b="b"/>
              <a:pathLst>
                <a:path w="1648" h="719" extrusionOk="0">
                  <a:moveTo>
                    <a:pt x="450" y="1"/>
                  </a:moveTo>
                  <a:cubicBezTo>
                    <a:pt x="326" y="1"/>
                    <a:pt x="204" y="45"/>
                    <a:pt x="115" y="138"/>
                  </a:cubicBezTo>
                  <a:cubicBezTo>
                    <a:pt x="66" y="182"/>
                    <a:pt x="28" y="247"/>
                    <a:pt x="0" y="308"/>
                  </a:cubicBezTo>
                  <a:cubicBezTo>
                    <a:pt x="61" y="313"/>
                    <a:pt x="121" y="318"/>
                    <a:pt x="181" y="335"/>
                  </a:cubicBezTo>
                  <a:cubicBezTo>
                    <a:pt x="608" y="412"/>
                    <a:pt x="1040" y="499"/>
                    <a:pt x="1451" y="641"/>
                  </a:cubicBezTo>
                  <a:cubicBezTo>
                    <a:pt x="1517" y="669"/>
                    <a:pt x="1577" y="696"/>
                    <a:pt x="1648" y="718"/>
                  </a:cubicBezTo>
                  <a:cubicBezTo>
                    <a:pt x="1642" y="658"/>
                    <a:pt x="1642" y="592"/>
                    <a:pt x="1632" y="526"/>
                  </a:cubicBezTo>
                  <a:cubicBezTo>
                    <a:pt x="1533" y="450"/>
                    <a:pt x="1429" y="384"/>
                    <a:pt x="1320" y="318"/>
                  </a:cubicBezTo>
                  <a:cubicBezTo>
                    <a:pt x="1084" y="176"/>
                    <a:pt x="832" y="61"/>
                    <a:pt x="559" y="12"/>
                  </a:cubicBezTo>
                  <a:cubicBezTo>
                    <a:pt x="523" y="4"/>
                    <a:pt x="486" y="1"/>
                    <a:pt x="450" y="1"/>
                  </a:cubicBezTo>
                  <a:close/>
                </a:path>
              </a:pathLst>
            </a:custGeom>
            <a:solidFill>
              <a:srgbClr val="E763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66" name="Google Shape;3866;p29"/>
            <p:cNvSpPr/>
            <p:nvPr/>
          </p:nvSpPr>
          <p:spPr>
            <a:xfrm>
              <a:off x="1110325" y="2445100"/>
              <a:ext cx="99925" cy="96875"/>
            </a:xfrm>
            <a:custGeom>
              <a:avLst/>
              <a:gdLst/>
              <a:ahLst/>
              <a:cxnLst/>
              <a:rect l="l" t="t" r="r" b="b"/>
              <a:pathLst>
                <a:path w="3997" h="3875" extrusionOk="0">
                  <a:moveTo>
                    <a:pt x="2163" y="1993"/>
                  </a:moveTo>
                  <a:cubicBezTo>
                    <a:pt x="2210" y="1993"/>
                    <a:pt x="2256" y="2001"/>
                    <a:pt x="2300" y="2021"/>
                  </a:cubicBezTo>
                  <a:cubicBezTo>
                    <a:pt x="2333" y="2032"/>
                    <a:pt x="2354" y="2081"/>
                    <a:pt x="2333" y="2114"/>
                  </a:cubicBezTo>
                  <a:cubicBezTo>
                    <a:pt x="2464" y="2300"/>
                    <a:pt x="2333" y="2431"/>
                    <a:pt x="2163" y="2491"/>
                  </a:cubicBezTo>
                  <a:cubicBezTo>
                    <a:pt x="2072" y="2523"/>
                    <a:pt x="1943" y="2559"/>
                    <a:pt x="1824" y="2559"/>
                  </a:cubicBezTo>
                  <a:cubicBezTo>
                    <a:pt x="1699" y="2559"/>
                    <a:pt x="1587" y="2519"/>
                    <a:pt x="1544" y="2393"/>
                  </a:cubicBezTo>
                  <a:cubicBezTo>
                    <a:pt x="1506" y="2190"/>
                    <a:pt x="1780" y="2092"/>
                    <a:pt x="1922" y="2037"/>
                  </a:cubicBezTo>
                  <a:cubicBezTo>
                    <a:pt x="1999" y="2016"/>
                    <a:pt x="2082" y="1993"/>
                    <a:pt x="2163" y="1993"/>
                  </a:cubicBezTo>
                  <a:close/>
                  <a:moveTo>
                    <a:pt x="1610" y="1"/>
                  </a:moveTo>
                  <a:cubicBezTo>
                    <a:pt x="1397" y="6"/>
                    <a:pt x="1189" y="121"/>
                    <a:pt x="1090" y="307"/>
                  </a:cubicBezTo>
                  <a:cubicBezTo>
                    <a:pt x="1008" y="444"/>
                    <a:pt x="997" y="608"/>
                    <a:pt x="1008" y="773"/>
                  </a:cubicBezTo>
                  <a:cubicBezTo>
                    <a:pt x="1008" y="948"/>
                    <a:pt x="1035" y="1128"/>
                    <a:pt x="1090" y="1293"/>
                  </a:cubicBezTo>
                  <a:cubicBezTo>
                    <a:pt x="1128" y="1408"/>
                    <a:pt x="1200" y="1517"/>
                    <a:pt x="1265" y="1621"/>
                  </a:cubicBezTo>
                  <a:cubicBezTo>
                    <a:pt x="1293" y="1648"/>
                    <a:pt x="1320" y="1681"/>
                    <a:pt x="1342" y="1714"/>
                  </a:cubicBezTo>
                  <a:cubicBezTo>
                    <a:pt x="1364" y="1741"/>
                    <a:pt x="1380" y="1769"/>
                    <a:pt x="1391" y="1807"/>
                  </a:cubicBezTo>
                  <a:cubicBezTo>
                    <a:pt x="1391" y="1818"/>
                    <a:pt x="1391" y="1834"/>
                    <a:pt x="1375" y="1845"/>
                  </a:cubicBezTo>
                  <a:cubicBezTo>
                    <a:pt x="1369" y="1851"/>
                    <a:pt x="1369" y="1851"/>
                    <a:pt x="1364" y="1851"/>
                  </a:cubicBezTo>
                  <a:cubicBezTo>
                    <a:pt x="1358" y="1856"/>
                    <a:pt x="1353" y="1859"/>
                    <a:pt x="1347" y="1859"/>
                  </a:cubicBezTo>
                  <a:cubicBezTo>
                    <a:pt x="1340" y="1859"/>
                    <a:pt x="1334" y="1856"/>
                    <a:pt x="1325" y="1851"/>
                  </a:cubicBezTo>
                  <a:cubicBezTo>
                    <a:pt x="1309" y="1845"/>
                    <a:pt x="1293" y="1834"/>
                    <a:pt x="1287" y="1813"/>
                  </a:cubicBezTo>
                  <a:cubicBezTo>
                    <a:pt x="1254" y="1763"/>
                    <a:pt x="1227" y="1714"/>
                    <a:pt x="1200" y="1676"/>
                  </a:cubicBezTo>
                  <a:cubicBezTo>
                    <a:pt x="1123" y="1594"/>
                    <a:pt x="1041" y="1522"/>
                    <a:pt x="953" y="1462"/>
                  </a:cubicBezTo>
                  <a:cubicBezTo>
                    <a:pt x="798" y="1367"/>
                    <a:pt x="617" y="1289"/>
                    <a:pt x="440" y="1289"/>
                  </a:cubicBezTo>
                  <a:cubicBezTo>
                    <a:pt x="373" y="1289"/>
                    <a:pt x="306" y="1300"/>
                    <a:pt x="242" y="1325"/>
                  </a:cubicBezTo>
                  <a:cubicBezTo>
                    <a:pt x="165" y="1358"/>
                    <a:pt x="83" y="1402"/>
                    <a:pt x="56" y="1490"/>
                  </a:cubicBezTo>
                  <a:cubicBezTo>
                    <a:pt x="1" y="1736"/>
                    <a:pt x="165" y="1982"/>
                    <a:pt x="340" y="2125"/>
                  </a:cubicBezTo>
                  <a:cubicBezTo>
                    <a:pt x="461" y="2223"/>
                    <a:pt x="586" y="2289"/>
                    <a:pt x="723" y="2333"/>
                  </a:cubicBezTo>
                  <a:cubicBezTo>
                    <a:pt x="805" y="2354"/>
                    <a:pt x="882" y="2371"/>
                    <a:pt x="964" y="2393"/>
                  </a:cubicBezTo>
                  <a:cubicBezTo>
                    <a:pt x="1014" y="2398"/>
                    <a:pt x="1059" y="2421"/>
                    <a:pt x="1108" y="2421"/>
                  </a:cubicBezTo>
                  <a:cubicBezTo>
                    <a:pt x="1113" y="2421"/>
                    <a:pt x="1118" y="2421"/>
                    <a:pt x="1123" y="2420"/>
                  </a:cubicBezTo>
                  <a:cubicBezTo>
                    <a:pt x="1132" y="2419"/>
                    <a:pt x="1143" y="2417"/>
                    <a:pt x="1153" y="2417"/>
                  </a:cubicBezTo>
                  <a:cubicBezTo>
                    <a:pt x="1179" y="2417"/>
                    <a:pt x="1204" y="2424"/>
                    <a:pt x="1216" y="2448"/>
                  </a:cubicBezTo>
                  <a:cubicBezTo>
                    <a:pt x="1265" y="2448"/>
                    <a:pt x="1282" y="2508"/>
                    <a:pt x="1243" y="2530"/>
                  </a:cubicBezTo>
                  <a:cubicBezTo>
                    <a:pt x="1238" y="2535"/>
                    <a:pt x="1227" y="2535"/>
                    <a:pt x="1216" y="2535"/>
                  </a:cubicBezTo>
                  <a:cubicBezTo>
                    <a:pt x="1210" y="2535"/>
                    <a:pt x="1200" y="2535"/>
                    <a:pt x="1189" y="2530"/>
                  </a:cubicBezTo>
                  <a:cubicBezTo>
                    <a:pt x="1178" y="2530"/>
                    <a:pt x="1172" y="2524"/>
                    <a:pt x="1156" y="2524"/>
                  </a:cubicBezTo>
                  <a:cubicBezTo>
                    <a:pt x="1134" y="2519"/>
                    <a:pt x="1117" y="2519"/>
                    <a:pt x="1096" y="2508"/>
                  </a:cubicBezTo>
                  <a:cubicBezTo>
                    <a:pt x="937" y="2530"/>
                    <a:pt x="789" y="2606"/>
                    <a:pt x="652" y="2688"/>
                  </a:cubicBezTo>
                  <a:cubicBezTo>
                    <a:pt x="477" y="2781"/>
                    <a:pt x="329" y="2918"/>
                    <a:pt x="225" y="3099"/>
                  </a:cubicBezTo>
                  <a:cubicBezTo>
                    <a:pt x="83" y="3329"/>
                    <a:pt x="88" y="3548"/>
                    <a:pt x="307" y="3734"/>
                  </a:cubicBezTo>
                  <a:cubicBezTo>
                    <a:pt x="444" y="3838"/>
                    <a:pt x="614" y="3875"/>
                    <a:pt x="778" y="3875"/>
                  </a:cubicBezTo>
                  <a:cubicBezTo>
                    <a:pt x="811" y="3875"/>
                    <a:pt x="844" y="3873"/>
                    <a:pt x="877" y="3871"/>
                  </a:cubicBezTo>
                  <a:cubicBezTo>
                    <a:pt x="1128" y="3843"/>
                    <a:pt x="1369" y="3767"/>
                    <a:pt x="1594" y="3652"/>
                  </a:cubicBezTo>
                  <a:cubicBezTo>
                    <a:pt x="1616" y="3641"/>
                    <a:pt x="1637" y="3630"/>
                    <a:pt x="1654" y="3619"/>
                  </a:cubicBezTo>
                  <a:cubicBezTo>
                    <a:pt x="1676" y="3602"/>
                    <a:pt x="1698" y="3591"/>
                    <a:pt x="1709" y="3575"/>
                  </a:cubicBezTo>
                  <a:lnTo>
                    <a:pt x="1720" y="3570"/>
                  </a:lnTo>
                  <a:cubicBezTo>
                    <a:pt x="1730" y="3559"/>
                    <a:pt x="1752" y="3548"/>
                    <a:pt x="1763" y="3537"/>
                  </a:cubicBezTo>
                  <a:cubicBezTo>
                    <a:pt x="1774" y="3531"/>
                    <a:pt x="1780" y="3531"/>
                    <a:pt x="1780" y="3520"/>
                  </a:cubicBezTo>
                  <a:cubicBezTo>
                    <a:pt x="1791" y="3515"/>
                    <a:pt x="1802" y="3504"/>
                    <a:pt x="1813" y="3493"/>
                  </a:cubicBezTo>
                  <a:lnTo>
                    <a:pt x="1829" y="3482"/>
                  </a:lnTo>
                  <a:lnTo>
                    <a:pt x="1873" y="3433"/>
                  </a:lnTo>
                  <a:cubicBezTo>
                    <a:pt x="1884" y="3433"/>
                    <a:pt x="1884" y="3427"/>
                    <a:pt x="1884" y="3422"/>
                  </a:cubicBezTo>
                  <a:cubicBezTo>
                    <a:pt x="1889" y="3411"/>
                    <a:pt x="1889" y="3411"/>
                    <a:pt x="1889" y="3405"/>
                  </a:cubicBezTo>
                  <a:lnTo>
                    <a:pt x="1900" y="3394"/>
                  </a:lnTo>
                  <a:cubicBezTo>
                    <a:pt x="1917" y="3373"/>
                    <a:pt x="1938" y="3351"/>
                    <a:pt x="1949" y="3323"/>
                  </a:cubicBezTo>
                  <a:cubicBezTo>
                    <a:pt x="1966" y="3299"/>
                    <a:pt x="1984" y="3290"/>
                    <a:pt x="2004" y="3290"/>
                  </a:cubicBezTo>
                  <a:cubicBezTo>
                    <a:pt x="2037" y="3290"/>
                    <a:pt x="2072" y="3316"/>
                    <a:pt x="2103" y="3340"/>
                  </a:cubicBezTo>
                  <a:cubicBezTo>
                    <a:pt x="2119" y="3351"/>
                    <a:pt x="2136" y="3356"/>
                    <a:pt x="2157" y="3367"/>
                  </a:cubicBezTo>
                  <a:cubicBezTo>
                    <a:pt x="2163" y="3367"/>
                    <a:pt x="2163" y="3373"/>
                    <a:pt x="2168" y="3373"/>
                  </a:cubicBezTo>
                  <a:cubicBezTo>
                    <a:pt x="2185" y="3378"/>
                    <a:pt x="2196" y="3383"/>
                    <a:pt x="2218" y="3394"/>
                  </a:cubicBezTo>
                  <a:cubicBezTo>
                    <a:pt x="2229" y="3400"/>
                    <a:pt x="2245" y="3405"/>
                    <a:pt x="2267" y="3405"/>
                  </a:cubicBezTo>
                  <a:cubicBezTo>
                    <a:pt x="2272" y="3405"/>
                    <a:pt x="2272" y="3405"/>
                    <a:pt x="2278" y="3411"/>
                  </a:cubicBezTo>
                  <a:lnTo>
                    <a:pt x="2283" y="3411"/>
                  </a:lnTo>
                  <a:cubicBezTo>
                    <a:pt x="2305" y="3422"/>
                    <a:pt x="2327" y="3427"/>
                    <a:pt x="2349" y="3427"/>
                  </a:cubicBezTo>
                  <a:cubicBezTo>
                    <a:pt x="2376" y="3433"/>
                    <a:pt x="2393" y="3438"/>
                    <a:pt x="2420" y="3438"/>
                  </a:cubicBezTo>
                  <a:cubicBezTo>
                    <a:pt x="2458" y="3449"/>
                    <a:pt x="2491" y="3449"/>
                    <a:pt x="2524" y="3455"/>
                  </a:cubicBezTo>
                  <a:lnTo>
                    <a:pt x="2557" y="3455"/>
                  </a:lnTo>
                  <a:cubicBezTo>
                    <a:pt x="2572" y="3455"/>
                    <a:pt x="2587" y="3455"/>
                    <a:pt x="2603" y="3455"/>
                  </a:cubicBezTo>
                  <a:cubicBezTo>
                    <a:pt x="2735" y="3455"/>
                    <a:pt x="2867" y="3435"/>
                    <a:pt x="2995" y="3405"/>
                  </a:cubicBezTo>
                  <a:cubicBezTo>
                    <a:pt x="3033" y="3400"/>
                    <a:pt x="3066" y="3383"/>
                    <a:pt x="3099" y="3373"/>
                  </a:cubicBezTo>
                  <a:cubicBezTo>
                    <a:pt x="3154" y="3351"/>
                    <a:pt x="3203" y="3329"/>
                    <a:pt x="3252" y="3312"/>
                  </a:cubicBezTo>
                  <a:cubicBezTo>
                    <a:pt x="3263" y="3301"/>
                    <a:pt x="3285" y="3296"/>
                    <a:pt x="3296" y="3290"/>
                  </a:cubicBezTo>
                  <a:cubicBezTo>
                    <a:pt x="3334" y="3274"/>
                    <a:pt x="3362" y="3258"/>
                    <a:pt x="3389" y="3236"/>
                  </a:cubicBezTo>
                  <a:cubicBezTo>
                    <a:pt x="3400" y="3230"/>
                    <a:pt x="3416" y="3214"/>
                    <a:pt x="3427" y="3208"/>
                  </a:cubicBezTo>
                  <a:cubicBezTo>
                    <a:pt x="3608" y="3093"/>
                    <a:pt x="3772" y="2946"/>
                    <a:pt x="3882" y="2754"/>
                  </a:cubicBezTo>
                  <a:cubicBezTo>
                    <a:pt x="3980" y="2623"/>
                    <a:pt x="3997" y="2469"/>
                    <a:pt x="3854" y="2338"/>
                  </a:cubicBezTo>
                  <a:cubicBezTo>
                    <a:pt x="3734" y="2245"/>
                    <a:pt x="3581" y="2229"/>
                    <a:pt x="3433" y="2223"/>
                  </a:cubicBezTo>
                  <a:cubicBezTo>
                    <a:pt x="3406" y="2221"/>
                    <a:pt x="3380" y="2220"/>
                    <a:pt x="3354" y="2220"/>
                  </a:cubicBezTo>
                  <a:cubicBezTo>
                    <a:pt x="3151" y="2220"/>
                    <a:pt x="2953" y="2272"/>
                    <a:pt x="2760" y="2311"/>
                  </a:cubicBezTo>
                  <a:cubicBezTo>
                    <a:pt x="2716" y="2311"/>
                    <a:pt x="2694" y="2261"/>
                    <a:pt x="2721" y="2234"/>
                  </a:cubicBezTo>
                  <a:cubicBezTo>
                    <a:pt x="2770" y="2196"/>
                    <a:pt x="2831" y="2168"/>
                    <a:pt x="2885" y="2136"/>
                  </a:cubicBezTo>
                  <a:cubicBezTo>
                    <a:pt x="3197" y="1944"/>
                    <a:pt x="3482" y="1687"/>
                    <a:pt x="3504" y="1287"/>
                  </a:cubicBezTo>
                  <a:cubicBezTo>
                    <a:pt x="3502" y="999"/>
                    <a:pt x="3395" y="898"/>
                    <a:pt x="3246" y="898"/>
                  </a:cubicBezTo>
                  <a:cubicBezTo>
                    <a:pt x="2990" y="898"/>
                    <a:pt x="2610" y="1193"/>
                    <a:pt x="2420" y="1342"/>
                  </a:cubicBezTo>
                  <a:cubicBezTo>
                    <a:pt x="2382" y="1375"/>
                    <a:pt x="2338" y="1408"/>
                    <a:pt x="2294" y="1435"/>
                  </a:cubicBezTo>
                  <a:cubicBezTo>
                    <a:pt x="2272" y="1451"/>
                    <a:pt x="2250" y="1468"/>
                    <a:pt x="2229" y="1479"/>
                  </a:cubicBezTo>
                  <a:cubicBezTo>
                    <a:pt x="2224" y="1480"/>
                    <a:pt x="2219" y="1481"/>
                    <a:pt x="2214" y="1481"/>
                  </a:cubicBezTo>
                  <a:cubicBezTo>
                    <a:pt x="2187" y="1481"/>
                    <a:pt x="2164" y="1456"/>
                    <a:pt x="2168" y="1424"/>
                  </a:cubicBezTo>
                  <a:cubicBezTo>
                    <a:pt x="2201" y="1287"/>
                    <a:pt x="2305" y="1167"/>
                    <a:pt x="2322" y="1024"/>
                  </a:cubicBezTo>
                  <a:cubicBezTo>
                    <a:pt x="2354" y="773"/>
                    <a:pt x="2272" y="504"/>
                    <a:pt x="2114" y="313"/>
                  </a:cubicBezTo>
                  <a:cubicBezTo>
                    <a:pt x="1982" y="160"/>
                    <a:pt x="1818" y="12"/>
                    <a:pt x="16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67" name="Google Shape;3867;p29"/>
            <p:cNvSpPr/>
            <p:nvPr/>
          </p:nvSpPr>
          <p:spPr>
            <a:xfrm>
              <a:off x="1149550" y="2497350"/>
              <a:ext cx="18275" cy="9625"/>
            </a:xfrm>
            <a:custGeom>
              <a:avLst/>
              <a:gdLst/>
              <a:ahLst/>
              <a:cxnLst/>
              <a:rect l="l" t="t" r="r" b="b"/>
              <a:pathLst>
                <a:path w="731" h="385" extrusionOk="0">
                  <a:moveTo>
                    <a:pt x="596" y="1"/>
                  </a:moveTo>
                  <a:cubicBezTo>
                    <a:pt x="425" y="1"/>
                    <a:pt x="186" y="98"/>
                    <a:pt x="85" y="199"/>
                  </a:cubicBezTo>
                  <a:cubicBezTo>
                    <a:pt x="0" y="326"/>
                    <a:pt x="162" y="384"/>
                    <a:pt x="272" y="384"/>
                  </a:cubicBezTo>
                  <a:cubicBezTo>
                    <a:pt x="290" y="384"/>
                    <a:pt x="306" y="382"/>
                    <a:pt x="320" y="379"/>
                  </a:cubicBezTo>
                  <a:cubicBezTo>
                    <a:pt x="413" y="363"/>
                    <a:pt x="725" y="297"/>
                    <a:pt x="731" y="177"/>
                  </a:cubicBezTo>
                  <a:cubicBezTo>
                    <a:pt x="731" y="139"/>
                    <a:pt x="725" y="111"/>
                    <a:pt x="703" y="84"/>
                  </a:cubicBezTo>
                  <a:cubicBezTo>
                    <a:pt x="681" y="67"/>
                    <a:pt x="676" y="40"/>
                    <a:pt x="687" y="24"/>
                  </a:cubicBezTo>
                  <a:lnTo>
                    <a:pt x="687" y="13"/>
                  </a:lnTo>
                  <a:cubicBezTo>
                    <a:pt x="660" y="5"/>
                    <a:pt x="629" y="1"/>
                    <a:pt x="596" y="1"/>
                  </a:cubicBezTo>
                  <a:close/>
                </a:path>
              </a:pathLst>
            </a:custGeom>
            <a:solidFill>
              <a:srgbClr val="FDF9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68" name="Google Shape;3868;p29"/>
            <p:cNvSpPr/>
            <p:nvPr/>
          </p:nvSpPr>
          <p:spPr>
            <a:xfrm>
              <a:off x="1105675" y="2588175"/>
              <a:ext cx="58725" cy="28850"/>
            </a:xfrm>
            <a:custGeom>
              <a:avLst/>
              <a:gdLst/>
              <a:ahLst/>
              <a:cxnLst/>
              <a:rect l="l" t="t" r="r" b="b"/>
              <a:pathLst>
                <a:path w="2349" h="1154" extrusionOk="0">
                  <a:moveTo>
                    <a:pt x="546" y="1"/>
                  </a:moveTo>
                  <a:cubicBezTo>
                    <a:pt x="520" y="1"/>
                    <a:pt x="493" y="2"/>
                    <a:pt x="466" y="3"/>
                  </a:cubicBezTo>
                  <a:cubicBezTo>
                    <a:pt x="362" y="3"/>
                    <a:pt x="269" y="14"/>
                    <a:pt x="165" y="25"/>
                  </a:cubicBezTo>
                  <a:cubicBezTo>
                    <a:pt x="127" y="31"/>
                    <a:pt x="88" y="36"/>
                    <a:pt x="50" y="36"/>
                  </a:cubicBezTo>
                  <a:lnTo>
                    <a:pt x="28" y="36"/>
                  </a:lnTo>
                  <a:cubicBezTo>
                    <a:pt x="6" y="124"/>
                    <a:pt x="1" y="222"/>
                    <a:pt x="6" y="310"/>
                  </a:cubicBezTo>
                  <a:cubicBezTo>
                    <a:pt x="34" y="523"/>
                    <a:pt x="170" y="704"/>
                    <a:pt x="329" y="830"/>
                  </a:cubicBezTo>
                  <a:cubicBezTo>
                    <a:pt x="608" y="1076"/>
                    <a:pt x="986" y="1147"/>
                    <a:pt x="1342" y="1153"/>
                  </a:cubicBezTo>
                  <a:cubicBezTo>
                    <a:pt x="1365" y="1153"/>
                    <a:pt x="1389" y="1153"/>
                    <a:pt x="1412" y="1153"/>
                  </a:cubicBezTo>
                  <a:cubicBezTo>
                    <a:pt x="1729" y="1153"/>
                    <a:pt x="2048" y="1118"/>
                    <a:pt x="2349" y="1016"/>
                  </a:cubicBezTo>
                  <a:cubicBezTo>
                    <a:pt x="2332" y="884"/>
                    <a:pt x="2322" y="764"/>
                    <a:pt x="2305" y="638"/>
                  </a:cubicBezTo>
                  <a:cubicBezTo>
                    <a:pt x="1988" y="419"/>
                    <a:pt x="1643" y="244"/>
                    <a:pt x="1271" y="140"/>
                  </a:cubicBezTo>
                  <a:cubicBezTo>
                    <a:pt x="1034" y="66"/>
                    <a:pt x="792" y="1"/>
                    <a:pt x="546" y="1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69" name="Google Shape;3869;p29"/>
            <p:cNvSpPr/>
            <p:nvPr/>
          </p:nvSpPr>
          <p:spPr>
            <a:xfrm>
              <a:off x="1107050" y="2574250"/>
              <a:ext cx="56000" cy="27025"/>
            </a:xfrm>
            <a:custGeom>
              <a:avLst/>
              <a:gdLst/>
              <a:ahLst/>
              <a:cxnLst/>
              <a:rect l="l" t="t" r="r" b="b"/>
              <a:pathLst>
                <a:path w="2240" h="1081" extrusionOk="0">
                  <a:moveTo>
                    <a:pt x="624" y="1"/>
                  </a:moveTo>
                  <a:cubicBezTo>
                    <a:pt x="335" y="1"/>
                    <a:pt x="95" y="179"/>
                    <a:pt x="6" y="473"/>
                  </a:cubicBezTo>
                  <a:cubicBezTo>
                    <a:pt x="6" y="484"/>
                    <a:pt x="0" y="495"/>
                    <a:pt x="0" y="505"/>
                  </a:cubicBezTo>
                  <a:cubicBezTo>
                    <a:pt x="17" y="500"/>
                    <a:pt x="33" y="500"/>
                    <a:pt x="50" y="500"/>
                  </a:cubicBezTo>
                  <a:lnTo>
                    <a:pt x="252" y="478"/>
                  </a:lnTo>
                  <a:cubicBezTo>
                    <a:pt x="310" y="472"/>
                    <a:pt x="367" y="470"/>
                    <a:pt x="425" y="470"/>
                  </a:cubicBezTo>
                  <a:cubicBezTo>
                    <a:pt x="648" y="470"/>
                    <a:pt x="872" y="509"/>
                    <a:pt x="1090" y="566"/>
                  </a:cubicBezTo>
                  <a:cubicBezTo>
                    <a:pt x="1456" y="664"/>
                    <a:pt x="1823" y="812"/>
                    <a:pt x="2152" y="1025"/>
                  </a:cubicBezTo>
                  <a:cubicBezTo>
                    <a:pt x="2173" y="1042"/>
                    <a:pt x="2212" y="1058"/>
                    <a:pt x="2239" y="1080"/>
                  </a:cubicBezTo>
                  <a:cubicBezTo>
                    <a:pt x="2234" y="1020"/>
                    <a:pt x="2223" y="949"/>
                    <a:pt x="2217" y="889"/>
                  </a:cubicBezTo>
                  <a:cubicBezTo>
                    <a:pt x="2152" y="812"/>
                    <a:pt x="2075" y="746"/>
                    <a:pt x="2004" y="675"/>
                  </a:cubicBezTo>
                  <a:cubicBezTo>
                    <a:pt x="1812" y="495"/>
                    <a:pt x="1610" y="336"/>
                    <a:pt x="1385" y="199"/>
                  </a:cubicBezTo>
                  <a:cubicBezTo>
                    <a:pt x="1166" y="73"/>
                    <a:pt x="920" y="2"/>
                    <a:pt x="663" y="2"/>
                  </a:cubicBezTo>
                  <a:cubicBezTo>
                    <a:pt x="650" y="1"/>
                    <a:pt x="637" y="1"/>
                    <a:pt x="624" y="1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70" name="Google Shape;3870;p29"/>
            <p:cNvSpPr/>
            <p:nvPr/>
          </p:nvSpPr>
          <p:spPr>
            <a:xfrm>
              <a:off x="1157950" y="2530500"/>
              <a:ext cx="28625" cy="213900"/>
            </a:xfrm>
            <a:custGeom>
              <a:avLst/>
              <a:gdLst/>
              <a:ahLst/>
              <a:cxnLst/>
              <a:rect l="l" t="t" r="r" b="b"/>
              <a:pathLst>
                <a:path w="1145" h="8556" extrusionOk="0">
                  <a:moveTo>
                    <a:pt x="110" y="0"/>
                  </a:moveTo>
                  <a:cubicBezTo>
                    <a:pt x="105" y="11"/>
                    <a:pt x="94" y="28"/>
                    <a:pt x="83" y="39"/>
                  </a:cubicBezTo>
                  <a:cubicBezTo>
                    <a:pt x="72" y="55"/>
                    <a:pt x="66" y="66"/>
                    <a:pt x="50" y="82"/>
                  </a:cubicBezTo>
                  <a:cubicBezTo>
                    <a:pt x="39" y="93"/>
                    <a:pt x="28" y="110"/>
                    <a:pt x="17" y="121"/>
                  </a:cubicBezTo>
                  <a:lnTo>
                    <a:pt x="1" y="137"/>
                  </a:lnTo>
                  <a:cubicBezTo>
                    <a:pt x="17" y="373"/>
                    <a:pt x="44" y="619"/>
                    <a:pt x="72" y="860"/>
                  </a:cubicBezTo>
                  <a:cubicBezTo>
                    <a:pt x="83" y="964"/>
                    <a:pt x="99" y="1057"/>
                    <a:pt x="110" y="1161"/>
                  </a:cubicBezTo>
                  <a:lnTo>
                    <a:pt x="154" y="1511"/>
                  </a:lnTo>
                  <a:cubicBezTo>
                    <a:pt x="187" y="1834"/>
                    <a:pt x="214" y="2151"/>
                    <a:pt x="247" y="2474"/>
                  </a:cubicBezTo>
                  <a:cubicBezTo>
                    <a:pt x="258" y="2524"/>
                    <a:pt x="258" y="2562"/>
                    <a:pt x="263" y="2611"/>
                  </a:cubicBezTo>
                  <a:cubicBezTo>
                    <a:pt x="263" y="2633"/>
                    <a:pt x="269" y="2661"/>
                    <a:pt x="269" y="2682"/>
                  </a:cubicBezTo>
                  <a:cubicBezTo>
                    <a:pt x="269" y="2699"/>
                    <a:pt x="274" y="2726"/>
                    <a:pt x="274" y="2748"/>
                  </a:cubicBezTo>
                  <a:cubicBezTo>
                    <a:pt x="285" y="2803"/>
                    <a:pt x="291" y="2852"/>
                    <a:pt x="296" y="2907"/>
                  </a:cubicBezTo>
                  <a:cubicBezTo>
                    <a:pt x="302" y="2940"/>
                    <a:pt x="302" y="2983"/>
                    <a:pt x="313" y="3022"/>
                  </a:cubicBezTo>
                  <a:cubicBezTo>
                    <a:pt x="318" y="3109"/>
                    <a:pt x="329" y="3202"/>
                    <a:pt x="340" y="3290"/>
                  </a:cubicBezTo>
                  <a:cubicBezTo>
                    <a:pt x="340" y="3323"/>
                    <a:pt x="345" y="3350"/>
                    <a:pt x="345" y="3383"/>
                  </a:cubicBezTo>
                  <a:cubicBezTo>
                    <a:pt x="356" y="3531"/>
                    <a:pt x="373" y="3668"/>
                    <a:pt x="384" y="3810"/>
                  </a:cubicBezTo>
                  <a:cubicBezTo>
                    <a:pt x="400" y="3952"/>
                    <a:pt x="411" y="4089"/>
                    <a:pt x="428" y="4231"/>
                  </a:cubicBezTo>
                  <a:cubicBezTo>
                    <a:pt x="477" y="4653"/>
                    <a:pt x="543" y="5069"/>
                    <a:pt x="575" y="5485"/>
                  </a:cubicBezTo>
                  <a:cubicBezTo>
                    <a:pt x="597" y="5666"/>
                    <a:pt x="614" y="5841"/>
                    <a:pt x="619" y="6021"/>
                  </a:cubicBezTo>
                  <a:cubicBezTo>
                    <a:pt x="619" y="6060"/>
                    <a:pt x="625" y="6109"/>
                    <a:pt x="625" y="6158"/>
                  </a:cubicBezTo>
                  <a:cubicBezTo>
                    <a:pt x="625" y="6196"/>
                    <a:pt x="630" y="6229"/>
                    <a:pt x="630" y="6268"/>
                  </a:cubicBezTo>
                  <a:cubicBezTo>
                    <a:pt x="630" y="6300"/>
                    <a:pt x="641" y="6339"/>
                    <a:pt x="641" y="6377"/>
                  </a:cubicBezTo>
                  <a:lnTo>
                    <a:pt x="641" y="6393"/>
                  </a:lnTo>
                  <a:cubicBezTo>
                    <a:pt x="641" y="6443"/>
                    <a:pt x="647" y="6492"/>
                    <a:pt x="647" y="6541"/>
                  </a:cubicBezTo>
                  <a:cubicBezTo>
                    <a:pt x="647" y="6569"/>
                    <a:pt x="652" y="6601"/>
                    <a:pt x="652" y="6634"/>
                  </a:cubicBezTo>
                  <a:cubicBezTo>
                    <a:pt x="652" y="6684"/>
                    <a:pt x="652" y="6738"/>
                    <a:pt x="657" y="6793"/>
                  </a:cubicBezTo>
                  <a:cubicBezTo>
                    <a:pt x="657" y="6820"/>
                    <a:pt x="668" y="6853"/>
                    <a:pt x="668" y="6881"/>
                  </a:cubicBezTo>
                  <a:lnTo>
                    <a:pt x="668" y="6897"/>
                  </a:lnTo>
                  <a:cubicBezTo>
                    <a:pt x="674" y="6963"/>
                    <a:pt x="679" y="7039"/>
                    <a:pt x="685" y="7105"/>
                  </a:cubicBezTo>
                  <a:lnTo>
                    <a:pt x="729" y="7516"/>
                  </a:lnTo>
                  <a:cubicBezTo>
                    <a:pt x="740" y="7663"/>
                    <a:pt x="756" y="7806"/>
                    <a:pt x="778" y="7948"/>
                  </a:cubicBezTo>
                  <a:cubicBezTo>
                    <a:pt x="783" y="8019"/>
                    <a:pt x="794" y="8090"/>
                    <a:pt x="805" y="8161"/>
                  </a:cubicBezTo>
                  <a:cubicBezTo>
                    <a:pt x="816" y="8293"/>
                    <a:pt x="833" y="8430"/>
                    <a:pt x="849" y="8556"/>
                  </a:cubicBezTo>
                  <a:lnTo>
                    <a:pt x="1134" y="8556"/>
                  </a:lnTo>
                  <a:cubicBezTo>
                    <a:pt x="1134" y="8523"/>
                    <a:pt x="1128" y="8484"/>
                    <a:pt x="1145" y="8441"/>
                  </a:cubicBezTo>
                  <a:cubicBezTo>
                    <a:pt x="1139" y="8419"/>
                    <a:pt x="1139" y="8402"/>
                    <a:pt x="1139" y="8380"/>
                  </a:cubicBezTo>
                  <a:cubicBezTo>
                    <a:pt x="1123" y="8216"/>
                    <a:pt x="1112" y="8057"/>
                    <a:pt x="1095" y="7899"/>
                  </a:cubicBezTo>
                  <a:cubicBezTo>
                    <a:pt x="1084" y="7778"/>
                    <a:pt x="1068" y="7647"/>
                    <a:pt x="1063" y="7527"/>
                  </a:cubicBezTo>
                  <a:cubicBezTo>
                    <a:pt x="1063" y="7499"/>
                    <a:pt x="1057" y="7461"/>
                    <a:pt x="1057" y="7433"/>
                  </a:cubicBezTo>
                  <a:lnTo>
                    <a:pt x="1057" y="7428"/>
                  </a:lnTo>
                  <a:cubicBezTo>
                    <a:pt x="1052" y="7368"/>
                    <a:pt x="1052" y="7313"/>
                    <a:pt x="1041" y="7253"/>
                  </a:cubicBezTo>
                  <a:cubicBezTo>
                    <a:pt x="1041" y="7215"/>
                    <a:pt x="1035" y="7182"/>
                    <a:pt x="1035" y="7149"/>
                  </a:cubicBezTo>
                  <a:lnTo>
                    <a:pt x="1035" y="7127"/>
                  </a:lnTo>
                  <a:cubicBezTo>
                    <a:pt x="1030" y="7017"/>
                    <a:pt x="1013" y="6908"/>
                    <a:pt x="1008" y="6799"/>
                  </a:cubicBezTo>
                  <a:cubicBezTo>
                    <a:pt x="1002" y="6749"/>
                    <a:pt x="1002" y="6695"/>
                    <a:pt x="997" y="6640"/>
                  </a:cubicBezTo>
                  <a:cubicBezTo>
                    <a:pt x="997" y="6629"/>
                    <a:pt x="986" y="6607"/>
                    <a:pt x="986" y="6596"/>
                  </a:cubicBezTo>
                  <a:cubicBezTo>
                    <a:pt x="980" y="6503"/>
                    <a:pt x="969" y="6415"/>
                    <a:pt x="959" y="6328"/>
                  </a:cubicBezTo>
                  <a:cubicBezTo>
                    <a:pt x="948" y="6240"/>
                    <a:pt x="942" y="6147"/>
                    <a:pt x="926" y="6065"/>
                  </a:cubicBezTo>
                  <a:lnTo>
                    <a:pt x="887" y="5780"/>
                  </a:lnTo>
                  <a:cubicBezTo>
                    <a:pt x="871" y="5709"/>
                    <a:pt x="865" y="5638"/>
                    <a:pt x="849" y="5562"/>
                  </a:cubicBezTo>
                  <a:cubicBezTo>
                    <a:pt x="794" y="5228"/>
                    <a:pt x="740" y="4888"/>
                    <a:pt x="696" y="4554"/>
                  </a:cubicBezTo>
                  <a:cubicBezTo>
                    <a:pt x="679" y="4549"/>
                    <a:pt x="674" y="4527"/>
                    <a:pt x="674" y="4516"/>
                  </a:cubicBezTo>
                  <a:lnTo>
                    <a:pt x="674" y="4500"/>
                  </a:lnTo>
                  <a:cubicBezTo>
                    <a:pt x="674" y="4494"/>
                    <a:pt x="679" y="4483"/>
                    <a:pt x="679" y="4483"/>
                  </a:cubicBezTo>
                  <a:lnTo>
                    <a:pt x="679" y="4478"/>
                  </a:lnTo>
                  <a:lnTo>
                    <a:pt x="668" y="4385"/>
                  </a:lnTo>
                  <a:lnTo>
                    <a:pt x="657" y="4385"/>
                  </a:lnTo>
                  <a:lnTo>
                    <a:pt x="652" y="4374"/>
                  </a:lnTo>
                  <a:cubicBezTo>
                    <a:pt x="647" y="4374"/>
                    <a:pt x="647" y="4374"/>
                    <a:pt x="647" y="4368"/>
                  </a:cubicBezTo>
                  <a:cubicBezTo>
                    <a:pt x="641" y="4368"/>
                    <a:pt x="641" y="4363"/>
                    <a:pt x="641" y="4363"/>
                  </a:cubicBezTo>
                  <a:lnTo>
                    <a:pt x="641" y="4341"/>
                  </a:lnTo>
                  <a:cubicBezTo>
                    <a:pt x="647" y="4335"/>
                    <a:pt x="647" y="4330"/>
                    <a:pt x="652" y="4324"/>
                  </a:cubicBezTo>
                  <a:cubicBezTo>
                    <a:pt x="652" y="4314"/>
                    <a:pt x="647" y="4303"/>
                    <a:pt x="647" y="4286"/>
                  </a:cubicBezTo>
                  <a:cubicBezTo>
                    <a:pt x="641" y="4275"/>
                    <a:pt x="641" y="4259"/>
                    <a:pt x="641" y="4248"/>
                  </a:cubicBezTo>
                  <a:cubicBezTo>
                    <a:pt x="630" y="4210"/>
                    <a:pt x="630" y="4171"/>
                    <a:pt x="625" y="4127"/>
                  </a:cubicBezTo>
                  <a:cubicBezTo>
                    <a:pt x="619" y="4116"/>
                    <a:pt x="619" y="4100"/>
                    <a:pt x="619" y="4089"/>
                  </a:cubicBezTo>
                  <a:cubicBezTo>
                    <a:pt x="603" y="3958"/>
                    <a:pt x="592" y="3837"/>
                    <a:pt x="586" y="3711"/>
                  </a:cubicBezTo>
                  <a:cubicBezTo>
                    <a:pt x="570" y="3509"/>
                    <a:pt x="559" y="3295"/>
                    <a:pt x="543" y="3082"/>
                  </a:cubicBezTo>
                  <a:cubicBezTo>
                    <a:pt x="537" y="3022"/>
                    <a:pt x="537" y="2967"/>
                    <a:pt x="532" y="2907"/>
                  </a:cubicBezTo>
                  <a:cubicBezTo>
                    <a:pt x="532" y="2830"/>
                    <a:pt x="521" y="2754"/>
                    <a:pt x="515" y="2677"/>
                  </a:cubicBezTo>
                  <a:cubicBezTo>
                    <a:pt x="482" y="2261"/>
                    <a:pt x="433" y="1839"/>
                    <a:pt x="395" y="1413"/>
                  </a:cubicBezTo>
                  <a:cubicBezTo>
                    <a:pt x="378" y="1303"/>
                    <a:pt x="367" y="1194"/>
                    <a:pt x="356" y="1084"/>
                  </a:cubicBezTo>
                  <a:cubicBezTo>
                    <a:pt x="351" y="1029"/>
                    <a:pt x="351" y="975"/>
                    <a:pt x="345" y="920"/>
                  </a:cubicBezTo>
                  <a:cubicBezTo>
                    <a:pt x="340" y="865"/>
                    <a:pt x="340" y="810"/>
                    <a:pt x="329" y="756"/>
                  </a:cubicBezTo>
                  <a:cubicBezTo>
                    <a:pt x="313" y="537"/>
                    <a:pt x="296" y="312"/>
                    <a:pt x="274" y="93"/>
                  </a:cubicBezTo>
                  <a:lnTo>
                    <a:pt x="236" y="71"/>
                  </a:lnTo>
                  <a:cubicBezTo>
                    <a:pt x="220" y="66"/>
                    <a:pt x="209" y="66"/>
                    <a:pt x="203" y="61"/>
                  </a:cubicBezTo>
                  <a:cubicBezTo>
                    <a:pt x="187" y="55"/>
                    <a:pt x="176" y="44"/>
                    <a:pt x="165" y="39"/>
                  </a:cubicBezTo>
                  <a:cubicBezTo>
                    <a:pt x="159" y="33"/>
                    <a:pt x="148" y="28"/>
                    <a:pt x="137" y="17"/>
                  </a:cubicBezTo>
                  <a:cubicBezTo>
                    <a:pt x="132" y="11"/>
                    <a:pt x="121" y="6"/>
                    <a:pt x="110" y="0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71" name="Google Shape;3871;p29"/>
            <p:cNvSpPr/>
            <p:nvPr/>
          </p:nvSpPr>
          <p:spPr>
            <a:xfrm>
              <a:off x="1176300" y="2598375"/>
              <a:ext cx="48600" cy="43800"/>
            </a:xfrm>
            <a:custGeom>
              <a:avLst/>
              <a:gdLst/>
              <a:ahLst/>
              <a:cxnLst/>
              <a:rect l="l" t="t" r="r" b="b"/>
              <a:pathLst>
                <a:path w="1944" h="1752" extrusionOk="0">
                  <a:moveTo>
                    <a:pt x="1806" y="0"/>
                  </a:moveTo>
                  <a:cubicBezTo>
                    <a:pt x="1642" y="88"/>
                    <a:pt x="1478" y="175"/>
                    <a:pt x="1325" y="285"/>
                  </a:cubicBezTo>
                  <a:cubicBezTo>
                    <a:pt x="1089" y="465"/>
                    <a:pt x="859" y="657"/>
                    <a:pt x="646" y="871"/>
                  </a:cubicBezTo>
                  <a:cubicBezTo>
                    <a:pt x="433" y="1100"/>
                    <a:pt x="235" y="1347"/>
                    <a:pt x="38" y="1593"/>
                  </a:cubicBezTo>
                  <a:cubicBezTo>
                    <a:pt x="22" y="1609"/>
                    <a:pt x="17" y="1620"/>
                    <a:pt x="0" y="1637"/>
                  </a:cubicBezTo>
                  <a:cubicBezTo>
                    <a:pt x="0" y="1675"/>
                    <a:pt x="11" y="1708"/>
                    <a:pt x="17" y="1752"/>
                  </a:cubicBezTo>
                  <a:cubicBezTo>
                    <a:pt x="82" y="1735"/>
                    <a:pt x="148" y="1730"/>
                    <a:pt x="208" y="1719"/>
                  </a:cubicBezTo>
                  <a:cubicBezTo>
                    <a:pt x="329" y="1697"/>
                    <a:pt x="460" y="1670"/>
                    <a:pt x="586" y="1637"/>
                  </a:cubicBezTo>
                  <a:cubicBezTo>
                    <a:pt x="816" y="1571"/>
                    <a:pt x="1040" y="1489"/>
                    <a:pt x="1254" y="1363"/>
                  </a:cubicBezTo>
                  <a:cubicBezTo>
                    <a:pt x="1407" y="1270"/>
                    <a:pt x="1555" y="1172"/>
                    <a:pt x="1664" y="1035"/>
                  </a:cubicBezTo>
                  <a:cubicBezTo>
                    <a:pt x="1790" y="871"/>
                    <a:pt x="1883" y="679"/>
                    <a:pt x="1927" y="471"/>
                  </a:cubicBezTo>
                  <a:cubicBezTo>
                    <a:pt x="1943" y="367"/>
                    <a:pt x="1910" y="257"/>
                    <a:pt x="1878" y="164"/>
                  </a:cubicBezTo>
                  <a:cubicBezTo>
                    <a:pt x="1856" y="104"/>
                    <a:pt x="1834" y="50"/>
                    <a:pt x="1806" y="0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72" name="Google Shape;3872;p29"/>
            <p:cNvSpPr/>
            <p:nvPr/>
          </p:nvSpPr>
          <p:spPr>
            <a:xfrm>
              <a:off x="1175750" y="2591575"/>
              <a:ext cx="44900" cy="44450"/>
            </a:xfrm>
            <a:custGeom>
              <a:avLst/>
              <a:gdLst/>
              <a:ahLst/>
              <a:cxnLst/>
              <a:rect l="l" t="t" r="r" b="b"/>
              <a:pathLst>
                <a:path w="1796" h="1778" extrusionOk="0">
                  <a:moveTo>
                    <a:pt x="1388" y="1"/>
                  </a:moveTo>
                  <a:cubicBezTo>
                    <a:pt x="1359" y="1"/>
                    <a:pt x="1331" y="2"/>
                    <a:pt x="1303" y="4"/>
                  </a:cubicBezTo>
                  <a:cubicBezTo>
                    <a:pt x="1133" y="26"/>
                    <a:pt x="958" y="75"/>
                    <a:pt x="816" y="185"/>
                  </a:cubicBezTo>
                  <a:cubicBezTo>
                    <a:pt x="679" y="278"/>
                    <a:pt x="597" y="431"/>
                    <a:pt x="515" y="568"/>
                  </a:cubicBezTo>
                  <a:cubicBezTo>
                    <a:pt x="460" y="655"/>
                    <a:pt x="411" y="743"/>
                    <a:pt x="367" y="831"/>
                  </a:cubicBezTo>
                  <a:cubicBezTo>
                    <a:pt x="236" y="1077"/>
                    <a:pt x="110" y="1323"/>
                    <a:pt x="28" y="1586"/>
                  </a:cubicBezTo>
                  <a:cubicBezTo>
                    <a:pt x="22" y="1619"/>
                    <a:pt x="11" y="1652"/>
                    <a:pt x="0" y="1690"/>
                  </a:cubicBezTo>
                  <a:cubicBezTo>
                    <a:pt x="0" y="1717"/>
                    <a:pt x="0" y="1750"/>
                    <a:pt x="11" y="1777"/>
                  </a:cubicBezTo>
                  <a:lnTo>
                    <a:pt x="296" y="1427"/>
                  </a:lnTo>
                  <a:cubicBezTo>
                    <a:pt x="422" y="1268"/>
                    <a:pt x="548" y="1121"/>
                    <a:pt x="695" y="984"/>
                  </a:cubicBezTo>
                  <a:cubicBezTo>
                    <a:pt x="892" y="798"/>
                    <a:pt x="1089" y="628"/>
                    <a:pt x="1308" y="469"/>
                  </a:cubicBezTo>
                  <a:cubicBezTo>
                    <a:pt x="1467" y="365"/>
                    <a:pt x="1631" y="278"/>
                    <a:pt x="1796" y="190"/>
                  </a:cubicBezTo>
                  <a:lnTo>
                    <a:pt x="1752" y="130"/>
                  </a:lnTo>
                  <a:cubicBezTo>
                    <a:pt x="1653" y="27"/>
                    <a:pt x="1518" y="1"/>
                    <a:pt x="1388" y="1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73" name="Google Shape;3873;p29"/>
            <p:cNvSpPr/>
            <p:nvPr/>
          </p:nvSpPr>
          <p:spPr>
            <a:xfrm>
              <a:off x="1185600" y="2674600"/>
              <a:ext cx="43250" cy="41625"/>
            </a:xfrm>
            <a:custGeom>
              <a:avLst/>
              <a:gdLst/>
              <a:ahLst/>
              <a:cxnLst/>
              <a:rect l="l" t="t" r="r" b="b"/>
              <a:pathLst>
                <a:path w="1730" h="1665" extrusionOk="0">
                  <a:moveTo>
                    <a:pt x="1588" y="0"/>
                  </a:moveTo>
                  <a:cubicBezTo>
                    <a:pt x="1489" y="71"/>
                    <a:pt x="1396" y="137"/>
                    <a:pt x="1298" y="214"/>
                  </a:cubicBezTo>
                  <a:cubicBezTo>
                    <a:pt x="1007" y="432"/>
                    <a:pt x="717" y="662"/>
                    <a:pt x="460" y="925"/>
                  </a:cubicBezTo>
                  <a:cubicBezTo>
                    <a:pt x="301" y="1084"/>
                    <a:pt x="159" y="1253"/>
                    <a:pt x="0" y="1412"/>
                  </a:cubicBezTo>
                  <a:cubicBezTo>
                    <a:pt x="6" y="1500"/>
                    <a:pt x="11" y="1582"/>
                    <a:pt x="22" y="1664"/>
                  </a:cubicBezTo>
                  <a:cubicBezTo>
                    <a:pt x="28" y="1659"/>
                    <a:pt x="33" y="1659"/>
                    <a:pt x="39" y="1659"/>
                  </a:cubicBezTo>
                  <a:cubicBezTo>
                    <a:pt x="186" y="1631"/>
                    <a:pt x="323" y="1604"/>
                    <a:pt x="466" y="1571"/>
                  </a:cubicBezTo>
                  <a:cubicBezTo>
                    <a:pt x="608" y="1549"/>
                    <a:pt x="739" y="1478"/>
                    <a:pt x="871" y="1412"/>
                  </a:cubicBezTo>
                  <a:cubicBezTo>
                    <a:pt x="1068" y="1319"/>
                    <a:pt x="1259" y="1226"/>
                    <a:pt x="1434" y="1095"/>
                  </a:cubicBezTo>
                  <a:cubicBezTo>
                    <a:pt x="1571" y="1002"/>
                    <a:pt x="1670" y="848"/>
                    <a:pt x="1703" y="684"/>
                  </a:cubicBezTo>
                  <a:cubicBezTo>
                    <a:pt x="1730" y="536"/>
                    <a:pt x="1730" y="383"/>
                    <a:pt x="1697" y="241"/>
                  </a:cubicBezTo>
                  <a:cubicBezTo>
                    <a:pt x="1675" y="148"/>
                    <a:pt x="1642" y="66"/>
                    <a:pt x="1588" y="0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74" name="Google Shape;3874;p29"/>
            <p:cNvSpPr/>
            <p:nvPr/>
          </p:nvSpPr>
          <p:spPr>
            <a:xfrm>
              <a:off x="1184775" y="2671700"/>
              <a:ext cx="38875" cy="35350"/>
            </a:xfrm>
            <a:custGeom>
              <a:avLst/>
              <a:gdLst/>
              <a:ahLst/>
              <a:cxnLst/>
              <a:rect l="l" t="t" r="r" b="b"/>
              <a:pathLst>
                <a:path w="1555" h="1414" extrusionOk="0">
                  <a:moveTo>
                    <a:pt x="1329" y="0"/>
                  </a:moveTo>
                  <a:cubicBezTo>
                    <a:pt x="1319" y="0"/>
                    <a:pt x="1308" y="1"/>
                    <a:pt x="1298" y="1"/>
                  </a:cubicBezTo>
                  <a:cubicBezTo>
                    <a:pt x="1161" y="7"/>
                    <a:pt x="1019" y="45"/>
                    <a:pt x="893" y="111"/>
                  </a:cubicBezTo>
                  <a:cubicBezTo>
                    <a:pt x="559" y="291"/>
                    <a:pt x="285" y="581"/>
                    <a:pt x="72" y="904"/>
                  </a:cubicBezTo>
                  <a:cubicBezTo>
                    <a:pt x="44" y="948"/>
                    <a:pt x="22" y="986"/>
                    <a:pt x="0" y="1030"/>
                  </a:cubicBezTo>
                  <a:cubicBezTo>
                    <a:pt x="11" y="1156"/>
                    <a:pt x="17" y="1282"/>
                    <a:pt x="33" y="1413"/>
                  </a:cubicBezTo>
                  <a:cubicBezTo>
                    <a:pt x="94" y="1337"/>
                    <a:pt x="159" y="1265"/>
                    <a:pt x="225" y="1200"/>
                  </a:cubicBezTo>
                  <a:cubicBezTo>
                    <a:pt x="488" y="910"/>
                    <a:pt x="778" y="647"/>
                    <a:pt x="1084" y="412"/>
                  </a:cubicBezTo>
                  <a:cubicBezTo>
                    <a:pt x="1243" y="297"/>
                    <a:pt x="1402" y="171"/>
                    <a:pt x="1555" y="61"/>
                  </a:cubicBezTo>
                  <a:cubicBezTo>
                    <a:pt x="1496" y="22"/>
                    <a:pt x="1419" y="0"/>
                    <a:pt x="1329" y="0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75" name="Google Shape;3875;p29"/>
            <p:cNvSpPr/>
            <p:nvPr/>
          </p:nvSpPr>
          <p:spPr>
            <a:xfrm>
              <a:off x="1129500" y="2684575"/>
              <a:ext cx="42700" cy="16050"/>
            </a:xfrm>
            <a:custGeom>
              <a:avLst/>
              <a:gdLst/>
              <a:ahLst/>
              <a:cxnLst/>
              <a:rect l="l" t="t" r="r" b="b"/>
              <a:pathLst>
                <a:path w="1708" h="642" extrusionOk="0">
                  <a:moveTo>
                    <a:pt x="22" y="1"/>
                  </a:moveTo>
                  <a:lnTo>
                    <a:pt x="22" y="1"/>
                  </a:lnTo>
                  <a:cubicBezTo>
                    <a:pt x="0" y="116"/>
                    <a:pt x="27" y="225"/>
                    <a:pt x="121" y="329"/>
                  </a:cubicBezTo>
                  <a:cubicBezTo>
                    <a:pt x="279" y="493"/>
                    <a:pt x="575" y="608"/>
                    <a:pt x="799" y="630"/>
                  </a:cubicBezTo>
                  <a:cubicBezTo>
                    <a:pt x="880" y="638"/>
                    <a:pt x="961" y="641"/>
                    <a:pt x="1043" y="641"/>
                  </a:cubicBezTo>
                  <a:cubicBezTo>
                    <a:pt x="1177" y="641"/>
                    <a:pt x="1312" y="633"/>
                    <a:pt x="1445" y="630"/>
                  </a:cubicBezTo>
                  <a:cubicBezTo>
                    <a:pt x="1516" y="630"/>
                    <a:pt x="1593" y="625"/>
                    <a:pt x="1670" y="614"/>
                  </a:cubicBezTo>
                  <a:lnTo>
                    <a:pt x="1708" y="614"/>
                  </a:lnTo>
                  <a:cubicBezTo>
                    <a:pt x="1702" y="553"/>
                    <a:pt x="1702" y="493"/>
                    <a:pt x="1697" y="433"/>
                  </a:cubicBezTo>
                  <a:cubicBezTo>
                    <a:pt x="1571" y="384"/>
                    <a:pt x="1445" y="334"/>
                    <a:pt x="1319" y="285"/>
                  </a:cubicBezTo>
                  <a:cubicBezTo>
                    <a:pt x="958" y="176"/>
                    <a:pt x="586" y="94"/>
                    <a:pt x="214" y="28"/>
                  </a:cubicBezTo>
                  <a:cubicBezTo>
                    <a:pt x="148" y="23"/>
                    <a:pt x="82" y="6"/>
                    <a:pt x="22" y="1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76" name="Google Shape;3876;p29"/>
            <p:cNvSpPr/>
            <p:nvPr/>
          </p:nvSpPr>
          <p:spPr>
            <a:xfrm>
              <a:off x="1130725" y="2674850"/>
              <a:ext cx="41200" cy="17975"/>
            </a:xfrm>
            <a:custGeom>
              <a:avLst/>
              <a:gdLst/>
              <a:ahLst/>
              <a:cxnLst/>
              <a:rect l="l" t="t" r="r" b="b"/>
              <a:pathLst>
                <a:path w="1648" h="719" extrusionOk="0">
                  <a:moveTo>
                    <a:pt x="450" y="1"/>
                  </a:moveTo>
                  <a:cubicBezTo>
                    <a:pt x="326" y="1"/>
                    <a:pt x="204" y="45"/>
                    <a:pt x="115" y="138"/>
                  </a:cubicBezTo>
                  <a:cubicBezTo>
                    <a:pt x="66" y="182"/>
                    <a:pt x="28" y="247"/>
                    <a:pt x="0" y="308"/>
                  </a:cubicBezTo>
                  <a:cubicBezTo>
                    <a:pt x="61" y="313"/>
                    <a:pt x="121" y="318"/>
                    <a:pt x="181" y="335"/>
                  </a:cubicBezTo>
                  <a:cubicBezTo>
                    <a:pt x="608" y="412"/>
                    <a:pt x="1040" y="499"/>
                    <a:pt x="1451" y="641"/>
                  </a:cubicBezTo>
                  <a:cubicBezTo>
                    <a:pt x="1517" y="669"/>
                    <a:pt x="1577" y="696"/>
                    <a:pt x="1648" y="718"/>
                  </a:cubicBezTo>
                  <a:cubicBezTo>
                    <a:pt x="1642" y="658"/>
                    <a:pt x="1642" y="592"/>
                    <a:pt x="1632" y="526"/>
                  </a:cubicBezTo>
                  <a:cubicBezTo>
                    <a:pt x="1533" y="450"/>
                    <a:pt x="1429" y="384"/>
                    <a:pt x="1320" y="318"/>
                  </a:cubicBezTo>
                  <a:cubicBezTo>
                    <a:pt x="1084" y="176"/>
                    <a:pt x="832" y="61"/>
                    <a:pt x="559" y="12"/>
                  </a:cubicBezTo>
                  <a:cubicBezTo>
                    <a:pt x="523" y="4"/>
                    <a:pt x="486" y="1"/>
                    <a:pt x="450" y="1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77" name="Google Shape;3877;p29"/>
            <p:cNvSpPr/>
            <p:nvPr/>
          </p:nvSpPr>
          <p:spPr>
            <a:xfrm>
              <a:off x="1155775" y="2530350"/>
              <a:ext cx="23550" cy="214050"/>
            </a:xfrm>
            <a:custGeom>
              <a:avLst/>
              <a:gdLst/>
              <a:ahLst/>
              <a:cxnLst/>
              <a:rect l="l" t="t" r="r" b="b"/>
              <a:pathLst>
                <a:path w="942" h="8562" extrusionOk="0">
                  <a:moveTo>
                    <a:pt x="82" y="1"/>
                  </a:moveTo>
                  <a:lnTo>
                    <a:pt x="71" y="17"/>
                  </a:lnTo>
                  <a:lnTo>
                    <a:pt x="55" y="34"/>
                  </a:lnTo>
                  <a:cubicBezTo>
                    <a:pt x="55" y="39"/>
                    <a:pt x="55" y="45"/>
                    <a:pt x="49" y="45"/>
                  </a:cubicBezTo>
                  <a:lnTo>
                    <a:pt x="0" y="94"/>
                  </a:lnTo>
                  <a:cubicBezTo>
                    <a:pt x="0" y="132"/>
                    <a:pt x="6" y="171"/>
                    <a:pt x="6" y="209"/>
                  </a:cubicBezTo>
                  <a:cubicBezTo>
                    <a:pt x="44" y="789"/>
                    <a:pt x="153" y="1358"/>
                    <a:pt x="192" y="1939"/>
                  </a:cubicBezTo>
                  <a:cubicBezTo>
                    <a:pt x="208" y="2130"/>
                    <a:pt x="224" y="2316"/>
                    <a:pt x="246" y="2508"/>
                  </a:cubicBezTo>
                  <a:lnTo>
                    <a:pt x="263" y="2650"/>
                  </a:lnTo>
                  <a:cubicBezTo>
                    <a:pt x="263" y="2672"/>
                    <a:pt x="268" y="2699"/>
                    <a:pt x="268" y="2721"/>
                  </a:cubicBezTo>
                  <a:cubicBezTo>
                    <a:pt x="274" y="2760"/>
                    <a:pt x="274" y="2803"/>
                    <a:pt x="279" y="2842"/>
                  </a:cubicBezTo>
                  <a:cubicBezTo>
                    <a:pt x="290" y="2885"/>
                    <a:pt x="290" y="2918"/>
                    <a:pt x="296" y="2962"/>
                  </a:cubicBezTo>
                  <a:lnTo>
                    <a:pt x="334" y="3329"/>
                  </a:lnTo>
                  <a:cubicBezTo>
                    <a:pt x="334" y="3362"/>
                    <a:pt x="345" y="3400"/>
                    <a:pt x="345" y="3427"/>
                  </a:cubicBezTo>
                  <a:cubicBezTo>
                    <a:pt x="345" y="3444"/>
                    <a:pt x="350" y="3471"/>
                    <a:pt x="350" y="3498"/>
                  </a:cubicBezTo>
                  <a:cubicBezTo>
                    <a:pt x="372" y="3761"/>
                    <a:pt x="389" y="4018"/>
                    <a:pt x="416" y="4276"/>
                  </a:cubicBezTo>
                  <a:cubicBezTo>
                    <a:pt x="460" y="4670"/>
                    <a:pt x="526" y="5058"/>
                    <a:pt x="564" y="5458"/>
                  </a:cubicBezTo>
                  <a:cubicBezTo>
                    <a:pt x="591" y="5704"/>
                    <a:pt x="602" y="5951"/>
                    <a:pt x="619" y="6197"/>
                  </a:cubicBezTo>
                  <a:cubicBezTo>
                    <a:pt x="619" y="6235"/>
                    <a:pt x="624" y="6268"/>
                    <a:pt x="624" y="6312"/>
                  </a:cubicBezTo>
                  <a:cubicBezTo>
                    <a:pt x="630" y="6339"/>
                    <a:pt x="630" y="6367"/>
                    <a:pt x="630" y="6394"/>
                  </a:cubicBezTo>
                  <a:cubicBezTo>
                    <a:pt x="630" y="6438"/>
                    <a:pt x="635" y="6471"/>
                    <a:pt x="635" y="6509"/>
                  </a:cubicBezTo>
                  <a:cubicBezTo>
                    <a:pt x="635" y="6536"/>
                    <a:pt x="646" y="6575"/>
                    <a:pt x="646" y="6607"/>
                  </a:cubicBezTo>
                  <a:lnTo>
                    <a:pt x="646" y="6646"/>
                  </a:lnTo>
                  <a:cubicBezTo>
                    <a:pt x="646" y="6695"/>
                    <a:pt x="646" y="6744"/>
                    <a:pt x="651" y="6794"/>
                  </a:cubicBezTo>
                  <a:cubicBezTo>
                    <a:pt x="651" y="6821"/>
                    <a:pt x="657" y="6854"/>
                    <a:pt x="657" y="6881"/>
                  </a:cubicBezTo>
                  <a:cubicBezTo>
                    <a:pt x="657" y="6903"/>
                    <a:pt x="668" y="6930"/>
                    <a:pt x="668" y="6947"/>
                  </a:cubicBezTo>
                  <a:cubicBezTo>
                    <a:pt x="723" y="7489"/>
                    <a:pt x="777" y="8031"/>
                    <a:pt x="848" y="8562"/>
                  </a:cubicBezTo>
                  <a:lnTo>
                    <a:pt x="942" y="8562"/>
                  </a:lnTo>
                  <a:cubicBezTo>
                    <a:pt x="892" y="8217"/>
                    <a:pt x="848" y="7872"/>
                    <a:pt x="810" y="7516"/>
                  </a:cubicBezTo>
                  <a:lnTo>
                    <a:pt x="766" y="7106"/>
                  </a:lnTo>
                  <a:cubicBezTo>
                    <a:pt x="761" y="7034"/>
                    <a:pt x="755" y="6963"/>
                    <a:pt x="750" y="6892"/>
                  </a:cubicBezTo>
                  <a:lnTo>
                    <a:pt x="750" y="6881"/>
                  </a:lnTo>
                  <a:cubicBezTo>
                    <a:pt x="750" y="6854"/>
                    <a:pt x="739" y="6815"/>
                    <a:pt x="739" y="6788"/>
                  </a:cubicBezTo>
                  <a:cubicBezTo>
                    <a:pt x="739" y="6744"/>
                    <a:pt x="734" y="6690"/>
                    <a:pt x="734" y="6635"/>
                  </a:cubicBezTo>
                  <a:cubicBezTo>
                    <a:pt x="734" y="6597"/>
                    <a:pt x="728" y="6569"/>
                    <a:pt x="728" y="6536"/>
                  </a:cubicBezTo>
                  <a:cubicBezTo>
                    <a:pt x="728" y="6482"/>
                    <a:pt x="723" y="6427"/>
                    <a:pt x="723" y="6372"/>
                  </a:cubicBezTo>
                  <a:cubicBezTo>
                    <a:pt x="723" y="6339"/>
                    <a:pt x="712" y="6296"/>
                    <a:pt x="712" y="6263"/>
                  </a:cubicBezTo>
                  <a:cubicBezTo>
                    <a:pt x="701" y="6005"/>
                    <a:pt x="679" y="5743"/>
                    <a:pt x="657" y="5485"/>
                  </a:cubicBezTo>
                  <a:cubicBezTo>
                    <a:pt x="619" y="5058"/>
                    <a:pt x="547" y="4648"/>
                    <a:pt x="509" y="4232"/>
                  </a:cubicBezTo>
                  <a:cubicBezTo>
                    <a:pt x="493" y="4090"/>
                    <a:pt x="482" y="3953"/>
                    <a:pt x="465" y="3805"/>
                  </a:cubicBezTo>
                  <a:cubicBezTo>
                    <a:pt x="454" y="3663"/>
                    <a:pt x="438" y="3526"/>
                    <a:pt x="427" y="3384"/>
                  </a:cubicBezTo>
                  <a:cubicBezTo>
                    <a:pt x="427" y="3351"/>
                    <a:pt x="416" y="3323"/>
                    <a:pt x="416" y="3285"/>
                  </a:cubicBezTo>
                  <a:cubicBezTo>
                    <a:pt x="411" y="3197"/>
                    <a:pt x="400" y="3110"/>
                    <a:pt x="389" y="3022"/>
                  </a:cubicBezTo>
                  <a:cubicBezTo>
                    <a:pt x="383" y="2984"/>
                    <a:pt x="383" y="2946"/>
                    <a:pt x="378" y="2902"/>
                  </a:cubicBezTo>
                  <a:cubicBezTo>
                    <a:pt x="372" y="2847"/>
                    <a:pt x="361" y="2803"/>
                    <a:pt x="356" y="2749"/>
                  </a:cubicBezTo>
                  <a:cubicBezTo>
                    <a:pt x="356" y="2727"/>
                    <a:pt x="350" y="2699"/>
                    <a:pt x="350" y="2677"/>
                  </a:cubicBezTo>
                  <a:cubicBezTo>
                    <a:pt x="350" y="2661"/>
                    <a:pt x="345" y="2628"/>
                    <a:pt x="345" y="2612"/>
                  </a:cubicBezTo>
                  <a:cubicBezTo>
                    <a:pt x="334" y="2563"/>
                    <a:pt x="334" y="2524"/>
                    <a:pt x="328" y="2475"/>
                  </a:cubicBezTo>
                  <a:cubicBezTo>
                    <a:pt x="296" y="2152"/>
                    <a:pt x="268" y="1829"/>
                    <a:pt x="235" y="1506"/>
                  </a:cubicBezTo>
                  <a:cubicBezTo>
                    <a:pt x="208" y="1216"/>
                    <a:pt x="164" y="926"/>
                    <a:pt x="131" y="641"/>
                  </a:cubicBezTo>
                  <a:cubicBezTo>
                    <a:pt x="126" y="576"/>
                    <a:pt x="115" y="521"/>
                    <a:pt x="110" y="466"/>
                  </a:cubicBezTo>
                  <a:cubicBezTo>
                    <a:pt x="104" y="411"/>
                    <a:pt x="104" y="368"/>
                    <a:pt x="99" y="313"/>
                  </a:cubicBezTo>
                  <a:lnTo>
                    <a:pt x="99" y="285"/>
                  </a:lnTo>
                  <a:cubicBezTo>
                    <a:pt x="99" y="236"/>
                    <a:pt x="88" y="198"/>
                    <a:pt x="88" y="149"/>
                  </a:cubicBezTo>
                  <a:lnTo>
                    <a:pt x="88" y="132"/>
                  </a:lnTo>
                  <a:lnTo>
                    <a:pt x="88" y="127"/>
                  </a:lnTo>
                  <a:cubicBezTo>
                    <a:pt x="82" y="88"/>
                    <a:pt x="82" y="45"/>
                    <a:pt x="82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78" name="Google Shape;3878;p29"/>
            <p:cNvSpPr/>
            <p:nvPr/>
          </p:nvSpPr>
          <p:spPr>
            <a:xfrm>
              <a:off x="1164375" y="2530075"/>
              <a:ext cx="24125" cy="214325"/>
            </a:xfrm>
            <a:custGeom>
              <a:avLst/>
              <a:gdLst/>
              <a:ahLst/>
              <a:cxnLst/>
              <a:rect l="l" t="t" r="r" b="b"/>
              <a:pathLst>
                <a:path w="965" h="8573" extrusionOk="0">
                  <a:moveTo>
                    <a:pt x="1" y="1"/>
                  </a:moveTo>
                  <a:cubicBezTo>
                    <a:pt x="1" y="34"/>
                    <a:pt x="6" y="72"/>
                    <a:pt x="6" y="105"/>
                  </a:cubicBezTo>
                  <a:cubicBezTo>
                    <a:pt x="28" y="324"/>
                    <a:pt x="39" y="548"/>
                    <a:pt x="61" y="767"/>
                  </a:cubicBezTo>
                  <a:cubicBezTo>
                    <a:pt x="67" y="822"/>
                    <a:pt x="67" y="877"/>
                    <a:pt x="72" y="931"/>
                  </a:cubicBezTo>
                  <a:cubicBezTo>
                    <a:pt x="83" y="986"/>
                    <a:pt x="83" y="1041"/>
                    <a:pt x="88" y="1096"/>
                  </a:cubicBezTo>
                  <a:cubicBezTo>
                    <a:pt x="99" y="1205"/>
                    <a:pt x="110" y="1315"/>
                    <a:pt x="121" y="1424"/>
                  </a:cubicBezTo>
                  <a:cubicBezTo>
                    <a:pt x="165" y="1840"/>
                    <a:pt x="209" y="2267"/>
                    <a:pt x="247" y="2688"/>
                  </a:cubicBezTo>
                  <a:cubicBezTo>
                    <a:pt x="253" y="2765"/>
                    <a:pt x="253" y="2842"/>
                    <a:pt x="258" y="2913"/>
                  </a:cubicBezTo>
                  <a:cubicBezTo>
                    <a:pt x="264" y="2979"/>
                    <a:pt x="264" y="3033"/>
                    <a:pt x="275" y="3093"/>
                  </a:cubicBezTo>
                  <a:cubicBezTo>
                    <a:pt x="286" y="3296"/>
                    <a:pt x="302" y="3509"/>
                    <a:pt x="313" y="3723"/>
                  </a:cubicBezTo>
                  <a:cubicBezTo>
                    <a:pt x="329" y="3854"/>
                    <a:pt x="335" y="3975"/>
                    <a:pt x="346" y="4101"/>
                  </a:cubicBezTo>
                  <a:cubicBezTo>
                    <a:pt x="346" y="4112"/>
                    <a:pt x="357" y="4128"/>
                    <a:pt x="357" y="4139"/>
                  </a:cubicBezTo>
                  <a:cubicBezTo>
                    <a:pt x="362" y="4183"/>
                    <a:pt x="362" y="4221"/>
                    <a:pt x="368" y="4265"/>
                  </a:cubicBezTo>
                  <a:cubicBezTo>
                    <a:pt x="368" y="4276"/>
                    <a:pt x="373" y="4292"/>
                    <a:pt x="373" y="4303"/>
                  </a:cubicBezTo>
                  <a:cubicBezTo>
                    <a:pt x="373" y="4314"/>
                    <a:pt x="384" y="4325"/>
                    <a:pt x="384" y="4341"/>
                  </a:cubicBezTo>
                  <a:cubicBezTo>
                    <a:pt x="390" y="4347"/>
                    <a:pt x="390" y="4358"/>
                    <a:pt x="390" y="4363"/>
                  </a:cubicBezTo>
                  <a:cubicBezTo>
                    <a:pt x="390" y="4380"/>
                    <a:pt x="395" y="4391"/>
                    <a:pt x="395" y="4407"/>
                  </a:cubicBezTo>
                  <a:cubicBezTo>
                    <a:pt x="400" y="4440"/>
                    <a:pt x="400" y="4467"/>
                    <a:pt x="411" y="4500"/>
                  </a:cubicBezTo>
                  <a:cubicBezTo>
                    <a:pt x="411" y="4522"/>
                    <a:pt x="411" y="4549"/>
                    <a:pt x="417" y="4571"/>
                  </a:cubicBezTo>
                  <a:cubicBezTo>
                    <a:pt x="466" y="4905"/>
                    <a:pt x="521" y="5245"/>
                    <a:pt x="576" y="5579"/>
                  </a:cubicBezTo>
                  <a:cubicBezTo>
                    <a:pt x="587" y="5644"/>
                    <a:pt x="592" y="5721"/>
                    <a:pt x="608" y="5797"/>
                  </a:cubicBezTo>
                  <a:lnTo>
                    <a:pt x="647" y="6082"/>
                  </a:lnTo>
                  <a:cubicBezTo>
                    <a:pt x="663" y="6175"/>
                    <a:pt x="674" y="6257"/>
                    <a:pt x="685" y="6345"/>
                  </a:cubicBezTo>
                  <a:cubicBezTo>
                    <a:pt x="691" y="6432"/>
                    <a:pt x="702" y="6520"/>
                    <a:pt x="712" y="6613"/>
                  </a:cubicBezTo>
                  <a:cubicBezTo>
                    <a:pt x="712" y="6624"/>
                    <a:pt x="718" y="6640"/>
                    <a:pt x="718" y="6657"/>
                  </a:cubicBezTo>
                  <a:lnTo>
                    <a:pt x="756" y="7149"/>
                  </a:lnTo>
                  <a:lnTo>
                    <a:pt x="756" y="7171"/>
                  </a:lnTo>
                  <a:cubicBezTo>
                    <a:pt x="756" y="7204"/>
                    <a:pt x="767" y="7242"/>
                    <a:pt x="767" y="7275"/>
                  </a:cubicBezTo>
                  <a:cubicBezTo>
                    <a:pt x="773" y="7336"/>
                    <a:pt x="773" y="7390"/>
                    <a:pt x="778" y="7450"/>
                  </a:cubicBezTo>
                  <a:lnTo>
                    <a:pt x="778" y="7461"/>
                  </a:lnTo>
                  <a:cubicBezTo>
                    <a:pt x="778" y="7489"/>
                    <a:pt x="789" y="7522"/>
                    <a:pt x="789" y="7549"/>
                  </a:cubicBezTo>
                  <a:cubicBezTo>
                    <a:pt x="800" y="7669"/>
                    <a:pt x="806" y="7801"/>
                    <a:pt x="822" y="7927"/>
                  </a:cubicBezTo>
                  <a:cubicBezTo>
                    <a:pt x="833" y="8091"/>
                    <a:pt x="849" y="8244"/>
                    <a:pt x="860" y="8403"/>
                  </a:cubicBezTo>
                  <a:cubicBezTo>
                    <a:pt x="860" y="8425"/>
                    <a:pt x="871" y="8447"/>
                    <a:pt x="871" y="8463"/>
                  </a:cubicBezTo>
                  <a:cubicBezTo>
                    <a:pt x="871" y="8507"/>
                    <a:pt x="877" y="8540"/>
                    <a:pt x="877" y="8573"/>
                  </a:cubicBezTo>
                  <a:lnTo>
                    <a:pt x="964" y="8573"/>
                  </a:lnTo>
                  <a:cubicBezTo>
                    <a:pt x="964" y="8567"/>
                    <a:pt x="964" y="8567"/>
                    <a:pt x="959" y="8551"/>
                  </a:cubicBezTo>
                  <a:lnTo>
                    <a:pt x="877" y="7527"/>
                  </a:lnTo>
                  <a:cubicBezTo>
                    <a:pt x="877" y="7500"/>
                    <a:pt x="871" y="7467"/>
                    <a:pt x="871" y="7440"/>
                  </a:cubicBezTo>
                  <a:cubicBezTo>
                    <a:pt x="871" y="7396"/>
                    <a:pt x="860" y="7357"/>
                    <a:pt x="860" y="7314"/>
                  </a:cubicBezTo>
                  <a:cubicBezTo>
                    <a:pt x="855" y="7275"/>
                    <a:pt x="855" y="7232"/>
                    <a:pt x="849" y="7193"/>
                  </a:cubicBezTo>
                  <a:cubicBezTo>
                    <a:pt x="849" y="7160"/>
                    <a:pt x="849" y="7117"/>
                    <a:pt x="838" y="7078"/>
                  </a:cubicBezTo>
                  <a:lnTo>
                    <a:pt x="838" y="7062"/>
                  </a:lnTo>
                  <a:cubicBezTo>
                    <a:pt x="827" y="6947"/>
                    <a:pt x="822" y="6821"/>
                    <a:pt x="806" y="6706"/>
                  </a:cubicBezTo>
                  <a:lnTo>
                    <a:pt x="806" y="6701"/>
                  </a:lnTo>
                  <a:cubicBezTo>
                    <a:pt x="800" y="6651"/>
                    <a:pt x="800" y="6602"/>
                    <a:pt x="795" y="6553"/>
                  </a:cubicBezTo>
                  <a:cubicBezTo>
                    <a:pt x="778" y="6427"/>
                    <a:pt x="756" y="6296"/>
                    <a:pt x="745" y="6164"/>
                  </a:cubicBezTo>
                  <a:cubicBezTo>
                    <a:pt x="696" y="5803"/>
                    <a:pt x="636" y="5442"/>
                    <a:pt x="581" y="5075"/>
                  </a:cubicBezTo>
                  <a:cubicBezTo>
                    <a:pt x="554" y="4911"/>
                    <a:pt x="526" y="4741"/>
                    <a:pt x="499" y="4577"/>
                  </a:cubicBezTo>
                  <a:cubicBezTo>
                    <a:pt x="494" y="4549"/>
                    <a:pt x="494" y="4517"/>
                    <a:pt x="483" y="4489"/>
                  </a:cubicBezTo>
                  <a:cubicBezTo>
                    <a:pt x="477" y="4445"/>
                    <a:pt x="477" y="4413"/>
                    <a:pt x="472" y="4374"/>
                  </a:cubicBezTo>
                  <a:cubicBezTo>
                    <a:pt x="466" y="4331"/>
                    <a:pt x="466" y="4292"/>
                    <a:pt x="455" y="4248"/>
                  </a:cubicBezTo>
                  <a:cubicBezTo>
                    <a:pt x="455" y="4221"/>
                    <a:pt x="450" y="4188"/>
                    <a:pt x="450" y="4161"/>
                  </a:cubicBezTo>
                  <a:cubicBezTo>
                    <a:pt x="444" y="4155"/>
                    <a:pt x="444" y="4139"/>
                    <a:pt x="444" y="4133"/>
                  </a:cubicBezTo>
                  <a:cubicBezTo>
                    <a:pt x="439" y="4068"/>
                    <a:pt x="428" y="4002"/>
                    <a:pt x="422" y="3936"/>
                  </a:cubicBezTo>
                  <a:cubicBezTo>
                    <a:pt x="390" y="3537"/>
                    <a:pt x="368" y="3143"/>
                    <a:pt x="340" y="2743"/>
                  </a:cubicBezTo>
                  <a:cubicBezTo>
                    <a:pt x="307" y="2322"/>
                    <a:pt x="258" y="1906"/>
                    <a:pt x="220" y="1484"/>
                  </a:cubicBezTo>
                  <a:cubicBezTo>
                    <a:pt x="171" y="1035"/>
                    <a:pt x="138" y="592"/>
                    <a:pt x="99" y="138"/>
                  </a:cubicBezTo>
                  <a:cubicBezTo>
                    <a:pt x="99" y="105"/>
                    <a:pt x="94" y="72"/>
                    <a:pt x="94" y="34"/>
                  </a:cubicBezTo>
                  <a:cubicBezTo>
                    <a:pt x="72" y="34"/>
                    <a:pt x="61" y="28"/>
                    <a:pt x="45" y="23"/>
                  </a:cubicBezTo>
                  <a:cubicBezTo>
                    <a:pt x="28" y="17"/>
                    <a:pt x="12" y="6"/>
                    <a:pt x="1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79" name="Google Shape;3879;p29"/>
            <p:cNvSpPr/>
            <p:nvPr/>
          </p:nvSpPr>
          <p:spPr>
            <a:xfrm>
              <a:off x="1103500" y="2571700"/>
              <a:ext cx="63100" cy="47500"/>
            </a:xfrm>
            <a:custGeom>
              <a:avLst/>
              <a:gdLst/>
              <a:ahLst/>
              <a:cxnLst/>
              <a:rect l="l" t="t" r="r" b="b"/>
              <a:pathLst>
                <a:path w="2524" h="1900" extrusionOk="0">
                  <a:moveTo>
                    <a:pt x="792" y="1"/>
                  </a:moveTo>
                  <a:cubicBezTo>
                    <a:pt x="704" y="1"/>
                    <a:pt x="617" y="10"/>
                    <a:pt x="531" y="33"/>
                  </a:cubicBezTo>
                  <a:cubicBezTo>
                    <a:pt x="142" y="159"/>
                    <a:pt x="0" y="553"/>
                    <a:pt x="6" y="941"/>
                  </a:cubicBezTo>
                  <a:cubicBezTo>
                    <a:pt x="28" y="1215"/>
                    <a:pt x="203" y="1434"/>
                    <a:pt x="411" y="1593"/>
                  </a:cubicBezTo>
                  <a:cubicBezTo>
                    <a:pt x="717" y="1844"/>
                    <a:pt x="1128" y="1894"/>
                    <a:pt x="1511" y="1899"/>
                  </a:cubicBezTo>
                  <a:lnTo>
                    <a:pt x="1511" y="1899"/>
                  </a:lnTo>
                  <a:cubicBezTo>
                    <a:pt x="1837" y="1899"/>
                    <a:pt x="2164" y="1860"/>
                    <a:pt x="2474" y="1751"/>
                  </a:cubicBezTo>
                  <a:cubicBezTo>
                    <a:pt x="2491" y="1746"/>
                    <a:pt x="2502" y="1735"/>
                    <a:pt x="2523" y="1730"/>
                  </a:cubicBezTo>
                  <a:cubicBezTo>
                    <a:pt x="2523" y="1697"/>
                    <a:pt x="2518" y="1669"/>
                    <a:pt x="2518" y="1636"/>
                  </a:cubicBezTo>
                  <a:cubicBezTo>
                    <a:pt x="2496" y="1647"/>
                    <a:pt x="2474" y="1653"/>
                    <a:pt x="2441" y="1669"/>
                  </a:cubicBezTo>
                  <a:cubicBezTo>
                    <a:pt x="2136" y="1771"/>
                    <a:pt x="1811" y="1807"/>
                    <a:pt x="1494" y="1807"/>
                  </a:cubicBezTo>
                  <a:cubicBezTo>
                    <a:pt x="1470" y="1807"/>
                    <a:pt x="1447" y="1807"/>
                    <a:pt x="1423" y="1806"/>
                  </a:cubicBezTo>
                  <a:cubicBezTo>
                    <a:pt x="1067" y="1801"/>
                    <a:pt x="690" y="1730"/>
                    <a:pt x="411" y="1483"/>
                  </a:cubicBezTo>
                  <a:cubicBezTo>
                    <a:pt x="252" y="1352"/>
                    <a:pt x="115" y="1177"/>
                    <a:pt x="88" y="963"/>
                  </a:cubicBezTo>
                  <a:cubicBezTo>
                    <a:pt x="77" y="826"/>
                    <a:pt x="104" y="695"/>
                    <a:pt x="137" y="569"/>
                  </a:cubicBezTo>
                  <a:cubicBezTo>
                    <a:pt x="222" y="266"/>
                    <a:pt x="472" y="92"/>
                    <a:pt x="767" y="92"/>
                  </a:cubicBezTo>
                  <a:cubicBezTo>
                    <a:pt x="776" y="92"/>
                    <a:pt x="785" y="93"/>
                    <a:pt x="794" y="93"/>
                  </a:cubicBezTo>
                  <a:cubicBezTo>
                    <a:pt x="1046" y="93"/>
                    <a:pt x="1292" y="170"/>
                    <a:pt x="1511" y="295"/>
                  </a:cubicBezTo>
                  <a:cubicBezTo>
                    <a:pt x="1735" y="421"/>
                    <a:pt x="1943" y="586"/>
                    <a:pt x="2135" y="772"/>
                  </a:cubicBezTo>
                  <a:cubicBezTo>
                    <a:pt x="2239" y="881"/>
                    <a:pt x="2337" y="991"/>
                    <a:pt x="2447" y="1095"/>
                  </a:cubicBezTo>
                  <a:cubicBezTo>
                    <a:pt x="2447" y="1045"/>
                    <a:pt x="2441" y="996"/>
                    <a:pt x="2436" y="952"/>
                  </a:cubicBezTo>
                  <a:cubicBezTo>
                    <a:pt x="2392" y="903"/>
                    <a:pt x="2348" y="859"/>
                    <a:pt x="2305" y="815"/>
                  </a:cubicBezTo>
                  <a:cubicBezTo>
                    <a:pt x="2173" y="679"/>
                    <a:pt x="2031" y="547"/>
                    <a:pt x="1883" y="432"/>
                  </a:cubicBezTo>
                  <a:cubicBezTo>
                    <a:pt x="1670" y="257"/>
                    <a:pt x="1429" y="109"/>
                    <a:pt x="1161" y="49"/>
                  </a:cubicBezTo>
                  <a:cubicBezTo>
                    <a:pt x="1041" y="20"/>
                    <a:pt x="917" y="1"/>
                    <a:pt x="792" y="1"/>
                  </a:cubicBezTo>
                  <a:close/>
                  <a:moveTo>
                    <a:pt x="1511" y="1899"/>
                  </a:moveTo>
                  <a:lnTo>
                    <a:pt x="1511" y="1899"/>
                  </a:lnTo>
                  <a:cubicBezTo>
                    <a:pt x="1509" y="1899"/>
                    <a:pt x="1507" y="1899"/>
                    <a:pt x="1505" y="1899"/>
                  </a:cubicBezTo>
                  <a:lnTo>
                    <a:pt x="1511" y="1899"/>
                  </a:lnTo>
                  <a:cubicBezTo>
                    <a:pt x="1511" y="1899"/>
                    <a:pt x="1511" y="1899"/>
                    <a:pt x="1511" y="1899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80" name="Google Shape;3880;p29"/>
            <p:cNvSpPr/>
            <p:nvPr/>
          </p:nvSpPr>
          <p:spPr>
            <a:xfrm>
              <a:off x="1105550" y="2585775"/>
              <a:ext cx="60225" cy="20000"/>
            </a:xfrm>
            <a:custGeom>
              <a:avLst/>
              <a:gdLst/>
              <a:ahLst/>
              <a:cxnLst/>
              <a:rect l="l" t="t" r="r" b="b"/>
              <a:pathLst>
                <a:path w="2409" h="800" extrusionOk="0">
                  <a:moveTo>
                    <a:pt x="493" y="1"/>
                  </a:moveTo>
                  <a:cubicBezTo>
                    <a:pt x="429" y="1"/>
                    <a:pt x="365" y="4"/>
                    <a:pt x="301" y="12"/>
                  </a:cubicBezTo>
                  <a:lnTo>
                    <a:pt x="93" y="34"/>
                  </a:lnTo>
                  <a:cubicBezTo>
                    <a:pt x="60" y="39"/>
                    <a:pt x="0" y="34"/>
                    <a:pt x="0" y="88"/>
                  </a:cubicBezTo>
                  <a:cubicBezTo>
                    <a:pt x="0" y="105"/>
                    <a:pt x="22" y="127"/>
                    <a:pt x="50" y="127"/>
                  </a:cubicBezTo>
                  <a:cubicBezTo>
                    <a:pt x="88" y="121"/>
                    <a:pt x="121" y="116"/>
                    <a:pt x="164" y="116"/>
                  </a:cubicBezTo>
                  <a:cubicBezTo>
                    <a:pt x="268" y="105"/>
                    <a:pt x="361" y="99"/>
                    <a:pt x="465" y="94"/>
                  </a:cubicBezTo>
                  <a:cubicBezTo>
                    <a:pt x="476" y="94"/>
                    <a:pt x="487" y="93"/>
                    <a:pt x="498" y="93"/>
                  </a:cubicBezTo>
                  <a:cubicBezTo>
                    <a:pt x="761" y="93"/>
                    <a:pt x="1023" y="157"/>
                    <a:pt x="1270" y="231"/>
                  </a:cubicBezTo>
                  <a:cubicBezTo>
                    <a:pt x="1681" y="346"/>
                    <a:pt x="2058" y="554"/>
                    <a:pt x="2409" y="800"/>
                  </a:cubicBezTo>
                  <a:cubicBezTo>
                    <a:pt x="2403" y="761"/>
                    <a:pt x="2403" y="723"/>
                    <a:pt x="2392" y="679"/>
                  </a:cubicBezTo>
                  <a:cubicBezTo>
                    <a:pt x="2332" y="641"/>
                    <a:pt x="2272" y="597"/>
                    <a:pt x="2195" y="559"/>
                  </a:cubicBezTo>
                  <a:cubicBezTo>
                    <a:pt x="1867" y="346"/>
                    <a:pt x="1511" y="198"/>
                    <a:pt x="1133" y="99"/>
                  </a:cubicBezTo>
                  <a:cubicBezTo>
                    <a:pt x="922" y="40"/>
                    <a:pt x="708" y="1"/>
                    <a:pt x="493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81" name="Google Shape;3881;p29"/>
            <p:cNvSpPr/>
            <p:nvPr/>
          </p:nvSpPr>
          <p:spPr>
            <a:xfrm>
              <a:off x="1173275" y="2589425"/>
              <a:ext cx="53525" cy="55175"/>
            </a:xfrm>
            <a:custGeom>
              <a:avLst/>
              <a:gdLst/>
              <a:ahLst/>
              <a:cxnLst/>
              <a:rect l="l" t="t" r="r" b="b"/>
              <a:pathLst>
                <a:path w="2141" h="2207" extrusionOk="0">
                  <a:moveTo>
                    <a:pt x="1467" y="0"/>
                  </a:moveTo>
                  <a:cubicBezTo>
                    <a:pt x="1278" y="0"/>
                    <a:pt x="1081" y="55"/>
                    <a:pt x="948" y="128"/>
                  </a:cubicBezTo>
                  <a:cubicBezTo>
                    <a:pt x="756" y="227"/>
                    <a:pt x="641" y="402"/>
                    <a:pt x="532" y="588"/>
                  </a:cubicBezTo>
                  <a:cubicBezTo>
                    <a:pt x="384" y="851"/>
                    <a:pt x="236" y="1114"/>
                    <a:pt x="121" y="1398"/>
                  </a:cubicBezTo>
                  <a:cubicBezTo>
                    <a:pt x="88" y="1480"/>
                    <a:pt x="55" y="1573"/>
                    <a:pt x="28" y="1661"/>
                  </a:cubicBezTo>
                  <a:cubicBezTo>
                    <a:pt x="17" y="1699"/>
                    <a:pt x="6" y="1732"/>
                    <a:pt x="1" y="1765"/>
                  </a:cubicBezTo>
                  <a:cubicBezTo>
                    <a:pt x="6" y="1814"/>
                    <a:pt x="12" y="1869"/>
                    <a:pt x="17" y="1924"/>
                  </a:cubicBezTo>
                  <a:cubicBezTo>
                    <a:pt x="17" y="1946"/>
                    <a:pt x="28" y="1973"/>
                    <a:pt x="28" y="1989"/>
                  </a:cubicBezTo>
                  <a:cubicBezTo>
                    <a:pt x="28" y="1978"/>
                    <a:pt x="34" y="1973"/>
                    <a:pt x="34" y="1962"/>
                  </a:cubicBezTo>
                  <a:cubicBezTo>
                    <a:pt x="61" y="1869"/>
                    <a:pt x="88" y="1765"/>
                    <a:pt x="116" y="1672"/>
                  </a:cubicBezTo>
                  <a:cubicBezTo>
                    <a:pt x="203" y="1404"/>
                    <a:pt x="329" y="1157"/>
                    <a:pt x="450" y="917"/>
                  </a:cubicBezTo>
                  <a:cubicBezTo>
                    <a:pt x="499" y="829"/>
                    <a:pt x="554" y="741"/>
                    <a:pt x="603" y="648"/>
                  </a:cubicBezTo>
                  <a:cubicBezTo>
                    <a:pt x="690" y="512"/>
                    <a:pt x="772" y="364"/>
                    <a:pt x="904" y="265"/>
                  </a:cubicBezTo>
                  <a:cubicBezTo>
                    <a:pt x="1041" y="156"/>
                    <a:pt x="1216" y="112"/>
                    <a:pt x="1386" y="90"/>
                  </a:cubicBezTo>
                  <a:cubicBezTo>
                    <a:pt x="1418" y="87"/>
                    <a:pt x="1452" y="85"/>
                    <a:pt x="1486" y="85"/>
                  </a:cubicBezTo>
                  <a:cubicBezTo>
                    <a:pt x="1617" y="85"/>
                    <a:pt x="1754" y="115"/>
                    <a:pt x="1845" y="210"/>
                  </a:cubicBezTo>
                  <a:cubicBezTo>
                    <a:pt x="1922" y="304"/>
                    <a:pt x="1949" y="413"/>
                    <a:pt x="1988" y="522"/>
                  </a:cubicBezTo>
                  <a:cubicBezTo>
                    <a:pt x="2026" y="615"/>
                    <a:pt x="2059" y="719"/>
                    <a:pt x="2037" y="829"/>
                  </a:cubicBezTo>
                  <a:cubicBezTo>
                    <a:pt x="1999" y="1031"/>
                    <a:pt x="1900" y="1223"/>
                    <a:pt x="1780" y="1387"/>
                  </a:cubicBezTo>
                  <a:cubicBezTo>
                    <a:pt x="1670" y="1524"/>
                    <a:pt x="1517" y="1628"/>
                    <a:pt x="1369" y="1716"/>
                  </a:cubicBezTo>
                  <a:cubicBezTo>
                    <a:pt x="1161" y="1847"/>
                    <a:pt x="931" y="1929"/>
                    <a:pt x="696" y="1989"/>
                  </a:cubicBezTo>
                  <a:cubicBezTo>
                    <a:pt x="575" y="2028"/>
                    <a:pt x="444" y="2055"/>
                    <a:pt x="324" y="2071"/>
                  </a:cubicBezTo>
                  <a:cubicBezTo>
                    <a:pt x="236" y="2088"/>
                    <a:pt x="148" y="2099"/>
                    <a:pt x="66" y="2121"/>
                  </a:cubicBezTo>
                  <a:cubicBezTo>
                    <a:pt x="34" y="2126"/>
                    <a:pt x="28" y="2192"/>
                    <a:pt x="61" y="2203"/>
                  </a:cubicBezTo>
                  <a:cubicBezTo>
                    <a:pt x="66" y="2206"/>
                    <a:pt x="73" y="2207"/>
                    <a:pt x="80" y="2207"/>
                  </a:cubicBezTo>
                  <a:cubicBezTo>
                    <a:pt x="87" y="2207"/>
                    <a:pt x="94" y="2206"/>
                    <a:pt x="99" y="2203"/>
                  </a:cubicBezTo>
                  <a:lnTo>
                    <a:pt x="187" y="2181"/>
                  </a:lnTo>
                  <a:cubicBezTo>
                    <a:pt x="280" y="2165"/>
                    <a:pt x="384" y="2148"/>
                    <a:pt x="482" y="2126"/>
                  </a:cubicBezTo>
                  <a:cubicBezTo>
                    <a:pt x="942" y="2039"/>
                    <a:pt x="1396" y="1869"/>
                    <a:pt x="1752" y="1557"/>
                  </a:cubicBezTo>
                  <a:cubicBezTo>
                    <a:pt x="1938" y="1382"/>
                    <a:pt x="2119" y="1037"/>
                    <a:pt x="2135" y="780"/>
                  </a:cubicBezTo>
                  <a:cubicBezTo>
                    <a:pt x="2141" y="637"/>
                    <a:pt x="2081" y="506"/>
                    <a:pt x="2037" y="380"/>
                  </a:cubicBezTo>
                  <a:cubicBezTo>
                    <a:pt x="2020" y="314"/>
                    <a:pt x="1988" y="254"/>
                    <a:pt x="1944" y="205"/>
                  </a:cubicBezTo>
                  <a:cubicBezTo>
                    <a:pt x="1842" y="56"/>
                    <a:pt x="1658" y="0"/>
                    <a:pt x="1467" y="0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82" name="Google Shape;3882;p29"/>
            <p:cNvSpPr/>
            <p:nvPr/>
          </p:nvSpPr>
          <p:spPr>
            <a:xfrm>
              <a:off x="1173550" y="2595075"/>
              <a:ext cx="49975" cy="45325"/>
            </a:xfrm>
            <a:custGeom>
              <a:avLst/>
              <a:gdLst/>
              <a:ahLst/>
              <a:cxnLst/>
              <a:rect l="l" t="t" r="r" b="b"/>
              <a:pathLst>
                <a:path w="1999" h="1813" extrusionOk="0">
                  <a:moveTo>
                    <a:pt x="1960" y="1"/>
                  </a:moveTo>
                  <a:cubicBezTo>
                    <a:pt x="1769" y="105"/>
                    <a:pt x="1577" y="209"/>
                    <a:pt x="1396" y="329"/>
                  </a:cubicBezTo>
                  <a:cubicBezTo>
                    <a:pt x="1177" y="488"/>
                    <a:pt x="980" y="663"/>
                    <a:pt x="783" y="844"/>
                  </a:cubicBezTo>
                  <a:cubicBezTo>
                    <a:pt x="641" y="981"/>
                    <a:pt x="510" y="1139"/>
                    <a:pt x="384" y="1287"/>
                  </a:cubicBezTo>
                  <a:lnTo>
                    <a:pt x="99" y="1637"/>
                  </a:lnTo>
                  <a:cubicBezTo>
                    <a:pt x="72" y="1676"/>
                    <a:pt x="28" y="1714"/>
                    <a:pt x="12" y="1758"/>
                  </a:cubicBezTo>
                  <a:cubicBezTo>
                    <a:pt x="1" y="1785"/>
                    <a:pt x="23" y="1807"/>
                    <a:pt x="44" y="1813"/>
                  </a:cubicBezTo>
                  <a:cubicBezTo>
                    <a:pt x="66" y="1813"/>
                    <a:pt x="83" y="1807"/>
                    <a:pt x="94" y="1785"/>
                  </a:cubicBezTo>
                  <a:cubicBezTo>
                    <a:pt x="110" y="1758"/>
                    <a:pt x="127" y="1741"/>
                    <a:pt x="148" y="1720"/>
                  </a:cubicBezTo>
                  <a:cubicBezTo>
                    <a:pt x="345" y="1473"/>
                    <a:pt x="543" y="1227"/>
                    <a:pt x="756" y="992"/>
                  </a:cubicBezTo>
                  <a:cubicBezTo>
                    <a:pt x="959" y="784"/>
                    <a:pt x="1194" y="592"/>
                    <a:pt x="1435" y="411"/>
                  </a:cubicBezTo>
                  <a:cubicBezTo>
                    <a:pt x="1610" y="291"/>
                    <a:pt x="1807" y="187"/>
                    <a:pt x="1998" y="83"/>
                  </a:cubicBezTo>
                  <a:lnTo>
                    <a:pt x="1960" y="1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83" name="Google Shape;3883;p29"/>
            <p:cNvSpPr/>
            <p:nvPr/>
          </p:nvSpPr>
          <p:spPr>
            <a:xfrm>
              <a:off x="1107175" y="2443050"/>
              <a:ext cx="104850" cy="102125"/>
            </a:xfrm>
            <a:custGeom>
              <a:avLst/>
              <a:gdLst/>
              <a:ahLst/>
              <a:cxnLst/>
              <a:rect l="l" t="t" r="r" b="b"/>
              <a:pathLst>
                <a:path w="4194" h="4085" extrusionOk="0">
                  <a:moveTo>
                    <a:pt x="1747" y="105"/>
                  </a:moveTo>
                  <a:cubicBezTo>
                    <a:pt x="1950" y="110"/>
                    <a:pt x="2125" y="252"/>
                    <a:pt x="2251" y="417"/>
                  </a:cubicBezTo>
                  <a:cubicBezTo>
                    <a:pt x="2409" y="608"/>
                    <a:pt x="2491" y="876"/>
                    <a:pt x="2459" y="1128"/>
                  </a:cubicBezTo>
                  <a:cubicBezTo>
                    <a:pt x="2437" y="1271"/>
                    <a:pt x="2344" y="1391"/>
                    <a:pt x="2305" y="1528"/>
                  </a:cubicBezTo>
                  <a:cubicBezTo>
                    <a:pt x="2305" y="1556"/>
                    <a:pt x="2334" y="1585"/>
                    <a:pt x="2360" y="1585"/>
                  </a:cubicBezTo>
                  <a:cubicBezTo>
                    <a:pt x="2363" y="1585"/>
                    <a:pt x="2367" y="1584"/>
                    <a:pt x="2371" y="1583"/>
                  </a:cubicBezTo>
                  <a:cubicBezTo>
                    <a:pt x="2387" y="1572"/>
                    <a:pt x="2409" y="1555"/>
                    <a:pt x="2431" y="1539"/>
                  </a:cubicBezTo>
                  <a:cubicBezTo>
                    <a:pt x="2470" y="1506"/>
                    <a:pt x="2519" y="1479"/>
                    <a:pt x="2563" y="1446"/>
                  </a:cubicBezTo>
                  <a:cubicBezTo>
                    <a:pt x="2753" y="1297"/>
                    <a:pt x="3131" y="1002"/>
                    <a:pt x="3385" y="1002"/>
                  </a:cubicBezTo>
                  <a:cubicBezTo>
                    <a:pt x="3533" y="1002"/>
                    <a:pt x="3639" y="1103"/>
                    <a:pt x="3641" y="1391"/>
                  </a:cubicBezTo>
                  <a:cubicBezTo>
                    <a:pt x="3619" y="1791"/>
                    <a:pt x="3334" y="2037"/>
                    <a:pt x="3028" y="2239"/>
                  </a:cubicBezTo>
                  <a:cubicBezTo>
                    <a:pt x="2973" y="2272"/>
                    <a:pt x="2907" y="2300"/>
                    <a:pt x="2864" y="2338"/>
                  </a:cubicBezTo>
                  <a:cubicBezTo>
                    <a:pt x="2838" y="2364"/>
                    <a:pt x="2851" y="2415"/>
                    <a:pt x="2890" y="2415"/>
                  </a:cubicBezTo>
                  <a:cubicBezTo>
                    <a:pt x="2892" y="2415"/>
                    <a:pt x="2894" y="2415"/>
                    <a:pt x="2896" y="2415"/>
                  </a:cubicBezTo>
                  <a:cubicBezTo>
                    <a:pt x="3108" y="2368"/>
                    <a:pt x="3320" y="2327"/>
                    <a:pt x="3536" y="2327"/>
                  </a:cubicBezTo>
                  <a:cubicBezTo>
                    <a:pt x="3549" y="2327"/>
                    <a:pt x="3562" y="2327"/>
                    <a:pt x="3575" y="2327"/>
                  </a:cubicBezTo>
                  <a:cubicBezTo>
                    <a:pt x="3718" y="2332"/>
                    <a:pt x="3876" y="2349"/>
                    <a:pt x="3991" y="2442"/>
                  </a:cubicBezTo>
                  <a:cubicBezTo>
                    <a:pt x="4134" y="2573"/>
                    <a:pt x="4123" y="2721"/>
                    <a:pt x="4024" y="2880"/>
                  </a:cubicBezTo>
                  <a:cubicBezTo>
                    <a:pt x="3904" y="3049"/>
                    <a:pt x="3739" y="3197"/>
                    <a:pt x="3559" y="3312"/>
                  </a:cubicBezTo>
                  <a:cubicBezTo>
                    <a:pt x="3548" y="3318"/>
                    <a:pt x="3531" y="3329"/>
                    <a:pt x="3520" y="3340"/>
                  </a:cubicBezTo>
                  <a:cubicBezTo>
                    <a:pt x="3493" y="3356"/>
                    <a:pt x="3466" y="3372"/>
                    <a:pt x="3433" y="3394"/>
                  </a:cubicBezTo>
                  <a:cubicBezTo>
                    <a:pt x="3416" y="3400"/>
                    <a:pt x="3395" y="3405"/>
                    <a:pt x="3384" y="3411"/>
                  </a:cubicBezTo>
                  <a:cubicBezTo>
                    <a:pt x="3334" y="3433"/>
                    <a:pt x="3285" y="3455"/>
                    <a:pt x="3230" y="3476"/>
                  </a:cubicBezTo>
                  <a:cubicBezTo>
                    <a:pt x="3198" y="3487"/>
                    <a:pt x="3165" y="3493"/>
                    <a:pt x="3126" y="3509"/>
                  </a:cubicBezTo>
                  <a:cubicBezTo>
                    <a:pt x="3002" y="3543"/>
                    <a:pt x="2873" y="3560"/>
                    <a:pt x="2748" y="3560"/>
                  </a:cubicBezTo>
                  <a:cubicBezTo>
                    <a:pt x="2730" y="3560"/>
                    <a:pt x="2712" y="3559"/>
                    <a:pt x="2694" y="3559"/>
                  </a:cubicBezTo>
                  <a:lnTo>
                    <a:pt x="2656" y="3559"/>
                  </a:lnTo>
                  <a:cubicBezTo>
                    <a:pt x="2623" y="3559"/>
                    <a:pt x="2590" y="3548"/>
                    <a:pt x="2557" y="3542"/>
                  </a:cubicBezTo>
                  <a:cubicBezTo>
                    <a:pt x="2530" y="3537"/>
                    <a:pt x="2502" y="3537"/>
                    <a:pt x="2480" y="3531"/>
                  </a:cubicBezTo>
                  <a:cubicBezTo>
                    <a:pt x="2459" y="3520"/>
                    <a:pt x="2437" y="3520"/>
                    <a:pt x="2420" y="3515"/>
                  </a:cubicBezTo>
                  <a:lnTo>
                    <a:pt x="2409" y="3515"/>
                  </a:lnTo>
                  <a:cubicBezTo>
                    <a:pt x="2393" y="3509"/>
                    <a:pt x="2371" y="3504"/>
                    <a:pt x="2355" y="3493"/>
                  </a:cubicBezTo>
                  <a:cubicBezTo>
                    <a:pt x="2344" y="3487"/>
                    <a:pt x="2322" y="3482"/>
                    <a:pt x="2305" y="3476"/>
                  </a:cubicBezTo>
                  <a:cubicBezTo>
                    <a:pt x="2300" y="3476"/>
                    <a:pt x="2300" y="3465"/>
                    <a:pt x="2294" y="3465"/>
                  </a:cubicBezTo>
                  <a:cubicBezTo>
                    <a:pt x="2272" y="3460"/>
                    <a:pt x="2251" y="3449"/>
                    <a:pt x="2240" y="3438"/>
                  </a:cubicBezTo>
                  <a:cubicBezTo>
                    <a:pt x="2209" y="3418"/>
                    <a:pt x="2174" y="3391"/>
                    <a:pt x="2141" y="3391"/>
                  </a:cubicBezTo>
                  <a:cubicBezTo>
                    <a:pt x="2122" y="3391"/>
                    <a:pt x="2103" y="3400"/>
                    <a:pt x="2086" y="3427"/>
                  </a:cubicBezTo>
                  <a:cubicBezTo>
                    <a:pt x="2075" y="3449"/>
                    <a:pt x="2059" y="3476"/>
                    <a:pt x="2043" y="3493"/>
                  </a:cubicBezTo>
                  <a:lnTo>
                    <a:pt x="2026" y="3509"/>
                  </a:lnTo>
                  <a:cubicBezTo>
                    <a:pt x="2021" y="3515"/>
                    <a:pt x="2021" y="3515"/>
                    <a:pt x="2021" y="3520"/>
                  </a:cubicBezTo>
                  <a:cubicBezTo>
                    <a:pt x="2021" y="3531"/>
                    <a:pt x="2015" y="3531"/>
                    <a:pt x="2015" y="3537"/>
                  </a:cubicBezTo>
                  <a:cubicBezTo>
                    <a:pt x="1999" y="3559"/>
                    <a:pt x="1977" y="3569"/>
                    <a:pt x="1966" y="3586"/>
                  </a:cubicBezTo>
                  <a:lnTo>
                    <a:pt x="1950" y="3597"/>
                  </a:lnTo>
                  <a:cubicBezTo>
                    <a:pt x="1939" y="3613"/>
                    <a:pt x="1933" y="3619"/>
                    <a:pt x="1917" y="3624"/>
                  </a:cubicBezTo>
                  <a:lnTo>
                    <a:pt x="1906" y="3641"/>
                  </a:lnTo>
                  <a:cubicBezTo>
                    <a:pt x="1889" y="3652"/>
                    <a:pt x="1878" y="3663"/>
                    <a:pt x="1856" y="3673"/>
                  </a:cubicBezTo>
                  <a:lnTo>
                    <a:pt x="1851" y="3679"/>
                  </a:lnTo>
                  <a:cubicBezTo>
                    <a:pt x="1829" y="3695"/>
                    <a:pt x="1813" y="3706"/>
                    <a:pt x="1796" y="3723"/>
                  </a:cubicBezTo>
                  <a:cubicBezTo>
                    <a:pt x="1774" y="3734"/>
                    <a:pt x="1752" y="3750"/>
                    <a:pt x="1731" y="3756"/>
                  </a:cubicBezTo>
                  <a:cubicBezTo>
                    <a:pt x="1506" y="3865"/>
                    <a:pt x="1260" y="3947"/>
                    <a:pt x="1014" y="3975"/>
                  </a:cubicBezTo>
                  <a:cubicBezTo>
                    <a:pt x="980" y="3977"/>
                    <a:pt x="946" y="3979"/>
                    <a:pt x="913" y="3979"/>
                  </a:cubicBezTo>
                  <a:cubicBezTo>
                    <a:pt x="747" y="3979"/>
                    <a:pt x="581" y="3942"/>
                    <a:pt x="444" y="3838"/>
                  </a:cubicBezTo>
                  <a:cubicBezTo>
                    <a:pt x="236" y="3663"/>
                    <a:pt x="220" y="3433"/>
                    <a:pt x="362" y="3203"/>
                  </a:cubicBezTo>
                  <a:cubicBezTo>
                    <a:pt x="466" y="3022"/>
                    <a:pt x="619" y="2885"/>
                    <a:pt x="789" y="2792"/>
                  </a:cubicBezTo>
                  <a:cubicBezTo>
                    <a:pt x="926" y="2710"/>
                    <a:pt x="1074" y="2639"/>
                    <a:pt x="1232" y="2612"/>
                  </a:cubicBezTo>
                  <a:cubicBezTo>
                    <a:pt x="1254" y="2623"/>
                    <a:pt x="1276" y="2623"/>
                    <a:pt x="1293" y="2628"/>
                  </a:cubicBezTo>
                  <a:cubicBezTo>
                    <a:pt x="1309" y="2628"/>
                    <a:pt x="1315" y="2634"/>
                    <a:pt x="1331" y="2634"/>
                  </a:cubicBezTo>
                  <a:cubicBezTo>
                    <a:pt x="1336" y="2634"/>
                    <a:pt x="1347" y="2634"/>
                    <a:pt x="1358" y="2639"/>
                  </a:cubicBezTo>
                  <a:cubicBezTo>
                    <a:pt x="1369" y="2639"/>
                    <a:pt x="1375" y="2639"/>
                    <a:pt x="1386" y="2634"/>
                  </a:cubicBezTo>
                  <a:cubicBezTo>
                    <a:pt x="1419" y="2612"/>
                    <a:pt x="1402" y="2551"/>
                    <a:pt x="1358" y="2551"/>
                  </a:cubicBezTo>
                  <a:cubicBezTo>
                    <a:pt x="1342" y="2527"/>
                    <a:pt x="1313" y="2524"/>
                    <a:pt x="1286" y="2524"/>
                  </a:cubicBezTo>
                  <a:cubicBezTo>
                    <a:pt x="1277" y="2524"/>
                    <a:pt x="1268" y="2524"/>
                    <a:pt x="1260" y="2524"/>
                  </a:cubicBezTo>
                  <a:cubicBezTo>
                    <a:pt x="1255" y="2525"/>
                    <a:pt x="1250" y="2525"/>
                    <a:pt x="1245" y="2525"/>
                  </a:cubicBezTo>
                  <a:cubicBezTo>
                    <a:pt x="1196" y="2525"/>
                    <a:pt x="1151" y="2502"/>
                    <a:pt x="1101" y="2497"/>
                  </a:cubicBezTo>
                  <a:cubicBezTo>
                    <a:pt x="1019" y="2475"/>
                    <a:pt x="948" y="2458"/>
                    <a:pt x="866" y="2436"/>
                  </a:cubicBezTo>
                  <a:cubicBezTo>
                    <a:pt x="729" y="2393"/>
                    <a:pt x="592" y="2327"/>
                    <a:pt x="483" y="2228"/>
                  </a:cubicBezTo>
                  <a:cubicBezTo>
                    <a:pt x="302" y="2086"/>
                    <a:pt x="138" y="1840"/>
                    <a:pt x="192" y="1594"/>
                  </a:cubicBezTo>
                  <a:cubicBezTo>
                    <a:pt x="220" y="1506"/>
                    <a:pt x="302" y="1462"/>
                    <a:pt x="379" y="1429"/>
                  </a:cubicBezTo>
                  <a:cubicBezTo>
                    <a:pt x="446" y="1400"/>
                    <a:pt x="514" y="1388"/>
                    <a:pt x="582" y="1388"/>
                  </a:cubicBezTo>
                  <a:cubicBezTo>
                    <a:pt x="759" y="1388"/>
                    <a:pt x="936" y="1471"/>
                    <a:pt x="1090" y="1566"/>
                  </a:cubicBezTo>
                  <a:cubicBezTo>
                    <a:pt x="1178" y="1626"/>
                    <a:pt x="1260" y="1698"/>
                    <a:pt x="1336" y="1780"/>
                  </a:cubicBezTo>
                  <a:cubicBezTo>
                    <a:pt x="1364" y="1829"/>
                    <a:pt x="1397" y="1873"/>
                    <a:pt x="1424" y="1916"/>
                  </a:cubicBezTo>
                  <a:cubicBezTo>
                    <a:pt x="1440" y="1938"/>
                    <a:pt x="1446" y="1949"/>
                    <a:pt x="1468" y="1955"/>
                  </a:cubicBezTo>
                  <a:cubicBezTo>
                    <a:pt x="1473" y="1960"/>
                    <a:pt x="1477" y="1963"/>
                    <a:pt x="1482" y="1963"/>
                  </a:cubicBezTo>
                  <a:cubicBezTo>
                    <a:pt x="1487" y="1963"/>
                    <a:pt x="1492" y="1960"/>
                    <a:pt x="1501" y="1955"/>
                  </a:cubicBezTo>
                  <a:cubicBezTo>
                    <a:pt x="1506" y="1955"/>
                    <a:pt x="1506" y="1949"/>
                    <a:pt x="1512" y="1949"/>
                  </a:cubicBezTo>
                  <a:cubicBezTo>
                    <a:pt x="1523" y="1944"/>
                    <a:pt x="1528" y="1927"/>
                    <a:pt x="1528" y="1911"/>
                  </a:cubicBezTo>
                  <a:cubicBezTo>
                    <a:pt x="1523" y="1873"/>
                    <a:pt x="1501" y="1845"/>
                    <a:pt x="1479" y="1818"/>
                  </a:cubicBezTo>
                  <a:cubicBezTo>
                    <a:pt x="1457" y="1785"/>
                    <a:pt x="1430" y="1758"/>
                    <a:pt x="1402" y="1725"/>
                  </a:cubicBezTo>
                  <a:cubicBezTo>
                    <a:pt x="1336" y="1615"/>
                    <a:pt x="1276" y="1511"/>
                    <a:pt x="1227" y="1396"/>
                  </a:cubicBezTo>
                  <a:cubicBezTo>
                    <a:pt x="1172" y="1227"/>
                    <a:pt x="1145" y="1052"/>
                    <a:pt x="1145" y="876"/>
                  </a:cubicBezTo>
                  <a:cubicBezTo>
                    <a:pt x="1139" y="718"/>
                    <a:pt x="1145" y="554"/>
                    <a:pt x="1227" y="411"/>
                  </a:cubicBezTo>
                  <a:cubicBezTo>
                    <a:pt x="1331" y="220"/>
                    <a:pt x="1539" y="105"/>
                    <a:pt x="1747" y="105"/>
                  </a:cubicBezTo>
                  <a:close/>
                  <a:moveTo>
                    <a:pt x="1744" y="1"/>
                  </a:moveTo>
                  <a:cubicBezTo>
                    <a:pt x="1720" y="1"/>
                    <a:pt x="1695" y="2"/>
                    <a:pt x="1670" y="6"/>
                  </a:cubicBezTo>
                  <a:cubicBezTo>
                    <a:pt x="1468" y="34"/>
                    <a:pt x="1276" y="148"/>
                    <a:pt x="1167" y="335"/>
                  </a:cubicBezTo>
                  <a:cubicBezTo>
                    <a:pt x="1079" y="477"/>
                    <a:pt x="1052" y="652"/>
                    <a:pt x="1057" y="822"/>
                  </a:cubicBezTo>
                  <a:cubicBezTo>
                    <a:pt x="1057" y="1063"/>
                    <a:pt x="1085" y="1314"/>
                    <a:pt x="1194" y="1533"/>
                  </a:cubicBezTo>
                  <a:cubicBezTo>
                    <a:pt x="1014" y="1406"/>
                    <a:pt x="797" y="1304"/>
                    <a:pt x="582" y="1304"/>
                  </a:cubicBezTo>
                  <a:cubicBezTo>
                    <a:pt x="484" y="1304"/>
                    <a:pt x="385" y="1325"/>
                    <a:pt x="291" y="1375"/>
                  </a:cubicBezTo>
                  <a:cubicBezTo>
                    <a:pt x="1" y="1500"/>
                    <a:pt x="72" y="1867"/>
                    <a:pt x="214" y="2086"/>
                  </a:cubicBezTo>
                  <a:cubicBezTo>
                    <a:pt x="324" y="2250"/>
                    <a:pt x="488" y="2382"/>
                    <a:pt x="663" y="2469"/>
                  </a:cubicBezTo>
                  <a:cubicBezTo>
                    <a:pt x="784" y="2524"/>
                    <a:pt x="904" y="2557"/>
                    <a:pt x="1035" y="2584"/>
                  </a:cubicBezTo>
                  <a:cubicBezTo>
                    <a:pt x="756" y="2694"/>
                    <a:pt x="472" y="2869"/>
                    <a:pt x="307" y="3143"/>
                  </a:cubicBezTo>
                  <a:cubicBezTo>
                    <a:pt x="198" y="3307"/>
                    <a:pt x="132" y="3515"/>
                    <a:pt x="220" y="3706"/>
                  </a:cubicBezTo>
                  <a:cubicBezTo>
                    <a:pt x="335" y="3969"/>
                    <a:pt x="619" y="4073"/>
                    <a:pt x="877" y="4084"/>
                  </a:cubicBezTo>
                  <a:cubicBezTo>
                    <a:pt x="887" y="4084"/>
                    <a:pt x="897" y="4084"/>
                    <a:pt x="907" y="4084"/>
                  </a:cubicBezTo>
                  <a:cubicBezTo>
                    <a:pt x="1115" y="4084"/>
                    <a:pt x="1318" y="4031"/>
                    <a:pt x="1512" y="3964"/>
                  </a:cubicBezTo>
                  <a:cubicBezTo>
                    <a:pt x="1670" y="3909"/>
                    <a:pt x="1835" y="3832"/>
                    <a:pt x="1971" y="3717"/>
                  </a:cubicBezTo>
                  <a:cubicBezTo>
                    <a:pt x="1999" y="3695"/>
                    <a:pt x="2026" y="3668"/>
                    <a:pt x="2054" y="3641"/>
                  </a:cubicBezTo>
                  <a:lnTo>
                    <a:pt x="2070" y="3624"/>
                  </a:lnTo>
                  <a:cubicBezTo>
                    <a:pt x="2081" y="3613"/>
                    <a:pt x="2086" y="3597"/>
                    <a:pt x="2103" y="3586"/>
                  </a:cubicBezTo>
                  <a:cubicBezTo>
                    <a:pt x="2119" y="3569"/>
                    <a:pt x="2125" y="3559"/>
                    <a:pt x="2136" y="3542"/>
                  </a:cubicBezTo>
                  <a:cubicBezTo>
                    <a:pt x="2147" y="3531"/>
                    <a:pt x="2158" y="3515"/>
                    <a:pt x="2163" y="3504"/>
                  </a:cubicBezTo>
                  <a:cubicBezTo>
                    <a:pt x="2168" y="3509"/>
                    <a:pt x="2185" y="3515"/>
                    <a:pt x="2190" y="3526"/>
                  </a:cubicBezTo>
                  <a:cubicBezTo>
                    <a:pt x="2196" y="3531"/>
                    <a:pt x="2212" y="3537"/>
                    <a:pt x="2218" y="3542"/>
                  </a:cubicBezTo>
                  <a:cubicBezTo>
                    <a:pt x="2223" y="3553"/>
                    <a:pt x="2240" y="3559"/>
                    <a:pt x="2251" y="3564"/>
                  </a:cubicBezTo>
                  <a:cubicBezTo>
                    <a:pt x="2262" y="3569"/>
                    <a:pt x="2272" y="3569"/>
                    <a:pt x="2289" y="3580"/>
                  </a:cubicBezTo>
                  <a:lnTo>
                    <a:pt x="2327" y="3597"/>
                  </a:lnTo>
                  <a:cubicBezTo>
                    <a:pt x="2355" y="3613"/>
                    <a:pt x="2387" y="3619"/>
                    <a:pt x="2415" y="3624"/>
                  </a:cubicBezTo>
                  <a:cubicBezTo>
                    <a:pt x="2526" y="3658"/>
                    <a:pt x="2646" y="3668"/>
                    <a:pt x="2762" y="3668"/>
                  </a:cubicBezTo>
                  <a:cubicBezTo>
                    <a:pt x="2817" y="3668"/>
                    <a:pt x="2871" y="3666"/>
                    <a:pt x="2924" y="3663"/>
                  </a:cubicBezTo>
                  <a:cubicBezTo>
                    <a:pt x="3170" y="3635"/>
                    <a:pt x="3411" y="3553"/>
                    <a:pt x="3614" y="3416"/>
                  </a:cubicBezTo>
                  <a:cubicBezTo>
                    <a:pt x="3756" y="3318"/>
                    <a:pt x="3904" y="3208"/>
                    <a:pt x="4002" y="3066"/>
                  </a:cubicBezTo>
                  <a:cubicBezTo>
                    <a:pt x="4095" y="2940"/>
                    <a:pt x="4194" y="2798"/>
                    <a:pt x="4188" y="2639"/>
                  </a:cubicBezTo>
                  <a:cubicBezTo>
                    <a:pt x="4161" y="2491"/>
                    <a:pt x="4079" y="2365"/>
                    <a:pt x="3969" y="2305"/>
                  </a:cubicBezTo>
                  <a:cubicBezTo>
                    <a:pt x="3831" y="2234"/>
                    <a:pt x="3679" y="2210"/>
                    <a:pt x="3525" y="2210"/>
                  </a:cubicBezTo>
                  <a:cubicBezTo>
                    <a:pt x="3394" y="2210"/>
                    <a:pt x="3261" y="2228"/>
                    <a:pt x="3132" y="2250"/>
                  </a:cubicBezTo>
                  <a:cubicBezTo>
                    <a:pt x="3378" y="2086"/>
                    <a:pt x="3603" y="1884"/>
                    <a:pt x="3685" y="1583"/>
                  </a:cubicBezTo>
                  <a:cubicBezTo>
                    <a:pt x="3750" y="1353"/>
                    <a:pt x="3734" y="986"/>
                    <a:pt x="3477" y="909"/>
                  </a:cubicBezTo>
                  <a:cubicBezTo>
                    <a:pt x="3440" y="898"/>
                    <a:pt x="3402" y="893"/>
                    <a:pt x="3363" y="893"/>
                  </a:cubicBezTo>
                  <a:cubicBezTo>
                    <a:pt x="3051" y="893"/>
                    <a:pt x="2670" y="1231"/>
                    <a:pt x="2437" y="1396"/>
                  </a:cubicBezTo>
                  <a:cubicBezTo>
                    <a:pt x="2502" y="1282"/>
                    <a:pt x="2546" y="1156"/>
                    <a:pt x="2546" y="1024"/>
                  </a:cubicBezTo>
                  <a:cubicBezTo>
                    <a:pt x="2557" y="734"/>
                    <a:pt x="2437" y="444"/>
                    <a:pt x="2234" y="247"/>
                  </a:cubicBezTo>
                  <a:cubicBezTo>
                    <a:pt x="2108" y="107"/>
                    <a:pt x="1931" y="1"/>
                    <a:pt x="1744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84" name="Google Shape;3884;p29"/>
            <p:cNvSpPr/>
            <p:nvPr/>
          </p:nvSpPr>
          <p:spPr>
            <a:xfrm>
              <a:off x="1148100" y="2494925"/>
              <a:ext cx="23825" cy="14275"/>
            </a:xfrm>
            <a:custGeom>
              <a:avLst/>
              <a:gdLst/>
              <a:ahLst/>
              <a:cxnLst/>
              <a:rect l="l" t="t" r="r" b="b"/>
              <a:pathLst>
                <a:path w="953" h="571" extrusionOk="0">
                  <a:moveTo>
                    <a:pt x="657" y="89"/>
                  </a:moveTo>
                  <a:cubicBezTo>
                    <a:pt x="687" y="89"/>
                    <a:pt x="715" y="92"/>
                    <a:pt x="739" y="99"/>
                  </a:cubicBezTo>
                  <a:cubicBezTo>
                    <a:pt x="739" y="110"/>
                    <a:pt x="739" y="110"/>
                    <a:pt x="745" y="115"/>
                  </a:cubicBezTo>
                  <a:cubicBezTo>
                    <a:pt x="734" y="137"/>
                    <a:pt x="739" y="164"/>
                    <a:pt x="761" y="175"/>
                  </a:cubicBezTo>
                  <a:cubicBezTo>
                    <a:pt x="783" y="203"/>
                    <a:pt x="789" y="230"/>
                    <a:pt x="789" y="263"/>
                  </a:cubicBezTo>
                  <a:cubicBezTo>
                    <a:pt x="772" y="389"/>
                    <a:pt x="471" y="465"/>
                    <a:pt x="373" y="471"/>
                  </a:cubicBezTo>
                  <a:cubicBezTo>
                    <a:pt x="359" y="474"/>
                    <a:pt x="342" y="476"/>
                    <a:pt x="324" y="476"/>
                  </a:cubicBezTo>
                  <a:cubicBezTo>
                    <a:pt x="213" y="476"/>
                    <a:pt x="48" y="417"/>
                    <a:pt x="137" y="290"/>
                  </a:cubicBezTo>
                  <a:cubicBezTo>
                    <a:pt x="235" y="188"/>
                    <a:pt x="484" y="89"/>
                    <a:pt x="657" y="89"/>
                  </a:cubicBezTo>
                  <a:close/>
                  <a:moveTo>
                    <a:pt x="658" y="0"/>
                  </a:moveTo>
                  <a:cubicBezTo>
                    <a:pt x="576" y="0"/>
                    <a:pt x="493" y="23"/>
                    <a:pt x="417" y="44"/>
                  </a:cubicBezTo>
                  <a:cubicBezTo>
                    <a:pt x="274" y="99"/>
                    <a:pt x="1" y="197"/>
                    <a:pt x="44" y="400"/>
                  </a:cubicBezTo>
                  <a:cubicBezTo>
                    <a:pt x="87" y="528"/>
                    <a:pt x="201" y="570"/>
                    <a:pt x="327" y="570"/>
                  </a:cubicBezTo>
                  <a:cubicBezTo>
                    <a:pt x="443" y="570"/>
                    <a:pt x="568" y="535"/>
                    <a:pt x="657" y="498"/>
                  </a:cubicBezTo>
                  <a:cubicBezTo>
                    <a:pt x="822" y="438"/>
                    <a:pt x="953" y="307"/>
                    <a:pt x="827" y="121"/>
                  </a:cubicBezTo>
                  <a:cubicBezTo>
                    <a:pt x="849" y="88"/>
                    <a:pt x="827" y="39"/>
                    <a:pt x="794" y="28"/>
                  </a:cubicBezTo>
                  <a:cubicBezTo>
                    <a:pt x="750" y="8"/>
                    <a:pt x="704" y="0"/>
                    <a:pt x="6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85" name="Google Shape;3885;p29"/>
            <p:cNvSpPr/>
            <p:nvPr/>
          </p:nvSpPr>
          <p:spPr>
            <a:xfrm>
              <a:off x="1125525" y="2672550"/>
              <a:ext cx="49150" cy="30425"/>
            </a:xfrm>
            <a:custGeom>
              <a:avLst/>
              <a:gdLst/>
              <a:ahLst/>
              <a:cxnLst/>
              <a:rect l="l" t="t" r="r" b="b"/>
              <a:pathLst>
                <a:path w="1966" h="1217" extrusionOk="0">
                  <a:moveTo>
                    <a:pt x="637" y="0"/>
                  </a:moveTo>
                  <a:cubicBezTo>
                    <a:pt x="557" y="0"/>
                    <a:pt x="477" y="15"/>
                    <a:pt x="400" y="55"/>
                  </a:cubicBezTo>
                  <a:cubicBezTo>
                    <a:pt x="170" y="164"/>
                    <a:pt x="0" y="460"/>
                    <a:pt x="110" y="711"/>
                  </a:cubicBezTo>
                  <a:cubicBezTo>
                    <a:pt x="214" y="952"/>
                    <a:pt x="466" y="1067"/>
                    <a:pt x="690" y="1149"/>
                  </a:cubicBezTo>
                  <a:cubicBezTo>
                    <a:pt x="853" y="1203"/>
                    <a:pt x="1016" y="1216"/>
                    <a:pt x="1180" y="1216"/>
                  </a:cubicBezTo>
                  <a:cubicBezTo>
                    <a:pt x="1303" y="1216"/>
                    <a:pt x="1425" y="1209"/>
                    <a:pt x="1549" y="1204"/>
                  </a:cubicBezTo>
                  <a:cubicBezTo>
                    <a:pt x="1637" y="1204"/>
                    <a:pt x="1719" y="1204"/>
                    <a:pt x="1807" y="1193"/>
                  </a:cubicBezTo>
                  <a:cubicBezTo>
                    <a:pt x="1834" y="1190"/>
                    <a:pt x="1860" y="1189"/>
                    <a:pt x="1886" y="1189"/>
                  </a:cubicBezTo>
                  <a:cubicBezTo>
                    <a:pt x="1912" y="1189"/>
                    <a:pt x="1938" y="1190"/>
                    <a:pt x="1965" y="1193"/>
                  </a:cubicBezTo>
                  <a:cubicBezTo>
                    <a:pt x="1965" y="1166"/>
                    <a:pt x="1960" y="1133"/>
                    <a:pt x="1960" y="1106"/>
                  </a:cubicBezTo>
                  <a:cubicBezTo>
                    <a:pt x="1938" y="1100"/>
                    <a:pt x="1915" y="1097"/>
                    <a:pt x="1892" y="1097"/>
                  </a:cubicBezTo>
                  <a:cubicBezTo>
                    <a:pt x="1868" y="1097"/>
                    <a:pt x="1845" y="1100"/>
                    <a:pt x="1823" y="1106"/>
                  </a:cubicBezTo>
                  <a:cubicBezTo>
                    <a:pt x="1746" y="1111"/>
                    <a:pt x="1670" y="1117"/>
                    <a:pt x="1593" y="1117"/>
                  </a:cubicBezTo>
                  <a:cubicBezTo>
                    <a:pt x="1464" y="1120"/>
                    <a:pt x="1330" y="1128"/>
                    <a:pt x="1196" y="1128"/>
                  </a:cubicBezTo>
                  <a:cubicBezTo>
                    <a:pt x="1115" y="1128"/>
                    <a:pt x="1033" y="1125"/>
                    <a:pt x="953" y="1117"/>
                  </a:cubicBezTo>
                  <a:cubicBezTo>
                    <a:pt x="728" y="1095"/>
                    <a:pt x="438" y="980"/>
                    <a:pt x="274" y="815"/>
                  </a:cubicBezTo>
                  <a:cubicBezTo>
                    <a:pt x="104" y="629"/>
                    <a:pt x="143" y="400"/>
                    <a:pt x="318" y="230"/>
                  </a:cubicBezTo>
                  <a:cubicBezTo>
                    <a:pt x="407" y="137"/>
                    <a:pt x="528" y="93"/>
                    <a:pt x="652" y="93"/>
                  </a:cubicBezTo>
                  <a:cubicBezTo>
                    <a:pt x="689" y="93"/>
                    <a:pt x="725" y="96"/>
                    <a:pt x="761" y="104"/>
                  </a:cubicBezTo>
                  <a:cubicBezTo>
                    <a:pt x="1029" y="153"/>
                    <a:pt x="1287" y="268"/>
                    <a:pt x="1522" y="410"/>
                  </a:cubicBezTo>
                  <a:cubicBezTo>
                    <a:pt x="1642" y="487"/>
                    <a:pt x="1774" y="564"/>
                    <a:pt x="1883" y="651"/>
                  </a:cubicBezTo>
                  <a:cubicBezTo>
                    <a:pt x="1905" y="668"/>
                    <a:pt x="1916" y="684"/>
                    <a:pt x="1933" y="701"/>
                  </a:cubicBezTo>
                  <a:cubicBezTo>
                    <a:pt x="1933" y="657"/>
                    <a:pt x="1922" y="613"/>
                    <a:pt x="1922" y="569"/>
                  </a:cubicBezTo>
                  <a:lnTo>
                    <a:pt x="1779" y="465"/>
                  </a:lnTo>
                  <a:cubicBezTo>
                    <a:pt x="1632" y="367"/>
                    <a:pt x="1478" y="274"/>
                    <a:pt x="1320" y="192"/>
                  </a:cubicBezTo>
                  <a:cubicBezTo>
                    <a:pt x="1221" y="137"/>
                    <a:pt x="1101" y="98"/>
                    <a:pt x="991" y="66"/>
                  </a:cubicBezTo>
                  <a:cubicBezTo>
                    <a:pt x="877" y="33"/>
                    <a:pt x="756" y="0"/>
                    <a:pt x="637" y="0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86" name="Google Shape;3886;p29"/>
            <p:cNvSpPr/>
            <p:nvPr/>
          </p:nvSpPr>
          <p:spPr>
            <a:xfrm>
              <a:off x="1127700" y="2682125"/>
              <a:ext cx="46550" cy="13975"/>
            </a:xfrm>
            <a:custGeom>
              <a:avLst/>
              <a:gdLst/>
              <a:ahLst/>
              <a:cxnLst/>
              <a:rect l="l" t="t" r="r" b="b"/>
              <a:pathLst>
                <a:path w="1862" h="559" extrusionOk="0">
                  <a:moveTo>
                    <a:pt x="23" y="0"/>
                  </a:moveTo>
                  <a:cubicBezTo>
                    <a:pt x="17" y="27"/>
                    <a:pt x="12" y="66"/>
                    <a:pt x="1" y="93"/>
                  </a:cubicBezTo>
                  <a:cubicBezTo>
                    <a:pt x="99" y="99"/>
                    <a:pt x="187" y="121"/>
                    <a:pt x="286" y="131"/>
                  </a:cubicBezTo>
                  <a:cubicBezTo>
                    <a:pt x="652" y="203"/>
                    <a:pt x="1030" y="285"/>
                    <a:pt x="1391" y="394"/>
                  </a:cubicBezTo>
                  <a:cubicBezTo>
                    <a:pt x="1550" y="438"/>
                    <a:pt x="1709" y="509"/>
                    <a:pt x="1862" y="558"/>
                  </a:cubicBezTo>
                  <a:cubicBezTo>
                    <a:pt x="1862" y="531"/>
                    <a:pt x="1857" y="493"/>
                    <a:pt x="1857" y="460"/>
                  </a:cubicBezTo>
                  <a:cubicBezTo>
                    <a:pt x="1753" y="427"/>
                    <a:pt x="1659" y="394"/>
                    <a:pt x="1561" y="350"/>
                  </a:cubicBezTo>
                  <a:cubicBezTo>
                    <a:pt x="1150" y="208"/>
                    <a:pt x="723" y="126"/>
                    <a:pt x="297" y="44"/>
                  </a:cubicBezTo>
                  <a:cubicBezTo>
                    <a:pt x="209" y="22"/>
                    <a:pt x="116" y="11"/>
                    <a:pt x="23" y="0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87" name="Google Shape;3887;p29"/>
            <p:cNvSpPr/>
            <p:nvPr/>
          </p:nvSpPr>
          <p:spPr>
            <a:xfrm>
              <a:off x="1182450" y="2669550"/>
              <a:ext cx="48600" cy="49525"/>
            </a:xfrm>
            <a:custGeom>
              <a:avLst/>
              <a:gdLst/>
              <a:ahLst/>
              <a:cxnLst/>
              <a:rect l="l" t="t" r="r" b="b"/>
              <a:pathLst>
                <a:path w="1944" h="1981" extrusionOk="0">
                  <a:moveTo>
                    <a:pt x="1426" y="0"/>
                  </a:moveTo>
                  <a:cubicBezTo>
                    <a:pt x="1352" y="0"/>
                    <a:pt x="1277" y="12"/>
                    <a:pt x="1205" y="27"/>
                  </a:cubicBezTo>
                  <a:cubicBezTo>
                    <a:pt x="712" y="136"/>
                    <a:pt x="263" y="640"/>
                    <a:pt x="0" y="1094"/>
                  </a:cubicBezTo>
                  <a:cubicBezTo>
                    <a:pt x="6" y="1138"/>
                    <a:pt x="6" y="1198"/>
                    <a:pt x="17" y="1247"/>
                  </a:cubicBezTo>
                  <a:cubicBezTo>
                    <a:pt x="55" y="1160"/>
                    <a:pt x="110" y="1072"/>
                    <a:pt x="165" y="990"/>
                  </a:cubicBezTo>
                  <a:cubicBezTo>
                    <a:pt x="378" y="667"/>
                    <a:pt x="652" y="377"/>
                    <a:pt x="1002" y="202"/>
                  </a:cubicBezTo>
                  <a:cubicBezTo>
                    <a:pt x="1123" y="142"/>
                    <a:pt x="1265" y="109"/>
                    <a:pt x="1402" y="104"/>
                  </a:cubicBezTo>
                  <a:cubicBezTo>
                    <a:pt x="1418" y="102"/>
                    <a:pt x="1434" y="101"/>
                    <a:pt x="1449" y="101"/>
                  </a:cubicBezTo>
                  <a:cubicBezTo>
                    <a:pt x="1661" y="101"/>
                    <a:pt x="1788" y="240"/>
                    <a:pt x="1834" y="459"/>
                  </a:cubicBezTo>
                  <a:cubicBezTo>
                    <a:pt x="1861" y="602"/>
                    <a:pt x="1861" y="760"/>
                    <a:pt x="1840" y="903"/>
                  </a:cubicBezTo>
                  <a:cubicBezTo>
                    <a:pt x="1807" y="1067"/>
                    <a:pt x="1714" y="1215"/>
                    <a:pt x="1577" y="1313"/>
                  </a:cubicBezTo>
                  <a:cubicBezTo>
                    <a:pt x="1396" y="1434"/>
                    <a:pt x="1205" y="1538"/>
                    <a:pt x="1008" y="1625"/>
                  </a:cubicBezTo>
                  <a:cubicBezTo>
                    <a:pt x="876" y="1691"/>
                    <a:pt x="750" y="1757"/>
                    <a:pt x="603" y="1784"/>
                  </a:cubicBezTo>
                  <a:cubicBezTo>
                    <a:pt x="460" y="1817"/>
                    <a:pt x="323" y="1844"/>
                    <a:pt x="181" y="1871"/>
                  </a:cubicBezTo>
                  <a:cubicBezTo>
                    <a:pt x="143" y="1882"/>
                    <a:pt x="104" y="1888"/>
                    <a:pt x="72" y="1893"/>
                  </a:cubicBezTo>
                  <a:cubicBezTo>
                    <a:pt x="72" y="1921"/>
                    <a:pt x="77" y="1954"/>
                    <a:pt x="77" y="1981"/>
                  </a:cubicBezTo>
                  <a:cubicBezTo>
                    <a:pt x="192" y="1965"/>
                    <a:pt x="307" y="1932"/>
                    <a:pt x="427" y="1915"/>
                  </a:cubicBezTo>
                  <a:cubicBezTo>
                    <a:pt x="515" y="1893"/>
                    <a:pt x="613" y="1882"/>
                    <a:pt x="707" y="1855"/>
                  </a:cubicBezTo>
                  <a:cubicBezTo>
                    <a:pt x="800" y="1822"/>
                    <a:pt x="893" y="1784"/>
                    <a:pt x="980" y="1735"/>
                  </a:cubicBezTo>
                  <a:cubicBezTo>
                    <a:pt x="1199" y="1636"/>
                    <a:pt x="1424" y="1521"/>
                    <a:pt x="1621" y="1379"/>
                  </a:cubicBezTo>
                  <a:cubicBezTo>
                    <a:pt x="1834" y="1226"/>
                    <a:pt x="1944" y="974"/>
                    <a:pt x="1938" y="700"/>
                  </a:cubicBezTo>
                  <a:cubicBezTo>
                    <a:pt x="1938" y="470"/>
                    <a:pt x="1889" y="197"/>
                    <a:pt x="1686" y="65"/>
                  </a:cubicBezTo>
                  <a:cubicBezTo>
                    <a:pt x="1605" y="17"/>
                    <a:pt x="1516" y="0"/>
                    <a:pt x="1426" y="0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88" name="Google Shape;3888;p29"/>
            <p:cNvSpPr/>
            <p:nvPr/>
          </p:nvSpPr>
          <p:spPr>
            <a:xfrm>
              <a:off x="1183400" y="2671850"/>
              <a:ext cx="43675" cy="40250"/>
            </a:xfrm>
            <a:custGeom>
              <a:avLst/>
              <a:gdLst/>
              <a:ahLst/>
              <a:cxnLst/>
              <a:rect l="l" t="t" r="r" b="b"/>
              <a:pathLst>
                <a:path w="1747" h="1610" extrusionOk="0">
                  <a:moveTo>
                    <a:pt x="1687" y="1"/>
                  </a:moveTo>
                  <a:cubicBezTo>
                    <a:pt x="1506" y="126"/>
                    <a:pt x="1320" y="263"/>
                    <a:pt x="1139" y="411"/>
                  </a:cubicBezTo>
                  <a:cubicBezTo>
                    <a:pt x="833" y="646"/>
                    <a:pt x="548" y="909"/>
                    <a:pt x="280" y="1199"/>
                  </a:cubicBezTo>
                  <a:cubicBezTo>
                    <a:pt x="181" y="1292"/>
                    <a:pt x="94" y="1396"/>
                    <a:pt x="1" y="1495"/>
                  </a:cubicBezTo>
                  <a:cubicBezTo>
                    <a:pt x="1" y="1528"/>
                    <a:pt x="6" y="1566"/>
                    <a:pt x="6" y="1610"/>
                  </a:cubicBezTo>
                  <a:lnTo>
                    <a:pt x="34" y="1582"/>
                  </a:lnTo>
                  <a:cubicBezTo>
                    <a:pt x="209" y="1407"/>
                    <a:pt x="373" y="1221"/>
                    <a:pt x="548" y="1041"/>
                  </a:cubicBezTo>
                  <a:cubicBezTo>
                    <a:pt x="805" y="778"/>
                    <a:pt x="1095" y="548"/>
                    <a:pt x="1386" y="329"/>
                  </a:cubicBezTo>
                  <a:cubicBezTo>
                    <a:pt x="1500" y="241"/>
                    <a:pt x="1626" y="154"/>
                    <a:pt x="1747" y="72"/>
                  </a:cubicBezTo>
                  <a:cubicBezTo>
                    <a:pt x="1736" y="44"/>
                    <a:pt x="1714" y="22"/>
                    <a:pt x="1687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89" name="Google Shape;3889;p29"/>
            <p:cNvSpPr/>
            <p:nvPr/>
          </p:nvSpPr>
          <p:spPr>
            <a:xfrm>
              <a:off x="1293150" y="2467675"/>
              <a:ext cx="81575" cy="74900"/>
            </a:xfrm>
            <a:custGeom>
              <a:avLst/>
              <a:gdLst/>
              <a:ahLst/>
              <a:cxnLst/>
              <a:rect l="l" t="t" r="r" b="b"/>
              <a:pathLst>
                <a:path w="3263" h="2996" extrusionOk="0">
                  <a:moveTo>
                    <a:pt x="2002" y="1"/>
                  </a:moveTo>
                  <a:cubicBezTo>
                    <a:pt x="1990" y="1"/>
                    <a:pt x="1978" y="2"/>
                    <a:pt x="1966" y="6"/>
                  </a:cubicBezTo>
                  <a:cubicBezTo>
                    <a:pt x="1944" y="12"/>
                    <a:pt x="1922" y="34"/>
                    <a:pt x="1911" y="56"/>
                  </a:cubicBezTo>
                  <a:cubicBezTo>
                    <a:pt x="1862" y="116"/>
                    <a:pt x="1829" y="182"/>
                    <a:pt x="1796" y="253"/>
                  </a:cubicBezTo>
                  <a:cubicBezTo>
                    <a:pt x="1730" y="390"/>
                    <a:pt x="1708" y="532"/>
                    <a:pt x="1692" y="674"/>
                  </a:cubicBezTo>
                  <a:cubicBezTo>
                    <a:pt x="1665" y="860"/>
                    <a:pt x="1659" y="1046"/>
                    <a:pt x="1615" y="1222"/>
                  </a:cubicBezTo>
                  <a:cubicBezTo>
                    <a:pt x="1607" y="1243"/>
                    <a:pt x="1591" y="1254"/>
                    <a:pt x="1574" y="1254"/>
                  </a:cubicBezTo>
                  <a:cubicBezTo>
                    <a:pt x="1558" y="1254"/>
                    <a:pt x="1541" y="1243"/>
                    <a:pt x="1533" y="1222"/>
                  </a:cubicBezTo>
                  <a:cubicBezTo>
                    <a:pt x="1511" y="1112"/>
                    <a:pt x="1506" y="1003"/>
                    <a:pt x="1484" y="893"/>
                  </a:cubicBezTo>
                  <a:cubicBezTo>
                    <a:pt x="1451" y="674"/>
                    <a:pt x="1418" y="444"/>
                    <a:pt x="1292" y="253"/>
                  </a:cubicBezTo>
                  <a:cubicBezTo>
                    <a:pt x="1265" y="209"/>
                    <a:pt x="1232" y="182"/>
                    <a:pt x="1188" y="154"/>
                  </a:cubicBezTo>
                  <a:cubicBezTo>
                    <a:pt x="1134" y="121"/>
                    <a:pt x="1073" y="94"/>
                    <a:pt x="1013" y="83"/>
                  </a:cubicBezTo>
                  <a:cubicBezTo>
                    <a:pt x="986" y="78"/>
                    <a:pt x="961" y="76"/>
                    <a:pt x="939" y="76"/>
                  </a:cubicBezTo>
                  <a:cubicBezTo>
                    <a:pt x="780" y="76"/>
                    <a:pt x="729" y="190"/>
                    <a:pt x="690" y="368"/>
                  </a:cubicBezTo>
                  <a:cubicBezTo>
                    <a:pt x="663" y="603"/>
                    <a:pt x="679" y="833"/>
                    <a:pt x="718" y="1057"/>
                  </a:cubicBezTo>
                  <a:cubicBezTo>
                    <a:pt x="745" y="1205"/>
                    <a:pt x="778" y="1353"/>
                    <a:pt x="827" y="1490"/>
                  </a:cubicBezTo>
                  <a:cubicBezTo>
                    <a:pt x="849" y="1523"/>
                    <a:pt x="849" y="1566"/>
                    <a:pt x="816" y="1577"/>
                  </a:cubicBezTo>
                  <a:cubicBezTo>
                    <a:pt x="811" y="1580"/>
                    <a:pt x="806" y="1581"/>
                    <a:pt x="801" y="1581"/>
                  </a:cubicBezTo>
                  <a:cubicBezTo>
                    <a:pt x="783" y="1581"/>
                    <a:pt x="766" y="1567"/>
                    <a:pt x="761" y="1550"/>
                  </a:cubicBezTo>
                  <a:cubicBezTo>
                    <a:pt x="750" y="1545"/>
                    <a:pt x="750" y="1539"/>
                    <a:pt x="745" y="1534"/>
                  </a:cubicBezTo>
                  <a:cubicBezTo>
                    <a:pt x="712" y="1462"/>
                    <a:pt x="679" y="1402"/>
                    <a:pt x="641" y="1342"/>
                  </a:cubicBezTo>
                  <a:cubicBezTo>
                    <a:pt x="581" y="1238"/>
                    <a:pt x="526" y="1134"/>
                    <a:pt x="449" y="1046"/>
                  </a:cubicBezTo>
                  <a:cubicBezTo>
                    <a:pt x="388" y="981"/>
                    <a:pt x="294" y="907"/>
                    <a:pt x="202" y="907"/>
                  </a:cubicBezTo>
                  <a:cubicBezTo>
                    <a:pt x="171" y="907"/>
                    <a:pt x="140" y="916"/>
                    <a:pt x="110" y="937"/>
                  </a:cubicBezTo>
                  <a:cubicBezTo>
                    <a:pt x="6" y="1030"/>
                    <a:pt x="6" y="1205"/>
                    <a:pt x="1" y="1342"/>
                  </a:cubicBezTo>
                  <a:cubicBezTo>
                    <a:pt x="1" y="1517"/>
                    <a:pt x="39" y="1703"/>
                    <a:pt x="116" y="1867"/>
                  </a:cubicBezTo>
                  <a:cubicBezTo>
                    <a:pt x="274" y="2283"/>
                    <a:pt x="614" y="2595"/>
                    <a:pt x="1008" y="2771"/>
                  </a:cubicBezTo>
                  <a:cubicBezTo>
                    <a:pt x="1177" y="2853"/>
                    <a:pt x="1363" y="2935"/>
                    <a:pt x="1555" y="2957"/>
                  </a:cubicBezTo>
                  <a:lnTo>
                    <a:pt x="1615" y="2957"/>
                  </a:lnTo>
                  <a:cubicBezTo>
                    <a:pt x="1621" y="2957"/>
                    <a:pt x="1626" y="2951"/>
                    <a:pt x="1637" y="2951"/>
                  </a:cubicBezTo>
                  <a:cubicBezTo>
                    <a:pt x="1654" y="2951"/>
                    <a:pt x="1670" y="2957"/>
                    <a:pt x="1692" y="2957"/>
                  </a:cubicBezTo>
                  <a:cubicBezTo>
                    <a:pt x="1759" y="2963"/>
                    <a:pt x="1819" y="2966"/>
                    <a:pt x="1879" y="2966"/>
                  </a:cubicBezTo>
                  <a:cubicBezTo>
                    <a:pt x="1922" y="2966"/>
                    <a:pt x="1964" y="2964"/>
                    <a:pt x="2009" y="2962"/>
                  </a:cubicBezTo>
                  <a:cubicBezTo>
                    <a:pt x="2013" y="2962"/>
                    <a:pt x="2016" y="2961"/>
                    <a:pt x="2019" y="2961"/>
                  </a:cubicBezTo>
                  <a:cubicBezTo>
                    <a:pt x="2044" y="2961"/>
                    <a:pt x="2054" y="2980"/>
                    <a:pt x="2059" y="2995"/>
                  </a:cubicBezTo>
                  <a:cubicBezTo>
                    <a:pt x="2163" y="2979"/>
                    <a:pt x="2256" y="2929"/>
                    <a:pt x="2354" y="2886"/>
                  </a:cubicBezTo>
                  <a:cubicBezTo>
                    <a:pt x="2414" y="2858"/>
                    <a:pt x="2486" y="2825"/>
                    <a:pt x="2540" y="2787"/>
                  </a:cubicBezTo>
                  <a:cubicBezTo>
                    <a:pt x="2672" y="2678"/>
                    <a:pt x="2781" y="2541"/>
                    <a:pt x="2891" y="2404"/>
                  </a:cubicBezTo>
                  <a:cubicBezTo>
                    <a:pt x="3175" y="2048"/>
                    <a:pt x="3263" y="1561"/>
                    <a:pt x="3257" y="1107"/>
                  </a:cubicBezTo>
                  <a:cubicBezTo>
                    <a:pt x="3257" y="899"/>
                    <a:pt x="3192" y="669"/>
                    <a:pt x="3006" y="526"/>
                  </a:cubicBezTo>
                  <a:cubicBezTo>
                    <a:pt x="2968" y="493"/>
                    <a:pt x="2930" y="480"/>
                    <a:pt x="2893" y="480"/>
                  </a:cubicBezTo>
                  <a:cubicBezTo>
                    <a:pt x="2802" y="480"/>
                    <a:pt x="2718" y="563"/>
                    <a:pt x="2655" y="641"/>
                  </a:cubicBezTo>
                  <a:cubicBezTo>
                    <a:pt x="2513" y="833"/>
                    <a:pt x="2442" y="1079"/>
                    <a:pt x="2382" y="1315"/>
                  </a:cubicBezTo>
                  <a:cubicBezTo>
                    <a:pt x="2371" y="1375"/>
                    <a:pt x="2354" y="1430"/>
                    <a:pt x="2343" y="1484"/>
                  </a:cubicBezTo>
                  <a:cubicBezTo>
                    <a:pt x="2332" y="1506"/>
                    <a:pt x="2316" y="1517"/>
                    <a:pt x="2294" y="1517"/>
                  </a:cubicBezTo>
                  <a:cubicBezTo>
                    <a:pt x="2272" y="1517"/>
                    <a:pt x="2250" y="1495"/>
                    <a:pt x="2250" y="1468"/>
                  </a:cubicBezTo>
                  <a:cubicBezTo>
                    <a:pt x="2256" y="1413"/>
                    <a:pt x="2267" y="1369"/>
                    <a:pt x="2272" y="1315"/>
                  </a:cubicBezTo>
                  <a:cubicBezTo>
                    <a:pt x="2305" y="948"/>
                    <a:pt x="2354" y="510"/>
                    <a:pt x="2195" y="176"/>
                  </a:cubicBezTo>
                  <a:cubicBezTo>
                    <a:pt x="2162" y="99"/>
                    <a:pt x="2090" y="1"/>
                    <a:pt x="2002" y="1"/>
                  </a:cubicBezTo>
                  <a:close/>
                </a:path>
              </a:pathLst>
            </a:custGeom>
            <a:solidFill>
              <a:srgbClr val="F7B6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90" name="Google Shape;3890;p29"/>
            <p:cNvSpPr/>
            <p:nvPr/>
          </p:nvSpPr>
          <p:spPr>
            <a:xfrm>
              <a:off x="1385925" y="2525300"/>
              <a:ext cx="93350" cy="95000"/>
            </a:xfrm>
            <a:custGeom>
              <a:avLst/>
              <a:gdLst/>
              <a:ahLst/>
              <a:cxnLst/>
              <a:rect l="l" t="t" r="r" b="b"/>
              <a:pathLst>
                <a:path w="3734" h="3800" extrusionOk="0">
                  <a:moveTo>
                    <a:pt x="1264" y="1"/>
                  </a:moveTo>
                  <a:cubicBezTo>
                    <a:pt x="1204" y="1"/>
                    <a:pt x="1144" y="19"/>
                    <a:pt x="1095" y="61"/>
                  </a:cubicBezTo>
                  <a:cubicBezTo>
                    <a:pt x="1046" y="110"/>
                    <a:pt x="1019" y="170"/>
                    <a:pt x="991" y="236"/>
                  </a:cubicBezTo>
                  <a:cubicBezTo>
                    <a:pt x="876" y="471"/>
                    <a:pt x="822" y="745"/>
                    <a:pt x="805" y="1013"/>
                  </a:cubicBezTo>
                  <a:cubicBezTo>
                    <a:pt x="789" y="1292"/>
                    <a:pt x="827" y="1566"/>
                    <a:pt x="827" y="1839"/>
                  </a:cubicBezTo>
                  <a:cubicBezTo>
                    <a:pt x="824" y="1868"/>
                    <a:pt x="805" y="1882"/>
                    <a:pt x="784" y="1882"/>
                  </a:cubicBezTo>
                  <a:cubicBezTo>
                    <a:pt x="766" y="1882"/>
                    <a:pt x="747" y="1871"/>
                    <a:pt x="740" y="1850"/>
                  </a:cubicBezTo>
                  <a:cubicBezTo>
                    <a:pt x="701" y="1757"/>
                    <a:pt x="668" y="1675"/>
                    <a:pt x="630" y="1588"/>
                  </a:cubicBezTo>
                  <a:cubicBezTo>
                    <a:pt x="559" y="1451"/>
                    <a:pt x="471" y="1287"/>
                    <a:pt x="318" y="1232"/>
                  </a:cubicBezTo>
                  <a:cubicBezTo>
                    <a:pt x="302" y="1226"/>
                    <a:pt x="285" y="1221"/>
                    <a:pt x="263" y="1221"/>
                  </a:cubicBezTo>
                  <a:cubicBezTo>
                    <a:pt x="192" y="1221"/>
                    <a:pt x="127" y="1281"/>
                    <a:pt x="94" y="1347"/>
                  </a:cubicBezTo>
                  <a:cubicBezTo>
                    <a:pt x="66" y="1402"/>
                    <a:pt x="61" y="1456"/>
                    <a:pt x="55" y="1522"/>
                  </a:cubicBezTo>
                  <a:cubicBezTo>
                    <a:pt x="1" y="1960"/>
                    <a:pt x="110" y="2414"/>
                    <a:pt x="335" y="2786"/>
                  </a:cubicBezTo>
                  <a:cubicBezTo>
                    <a:pt x="450" y="2983"/>
                    <a:pt x="614" y="3148"/>
                    <a:pt x="794" y="3290"/>
                  </a:cubicBezTo>
                  <a:cubicBezTo>
                    <a:pt x="937" y="3416"/>
                    <a:pt x="1095" y="3531"/>
                    <a:pt x="1265" y="3618"/>
                  </a:cubicBezTo>
                  <a:lnTo>
                    <a:pt x="1347" y="3662"/>
                  </a:lnTo>
                  <a:cubicBezTo>
                    <a:pt x="1435" y="3700"/>
                    <a:pt x="1533" y="3739"/>
                    <a:pt x="1626" y="3755"/>
                  </a:cubicBezTo>
                  <a:cubicBezTo>
                    <a:pt x="1643" y="3755"/>
                    <a:pt x="1648" y="3766"/>
                    <a:pt x="1654" y="3766"/>
                  </a:cubicBezTo>
                  <a:lnTo>
                    <a:pt x="1670" y="3766"/>
                  </a:lnTo>
                  <a:cubicBezTo>
                    <a:pt x="1676" y="3766"/>
                    <a:pt x="1687" y="3772"/>
                    <a:pt x="1697" y="3772"/>
                  </a:cubicBezTo>
                  <a:lnTo>
                    <a:pt x="1730" y="3772"/>
                  </a:lnTo>
                  <a:cubicBezTo>
                    <a:pt x="1796" y="3783"/>
                    <a:pt x="1873" y="3783"/>
                    <a:pt x="1944" y="3799"/>
                  </a:cubicBezTo>
                  <a:cubicBezTo>
                    <a:pt x="2064" y="3772"/>
                    <a:pt x="2196" y="3739"/>
                    <a:pt x="2305" y="3695"/>
                  </a:cubicBezTo>
                  <a:cubicBezTo>
                    <a:pt x="2420" y="3657"/>
                    <a:pt x="2529" y="3613"/>
                    <a:pt x="2633" y="3547"/>
                  </a:cubicBezTo>
                  <a:cubicBezTo>
                    <a:pt x="2907" y="3345"/>
                    <a:pt x="3132" y="3098"/>
                    <a:pt x="3312" y="2814"/>
                  </a:cubicBezTo>
                  <a:cubicBezTo>
                    <a:pt x="3405" y="2671"/>
                    <a:pt x="3482" y="2524"/>
                    <a:pt x="3542" y="2370"/>
                  </a:cubicBezTo>
                  <a:cubicBezTo>
                    <a:pt x="3597" y="2212"/>
                    <a:pt x="3652" y="2069"/>
                    <a:pt x="3684" y="1911"/>
                  </a:cubicBezTo>
                  <a:cubicBezTo>
                    <a:pt x="3723" y="1725"/>
                    <a:pt x="3734" y="1533"/>
                    <a:pt x="3723" y="1341"/>
                  </a:cubicBezTo>
                  <a:cubicBezTo>
                    <a:pt x="3706" y="1221"/>
                    <a:pt x="3684" y="1062"/>
                    <a:pt x="3564" y="1007"/>
                  </a:cubicBezTo>
                  <a:cubicBezTo>
                    <a:pt x="3542" y="1001"/>
                    <a:pt x="3520" y="998"/>
                    <a:pt x="3498" y="998"/>
                  </a:cubicBezTo>
                  <a:cubicBezTo>
                    <a:pt x="3325" y="998"/>
                    <a:pt x="3163" y="1192"/>
                    <a:pt x="3066" y="1314"/>
                  </a:cubicBezTo>
                  <a:cubicBezTo>
                    <a:pt x="2913" y="1522"/>
                    <a:pt x="2792" y="1746"/>
                    <a:pt x="2683" y="1976"/>
                  </a:cubicBezTo>
                  <a:cubicBezTo>
                    <a:pt x="2672" y="1998"/>
                    <a:pt x="2666" y="2020"/>
                    <a:pt x="2644" y="2031"/>
                  </a:cubicBezTo>
                  <a:cubicBezTo>
                    <a:pt x="2638" y="2035"/>
                    <a:pt x="2630" y="2037"/>
                    <a:pt x="2623" y="2037"/>
                  </a:cubicBezTo>
                  <a:cubicBezTo>
                    <a:pt x="2594" y="2037"/>
                    <a:pt x="2566" y="2007"/>
                    <a:pt x="2579" y="1976"/>
                  </a:cubicBezTo>
                  <a:cubicBezTo>
                    <a:pt x="2644" y="1774"/>
                    <a:pt x="2710" y="1577"/>
                    <a:pt x="2765" y="1369"/>
                  </a:cubicBezTo>
                  <a:cubicBezTo>
                    <a:pt x="2831" y="1122"/>
                    <a:pt x="2891" y="871"/>
                    <a:pt x="2874" y="619"/>
                  </a:cubicBezTo>
                  <a:cubicBezTo>
                    <a:pt x="2863" y="487"/>
                    <a:pt x="2836" y="345"/>
                    <a:pt x="2737" y="247"/>
                  </a:cubicBezTo>
                  <a:cubicBezTo>
                    <a:pt x="2681" y="199"/>
                    <a:pt x="2620" y="178"/>
                    <a:pt x="2558" y="178"/>
                  </a:cubicBezTo>
                  <a:cubicBezTo>
                    <a:pt x="2408" y="178"/>
                    <a:pt x="2257" y="297"/>
                    <a:pt x="2179" y="433"/>
                  </a:cubicBezTo>
                  <a:cubicBezTo>
                    <a:pt x="2081" y="581"/>
                    <a:pt x="2015" y="767"/>
                    <a:pt x="1960" y="947"/>
                  </a:cubicBezTo>
                  <a:cubicBezTo>
                    <a:pt x="1900" y="1139"/>
                    <a:pt x="1840" y="1330"/>
                    <a:pt x="1796" y="1527"/>
                  </a:cubicBezTo>
                  <a:cubicBezTo>
                    <a:pt x="1796" y="1555"/>
                    <a:pt x="1784" y="1591"/>
                    <a:pt x="1754" y="1591"/>
                  </a:cubicBezTo>
                  <a:cubicBezTo>
                    <a:pt x="1748" y="1591"/>
                    <a:pt x="1742" y="1590"/>
                    <a:pt x="1736" y="1588"/>
                  </a:cubicBezTo>
                  <a:cubicBezTo>
                    <a:pt x="1714" y="1582"/>
                    <a:pt x="1703" y="1560"/>
                    <a:pt x="1703" y="1538"/>
                  </a:cubicBezTo>
                  <a:cubicBezTo>
                    <a:pt x="1714" y="1265"/>
                    <a:pt x="1730" y="1002"/>
                    <a:pt x="1725" y="728"/>
                  </a:cubicBezTo>
                  <a:cubicBezTo>
                    <a:pt x="1714" y="493"/>
                    <a:pt x="1659" y="247"/>
                    <a:pt x="1489" y="88"/>
                  </a:cubicBezTo>
                  <a:cubicBezTo>
                    <a:pt x="1430" y="34"/>
                    <a:pt x="1346" y="1"/>
                    <a:pt x="1264" y="1"/>
                  </a:cubicBezTo>
                  <a:close/>
                </a:path>
              </a:pathLst>
            </a:custGeom>
            <a:solidFill>
              <a:srgbClr val="F7B6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91" name="Google Shape;3891;p29"/>
            <p:cNvSpPr/>
            <p:nvPr/>
          </p:nvSpPr>
          <p:spPr>
            <a:xfrm>
              <a:off x="1209125" y="2526600"/>
              <a:ext cx="69825" cy="64400"/>
            </a:xfrm>
            <a:custGeom>
              <a:avLst/>
              <a:gdLst/>
              <a:ahLst/>
              <a:cxnLst/>
              <a:rect l="l" t="t" r="r" b="b"/>
              <a:pathLst>
                <a:path w="2793" h="2576" extrusionOk="0">
                  <a:moveTo>
                    <a:pt x="1715" y="0"/>
                  </a:moveTo>
                  <a:cubicBezTo>
                    <a:pt x="1682" y="0"/>
                    <a:pt x="1650" y="13"/>
                    <a:pt x="1626" y="47"/>
                  </a:cubicBezTo>
                  <a:cubicBezTo>
                    <a:pt x="1555" y="156"/>
                    <a:pt x="1528" y="277"/>
                    <a:pt x="1506" y="403"/>
                  </a:cubicBezTo>
                  <a:cubicBezTo>
                    <a:pt x="1479" y="583"/>
                    <a:pt x="1479" y="775"/>
                    <a:pt x="1468" y="966"/>
                  </a:cubicBezTo>
                  <a:cubicBezTo>
                    <a:pt x="1465" y="991"/>
                    <a:pt x="1444" y="1004"/>
                    <a:pt x="1423" y="1004"/>
                  </a:cubicBezTo>
                  <a:cubicBezTo>
                    <a:pt x="1408" y="1004"/>
                    <a:pt x="1393" y="997"/>
                    <a:pt x="1386" y="983"/>
                  </a:cubicBezTo>
                  <a:cubicBezTo>
                    <a:pt x="1358" y="928"/>
                    <a:pt x="1353" y="868"/>
                    <a:pt x="1331" y="813"/>
                  </a:cubicBezTo>
                  <a:cubicBezTo>
                    <a:pt x="1282" y="638"/>
                    <a:pt x="1221" y="468"/>
                    <a:pt x="1095" y="337"/>
                  </a:cubicBezTo>
                  <a:cubicBezTo>
                    <a:pt x="1049" y="287"/>
                    <a:pt x="978" y="234"/>
                    <a:pt x="908" y="234"/>
                  </a:cubicBezTo>
                  <a:cubicBezTo>
                    <a:pt x="879" y="234"/>
                    <a:pt x="849" y="243"/>
                    <a:pt x="822" y="266"/>
                  </a:cubicBezTo>
                  <a:cubicBezTo>
                    <a:pt x="783" y="293"/>
                    <a:pt x="751" y="331"/>
                    <a:pt x="723" y="381"/>
                  </a:cubicBezTo>
                  <a:cubicBezTo>
                    <a:pt x="685" y="435"/>
                    <a:pt x="658" y="496"/>
                    <a:pt x="641" y="556"/>
                  </a:cubicBezTo>
                  <a:cubicBezTo>
                    <a:pt x="575" y="830"/>
                    <a:pt x="652" y="1120"/>
                    <a:pt x="740" y="1377"/>
                  </a:cubicBezTo>
                  <a:cubicBezTo>
                    <a:pt x="756" y="1415"/>
                    <a:pt x="767" y="1454"/>
                    <a:pt x="783" y="1486"/>
                  </a:cubicBezTo>
                  <a:cubicBezTo>
                    <a:pt x="805" y="1536"/>
                    <a:pt x="871" y="1612"/>
                    <a:pt x="811" y="1645"/>
                  </a:cubicBezTo>
                  <a:cubicBezTo>
                    <a:pt x="805" y="1647"/>
                    <a:pt x="799" y="1648"/>
                    <a:pt x="794" y="1648"/>
                  </a:cubicBezTo>
                  <a:cubicBezTo>
                    <a:pt x="746" y="1648"/>
                    <a:pt x="727" y="1565"/>
                    <a:pt x="707" y="1530"/>
                  </a:cubicBezTo>
                  <a:cubicBezTo>
                    <a:pt x="647" y="1432"/>
                    <a:pt x="592" y="1333"/>
                    <a:pt x="515" y="1251"/>
                  </a:cubicBezTo>
                  <a:cubicBezTo>
                    <a:pt x="446" y="1182"/>
                    <a:pt x="359" y="1117"/>
                    <a:pt x="263" y="1117"/>
                  </a:cubicBezTo>
                  <a:cubicBezTo>
                    <a:pt x="252" y="1117"/>
                    <a:pt x="241" y="1118"/>
                    <a:pt x="231" y="1120"/>
                  </a:cubicBezTo>
                  <a:cubicBezTo>
                    <a:pt x="187" y="1125"/>
                    <a:pt x="132" y="1142"/>
                    <a:pt x="105" y="1180"/>
                  </a:cubicBezTo>
                  <a:cubicBezTo>
                    <a:pt x="1" y="1317"/>
                    <a:pt x="66" y="1607"/>
                    <a:pt x="110" y="1755"/>
                  </a:cubicBezTo>
                  <a:cubicBezTo>
                    <a:pt x="187" y="1963"/>
                    <a:pt x="324" y="2154"/>
                    <a:pt x="482" y="2297"/>
                  </a:cubicBezTo>
                  <a:cubicBezTo>
                    <a:pt x="721" y="2493"/>
                    <a:pt x="1032" y="2576"/>
                    <a:pt x="1335" y="2576"/>
                  </a:cubicBezTo>
                  <a:cubicBezTo>
                    <a:pt x="1344" y="2576"/>
                    <a:pt x="1354" y="2576"/>
                    <a:pt x="1364" y="2576"/>
                  </a:cubicBezTo>
                  <a:lnTo>
                    <a:pt x="1479" y="2576"/>
                  </a:lnTo>
                  <a:cubicBezTo>
                    <a:pt x="1544" y="2570"/>
                    <a:pt x="1610" y="2565"/>
                    <a:pt x="1670" y="2548"/>
                  </a:cubicBezTo>
                  <a:cubicBezTo>
                    <a:pt x="1681" y="2543"/>
                    <a:pt x="1692" y="2543"/>
                    <a:pt x="1698" y="2543"/>
                  </a:cubicBezTo>
                  <a:cubicBezTo>
                    <a:pt x="1703" y="2537"/>
                    <a:pt x="1714" y="2526"/>
                    <a:pt x="1719" y="2526"/>
                  </a:cubicBezTo>
                  <a:cubicBezTo>
                    <a:pt x="1725" y="2526"/>
                    <a:pt x="1741" y="2521"/>
                    <a:pt x="1752" y="2521"/>
                  </a:cubicBezTo>
                  <a:cubicBezTo>
                    <a:pt x="1802" y="2510"/>
                    <a:pt x="1851" y="2499"/>
                    <a:pt x="1900" y="2483"/>
                  </a:cubicBezTo>
                  <a:cubicBezTo>
                    <a:pt x="1988" y="2439"/>
                    <a:pt x="2053" y="2401"/>
                    <a:pt x="2135" y="2346"/>
                  </a:cubicBezTo>
                  <a:cubicBezTo>
                    <a:pt x="2229" y="2291"/>
                    <a:pt x="2316" y="2225"/>
                    <a:pt x="2382" y="2143"/>
                  </a:cubicBezTo>
                  <a:cubicBezTo>
                    <a:pt x="2601" y="1853"/>
                    <a:pt x="2759" y="1497"/>
                    <a:pt x="2781" y="1120"/>
                  </a:cubicBezTo>
                  <a:cubicBezTo>
                    <a:pt x="2792" y="895"/>
                    <a:pt x="2770" y="622"/>
                    <a:pt x="2584" y="474"/>
                  </a:cubicBezTo>
                  <a:cubicBezTo>
                    <a:pt x="2569" y="463"/>
                    <a:pt x="2553" y="459"/>
                    <a:pt x="2539" y="459"/>
                  </a:cubicBezTo>
                  <a:cubicBezTo>
                    <a:pt x="2517" y="459"/>
                    <a:pt x="2497" y="467"/>
                    <a:pt x="2480" y="474"/>
                  </a:cubicBezTo>
                  <a:cubicBezTo>
                    <a:pt x="2437" y="512"/>
                    <a:pt x="2404" y="545"/>
                    <a:pt x="2371" y="583"/>
                  </a:cubicBezTo>
                  <a:cubicBezTo>
                    <a:pt x="2267" y="715"/>
                    <a:pt x="2174" y="851"/>
                    <a:pt x="2103" y="1010"/>
                  </a:cubicBezTo>
                  <a:cubicBezTo>
                    <a:pt x="2092" y="1032"/>
                    <a:pt x="2075" y="1059"/>
                    <a:pt x="2070" y="1087"/>
                  </a:cubicBezTo>
                  <a:cubicBezTo>
                    <a:pt x="2064" y="1120"/>
                    <a:pt x="2048" y="1158"/>
                    <a:pt x="2015" y="1158"/>
                  </a:cubicBezTo>
                  <a:cubicBezTo>
                    <a:pt x="1999" y="1158"/>
                    <a:pt x="1982" y="1147"/>
                    <a:pt x="1971" y="1131"/>
                  </a:cubicBezTo>
                  <a:cubicBezTo>
                    <a:pt x="1966" y="1120"/>
                    <a:pt x="1966" y="1103"/>
                    <a:pt x="1966" y="1092"/>
                  </a:cubicBezTo>
                  <a:cubicBezTo>
                    <a:pt x="1988" y="950"/>
                    <a:pt x="1999" y="802"/>
                    <a:pt x="2010" y="660"/>
                  </a:cubicBezTo>
                  <a:cubicBezTo>
                    <a:pt x="2010" y="463"/>
                    <a:pt x="2010" y="238"/>
                    <a:pt x="1878" y="80"/>
                  </a:cubicBezTo>
                  <a:cubicBezTo>
                    <a:pt x="1840" y="41"/>
                    <a:pt x="1774" y="0"/>
                    <a:pt x="1715" y="0"/>
                  </a:cubicBezTo>
                  <a:close/>
                </a:path>
              </a:pathLst>
            </a:custGeom>
            <a:solidFill>
              <a:srgbClr val="F7B6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92" name="Google Shape;3892;p29"/>
            <p:cNvSpPr/>
            <p:nvPr/>
          </p:nvSpPr>
          <p:spPr>
            <a:xfrm>
              <a:off x="1333250" y="2543900"/>
              <a:ext cx="93075" cy="182575"/>
            </a:xfrm>
            <a:custGeom>
              <a:avLst/>
              <a:gdLst/>
              <a:ahLst/>
              <a:cxnLst/>
              <a:rect l="l" t="t" r="r" b="b"/>
              <a:pathLst>
                <a:path w="3723" h="7303" extrusionOk="0">
                  <a:moveTo>
                    <a:pt x="55" y="1"/>
                  </a:moveTo>
                  <a:lnTo>
                    <a:pt x="55" y="23"/>
                  </a:lnTo>
                  <a:lnTo>
                    <a:pt x="55" y="203"/>
                  </a:lnTo>
                  <a:lnTo>
                    <a:pt x="55" y="466"/>
                  </a:lnTo>
                  <a:cubicBezTo>
                    <a:pt x="61" y="565"/>
                    <a:pt x="61" y="652"/>
                    <a:pt x="61" y="751"/>
                  </a:cubicBezTo>
                  <a:cubicBezTo>
                    <a:pt x="61" y="866"/>
                    <a:pt x="66" y="981"/>
                    <a:pt x="66" y="1095"/>
                  </a:cubicBezTo>
                  <a:cubicBezTo>
                    <a:pt x="71" y="1216"/>
                    <a:pt x="71" y="1336"/>
                    <a:pt x="71" y="1451"/>
                  </a:cubicBezTo>
                  <a:lnTo>
                    <a:pt x="71" y="1550"/>
                  </a:lnTo>
                  <a:lnTo>
                    <a:pt x="71" y="1632"/>
                  </a:lnTo>
                  <a:lnTo>
                    <a:pt x="71" y="1665"/>
                  </a:lnTo>
                  <a:cubicBezTo>
                    <a:pt x="88" y="1692"/>
                    <a:pt x="93" y="1725"/>
                    <a:pt x="110" y="1752"/>
                  </a:cubicBezTo>
                  <a:cubicBezTo>
                    <a:pt x="93" y="1752"/>
                    <a:pt x="88" y="1747"/>
                    <a:pt x="71" y="1747"/>
                  </a:cubicBezTo>
                  <a:lnTo>
                    <a:pt x="71" y="1845"/>
                  </a:lnTo>
                  <a:lnTo>
                    <a:pt x="71" y="1900"/>
                  </a:lnTo>
                  <a:lnTo>
                    <a:pt x="71" y="2070"/>
                  </a:lnTo>
                  <a:lnTo>
                    <a:pt x="71" y="2157"/>
                  </a:lnTo>
                  <a:cubicBezTo>
                    <a:pt x="71" y="2239"/>
                    <a:pt x="71" y="2322"/>
                    <a:pt x="66" y="2404"/>
                  </a:cubicBezTo>
                  <a:cubicBezTo>
                    <a:pt x="33" y="3143"/>
                    <a:pt x="0" y="3887"/>
                    <a:pt x="44" y="4626"/>
                  </a:cubicBezTo>
                  <a:cubicBezTo>
                    <a:pt x="55" y="4774"/>
                    <a:pt x="61" y="4911"/>
                    <a:pt x="71" y="5053"/>
                  </a:cubicBezTo>
                  <a:lnTo>
                    <a:pt x="71" y="5075"/>
                  </a:lnTo>
                  <a:cubicBezTo>
                    <a:pt x="82" y="5080"/>
                    <a:pt x="82" y="5080"/>
                    <a:pt x="82" y="5086"/>
                  </a:cubicBezTo>
                  <a:lnTo>
                    <a:pt x="82" y="5091"/>
                  </a:lnTo>
                  <a:lnTo>
                    <a:pt x="82" y="5108"/>
                  </a:lnTo>
                  <a:cubicBezTo>
                    <a:pt x="82" y="5113"/>
                    <a:pt x="82" y="5119"/>
                    <a:pt x="71" y="5130"/>
                  </a:cubicBezTo>
                  <a:cubicBezTo>
                    <a:pt x="82" y="5239"/>
                    <a:pt x="93" y="5354"/>
                    <a:pt x="99" y="5463"/>
                  </a:cubicBezTo>
                  <a:cubicBezTo>
                    <a:pt x="99" y="5491"/>
                    <a:pt x="110" y="5524"/>
                    <a:pt x="110" y="5551"/>
                  </a:cubicBezTo>
                  <a:cubicBezTo>
                    <a:pt x="115" y="5682"/>
                    <a:pt x="126" y="5803"/>
                    <a:pt x="143" y="5934"/>
                  </a:cubicBezTo>
                  <a:cubicBezTo>
                    <a:pt x="148" y="6065"/>
                    <a:pt x="165" y="6186"/>
                    <a:pt x="175" y="6317"/>
                  </a:cubicBezTo>
                  <a:cubicBezTo>
                    <a:pt x="181" y="6443"/>
                    <a:pt x="197" y="6564"/>
                    <a:pt x="208" y="6689"/>
                  </a:cubicBezTo>
                  <a:cubicBezTo>
                    <a:pt x="219" y="6728"/>
                    <a:pt x="219" y="6772"/>
                    <a:pt x="225" y="6810"/>
                  </a:cubicBezTo>
                  <a:cubicBezTo>
                    <a:pt x="236" y="6974"/>
                    <a:pt x="258" y="7138"/>
                    <a:pt x="285" y="7303"/>
                  </a:cubicBezTo>
                  <a:lnTo>
                    <a:pt x="564" y="7303"/>
                  </a:lnTo>
                  <a:cubicBezTo>
                    <a:pt x="564" y="7270"/>
                    <a:pt x="559" y="7226"/>
                    <a:pt x="553" y="7193"/>
                  </a:cubicBezTo>
                  <a:cubicBezTo>
                    <a:pt x="548" y="7166"/>
                    <a:pt x="548" y="7144"/>
                    <a:pt x="537" y="7116"/>
                  </a:cubicBezTo>
                  <a:cubicBezTo>
                    <a:pt x="526" y="7045"/>
                    <a:pt x="520" y="6974"/>
                    <a:pt x="504" y="6897"/>
                  </a:cubicBezTo>
                  <a:cubicBezTo>
                    <a:pt x="498" y="6870"/>
                    <a:pt x="498" y="6837"/>
                    <a:pt x="493" y="6810"/>
                  </a:cubicBezTo>
                  <a:cubicBezTo>
                    <a:pt x="498" y="6804"/>
                    <a:pt x="504" y="6804"/>
                    <a:pt x="509" y="6804"/>
                  </a:cubicBezTo>
                  <a:cubicBezTo>
                    <a:pt x="526" y="6804"/>
                    <a:pt x="531" y="6799"/>
                    <a:pt x="537" y="6799"/>
                  </a:cubicBezTo>
                  <a:lnTo>
                    <a:pt x="548" y="6799"/>
                  </a:lnTo>
                  <a:cubicBezTo>
                    <a:pt x="553" y="6799"/>
                    <a:pt x="564" y="6788"/>
                    <a:pt x="575" y="6788"/>
                  </a:cubicBezTo>
                  <a:lnTo>
                    <a:pt x="581" y="6788"/>
                  </a:lnTo>
                  <a:cubicBezTo>
                    <a:pt x="613" y="6783"/>
                    <a:pt x="641" y="6777"/>
                    <a:pt x="668" y="6761"/>
                  </a:cubicBezTo>
                  <a:cubicBezTo>
                    <a:pt x="674" y="6761"/>
                    <a:pt x="690" y="6761"/>
                    <a:pt x="695" y="6755"/>
                  </a:cubicBezTo>
                  <a:cubicBezTo>
                    <a:pt x="723" y="6750"/>
                    <a:pt x="745" y="6744"/>
                    <a:pt x="772" y="6728"/>
                  </a:cubicBezTo>
                  <a:cubicBezTo>
                    <a:pt x="1013" y="6618"/>
                    <a:pt x="1232" y="6454"/>
                    <a:pt x="1456" y="6312"/>
                  </a:cubicBezTo>
                  <a:cubicBezTo>
                    <a:pt x="1714" y="6131"/>
                    <a:pt x="1927" y="5901"/>
                    <a:pt x="2141" y="5660"/>
                  </a:cubicBezTo>
                  <a:cubicBezTo>
                    <a:pt x="2223" y="5573"/>
                    <a:pt x="2305" y="5474"/>
                    <a:pt x="2381" y="5387"/>
                  </a:cubicBezTo>
                  <a:cubicBezTo>
                    <a:pt x="2398" y="5365"/>
                    <a:pt x="2420" y="5338"/>
                    <a:pt x="2442" y="5321"/>
                  </a:cubicBezTo>
                  <a:cubicBezTo>
                    <a:pt x="2463" y="5294"/>
                    <a:pt x="2474" y="5272"/>
                    <a:pt x="2496" y="5250"/>
                  </a:cubicBezTo>
                  <a:lnTo>
                    <a:pt x="2557" y="5168"/>
                  </a:lnTo>
                  <a:cubicBezTo>
                    <a:pt x="2578" y="5146"/>
                    <a:pt x="2589" y="5119"/>
                    <a:pt x="2611" y="5102"/>
                  </a:cubicBezTo>
                  <a:lnTo>
                    <a:pt x="2693" y="4998"/>
                  </a:lnTo>
                  <a:lnTo>
                    <a:pt x="2754" y="4916"/>
                  </a:lnTo>
                  <a:cubicBezTo>
                    <a:pt x="2803" y="4850"/>
                    <a:pt x="2841" y="4790"/>
                    <a:pt x="2890" y="4730"/>
                  </a:cubicBezTo>
                  <a:cubicBezTo>
                    <a:pt x="2896" y="4708"/>
                    <a:pt x="2912" y="4697"/>
                    <a:pt x="2923" y="4675"/>
                  </a:cubicBezTo>
                  <a:cubicBezTo>
                    <a:pt x="2934" y="4675"/>
                    <a:pt x="2940" y="4670"/>
                    <a:pt x="2940" y="4659"/>
                  </a:cubicBezTo>
                  <a:cubicBezTo>
                    <a:pt x="2962" y="4631"/>
                    <a:pt x="2983" y="4599"/>
                    <a:pt x="3000" y="4571"/>
                  </a:cubicBezTo>
                  <a:cubicBezTo>
                    <a:pt x="3011" y="4566"/>
                    <a:pt x="3011" y="4560"/>
                    <a:pt x="3016" y="4555"/>
                  </a:cubicBezTo>
                  <a:lnTo>
                    <a:pt x="3022" y="4544"/>
                  </a:lnTo>
                  <a:cubicBezTo>
                    <a:pt x="3055" y="4500"/>
                    <a:pt x="3082" y="4445"/>
                    <a:pt x="3120" y="4391"/>
                  </a:cubicBezTo>
                  <a:cubicBezTo>
                    <a:pt x="3339" y="4018"/>
                    <a:pt x="3503" y="3613"/>
                    <a:pt x="3673" y="3214"/>
                  </a:cubicBezTo>
                  <a:cubicBezTo>
                    <a:pt x="3695" y="3170"/>
                    <a:pt x="3706" y="3132"/>
                    <a:pt x="3722" y="3088"/>
                  </a:cubicBezTo>
                  <a:cubicBezTo>
                    <a:pt x="3711" y="3088"/>
                    <a:pt x="3705" y="3085"/>
                    <a:pt x="3703" y="3085"/>
                  </a:cubicBezTo>
                  <a:cubicBezTo>
                    <a:pt x="3701" y="3085"/>
                    <a:pt x="3700" y="3086"/>
                    <a:pt x="3700" y="3088"/>
                  </a:cubicBezTo>
                  <a:cubicBezTo>
                    <a:pt x="3684" y="3088"/>
                    <a:pt x="3668" y="3082"/>
                    <a:pt x="3651" y="3077"/>
                  </a:cubicBezTo>
                  <a:cubicBezTo>
                    <a:pt x="3640" y="3077"/>
                    <a:pt x="3618" y="3066"/>
                    <a:pt x="3602" y="3060"/>
                  </a:cubicBezTo>
                  <a:cubicBezTo>
                    <a:pt x="3591" y="3055"/>
                    <a:pt x="3575" y="3055"/>
                    <a:pt x="3569" y="3050"/>
                  </a:cubicBezTo>
                  <a:cubicBezTo>
                    <a:pt x="3564" y="3050"/>
                    <a:pt x="3558" y="3039"/>
                    <a:pt x="3547" y="3039"/>
                  </a:cubicBezTo>
                  <a:cubicBezTo>
                    <a:pt x="3531" y="3033"/>
                    <a:pt x="3514" y="3028"/>
                    <a:pt x="3503" y="3022"/>
                  </a:cubicBezTo>
                  <a:cubicBezTo>
                    <a:pt x="3482" y="3011"/>
                    <a:pt x="3465" y="3006"/>
                    <a:pt x="3454" y="3000"/>
                  </a:cubicBezTo>
                  <a:cubicBezTo>
                    <a:pt x="3438" y="3055"/>
                    <a:pt x="3427" y="3104"/>
                    <a:pt x="3405" y="3159"/>
                  </a:cubicBezTo>
                  <a:lnTo>
                    <a:pt x="3405" y="3164"/>
                  </a:lnTo>
                  <a:cubicBezTo>
                    <a:pt x="3383" y="3219"/>
                    <a:pt x="3372" y="3268"/>
                    <a:pt x="3350" y="3312"/>
                  </a:cubicBezTo>
                  <a:cubicBezTo>
                    <a:pt x="3350" y="3323"/>
                    <a:pt x="3345" y="3329"/>
                    <a:pt x="3345" y="3334"/>
                  </a:cubicBezTo>
                  <a:cubicBezTo>
                    <a:pt x="3323" y="3383"/>
                    <a:pt x="3312" y="3433"/>
                    <a:pt x="3290" y="3471"/>
                  </a:cubicBezTo>
                  <a:cubicBezTo>
                    <a:pt x="3268" y="3515"/>
                    <a:pt x="3257" y="3553"/>
                    <a:pt x="3235" y="3597"/>
                  </a:cubicBezTo>
                  <a:cubicBezTo>
                    <a:pt x="3219" y="3630"/>
                    <a:pt x="3208" y="3657"/>
                    <a:pt x="3191" y="3690"/>
                  </a:cubicBezTo>
                  <a:cubicBezTo>
                    <a:pt x="3120" y="3871"/>
                    <a:pt x="3027" y="4040"/>
                    <a:pt x="2934" y="4204"/>
                  </a:cubicBezTo>
                  <a:cubicBezTo>
                    <a:pt x="2912" y="4243"/>
                    <a:pt x="2890" y="4281"/>
                    <a:pt x="2874" y="4314"/>
                  </a:cubicBezTo>
                  <a:cubicBezTo>
                    <a:pt x="2863" y="4319"/>
                    <a:pt x="2863" y="4325"/>
                    <a:pt x="2858" y="4336"/>
                  </a:cubicBezTo>
                  <a:lnTo>
                    <a:pt x="2797" y="4434"/>
                  </a:lnTo>
                  <a:cubicBezTo>
                    <a:pt x="2770" y="4473"/>
                    <a:pt x="2748" y="4511"/>
                    <a:pt x="2721" y="4544"/>
                  </a:cubicBezTo>
                  <a:cubicBezTo>
                    <a:pt x="2682" y="4610"/>
                    <a:pt x="2639" y="4664"/>
                    <a:pt x="2600" y="4719"/>
                  </a:cubicBezTo>
                  <a:lnTo>
                    <a:pt x="2535" y="4801"/>
                  </a:lnTo>
                  <a:lnTo>
                    <a:pt x="2474" y="4883"/>
                  </a:lnTo>
                  <a:cubicBezTo>
                    <a:pt x="2474" y="4889"/>
                    <a:pt x="2469" y="4889"/>
                    <a:pt x="2469" y="4894"/>
                  </a:cubicBezTo>
                  <a:cubicBezTo>
                    <a:pt x="2463" y="4911"/>
                    <a:pt x="2447" y="4927"/>
                    <a:pt x="2436" y="4943"/>
                  </a:cubicBezTo>
                  <a:cubicBezTo>
                    <a:pt x="2420" y="4965"/>
                    <a:pt x="2398" y="4982"/>
                    <a:pt x="2387" y="5004"/>
                  </a:cubicBezTo>
                  <a:cubicBezTo>
                    <a:pt x="2365" y="5031"/>
                    <a:pt x="2343" y="5053"/>
                    <a:pt x="2327" y="5080"/>
                  </a:cubicBezTo>
                  <a:cubicBezTo>
                    <a:pt x="2316" y="5091"/>
                    <a:pt x="2305" y="5102"/>
                    <a:pt x="2299" y="5113"/>
                  </a:cubicBezTo>
                  <a:lnTo>
                    <a:pt x="2277" y="5135"/>
                  </a:lnTo>
                  <a:cubicBezTo>
                    <a:pt x="2255" y="5157"/>
                    <a:pt x="2245" y="5184"/>
                    <a:pt x="2223" y="5201"/>
                  </a:cubicBezTo>
                  <a:lnTo>
                    <a:pt x="2217" y="5212"/>
                  </a:lnTo>
                  <a:cubicBezTo>
                    <a:pt x="2179" y="5255"/>
                    <a:pt x="2141" y="5299"/>
                    <a:pt x="2097" y="5348"/>
                  </a:cubicBezTo>
                  <a:lnTo>
                    <a:pt x="2080" y="5365"/>
                  </a:lnTo>
                  <a:lnTo>
                    <a:pt x="2069" y="5376"/>
                  </a:lnTo>
                  <a:cubicBezTo>
                    <a:pt x="2064" y="5381"/>
                    <a:pt x="2053" y="5387"/>
                    <a:pt x="2042" y="5403"/>
                  </a:cubicBezTo>
                  <a:cubicBezTo>
                    <a:pt x="2026" y="5431"/>
                    <a:pt x="1998" y="5447"/>
                    <a:pt x="1976" y="5474"/>
                  </a:cubicBezTo>
                  <a:cubicBezTo>
                    <a:pt x="1943" y="5518"/>
                    <a:pt x="1900" y="5556"/>
                    <a:pt x="1861" y="5600"/>
                  </a:cubicBezTo>
                  <a:cubicBezTo>
                    <a:pt x="1818" y="5633"/>
                    <a:pt x="1785" y="5666"/>
                    <a:pt x="1752" y="5704"/>
                  </a:cubicBezTo>
                  <a:cubicBezTo>
                    <a:pt x="1730" y="5715"/>
                    <a:pt x="1708" y="5737"/>
                    <a:pt x="1686" y="5759"/>
                  </a:cubicBezTo>
                  <a:cubicBezTo>
                    <a:pt x="1659" y="5786"/>
                    <a:pt x="1642" y="5803"/>
                    <a:pt x="1615" y="5825"/>
                  </a:cubicBezTo>
                  <a:cubicBezTo>
                    <a:pt x="1560" y="5874"/>
                    <a:pt x="1511" y="5912"/>
                    <a:pt x="1456" y="5956"/>
                  </a:cubicBezTo>
                  <a:lnTo>
                    <a:pt x="1374" y="6016"/>
                  </a:lnTo>
                  <a:cubicBezTo>
                    <a:pt x="1287" y="6087"/>
                    <a:pt x="1194" y="6148"/>
                    <a:pt x="1106" y="6202"/>
                  </a:cubicBezTo>
                  <a:cubicBezTo>
                    <a:pt x="1079" y="6213"/>
                    <a:pt x="1051" y="6235"/>
                    <a:pt x="1024" y="6252"/>
                  </a:cubicBezTo>
                  <a:cubicBezTo>
                    <a:pt x="997" y="6263"/>
                    <a:pt x="975" y="6268"/>
                    <a:pt x="958" y="6284"/>
                  </a:cubicBezTo>
                  <a:cubicBezTo>
                    <a:pt x="931" y="6295"/>
                    <a:pt x="909" y="6312"/>
                    <a:pt x="882" y="6323"/>
                  </a:cubicBezTo>
                  <a:cubicBezTo>
                    <a:pt x="838" y="6345"/>
                    <a:pt x="805" y="6361"/>
                    <a:pt x="772" y="6377"/>
                  </a:cubicBezTo>
                  <a:cubicBezTo>
                    <a:pt x="739" y="6399"/>
                    <a:pt x="695" y="6416"/>
                    <a:pt x="657" y="6432"/>
                  </a:cubicBezTo>
                  <a:cubicBezTo>
                    <a:pt x="630" y="6443"/>
                    <a:pt x="602" y="6454"/>
                    <a:pt x="575" y="6471"/>
                  </a:cubicBezTo>
                  <a:cubicBezTo>
                    <a:pt x="559" y="6476"/>
                    <a:pt x="553" y="6476"/>
                    <a:pt x="548" y="6481"/>
                  </a:cubicBezTo>
                  <a:cubicBezTo>
                    <a:pt x="520" y="6498"/>
                    <a:pt x="498" y="6503"/>
                    <a:pt x="471" y="6514"/>
                  </a:cubicBezTo>
                  <a:cubicBezTo>
                    <a:pt x="471" y="6525"/>
                    <a:pt x="471" y="6525"/>
                    <a:pt x="466" y="6525"/>
                  </a:cubicBezTo>
                  <a:cubicBezTo>
                    <a:pt x="455" y="6487"/>
                    <a:pt x="455" y="6460"/>
                    <a:pt x="449" y="6427"/>
                  </a:cubicBezTo>
                  <a:cubicBezTo>
                    <a:pt x="444" y="6388"/>
                    <a:pt x="444" y="6339"/>
                    <a:pt x="438" y="6295"/>
                  </a:cubicBezTo>
                  <a:cubicBezTo>
                    <a:pt x="427" y="6263"/>
                    <a:pt x="427" y="6235"/>
                    <a:pt x="422" y="6202"/>
                  </a:cubicBezTo>
                  <a:cubicBezTo>
                    <a:pt x="416" y="6153"/>
                    <a:pt x="416" y="6104"/>
                    <a:pt x="411" y="6060"/>
                  </a:cubicBezTo>
                  <a:cubicBezTo>
                    <a:pt x="411" y="5994"/>
                    <a:pt x="400" y="5940"/>
                    <a:pt x="394" y="5879"/>
                  </a:cubicBezTo>
                  <a:cubicBezTo>
                    <a:pt x="329" y="5108"/>
                    <a:pt x="334" y="4325"/>
                    <a:pt x="312" y="3548"/>
                  </a:cubicBezTo>
                  <a:cubicBezTo>
                    <a:pt x="312" y="3438"/>
                    <a:pt x="307" y="3334"/>
                    <a:pt x="307" y="3225"/>
                  </a:cubicBezTo>
                  <a:cubicBezTo>
                    <a:pt x="301" y="3225"/>
                    <a:pt x="301" y="3219"/>
                    <a:pt x="301" y="3219"/>
                  </a:cubicBezTo>
                  <a:cubicBezTo>
                    <a:pt x="301" y="3214"/>
                    <a:pt x="290" y="3214"/>
                    <a:pt x="290" y="3203"/>
                  </a:cubicBezTo>
                  <a:lnTo>
                    <a:pt x="290" y="3197"/>
                  </a:lnTo>
                  <a:lnTo>
                    <a:pt x="290" y="3186"/>
                  </a:lnTo>
                  <a:cubicBezTo>
                    <a:pt x="290" y="3175"/>
                    <a:pt x="290" y="3175"/>
                    <a:pt x="301" y="3170"/>
                  </a:cubicBezTo>
                  <a:cubicBezTo>
                    <a:pt x="301" y="3170"/>
                    <a:pt x="301" y="3164"/>
                    <a:pt x="307" y="3164"/>
                  </a:cubicBezTo>
                  <a:cubicBezTo>
                    <a:pt x="301" y="3088"/>
                    <a:pt x="301" y="3011"/>
                    <a:pt x="301" y="2940"/>
                  </a:cubicBezTo>
                  <a:lnTo>
                    <a:pt x="301" y="2896"/>
                  </a:lnTo>
                  <a:lnTo>
                    <a:pt x="301" y="2809"/>
                  </a:lnTo>
                  <a:cubicBezTo>
                    <a:pt x="290" y="2754"/>
                    <a:pt x="290" y="2694"/>
                    <a:pt x="290" y="2639"/>
                  </a:cubicBezTo>
                  <a:cubicBezTo>
                    <a:pt x="290" y="2431"/>
                    <a:pt x="285" y="2218"/>
                    <a:pt x="285" y="2015"/>
                  </a:cubicBezTo>
                  <a:lnTo>
                    <a:pt x="285" y="1906"/>
                  </a:lnTo>
                  <a:lnTo>
                    <a:pt x="285" y="1501"/>
                  </a:lnTo>
                  <a:lnTo>
                    <a:pt x="285" y="1309"/>
                  </a:lnTo>
                  <a:lnTo>
                    <a:pt x="285" y="1013"/>
                  </a:lnTo>
                  <a:cubicBezTo>
                    <a:pt x="290" y="931"/>
                    <a:pt x="290" y="860"/>
                    <a:pt x="290" y="778"/>
                  </a:cubicBezTo>
                  <a:cubicBezTo>
                    <a:pt x="290" y="658"/>
                    <a:pt x="290" y="537"/>
                    <a:pt x="301" y="422"/>
                  </a:cubicBezTo>
                  <a:cubicBezTo>
                    <a:pt x="307" y="329"/>
                    <a:pt x="307" y="247"/>
                    <a:pt x="312" y="159"/>
                  </a:cubicBezTo>
                  <a:lnTo>
                    <a:pt x="312" y="138"/>
                  </a:lnTo>
                  <a:cubicBezTo>
                    <a:pt x="318" y="110"/>
                    <a:pt x="318" y="83"/>
                    <a:pt x="318" y="55"/>
                  </a:cubicBezTo>
                  <a:lnTo>
                    <a:pt x="318" y="17"/>
                  </a:lnTo>
                  <a:lnTo>
                    <a:pt x="165" y="17"/>
                  </a:lnTo>
                  <a:cubicBezTo>
                    <a:pt x="148" y="12"/>
                    <a:pt x="126" y="12"/>
                    <a:pt x="115" y="12"/>
                  </a:cubicBezTo>
                  <a:cubicBezTo>
                    <a:pt x="93" y="12"/>
                    <a:pt x="71" y="12"/>
                    <a:pt x="55" y="1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93" name="Google Shape;3893;p29"/>
            <p:cNvSpPr/>
            <p:nvPr/>
          </p:nvSpPr>
          <p:spPr>
            <a:xfrm>
              <a:off x="1342950" y="2593575"/>
              <a:ext cx="33700" cy="28350"/>
            </a:xfrm>
            <a:custGeom>
              <a:avLst/>
              <a:gdLst/>
              <a:ahLst/>
              <a:cxnLst/>
              <a:rect l="l" t="t" r="r" b="b"/>
              <a:pathLst>
                <a:path w="1348" h="1134" extrusionOk="0">
                  <a:moveTo>
                    <a:pt x="1271" y="1"/>
                  </a:moveTo>
                  <a:cubicBezTo>
                    <a:pt x="762" y="105"/>
                    <a:pt x="461" y="384"/>
                    <a:pt x="89" y="745"/>
                  </a:cubicBezTo>
                  <a:cubicBezTo>
                    <a:pt x="61" y="772"/>
                    <a:pt x="28" y="800"/>
                    <a:pt x="1" y="833"/>
                  </a:cubicBezTo>
                  <a:cubicBezTo>
                    <a:pt x="1" y="937"/>
                    <a:pt x="6" y="1035"/>
                    <a:pt x="6" y="1134"/>
                  </a:cubicBezTo>
                  <a:cubicBezTo>
                    <a:pt x="12" y="1134"/>
                    <a:pt x="28" y="1128"/>
                    <a:pt x="34" y="1128"/>
                  </a:cubicBezTo>
                  <a:cubicBezTo>
                    <a:pt x="214" y="1101"/>
                    <a:pt x="384" y="1052"/>
                    <a:pt x="548" y="969"/>
                  </a:cubicBezTo>
                  <a:cubicBezTo>
                    <a:pt x="762" y="871"/>
                    <a:pt x="981" y="761"/>
                    <a:pt x="1145" y="581"/>
                  </a:cubicBezTo>
                  <a:cubicBezTo>
                    <a:pt x="1271" y="422"/>
                    <a:pt x="1347" y="187"/>
                    <a:pt x="1271" y="1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94" name="Google Shape;3894;p29"/>
            <p:cNvSpPr/>
            <p:nvPr/>
          </p:nvSpPr>
          <p:spPr>
            <a:xfrm>
              <a:off x="1342550" y="2587225"/>
              <a:ext cx="30825" cy="24025"/>
            </a:xfrm>
            <a:custGeom>
              <a:avLst/>
              <a:gdLst/>
              <a:ahLst/>
              <a:cxnLst/>
              <a:rect l="l" t="t" r="r" b="b"/>
              <a:pathLst>
                <a:path w="1233" h="961" extrusionOk="0">
                  <a:moveTo>
                    <a:pt x="895" y="1"/>
                  </a:moveTo>
                  <a:cubicBezTo>
                    <a:pt x="662" y="1"/>
                    <a:pt x="397" y="152"/>
                    <a:pt x="241" y="293"/>
                  </a:cubicBezTo>
                  <a:cubicBezTo>
                    <a:pt x="126" y="392"/>
                    <a:pt x="50" y="523"/>
                    <a:pt x="1" y="665"/>
                  </a:cubicBezTo>
                  <a:cubicBezTo>
                    <a:pt x="1" y="758"/>
                    <a:pt x="6" y="862"/>
                    <a:pt x="6" y="961"/>
                  </a:cubicBezTo>
                  <a:cubicBezTo>
                    <a:pt x="33" y="939"/>
                    <a:pt x="61" y="911"/>
                    <a:pt x="88" y="884"/>
                  </a:cubicBezTo>
                  <a:cubicBezTo>
                    <a:pt x="455" y="528"/>
                    <a:pt x="745" y="282"/>
                    <a:pt x="1232" y="173"/>
                  </a:cubicBezTo>
                  <a:cubicBezTo>
                    <a:pt x="1221" y="145"/>
                    <a:pt x="1199" y="123"/>
                    <a:pt x="1172" y="101"/>
                  </a:cubicBezTo>
                  <a:cubicBezTo>
                    <a:pt x="1094" y="30"/>
                    <a:pt x="997" y="1"/>
                    <a:pt x="895" y="1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95" name="Google Shape;3895;p29"/>
            <p:cNvSpPr/>
            <p:nvPr/>
          </p:nvSpPr>
          <p:spPr>
            <a:xfrm>
              <a:off x="1303275" y="2559450"/>
              <a:ext cx="29450" cy="23075"/>
            </a:xfrm>
            <a:custGeom>
              <a:avLst/>
              <a:gdLst/>
              <a:ahLst/>
              <a:cxnLst/>
              <a:rect l="l" t="t" r="r" b="b"/>
              <a:pathLst>
                <a:path w="1178" h="923" extrusionOk="0">
                  <a:moveTo>
                    <a:pt x="181" y="1"/>
                  </a:moveTo>
                  <a:cubicBezTo>
                    <a:pt x="119" y="1"/>
                    <a:pt x="55" y="33"/>
                    <a:pt x="17" y="90"/>
                  </a:cubicBezTo>
                  <a:cubicBezTo>
                    <a:pt x="12" y="107"/>
                    <a:pt x="6" y="129"/>
                    <a:pt x="1" y="140"/>
                  </a:cubicBezTo>
                  <a:lnTo>
                    <a:pt x="6" y="140"/>
                  </a:lnTo>
                  <a:cubicBezTo>
                    <a:pt x="33" y="140"/>
                    <a:pt x="61" y="156"/>
                    <a:pt x="88" y="167"/>
                  </a:cubicBezTo>
                  <a:cubicBezTo>
                    <a:pt x="143" y="194"/>
                    <a:pt x="203" y="227"/>
                    <a:pt x="258" y="265"/>
                  </a:cubicBezTo>
                  <a:cubicBezTo>
                    <a:pt x="400" y="348"/>
                    <a:pt x="548" y="430"/>
                    <a:pt x="685" y="523"/>
                  </a:cubicBezTo>
                  <a:cubicBezTo>
                    <a:pt x="860" y="638"/>
                    <a:pt x="1019" y="785"/>
                    <a:pt x="1177" y="922"/>
                  </a:cubicBezTo>
                  <a:lnTo>
                    <a:pt x="1177" y="840"/>
                  </a:lnTo>
                  <a:cubicBezTo>
                    <a:pt x="1128" y="742"/>
                    <a:pt x="1073" y="649"/>
                    <a:pt x="1019" y="550"/>
                  </a:cubicBezTo>
                  <a:cubicBezTo>
                    <a:pt x="876" y="337"/>
                    <a:pt x="690" y="140"/>
                    <a:pt x="449" y="52"/>
                  </a:cubicBezTo>
                  <a:cubicBezTo>
                    <a:pt x="367" y="25"/>
                    <a:pt x="291" y="8"/>
                    <a:pt x="209" y="3"/>
                  </a:cubicBezTo>
                  <a:cubicBezTo>
                    <a:pt x="200" y="1"/>
                    <a:pt x="190" y="1"/>
                    <a:pt x="181" y="1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96" name="Google Shape;3896;p29"/>
            <p:cNvSpPr/>
            <p:nvPr/>
          </p:nvSpPr>
          <p:spPr>
            <a:xfrm>
              <a:off x="1302175" y="2565400"/>
              <a:ext cx="30550" cy="21350"/>
            </a:xfrm>
            <a:custGeom>
              <a:avLst/>
              <a:gdLst/>
              <a:ahLst/>
              <a:cxnLst/>
              <a:rect l="l" t="t" r="r" b="b"/>
              <a:pathLst>
                <a:path w="1222" h="854" extrusionOk="0">
                  <a:moveTo>
                    <a:pt x="23" y="0"/>
                  </a:moveTo>
                  <a:cubicBezTo>
                    <a:pt x="1" y="148"/>
                    <a:pt x="77" y="318"/>
                    <a:pt x="165" y="438"/>
                  </a:cubicBezTo>
                  <a:cubicBezTo>
                    <a:pt x="318" y="591"/>
                    <a:pt x="592" y="684"/>
                    <a:pt x="794" y="750"/>
                  </a:cubicBezTo>
                  <a:cubicBezTo>
                    <a:pt x="937" y="794"/>
                    <a:pt x="1074" y="821"/>
                    <a:pt x="1221" y="854"/>
                  </a:cubicBezTo>
                  <a:lnTo>
                    <a:pt x="1221" y="799"/>
                  </a:lnTo>
                  <a:cubicBezTo>
                    <a:pt x="1063" y="668"/>
                    <a:pt x="915" y="526"/>
                    <a:pt x="745" y="416"/>
                  </a:cubicBezTo>
                  <a:cubicBezTo>
                    <a:pt x="570" y="290"/>
                    <a:pt x="379" y="181"/>
                    <a:pt x="187" y="71"/>
                  </a:cubicBezTo>
                  <a:cubicBezTo>
                    <a:pt x="160" y="60"/>
                    <a:pt x="127" y="38"/>
                    <a:pt x="99" y="27"/>
                  </a:cubicBezTo>
                  <a:cubicBezTo>
                    <a:pt x="77" y="11"/>
                    <a:pt x="56" y="6"/>
                    <a:pt x="34" y="6"/>
                  </a:cubicBezTo>
                  <a:cubicBezTo>
                    <a:pt x="28" y="6"/>
                    <a:pt x="28" y="0"/>
                    <a:pt x="23" y="0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97" name="Google Shape;3897;p29"/>
            <p:cNvSpPr/>
            <p:nvPr/>
          </p:nvSpPr>
          <p:spPr>
            <a:xfrm>
              <a:off x="1276875" y="2599875"/>
              <a:ext cx="19450" cy="43000"/>
            </a:xfrm>
            <a:custGeom>
              <a:avLst/>
              <a:gdLst/>
              <a:ahLst/>
              <a:cxnLst/>
              <a:rect l="l" t="t" r="r" b="b"/>
              <a:pathLst>
                <a:path w="778" h="1720" extrusionOk="0">
                  <a:moveTo>
                    <a:pt x="487" y="0"/>
                  </a:moveTo>
                  <a:cubicBezTo>
                    <a:pt x="465" y="187"/>
                    <a:pt x="422" y="362"/>
                    <a:pt x="378" y="548"/>
                  </a:cubicBezTo>
                  <a:cubicBezTo>
                    <a:pt x="301" y="887"/>
                    <a:pt x="208" y="1232"/>
                    <a:pt x="71" y="1555"/>
                  </a:cubicBezTo>
                  <a:cubicBezTo>
                    <a:pt x="49" y="1610"/>
                    <a:pt x="22" y="1664"/>
                    <a:pt x="0" y="1719"/>
                  </a:cubicBezTo>
                  <a:cubicBezTo>
                    <a:pt x="55" y="1675"/>
                    <a:pt x="110" y="1632"/>
                    <a:pt x="164" y="1588"/>
                  </a:cubicBezTo>
                  <a:cubicBezTo>
                    <a:pt x="268" y="1500"/>
                    <a:pt x="372" y="1418"/>
                    <a:pt x="455" y="1309"/>
                  </a:cubicBezTo>
                  <a:cubicBezTo>
                    <a:pt x="624" y="1068"/>
                    <a:pt x="777" y="772"/>
                    <a:pt x="739" y="460"/>
                  </a:cubicBezTo>
                  <a:cubicBezTo>
                    <a:pt x="717" y="307"/>
                    <a:pt x="641" y="83"/>
                    <a:pt x="487" y="0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98" name="Google Shape;3898;p29"/>
            <p:cNvSpPr/>
            <p:nvPr/>
          </p:nvSpPr>
          <p:spPr>
            <a:xfrm>
              <a:off x="1275775" y="2599325"/>
              <a:ext cx="11375" cy="41350"/>
            </a:xfrm>
            <a:custGeom>
              <a:avLst/>
              <a:gdLst/>
              <a:ahLst/>
              <a:cxnLst/>
              <a:rect l="l" t="t" r="r" b="b"/>
              <a:pathLst>
                <a:path w="455" h="1654" extrusionOk="0">
                  <a:moveTo>
                    <a:pt x="443" y="0"/>
                  </a:moveTo>
                  <a:cubicBezTo>
                    <a:pt x="153" y="0"/>
                    <a:pt x="109" y="595"/>
                    <a:pt x="66" y="816"/>
                  </a:cubicBezTo>
                  <a:cubicBezTo>
                    <a:pt x="33" y="1090"/>
                    <a:pt x="6" y="1369"/>
                    <a:pt x="0" y="1654"/>
                  </a:cubicBezTo>
                  <a:cubicBezTo>
                    <a:pt x="28" y="1588"/>
                    <a:pt x="55" y="1528"/>
                    <a:pt x="72" y="1467"/>
                  </a:cubicBezTo>
                  <a:cubicBezTo>
                    <a:pt x="203" y="1134"/>
                    <a:pt x="291" y="778"/>
                    <a:pt x="373" y="427"/>
                  </a:cubicBezTo>
                  <a:cubicBezTo>
                    <a:pt x="400" y="285"/>
                    <a:pt x="438" y="148"/>
                    <a:pt x="455" y="1"/>
                  </a:cubicBezTo>
                  <a:cubicBezTo>
                    <a:pt x="451" y="0"/>
                    <a:pt x="447" y="0"/>
                    <a:pt x="443" y="0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99" name="Google Shape;3899;p29"/>
            <p:cNvSpPr/>
            <p:nvPr/>
          </p:nvSpPr>
          <p:spPr>
            <a:xfrm>
              <a:off x="1246350" y="2592900"/>
              <a:ext cx="87050" cy="87175"/>
            </a:xfrm>
            <a:custGeom>
              <a:avLst/>
              <a:gdLst/>
              <a:ahLst/>
              <a:cxnLst/>
              <a:rect l="l" t="t" r="r" b="b"/>
              <a:pathLst>
                <a:path w="3482" h="3487" extrusionOk="0">
                  <a:moveTo>
                    <a:pt x="198" y="0"/>
                  </a:moveTo>
                  <a:cubicBezTo>
                    <a:pt x="126" y="6"/>
                    <a:pt x="66" y="22"/>
                    <a:pt x="1" y="28"/>
                  </a:cubicBezTo>
                  <a:cubicBezTo>
                    <a:pt x="6" y="66"/>
                    <a:pt x="12" y="115"/>
                    <a:pt x="17" y="159"/>
                  </a:cubicBezTo>
                  <a:cubicBezTo>
                    <a:pt x="83" y="580"/>
                    <a:pt x="258" y="980"/>
                    <a:pt x="438" y="1363"/>
                  </a:cubicBezTo>
                  <a:cubicBezTo>
                    <a:pt x="537" y="1582"/>
                    <a:pt x="646" y="1790"/>
                    <a:pt x="778" y="1993"/>
                  </a:cubicBezTo>
                  <a:cubicBezTo>
                    <a:pt x="827" y="2058"/>
                    <a:pt x="876" y="2130"/>
                    <a:pt x="920" y="2190"/>
                  </a:cubicBezTo>
                  <a:cubicBezTo>
                    <a:pt x="931" y="2195"/>
                    <a:pt x="937" y="2195"/>
                    <a:pt x="942" y="2201"/>
                  </a:cubicBezTo>
                  <a:cubicBezTo>
                    <a:pt x="958" y="2212"/>
                    <a:pt x="964" y="2223"/>
                    <a:pt x="964" y="2239"/>
                  </a:cubicBezTo>
                  <a:cubicBezTo>
                    <a:pt x="1002" y="2294"/>
                    <a:pt x="1046" y="2348"/>
                    <a:pt x="1095" y="2392"/>
                  </a:cubicBezTo>
                  <a:cubicBezTo>
                    <a:pt x="1303" y="2639"/>
                    <a:pt x="1572" y="2841"/>
                    <a:pt x="1845" y="3011"/>
                  </a:cubicBezTo>
                  <a:cubicBezTo>
                    <a:pt x="2086" y="3153"/>
                    <a:pt x="2349" y="3241"/>
                    <a:pt x="2617" y="3317"/>
                  </a:cubicBezTo>
                  <a:cubicBezTo>
                    <a:pt x="2896" y="3394"/>
                    <a:pt x="3186" y="3471"/>
                    <a:pt x="3482" y="3487"/>
                  </a:cubicBezTo>
                  <a:cubicBezTo>
                    <a:pt x="3465" y="3378"/>
                    <a:pt x="3460" y="3279"/>
                    <a:pt x="3454" y="3175"/>
                  </a:cubicBezTo>
                  <a:cubicBezTo>
                    <a:pt x="3339" y="3170"/>
                    <a:pt x="3214" y="3170"/>
                    <a:pt x="3093" y="3170"/>
                  </a:cubicBezTo>
                  <a:cubicBezTo>
                    <a:pt x="3000" y="3159"/>
                    <a:pt x="2907" y="3148"/>
                    <a:pt x="2819" y="3131"/>
                  </a:cubicBezTo>
                  <a:cubicBezTo>
                    <a:pt x="2436" y="3071"/>
                    <a:pt x="2053" y="2929"/>
                    <a:pt x="1736" y="2688"/>
                  </a:cubicBezTo>
                  <a:cubicBezTo>
                    <a:pt x="1544" y="2540"/>
                    <a:pt x="1380" y="2354"/>
                    <a:pt x="1221" y="2162"/>
                  </a:cubicBezTo>
                  <a:cubicBezTo>
                    <a:pt x="1183" y="2119"/>
                    <a:pt x="1150" y="2075"/>
                    <a:pt x="1112" y="2031"/>
                  </a:cubicBezTo>
                  <a:cubicBezTo>
                    <a:pt x="1101" y="2026"/>
                    <a:pt x="1084" y="2009"/>
                    <a:pt x="1079" y="1998"/>
                  </a:cubicBezTo>
                  <a:lnTo>
                    <a:pt x="1079" y="1993"/>
                  </a:lnTo>
                  <a:cubicBezTo>
                    <a:pt x="909" y="1785"/>
                    <a:pt x="745" y="1566"/>
                    <a:pt x="619" y="1319"/>
                  </a:cubicBezTo>
                  <a:cubicBezTo>
                    <a:pt x="504" y="1106"/>
                    <a:pt x="422" y="876"/>
                    <a:pt x="356" y="635"/>
                  </a:cubicBezTo>
                  <a:cubicBezTo>
                    <a:pt x="291" y="444"/>
                    <a:pt x="236" y="247"/>
                    <a:pt x="203" y="39"/>
                  </a:cubicBezTo>
                  <a:cubicBezTo>
                    <a:pt x="203" y="28"/>
                    <a:pt x="198" y="11"/>
                    <a:pt x="198" y="0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00" name="Google Shape;3900;p29"/>
            <p:cNvSpPr/>
            <p:nvPr/>
          </p:nvSpPr>
          <p:spPr>
            <a:xfrm>
              <a:off x="1238150" y="2651725"/>
              <a:ext cx="35875" cy="13525"/>
            </a:xfrm>
            <a:custGeom>
              <a:avLst/>
              <a:gdLst/>
              <a:ahLst/>
              <a:cxnLst/>
              <a:rect l="l" t="t" r="r" b="b"/>
              <a:pathLst>
                <a:path w="1435" h="541" extrusionOk="0">
                  <a:moveTo>
                    <a:pt x="1276" y="1"/>
                  </a:moveTo>
                  <a:cubicBezTo>
                    <a:pt x="1270" y="6"/>
                    <a:pt x="1265" y="6"/>
                    <a:pt x="1259" y="6"/>
                  </a:cubicBezTo>
                  <a:cubicBezTo>
                    <a:pt x="1246" y="6"/>
                    <a:pt x="1233" y="6"/>
                    <a:pt x="1220" y="6"/>
                  </a:cubicBezTo>
                  <a:cubicBezTo>
                    <a:pt x="1061" y="6"/>
                    <a:pt x="918" y="35"/>
                    <a:pt x="766" y="56"/>
                  </a:cubicBezTo>
                  <a:cubicBezTo>
                    <a:pt x="509" y="83"/>
                    <a:pt x="257" y="110"/>
                    <a:pt x="0" y="110"/>
                  </a:cubicBezTo>
                  <a:cubicBezTo>
                    <a:pt x="17" y="149"/>
                    <a:pt x="38" y="198"/>
                    <a:pt x="66" y="242"/>
                  </a:cubicBezTo>
                  <a:cubicBezTo>
                    <a:pt x="121" y="357"/>
                    <a:pt x="225" y="439"/>
                    <a:pt x="334" y="488"/>
                  </a:cubicBezTo>
                  <a:cubicBezTo>
                    <a:pt x="413" y="526"/>
                    <a:pt x="496" y="540"/>
                    <a:pt x="579" y="540"/>
                  </a:cubicBezTo>
                  <a:cubicBezTo>
                    <a:pt x="640" y="540"/>
                    <a:pt x="701" y="533"/>
                    <a:pt x="761" y="521"/>
                  </a:cubicBezTo>
                  <a:cubicBezTo>
                    <a:pt x="996" y="477"/>
                    <a:pt x="1210" y="384"/>
                    <a:pt x="1385" y="225"/>
                  </a:cubicBezTo>
                  <a:cubicBezTo>
                    <a:pt x="1401" y="214"/>
                    <a:pt x="1412" y="193"/>
                    <a:pt x="1434" y="187"/>
                  </a:cubicBezTo>
                  <a:cubicBezTo>
                    <a:pt x="1380" y="121"/>
                    <a:pt x="1325" y="61"/>
                    <a:pt x="1276" y="1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01" name="Google Shape;3901;p29"/>
            <p:cNvSpPr/>
            <p:nvPr/>
          </p:nvSpPr>
          <p:spPr>
            <a:xfrm>
              <a:off x="1236900" y="2640125"/>
              <a:ext cx="31100" cy="11800"/>
            </a:xfrm>
            <a:custGeom>
              <a:avLst/>
              <a:gdLst/>
              <a:ahLst/>
              <a:cxnLst/>
              <a:rect l="l" t="t" r="r" b="b"/>
              <a:pathLst>
                <a:path w="1244" h="472" extrusionOk="0">
                  <a:moveTo>
                    <a:pt x="323" y="1"/>
                  </a:moveTo>
                  <a:cubicBezTo>
                    <a:pt x="271" y="1"/>
                    <a:pt x="219" y="9"/>
                    <a:pt x="171" y="33"/>
                  </a:cubicBezTo>
                  <a:cubicBezTo>
                    <a:pt x="56" y="82"/>
                    <a:pt x="34" y="158"/>
                    <a:pt x="12" y="273"/>
                  </a:cubicBezTo>
                  <a:cubicBezTo>
                    <a:pt x="1" y="339"/>
                    <a:pt x="6" y="405"/>
                    <a:pt x="23" y="470"/>
                  </a:cubicBezTo>
                  <a:cubicBezTo>
                    <a:pt x="43" y="471"/>
                    <a:pt x="63" y="472"/>
                    <a:pt x="83" y="472"/>
                  </a:cubicBezTo>
                  <a:cubicBezTo>
                    <a:pt x="171" y="472"/>
                    <a:pt x="263" y="464"/>
                    <a:pt x="351" y="459"/>
                  </a:cubicBezTo>
                  <a:cubicBezTo>
                    <a:pt x="488" y="449"/>
                    <a:pt x="630" y="438"/>
                    <a:pt x="767" y="421"/>
                  </a:cubicBezTo>
                  <a:cubicBezTo>
                    <a:pt x="931" y="410"/>
                    <a:pt x="1090" y="377"/>
                    <a:pt x="1243" y="366"/>
                  </a:cubicBezTo>
                  <a:cubicBezTo>
                    <a:pt x="1222" y="361"/>
                    <a:pt x="1200" y="350"/>
                    <a:pt x="1183" y="323"/>
                  </a:cubicBezTo>
                  <a:cubicBezTo>
                    <a:pt x="975" y="197"/>
                    <a:pt x="773" y="82"/>
                    <a:pt x="537" y="33"/>
                  </a:cubicBezTo>
                  <a:cubicBezTo>
                    <a:pt x="468" y="17"/>
                    <a:pt x="395" y="1"/>
                    <a:pt x="323" y="1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02" name="Google Shape;3902;p29"/>
            <p:cNvSpPr/>
            <p:nvPr/>
          </p:nvSpPr>
          <p:spPr>
            <a:xfrm>
              <a:off x="1404675" y="2657775"/>
              <a:ext cx="34925" cy="14500"/>
            </a:xfrm>
            <a:custGeom>
              <a:avLst/>
              <a:gdLst/>
              <a:ahLst/>
              <a:cxnLst/>
              <a:rect l="l" t="t" r="r" b="b"/>
              <a:pathLst>
                <a:path w="1397" h="580" extrusionOk="0">
                  <a:moveTo>
                    <a:pt x="681" y="0"/>
                  </a:moveTo>
                  <a:cubicBezTo>
                    <a:pt x="624" y="0"/>
                    <a:pt x="566" y="4"/>
                    <a:pt x="510" y="11"/>
                  </a:cubicBezTo>
                  <a:cubicBezTo>
                    <a:pt x="417" y="16"/>
                    <a:pt x="329" y="33"/>
                    <a:pt x="241" y="60"/>
                  </a:cubicBezTo>
                  <a:cubicBezTo>
                    <a:pt x="236" y="60"/>
                    <a:pt x="225" y="65"/>
                    <a:pt x="220" y="65"/>
                  </a:cubicBezTo>
                  <a:cubicBezTo>
                    <a:pt x="154" y="175"/>
                    <a:pt x="77" y="273"/>
                    <a:pt x="1" y="372"/>
                  </a:cubicBezTo>
                  <a:cubicBezTo>
                    <a:pt x="389" y="427"/>
                    <a:pt x="783" y="476"/>
                    <a:pt x="1172" y="536"/>
                  </a:cubicBezTo>
                  <a:lnTo>
                    <a:pt x="1396" y="580"/>
                  </a:lnTo>
                  <a:cubicBezTo>
                    <a:pt x="1385" y="383"/>
                    <a:pt x="1254" y="180"/>
                    <a:pt x="1084" y="93"/>
                  </a:cubicBezTo>
                  <a:cubicBezTo>
                    <a:pt x="957" y="23"/>
                    <a:pt x="819" y="0"/>
                    <a:pt x="681" y="0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03" name="Google Shape;3903;p29"/>
            <p:cNvSpPr/>
            <p:nvPr/>
          </p:nvSpPr>
          <p:spPr>
            <a:xfrm>
              <a:off x="1398525" y="2669125"/>
              <a:ext cx="41075" cy="19225"/>
            </a:xfrm>
            <a:custGeom>
              <a:avLst/>
              <a:gdLst/>
              <a:ahLst/>
              <a:cxnLst/>
              <a:rect l="l" t="t" r="r" b="b"/>
              <a:pathLst>
                <a:path w="1643" h="769" extrusionOk="0">
                  <a:moveTo>
                    <a:pt x="186" y="0"/>
                  </a:moveTo>
                  <a:cubicBezTo>
                    <a:pt x="164" y="38"/>
                    <a:pt x="137" y="66"/>
                    <a:pt x="115" y="99"/>
                  </a:cubicBezTo>
                  <a:cubicBezTo>
                    <a:pt x="82" y="153"/>
                    <a:pt x="44" y="208"/>
                    <a:pt x="0" y="257"/>
                  </a:cubicBezTo>
                  <a:cubicBezTo>
                    <a:pt x="99" y="454"/>
                    <a:pt x="247" y="575"/>
                    <a:pt x="460" y="679"/>
                  </a:cubicBezTo>
                  <a:cubicBezTo>
                    <a:pt x="553" y="717"/>
                    <a:pt x="652" y="761"/>
                    <a:pt x="761" y="766"/>
                  </a:cubicBezTo>
                  <a:cubicBezTo>
                    <a:pt x="784" y="768"/>
                    <a:pt x="808" y="768"/>
                    <a:pt x="832" y="768"/>
                  </a:cubicBezTo>
                  <a:cubicBezTo>
                    <a:pt x="1121" y="768"/>
                    <a:pt x="1441" y="672"/>
                    <a:pt x="1588" y="394"/>
                  </a:cubicBezTo>
                  <a:cubicBezTo>
                    <a:pt x="1615" y="339"/>
                    <a:pt x="1637" y="285"/>
                    <a:pt x="1642" y="219"/>
                  </a:cubicBezTo>
                  <a:cubicBezTo>
                    <a:pt x="1155" y="126"/>
                    <a:pt x="674" y="77"/>
                    <a:pt x="186" y="0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04" name="Google Shape;3904;p29"/>
            <p:cNvSpPr/>
            <p:nvPr/>
          </p:nvSpPr>
          <p:spPr>
            <a:xfrm>
              <a:off x="1385650" y="2629700"/>
              <a:ext cx="8650" cy="38475"/>
            </a:xfrm>
            <a:custGeom>
              <a:avLst/>
              <a:gdLst/>
              <a:ahLst/>
              <a:cxnLst/>
              <a:rect l="l" t="t" r="r" b="b"/>
              <a:pathLst>
                <a:path w="346" h="1539" extrusionOk="0">
                  <a:moveTo>
                    <a:pt x="1" y="1"/>
                  </a:moveTo>
                  <a:lnTo>
                    <a:pt x="1" y="12"/>
                  </a:lnTo>
                  <a:cubicBezTo>
                    <a:pt x="17" y="236"/>
                    <a:pt x="28" y="466"/>
                    <a:pt x="50" y="685"/>
                  </a:cubicBezTo>
                  <a:cubicBezTo>
                    <a:pt x="72" y="937"/>
                    <a:pt x="116" y="1183"/>
                    <a:pt x="159" y="1429"/>
                  </a:cubicBezTo>
                  <a:cubicBezTo>
                    <a:pt x="165" y="1462"/>
                    <a:pt x="170" y="1506"/>
                    <a:pt x="181" y="1539"/>
                  </a:cubicBezTo>
                  <a:cubicBezTo>
                    <a:pt x="203" y="1517"/>
                    <a:pt x="214" y="1506"/>
                    <a:pt x="231" y="1484"/>
                  </a:cubicBezTo>
                  <a:cubicBezTo>
                    <a:pt x="247" y="1457"/>
                    <a:pt x="274" y="1424"/>
                    <a:pt x="296" y="1396"/>
                  </a:cubicBezTo>
                  <a:cubicBezTo>
                    <a:pt x="313" y="1161"/>
                    <a:pt x="340" y="931"/>
                    <a:pt x="346" y="696"/>
                  </a:cubicBezTo>
                  <a:cubicBezTo>
                    <a:pt x="329" y="439"/>
                    <a:pt x="302" y="34"/>
                    <a:pt x="1" y="1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05" name="Google Shape;3905;p29"/>
            <p:cNvSpPr/>
            <p:nvPr/>
          </p:nvSpPr>
          <p:spPr>
            <a:xfrm>
              <a:off x="1374975" y="2629425"/>
              <a:ext cx="13300" cy="45725"/>
            </a:xfrm>
            <a:custGeom>
              <a:avLst/>
              <a:gdLst/>
              <a:ahLst/>
              <a:cxnLst/>
              <a:rect l="l" t="t" r="r" b="b"/>
              <a:pathLst>
                <a:path w="532" h="1829" extrusionOk="0">
                  <a:moveTo>
                    <a:pt x="340" y="1"/>
                  </a:moveTo>
                  <a:cubicBezTo>
                    <a:pt x="170" y="23"/>
                    <a:pt x="66" y="203"/>
                    <a:pt x="39" y="367"/>
                  </a:cubicBezTo>
                  <a:cubicBezTo>
                    <a:pt x="1" y="679"/>
                    <a:pt x="45" y="1030"/>
                    <a:pt x="143" y="1325"/>
                  </a:cubicBezTo>
                  <a:cubicBezTo>
                    <a:pt x="192" y="1473"/>
                    <a:pt x="258" y="1621"/>
                    <a:pt x="335" y="1758"/>
                  </a:cubicBezTo>
                  <a:cubicBezTo>
                    <a:pt x="346" y="1785"/>
                    <a:pt x="362" y="1807"/>
                    <a:pt x="373" y="1829"/>
                  </a:cubicBezTo>
                  <a:cubicBezTo>
                    <a:pt x="428" y="1769"/>
                    <a:pt x="477" y="1698"/>
                    <a:pt x="532" y="1637"/>
                  </a:cubicBezTo>
                  <a:cubicBezTo>
                    <a:pt x="526" y="1610"/>
                    <a:pt x="526" y="1577"/>
                    <a:pt x="521" y="1550"/>
                  </a:cubicBezTo>
                  <a:cubicBezTo>
                    <a:pt x="472" y="1249"/>
                    <a:pt x="411" y="948"/>
                    <a:pt x="384" y="647"/>
                  </a:cubicBezTo>
                  <a:cubicBezTo>
                    <a:pt x="362" y="428"/>
                    <a:pt x="346" y="214"/>
                    <a:pt x="340" y="1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06" name="Google Shape;3906;p29"/>
            <p:cNvSpPr/>
            <p:nvPr/>
          </p:nvSpPr>
          <p:spPr>
            <a:xfrm>
              <a:off x="1293150" y="2467675"/>
              <a:ext cx="81575" cy="74900"/>
            </a:xfrm>
            <a:custGeom>
              <a:avLst/>
              <a:gdLst/>
              <a:ahLst/>
              <a:cxnLst/>
              <a:rect l="l" t="t" r="r" b="b"/>
              <a:pathLst>
                <a:path w="3263" h="2996" extrusionOk="0">
                  <a:moveTo>
                    <a:pt x="2002" y="1"/>
                  </a:moveTo>
                  <a:cubicBezTo>
                    <a:pt x="1990" y="1"/>
                    <a:pt x="1978" y="2"/>
                    <a:pt x="1966" y="6"/>
                  </a:cubicBezTo>
                  <a:cubicBezTo>
                    <a:pt x="1944" y="12"/>
                    <a:pt x="1922" y="34"/>
                    <a:pt x="1911" y="56"/>
                  </a:cubicBezTo>
                  <a:cubicBezTo>
                    <a:pt x="1862" y="116"/>
                    <a:pt x="1829" y="182"/>
                    <a:pt x="1796" y="253"/>
                  </a:cubicBezTo>
                  <a:cubicBezTo>
                    <a:pt x="1730" y="390"/>
                    <a:pt x="1708" y="532"/>
                    <a:pt x="1692" y="674"/>
                  </a:cubicBezTo>
                  <a:cubicBezTo>
                    <a:pt x="1665" y="860"/>
                    <a:pt x="1659" y="1046"/>
                    <a:pt x="1615" y="1222"/>
                  </a:cubicBezTo>
                  <a:cubicBezTo>
                    <a:pt x="1607" y="1243"/>
                    <a:pt x="1591" y="1254"/>
                    <a:pt x="1574" y="1254"/>
                  </a:cubicBezTo>
                  <a:cubicBezTo>
                    <a:pt x="1558" y="1254"/>
                    <a:pt x="1541" y="1243"/>
                    <a:pt x="1533" y="1222"/>
                  </a:cubicBezTo>
                  <a:cubicBezTo>
                    <a:pt x="1511" y="1112"/>
                    <a:pt x="1506" y="1003"/>
                    <a:pt x="1484" y="893"/>
                  </a:cubicBezTo>
                  <a:cubicBezTo>
                    <a:pt x="1451" y="674"/>
                    <a:pt x="1418" y="444"/>
                    <a:pt x="1292" y="253"/>
                  </a:cubicBezTo>
                  <a:cubicBezTo>
                    <a:pt x="1265" y="209"/>
                    <a:pt x="1232" y="182"/>
                    <a:pt x="1188" y="154"/>
                  </a:cubicBezTo>
                  <a:cubicBezTo>
                    <a:pt x="1134" y="121"/>
                    <a:pt x="1073" y="94"/>
                    <a:pt x="1013" y="83"/>
                  </a:cubicBezTo>
                  <a:cubicBezTo>
                    <a:pt x="986" y="78"/>
                    <a:pt x="961" y="76"/>
                    <a:pt x="939" y="76"/>
                  </a:cubicBezTo>
                  <a:cubicBezTo>
                    <a:pt x="780" y="76"/>
                    <a:pt x="729" y="190"/>
                    <a:pt x="690" y="368"/>
                  </a:cubicBezTo>
                  <a:cubicBezTo>
                    <a:pt x="663" y="603"/>
                    <a:pt x="679" y="833"/>
                    <a:pt x="718" y="1057"/>
                  </a:cubicBezTo>
                  <a:cubicBezTo>
                    <a:pt x="745" y="1205"/>
                    <a:pt x="778" y="1353"/>
                    <a:pt x="827" y="1490"/>
                  </a:cubicBezTo>
                  <a:cubicBezTo>
                    <a:pt x="849" y="1523"/>
                    <a:pt x="849" y="1566"/>
                    <a:pt x="816" y="1577"/>
                  </a:cubicBezTo>
                  <a:cubicBezTo>
                    <a:pt x="811" y="1580"/>
                    <a:pt x="806" y="1581"/>
                    <a:pt x="801" y="1581"/>
                  </a:cubicBezTo>
                  <a:cubicBezTo>
                    <a:pt x="783" y="1581"/>
                    <a:pt x="766" y="1567"/>
                    <a:pt x="761" y="1550"/>
                  </a:cubicBezTo>
                  <a:cubicBezTo>
                    <a:pt x="750" y="1545"/>
                    <a:pt x="750" y="1539"/>
                    <a:pt x="745" y="1534"/>
                  </a:cubicBezTo>
                  <a:cubicBezTo>
                    <a:pt x="712" y="1462"/>
                    <a:pt x="679" y="1402"/>
                    <a:pt x="641" y="1342"/>
                  </a:cubicBezTo>
                  <a:cubicBezTo>
                    <a:pt x="581" y="1238"/>
                    <a:pt x="526" y="1134"/>
                    <a:pt x="449" y="1046"/>
                  </a:cubicBezTo>
                  <a:cubicBezTo>
                    <a:pt x="388" y="981"/>
                    <a:pt x="294" y="907"/>
                    <a:pt x="202" y="907"/>
                  </a:cubicBezTo>
                  <a:cubicBezTo>
                    <a:pt x="171" y="907"/>
                    <a:pt x="140" y="916"/>
                    <a:pt x="110" y="937"/>
                  </a:cubicBezTo>
                  <a:cubicBezTo>
                    <a:pt x="6" y="1030"/>
                    <a:pt x="6" y="1205"/>
                    <a:pt x="1" y="1342"/>
                  </a:cubicBezTo>
                  <a:cubicBezTo>
                    <a:pt x="1" y="1517"/>
                    <a:pt x="39" y="1703"/>
                    <a:pt x="116" y="1867"/>
                  </a:cubicBezTo>
                  <a:cubicBezTo>
                    <a:pt x="274" y="2283"/>
                    <a:pt x="614" y="2595"/>
                    <a:pt x="1008" y="2771"/>
                  </a:cubicBezTo>
                  <a:cubicBezTo>
                    <a:pt x="1177" y="2853"/>
                    <a:pt x="1363" y="2935"/>
                    <a:pt x="1555" y="2957"/>
                  </a:cubicBezTo>
                  <a:lnTo>
                    <a:pt x="1615" y="2957"/>
                  </a:lnTo>
                  <a:cubicBezTo>
                    <a:pt x="1621" y="2957"/>
                    <a:pt x="1626" y="2951"/>
                    <a:pt x="1637" y="2951"/>
                  </a:cubicBezTo>
                  <a:cubicBezTo>
                    <a:pt x="1654" y="2951"/>
                    <a:pt x="1670" y="2957"/>
                    <a:pt x="1692" y="2957"/>
                  </a:cubicBezTo>
                  <a:cubicBezTo>
                    <a:pt x="1759" y="2963"/>
                    <a:pt x="1819" y="2966"/>
                    <a:pt x="1879" y="2966"/>
                  </a:cubicBezTo>
                  <a:cubicBezTo>
                    <a:pt x="1922" y="2966"/>
                    <a:pt x="1964" y="2964"/>
                    <a:pt x="2009" y="2962"/>
                  </a:cubicBezTo>
                  <a:cubicBezTo>
                    <a:pt x="2013" y="2962"/>
                    <a:pt x="2016" y="2961"/>
                    <a:pt x="2019" y="2961"/>
                  </a:cubicBezTo>
                  <a:cubicBezTo>
                    <a:pt x="2044" y="2961"/>
                    <a:pt x="2054" y="2980"/>
                    <a:pt x="2059" y="2995"/>
                  </a:cubicBezTo>
                  <a:cubicBezTo>
                    <a:pt x="2163" y="2979"/>
                    <a:pt x="2256" y="2929"/>
                    <a:pt x="2354" y="2886"/>
                  </a:cubicBezTo>
                  <a:cubicBezTo>
                    <a:pt x="2414" y="2858"/>
                    <a:pt x="2486" y="2825"/>
                    <a:pt x="2540" y="2787"/>
                  </a:cubicBezTo>
                  <a:cubicBezTo>
                    <a:pt x="2672" y="2678"/>
                    <a:pt x="2781" y="2541"/>
                    <a:pt x="2891" y="2404"/>
                  </a:cubicBezTo>
                  <a:cubicBezTo>
                    <a:pt x="3175" y="2048"/>
                    <a:pt x="3263" y="1561"/>
                    <a:pt x="3257" y="1107"/>
                  </a:cubicBezTo>
                  <a:cubicBezTo>
                    <a:pt x="3257" y="899"/>
                    <a:pt x="3192" y="669"/>
                    <a:pt x="3006" y="526"/>
                  </a:cubicBezTo>
                  <a:cubicBezTo>
                    <a:pt x="2968" y="493"/>
                    <a:pt x="2930" y="480"/>
                    <a:pt x="2893" y="480"/>
                  </a:cubicBezTo>
                  <a:cubicBezTo>
                    <a:pt x="2802" y="480"/>
                    <a:pt x="2718" y="563"/>
                    <a:pt x="2655" y="641"/>
                  </a:cubicBezTo>
                  <a:cubicBezTo>
                    <a:pt x="2513" y="833"/>
                    <a:pt x="2442" y="1079"/>
                    <a:pt x="2382" y="1315"/>
                  </a:cubicBezTo>
                  <a:cubicBezTo>
                    <a:pt x="2371" y="1375"/>
                    <a:pt x="2354" y="1430"/>
                    <a:pt x="2343" y="1484"/>
                  </a:cubicBezTo>
                  <a:cubicBezTo>
                    <a:pt x="2332" y="1506"/>
                    <a:pt x="2316" y="1517"/>
                    <a:pt x="2294" y="1517"/>
                  </a:cubicBezTo>
                  <a:cubicBezTo>
                    <a:pt x="2272" y="1517"/>
                    <a:pt x="2250" y="1495"/>
                    <a:pt x="2250" y="1468"/>
                  </a:cubicBezTo>
                  <a:cubicBezTo>
                    <a:pt x="2256" y="1413"/>
                    <a:pt x="2267" y="1369"/>
                    <a:pt x="2272" y="1315"/>
                  </a:cubicBezTo>
                  <a:cubicBezTo>
                    <a:pt x="2305" y="948"/>
                    <a:pt x="2354" y="510"/>
                    <a:pt x="2195" y="176"/>
                  </a:cubicBezTo>
                  <a:cubicBezTo>
                    <a:pt x="2162" y="99"/>
                    <a:pt x="2090" y="1"/>
                    <a:pt x="2002" y="1"/>
                  </a:cubicBezTo>
                  <a:close/>
                </a:path>
              </a:pathLst>
            </a:custGeom>
            <a:solidFill>
              <a:srgbClr val="F9C7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07" name="Google Shape;3907;p29"/>
            <p:cNvSpPr/>
            <p:nvPr/>
          </p:nvSpPr>
          <p:spPr>
            <a:xfrm>
              <a:off x="1209125" y="2526600"/>
              <a:ext cx="69825" cy="64400"/>
            </a:xfrm>
            <a:custGeom>
              <a:avLst/>
              <a:gdLst/>
              <a:ahLst/>
              <a:cxnLst/>
              <a:rect l="l" t="t" r="r" b="b"/>
              <a:pathLst>
                <a:path w="2793" h="2576" extrusionOk="0">
                  <a:moveTo>
                    <a:pt x="1715" y="0"/>
                  </a:moveTo>
                  <a:cubicBezTo>
                    <a:pt x="1682" y="0"/>
                    <a:pt x="1650" y="13"/>
                    <a:pt x="1626" y="47"/>
                  </a:cubicBezTo>
                  <a:cubicBezTo>
                    <a:pt x="1555" y="156"/>
                    <a:pt x="1528" y="277"/>
                    <a:pt x="1506" y="403"/>
                  </a:cubicBezTo>
                  <a:cubicBezTo>
                    <a:pt x="1479" y="583"/>
                    <a:pt x="1479" y="775"/>
                    <a:pt x="1468" y="966"/>
                  </a:cubicBezTo>
                  <a:cubicBezTo>
                    <a:pt x="1465" y="991"/>
                    <a:pt x="1444" y="1004"/>
                    <a:pt x="1423" y="1004"/>
                  </a:cubicBezTo>
                  <a:cubicBezTo>
                    <a:pt x="1408" y="1004"/>
                    <a:pt x="1393" y="997"/>
                    <a:pt x="1386" y="983"/>
                  </a:cubicBezTo>
                  <a:cubicBezTo>
                    <a:pt x="1358" y="928"/>
                    <a:pt x="1353" y="868"/>
                    <a:pt x="1331" y="813"/>
                  </a:cubicBezTo>
                  <a:cubicBezTo>
                    <a:pt x="1282" y="638"/>
                    <a:pt x="1221" y="468"/>
                    <a:pt x="1095" y="337"/>
                  </a:cubicBezTo>
                  <a:cubicBezTo>
                    <a:pt x="1049" y="287"/>
                    <a:pt x="978" y="234"/>
                    <a:pt x="908" y="234"/>
                  </a:cubicBezTo>
                  <a:cubicBezTo>
                    <a:pt x="879" y="234"/>
                    <a:pt x="849" y="243"/>
                    <a:pt x="822" y="266"/>
                  </a:cubicBezTo>
                  <a:cubicBezTo>
                    <a:pt x="783" y="293"/>
                    <a:pt x="751" y="331"/>
                    <a:pt x="723" y="381"/>
                  </a:cubicBezTo>
                  <a:cubicBezTo>
                    <a:pt x="685" y="435"/>
                    <a:pt x="658" y="496"/>
                    <a:pt x="641" y="556"/>
                  </a:cubicBezTo>
                  <a:cubicBezTo>
                    <a:pt x="575" y="830"/>
                    <a:pt x="652" y="1120"/>
                    <a:pt x="740" y="1377"/>
                  </a:cubicBezTo>
                  <a:cubicBezTo>
                    <a:pt x="756" y="1415"/>
                    <a:pt x="767" y="1454"/>
                    <a:pt x="783" y="1486"/>
                  </a:cubicBezTo>
                  <a:cubicBezTo>
                    <a:pt x="805" y="1536"/>
                    <a:pt x="871" y="1612"/>
                    <a:pt x="811" y="1645"/>
                  </a:cubicBezTo>
                  <a:cubicBezTo>
                    <a:pt x="805" y="1647"/>
                    <a:pt x="799" y="1648"/>
                    <a:pt x="794" y="1648"/>
                  </a:cubicBezTo>
                  <a:cubicBezTo>
                    <a:pt x="746" y="1648"/>
                    <a:pt x="727" y="1565"/>
                    <a:pt x="707" y="1530"/>
                  </a:cubicBezTo>
                  <a:cubicBezTo>
                    <a:pt x="647" y="1432"/>
                    <a:pt x="592" y="1333"/>
                    <a:pt x="515" y="1251"/>
                  </a:cubicBezTo>
                  <a:cubicBezTo>
                    <a:pt x="446" y="1182"/>
                    <a:pt x="359" y="1117"/>
                    <a:pt x="263" y="1117"/>
                  </a:cubicBezTo>
                  <a:cubicBezTo>
                    <a:pt x="252" y="1117"/>
                    <a:pt x="241" y="1118"/>
                    <a:pt x="231" y="1120"/>
                  </a:cubicBezTo>
                  <a:cubicBezTo>
                    <a:pt x="187" y="1125"/>
                    <a:pt x="132" y="1142"/>
                    <a:pt x="105" y="1180"/>
                  </a:cubicBezTo>
                  <a:cubicBezTo>
                    <a:pt x="1" y="1317"/>
                    <a:pt x="66" y="1607"/>
                    <a:pt x="110" y="1755"/>
                  </a:cubicBezTo>
                  <a:cubicBezTo>
                    <a:pt x="187" y="1963"/>
                    <a:pt x="324" y="2154"/>
                    <a:pt x="482" y="2297"/>
                  </a:cubicBezTo>
                  <a:cubicBezTo>
                    <a:pt x="721" y="2493"/>
                    <a:pt x="1032" y="2576"/>
                    <a:pt x="1335" y="2576"/>
                  </a:cubicBezTo>
                  <a:cubicBezTo>
                    <a:pt x="1344" y="2576"/>
                    <a:pt x="1354" y="2576"/>
                    <a:pt x="1364" y="2576"/>
                  </a:cubicBezTo>
                  <a:lnTo>
                    <a:pt x="1479" y="2576"/>
                  </a:lnTo>
                  <a:cubicBezTo>
                    <a:pt x="1544" y="2570"/>
                    <a:pt x="1610" y="2565"/>
                    <a:pt x="1670" y="2548"/>
                  </a:cubicBezTo>
                  <a:cubicBezTo>
                    <a:pt x="1681" y="2543"/>
                    <a:pt x="1692" y="2543"/>
                    <a:pt x="1698" y="2543"/>
                  </a:cubicBezTo>
                  <a:cubicBezTo>
                    <a:pt x="1703" y="2537"/>
                    <a:pt x="1714" y="2526"/>
                    <a:pt x="1719" y="2526"/>
                  </a:cubicBezTo>
                  <a:cubicBezTo>
                    <a:pt x="1725" y="2526"/>
                    <a:pt x="1741" y="2521"/>
                    <a:pt x="1752" y="2521"/>
                  </a:cubicBezTo>
                  <a:cubicBezTo>
                    <a:pt x="1802" y="2510"/>
                    <a:pt x="1851" y="2499"/>
                    <a:pt x="1900" y="2483"/>
                  </a:cubicBezTo>
                  <a:cubicBezTo>
                    <a:pt x="1988" y="2439"/>
                    <a:pt x="2053" y="2401"/>
                    <a:pt x="2135" y="2346"/>
                  </a:cubicBezTo>
                  <a:cubicBezTo>
                    <a:pt x="2229" y="2291"/>
                    <a:pt x="2316" y="2225"/>
                    <a:pt x="2382" y="2143"/>
                  </a:cubicBezTo>
                  <a:cubicBezTo>
                    <a:pt x="2601" y="1853"/>
                    <a:pt x="2759" y="1497"/>
                    <a:pt x="2781" y="1120"/>
                  </a:cubicBezTo>
                  <a:cubicBezTo>
                    <a:pt x="2792" y="895"/>
                    <a:pt x="2770" y="622"/>
                    <a:pt x="2584" y="474"/>
                  </a:cubicBezTo>
                  <a:cubicBezTo>
                    <a:pt x="2569" y="463"/>
                    <a:pt x="2553" y="459"/>
                    <a:pt x="2539" y="459"/>
                  </a:cubicBezTo>
                  <a:cubicBezTo>
                    <a:pt x="2517" y="459"/>
                    <a:pt x="2497" y="467"/>
                    <a:pt x="2480" y="474"/>
                  </a:cubicBezTo>
                  <a:cubicBezTo>
                    <a:pt x="2437" y="512"/>
                    <a:pt x="2404" y="545"/>
                    <a:pt x="2371" y="583"/>
                  </a:cubicBezTo>
                  <a:cubicBezTo>
                    <a:pt x="2267" y="715"/>
                    <a:pt x="2174" y="851"/>
                    <a:pt x="2103" y="1010"/>
                  </a:cubicBezTo>
                  <a:cubicBezTo>
                    <a:pt x="2092" y="1032"/>
                    <a:pt x="2075" y="1059"/>
                    <a:pt x="2070" y="1087"/>
                  </a:cubicBezTo>
                  <a:cubicBezTo>
                    <a:pt x="2064" y="1120"/>
                    <a:pt x="2048" y="1158"/>
                    <a:pt x="2015" y="1158"/>
                  </a:cubicBezTo>
                  <a:cubicBezTo>
                    <a:pt x="1999" y="1158"/>
                    <a:pt x="1982" y="1147"/>
                    <a:pt x="1971" y="1131"/>
                  </a:cubicBezTo>
                  <a:cubicBezTo>
                    <a:pt x="1966" y="1120"/>
                    <a:pt x="1966" y="1103"/>
                    <a:pt x="1966" y="1092"/>
                  </a:cubicBezTo>
                  <a:cubicBezTo>
                    <a:pt x="1988" y="950"/>
                    <a:pt x="1999" y="802"/>
                    <a:pt x="2010" y="660"/>
                  </a:cubicBezTo>
                  <a:cubicBezTo>
                    <a:pt x="2010" y="463"/>
                    <a:pt x="2010" y="238"/>
                    <a:pt x="1878" y="80"/>
                  </a:cubicBezTo>
                  <a:cubicBezTo>
                    <a:pt x="1840" y="41"/>
                    <a:pt x="1774" y="0"/>
                    <a:pt x="1715" y="0"/>
                  </a:cubicBezTo>
                  <a:close/>
                </a:path>
              </a:pathLst>
            </a:custGeom>
            <a:solidFill>
              <a:srgbClr val="E76A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08" name="Google Shape;3908;p29"/>
            <p:cNvSpPr/>
            <p:nvPr/>
          </p:nvSpPr>
          <p:spPr>
            <a:xfrm>
              <a:off x="1385925" y="2525300"/>
              <a:ext cx="93350" cy="95000"/>
            </a:xfrm>
            <a:custGeom>
              <a:avLst/>
              <a:gdLst/>
              <a:ahLst/>
              <a:cxnLst/>
              <a:rect l="l" t="t" r="r" b="b"/>
              <a:pathLst>
                <a:path w="3734" h="3800" extrusionOk="0">
                  <a:moveTo>
                    <a:pt x="1264" y="1"/>
                  </a:moveTo>
                  <a:cubicBezTo>
                    <a:pt x="1204" y="1"/>
                    <a:pt x="1144" y="19"/>
                    <a:pt x="1095" y="61"/>
                  </a:cubicBezTo>
                  <a:cubicBezTo>
                    <a:pt x="1046" y="110"/>
                    <a:pt x="1019" y="170"/>
                    <a:pt x="991" y="236"/>
                  </a:cubicBezTo>
                  <a:cubicBezTo>
                    <a:pt x="876" y="471"/>
                    <a:pt x="822" y="745"/>
                    <a:pt x="805" y="1013"/>
                  </a:cubicBezTo>
                  <a:cubicBezTo>
                    <a:pt x="789" y="1292"/>
                    <a:pt x="827" y="1566"/>
                    <a:pt x="827" y="1839"/>
                  </a:cubicBezTo>
                  <a:cubicBezTo>
                    <a:pt x="824" y="1868"/>
                    <a:pt x="805" y="1882"/>
                    <a:pt x="784" y="1882"/>
                  </a:cubicBezTo>
                  <a:cubicBezTo>
                    <a:pt x="766" y="1882"/>
                    <a:pt x="747" y="1871"/>
                    <a:pt x="740" y="1850"/>
                  </a:cubicBezTo>
                  <a:cubicBezTo>
                    <a:pt x="701" y="1757"/>
                    <a:pt x="668" y="1675"/>
                    <a:pt x="630" y="1588"/>
                  </a:cubicBezTo>
                  <a:cubicBezTo>
                    <a:pt x="559" y="1451"/>
                    <a:pt x="471" y="1287"/>
                    <a:pt x="318" y="1232"/>
                  </a:cubicBezTo>
                  <a:cubicBezTo>
                    <a:pt x="302" y="1226"/>
                    <a:pt x="285" y="1221"/>
                    <a:pt x="263" y="1221"/>
                  </a:cubicBezTo>
                  <a:cubicBezTo>
                    <a:pt x="192" y="1221"/>
                    <a:pt x="127" y="1281"/>
                    <a:pt x="94" y="1347"/>
                  </a:cubicBezTo>
                  <a:cubicBezTo>
                    <a:pt x="66" y="1402"/>
                    <a:pt x="61" y="1456"/>
                    <a:pt x="55" y="1522"/>
                  </a:cubicBezTo>
                  <a:cubicBezTo>
                    <a:pt x="1" y="1960"/>
                    <a:pt x="110" y="2414"/>
                    <a:pt x="335" y="2786"/>
                  </a:cubicBezTo>
                  <a:cubicBezTo>
                    <a:pt x="450" y="2983"/>
                    <a:pt x="614" y="3148"/>
                    <a:pt x="794" y="3290"/>
                  </a:cubicBezTo>
                  <a:cubicBezTo>
                    <a:pt x="937" y="3416"/>
                    <a:pt x="1095" y="3531"/>
                    <a:pt x="1265" y="3618"/>
                  </a:cubicBezTo>
                  <a:lnTo>
                    <a:pt x="1347" y="3662"/>
                  </a:lnTo>
                  <a:cubicBezTo>
                    <a:pt x="1435" y="3700"/>
                    <a:pt x="1533" y="3739"/>
                    <a:pt x="1626" y="3755"/>
                  </a:cubicBezTo>
                  <a:cubicBezTo>
                    <a:pt x="1643" y="3755"/>
                    <a:pt x="1648" y="3766"/>
                    <a:pt x="1654" y="3766"/>
                  </a:cubicBezTo>
                  <a:lnTo>
                    <a:pt x="1670" y="3766"/>
                  </a:lnTo>
                  <a:cubicBezTo>
                    <a:pt x="1676" y="3766"/>
                    <a:pt x="1687" y="3772"/>
                    <a:pt x="1697" y="3772"/>
                  </a:cubicBezTo>
                  <a:lnTo>
                    <a:pt x="1730" y="3772"/>
                  </a:lnTo>
                  <a:cubicBezTo>
                    <a:pt x="1796" y="3783"/>
                    <a:pt x="1873" y="3783"/>
                    <a:pt x="1944" y="3799"/>
                  </a:cubicBezTo>
                  <a:cubicBezTo>
                    <a:pt x="2064" y="3772"/>
                    <a:pt x="2196" y="3739"/>
                    <a:pt x="2305" y="3695"/>
                  </a:cubicBezTo>
                  <a:cubicBezTo>
                    <a:pt x="2420" y="3657"/>
                    <a:pt x="2529" y="3613"/>
                    <a:pt x="2633" y="3547"/>
                  </a:cubicBezTo>
                  <a:cubicBezTo>
                    <a:pt x="2907" y="3345"/>
                    <a:pt x="3132" y="3098"/>
                    <a:pt x="3312" y="2814"/>
                  </a:cubicBezTo>
                  <a:cubicBezTo>
                    <a:pt x="3405" y="2671"/>
                    <a:pt x="3482" y="2524"/>
                    <a:pt x="3542" y="2370"/>
                  </a:cubicBezTo>
                  <a:cubicBezTo>
                    <a:pt x="3597" y="2212"/>
                    <a:pt x="3652" y="2069"/>
                    <a:pt x="3684" y="1911"/>
                  </a:cubicBezTo>
                  <a:cubicBezTo>
                    <a:pt x="3723" y="1725"/>
                    <a:pt x="3734" y="1533"/>
                    <a:pt x="3723" y="1341"/>
                  </a:cubicBezTo>
                  <a:cubicBezTo>
                    <a:pt x="3706" y="1221"/>
                    <a:pt x="3684" y="1062"/>
                    <a:pt x="3564" y="1007"/>
                  </a:cubicBezTo>
                  <a:cubicBezTo>
                    <a:pt x="3542" y="1001"/>
                    <a:pt x="3520" y="998"/>
                    <a:pt x="3498" y="998"/>
                  </a:cubicBezTo>
                  <a:cubicBezTo>
                    <a:pt x="3325" y="998"/>
                    <a:pt x="3163" y="1192"/>
                    <a:pt x="3066" y="1314"/>
                  </a:cubicBezTo>
                  <a:cubicBezTo>
                    <a:pt x="2913" y="1522"/>
                    <a:pt x="2792" y="1746"/>
                    <a:pt x="2683" y="1976"/>
                  </a:cubicBezTo>
                  <a:cubicBezTo>
                    <a:pt x="2672" y="1998"/>
                    <a:pt x="2666" y="2020"/>
                    <a:pt x="2644" y="2031"/>
                  </a:cubicBezTo>
                  <a:cubicBezTo>
                    <a:pt x="2638" y="2035"/>
                    <a:pt x="2630" y="2037"/>
                    <a:pt x="2623" y="2037"/>
                  </a:cubicBezTo>
                  <a:cubicBezTo>
                    <a:pt x="2594" y="2037"/>
                    <a:pt x="2566" y="2007"/>
                    <a:pt x="2579" y="1976"/>
                  </a:cubicBezTo>
                  <a:cubicBezTo>
                    <a:pt x="2644" y="1774"/>
                    <a:pt x="2710" y="1577"/>
                    <a:pt x="2765" y="1369"/>
                  </a:cubicBezTo>
                  <a:cubicBezTo>
                    <a:pt x="2831" y="1122"/>
                    <a:pt x="2891" y="871"/>
                    <a:pt x="2874" y="619"/>
                  </a:cubicBezTo>
                  <a:cubicBezTo>
                    <a:pt x="2863" y="487"/>
                    <a:pt x="2836" y="345"/>
                    <a:pt x="2737" y="247"/>
                  </a:cubicBezTo>
                  <a:cubicBezTo>
                    <a:pt x="2681" y="199"/>
                    <a:pt x="2620" y="178"/>
                    <a:pt x="2558" y="178"/>
                  </a:cubicBezTo>
                  <a:cubicBezTo>
                    <a:pt x="2408" y="178"/>
                    <a:pt x="2257" y="297"/>
                    <a:pt x="2179" y="433"/>
                  </a:cubicBezTo>
                  <a:cubicBezTo>
                    <a:pt x="2081" y="581"/>
                    <a:pt x="2015" y="767"/>
                    <a:pt x="1960" y="947"/>
                  </a:cubicBezTo>
                  <a:cubicBezTo>
                    <a:pt x="1900" y="1139"/>
                    <a:pt x="1840" y="1330"/>
                    <a:pt x="1796" y="1527"/>
                  </a:cubicBezTo>
                  <a:cubicBezTo>
                    <a:pt x="1796" y="1555"/>
                    <a:pt x="1784" y="1591"/>
                    <a:pt x="1754" y="1591"/>
                  </a:cubicBezTo>
                  <a:cubicBezTo>
                    <a:pt x="1748" y="1591"/>
                    <a:pt x="1742" y="1590"/>
                    <a:pt x="1736" y="1588"/>
                  </a:cubicBezTo>
                  <a:cubicBezTo>
                    <a:pt x="1714" y="1582"/>
                    <a:pt x="1703" y="1560"/>
                    <a:pt x="1703" y="1538"/>
                  </a:cubicBezTo>
                  <a:cubicBezTo>
                    <a:pt x="1714" y="1265"/>
                    <a:pt x="1730" y="1002"/>
                    <a:pt x="1725" y="728"/>
                  </a:cubicBezTo>
                  <a:cubicBezTo>
                    <a:pt x="1714" y="493"/>
                    <a:pt x="1659" y="247"/>
                    <a:pt x="1489" y="88"/>
                  </a:cubicBezTo>
                  <a:cubicBezTo>
                    <a:pt x="1430" y="34"/>
                    <a:pt x="1346" y="1"/>
                    <a:pt x="1264" y="1"/>
                  </a:cubicBezTo>
                  <a:close/>
                </a:path>
              </a:pathLst>
            </a:custGeom>
            <a:solidFill>
              <a:srgbClr val="E76A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09" name="Google Shape;3909;p29"/>
            <p:cNvSpPr/>
            <p:nvPr/>
          </p:nvSpPr>
          <p:spPr>
            <a:xfrm>
              <a:off x="1293150" y="2467675"/>
              <a:ext cx="81575" cy="74900"/>
            </a:xfrm>
            <a:custGeom>
              <a:avLst/>
              <a:gdLst/>
              <a:ahLst/>
              <a:cxnLst/>
              <a:rect l="l" t="t" r="r" b="b"/>
              <a:pathLst>
                <a:path w="3263" h="2996" extrusionOk="0">
                  <a:moveTo>
                    <a:pt x="2002" y="1"/>
                  </a:moveTo>
                  <a:cubicBezTo>
                    <a:pt x="1990" y="1"/>
                    <a:pt x="1978" y="2"/>
                    <a:pt x="1966" y="6"/>
                  </a:cubicBezTo>
                  <a:cubicBezTo>
                    <a:pt x="1944" y="12"/>
                    <a:pt x="1922" y="34"/>
                    <a:pt x="1911" y="56"/>
                  </a:cubicBezTo>
                  <a:cubicBezTo>
                    <a:pt x="1862" y="116"/>
                    <a:pt x="1829" y="182"/>
                    <a:pt x="1796" y="253"/>
                  </a:cubicBezTo>
                  <a:cubicBezTo>
                    <a:pt x="1730" y="390"/>
                    <a:pt x="1708" y="532"/>
                    <a:pt x="1692" y="674"/>
                  </a:cubicBezTo>
                  <a:cubicBezTo>
                    <a:pt x="1665" y="860"/>
                    <a:pt x="1659" y="1046"/>
                    <a:pt x="1615" y="1222"/>
                  </a:cubicBezTo>
                  <a:cubicBezTo>
                    <a:pt x="1607" y="1243"/>
                    <a:pt x="1591" y="1254"/>
                    <a:pt x="1574" y="1254"/>
                  </a:cubicBezTo>
                  <a:cubicBezTo>
                    <a:pt x="1558" y="1254"/>
                    <a:pt x="1541" y="1243"/>
                    <a:pt x="1533" y="1222"/>
                  </a:cubicBezTo>
                  <a:cubicBezTo>
                    <a:pt x="1511" y="1112"/>
                    <a:pt x="1506" y="1003"/>
                    <a:pt x="1484" y="893"/>
                  </a:cubicBezTo>
                  <a:cubicBezTo>
                    <a:pt x="1451" y="674"/>
                    <a:pt x="1418" y="444"/>
                    <a:pt x="1292" y="253"/>
                  </a:cubicBezTo>
                  <a:cubicBezTo>
                    <a:pt x="1265" y="209"/>
                    <a:pt x="1232" y="182"/>
                    <a:pt x="1188" y="154"/>
                  </a:cubicBezTo>
                  <a:cubicBezTo>
                    <a:pt x="1134" y="121"/>
                    <a:pt x="1073" y="94"/>
                    <a:pt x="1013" y="83"/>
                  </a:cubicBezTo>
                  <a:cubicBezTo>
                    <a:pt x="986" y="78"/>
                    <a:pt x="961" y="76"/>
                    <a:pt x="939" y="76"/>
                  </a:cubicBezTo>
                  <a:cubicBezTo>
                    <a:pt x="780" y="76"/>
                    <a:pt x="729" y="190"/>
                    <a:pt x="690" y="368"/>
                  </a:cubicBezTo>
                  <a:cubicBezTo>
                    <a:pt x="663" y="603"/>
                    <a:pt x="679" y="833"/>
                    <a:pt x="718" y="1057"/>
                  </a:cubicBezTo>
                  <a:cubicBezTo>
                    <a:pt x="745" y="1205"/>
                    <a:pt x="778" y="1353"/>
                    <a:pt x="827" y="1490"/>
                  </a:cubicBezTo>
                  <a:cubicBezTo>
                    <a:pt x="849" y="1523"/>
                    <a:pt x="849" y="1566"/>
                    <a:pt x="816" y="1577"/>
                  </a:cubicBezTo>
                  <a:cubicBezTo>
                    <a:pt x="811" y="1580"/>
                    <a:pt x="806" y="1581"/>
                    <a:pt x="801" y="1581"/>
                  </a:cubicBezTo>
                  <a:cubicBezTo>
                    <a:pt x="783" y="1581"/>
                    <a:pt x="766" y="1567"/>
                    <a:pt x="761" y="1550"/>
                  </a:cubicBezTo>
                  <a:cubicBezTo>
                    <a:pt x="750" y="1545"/>
                    <a:pt x="750" y="1539"/>
                    <a:pt x="745" y="1534"/>
                  </a:cubicBezTo>
                  <a:cubicBezTo>
                    <a:pt x="712" y="1462"/>
                    <a:pt x="679" y="1402"/>
                    <a:pt x="641" y="1342"/>
                  </a:cubicBezTo>
                  <a:cubicBezTo>
                    <a:pt x="581" y="1238"/>
                    <a:pt x="526" y="1134"/>
                    <a:pt x="449" y="1046"/>
                  </a:cubicBezTo>
                  <a:cubicBezTo>
                    <a:pt x="388" y="981"/>
                    <a:pt x="294" y="907"/>
                    <a:pt x="202" y="907"/>
                  </a:cubicBezTo>
                  <a:cubicBezTo>
                    <a:pt x="171" y="907"/>
                    <a:pt x="140" y="916"/>
                    <a:pt x="110" y="937"/>
                  </a:cubicBezTo>
                  <a:cubicBezTo>
                    <a:pt x="6" y="1030"/>
                    <a:pt x="6" y="1205"/>
                    <a:pt x="1" y="1342"/>
                  </a:cubicBezTo>
                  <a:cubicBezTo>
                    <a:pt x="1" y="1517"/>
                    <a:pt x="39" y="1703"/>
                    <a:pt x="116" y="1867"/>
                  </a:cubicBezTo>
                  <a:cubicBezTo>
                    <a:pt x="274" y="2283"/>
                    <a:pt x="614" y="2595"/>
                    <a:pt x="1008" y="2771"/>
                  </a:cubicBezTo>
                  <a:cubicBezTo>
                    <a:pt x="1177" y="2853"/>
                    <a:pt x="1363" y="2935"/>
                    <a:pt x="1555" y="2957"/>
                  </a:cubicBezTo>
                  <a:lnTo>
                    <a:pt x="1615" y="2957"/>
                  </a:lnTo>
                  <a:cubicBezTo>
                    <a:pt x="1621" y="2957"/>
                    <a:pt x="1626" y="2951"/>
                    <a:pt x="1637" y="2951"/>
                  </a:cubicBezTo>
                  <a:cubicBezTo>
                    <a:pt x="1654" y="2951"/>
                    <a:pt x="1670" y="2957"/>
                    <a:pt x="1692" y="2957"/>
                  </a:cubicBezTo>
                  <a:cubicBezTo>
                    <a:pt x="1759" y="2963"/>
                    <a:pt x="1819" y="2966"/>
                    <a:pt x="1879" y="2966"/>
                  </a:cubicBezTo>
                  <a:cubicBezTo>
                    <a:pt x="1922" y="2966"/>
                    <a:pt x="1964" y="2964"/>
                    <a:pt x="2009" y="2962"/>
                  </a:cubicBezTo>
                  <a:cubicBezTo>
                    <a:pt x="2013" y="2962"/>
                    <a:pt x="2016" y="2961"/>
                    <a:pt x="2019" y="2961"/>
                  </a:cubicBezTo>
                  <a:cubicBezTo>
                    <a:pt x="2044" y="2961"/>
                    <a:pt x="2054" y="2980"/>
                    <a:pt x="2059" y="2995"/>
                  </a:cubicBezTo>
                  <a:cubicBezTo>
                    <a:pt x="2163" y="2979"/>
                    <a:pt x="2256" y="2929"/>
                    <a:pt x="2354" y="2886"/>
                  </a:cubicBezTo>
                  <a:cubicBezTo>
                    <a:pt x="2414" y="2858"/>
                    <a:pt x="2486" y="2825"/>
                    <a:pt x="2540" y="2787"/>
                  </a:cubicBezTo>
                  <a:cubicBezTo>
                    <a:pt x="2672" y="2678"/>
                    <a:pt x="2781" y="2541"/>
                    <a:pt x="2891" y="2404"/>
                  </a:cubicBezTo>
                  <a:cubicBezTo>
                    <a:pt x="3175" y="2048"/>
                    <a:pt x="3263" y="1561"/>
                    <a:pt x="3257" y="1107"/>
                  </a:cubicBezTo>
                  <a:cubicBezTo>
                    <a:pt x="3257" y="899"/>
                    <a:pt x="3192" y="669"/>
                    <a:pt x="3006" y="526"/>
                  </a:cubicBezTo>
                  <a:cubicBezTo>
                    <a:pt x="2968" y="493"/>
                    <a:pt x="2930" y="480"/>
                    <a:pt x="2893" y="480"/>
                  </a:cubicBezTo>
                  <a:cubicBezTo>
                    <a:pt x="2802" y="480"/>
                    <a:pt x="2718" y="563"/>
                    <a:pt x="2655" y="641"/>
                  </a:cubicBezTo>
                  <a:cubicBezTo>
                    <a:pt x="2513" y="833"/>
                    <a:pt x="2442" y="1079"/>
                    <a:pt x="2382" y="1315"/>
                  </a:cubicBezTo>
                  <a:cubicBezTo>
                    <a:pt x="2371" y="1375"/>
                    <a:pt x="2354" y="1430"/>
                    <a:pt x="2343" y="1484"/>
                  </a:cubicBezTo>
                  <a:cubicBezTo>
                    <a:pt x="2332" y="1506"/>
                    <a:pt x="2316" y="1517"/>
                    <a:pt x="2294" y="1517"/>
                  </a:cubicBezTo>
                  <a:cubicBezTo>
                    <a:pt x="2272" y="1517"/>
                    <a:pt x="2250" y="1495"/>
                    <a:pt x="2250" y="1468"/>
                  </a:cubicBezTo>
                  <a:cubicBezTo>
                    <a:pt x="2256" y="1413"/>
                    <a:pt x="2267" y="1369"/>
                    <a:pt x="2272" y="1315"/>
                  </a:cubicBezTo>
                  <a:cubicBezTo>
                    <a:pt x="2305" y="948"/>
                    <a:pt x="2354" y="510"/>
                    <a:pt x="2195" y="176"/>
                  </a:cubicBezTo>
                  <a:cubicBezTo>
                    <a:pt x="2162" y="99"/>
                    <a:pt x="2090" y="1"/>
                    <a:pt x="2002" y="1"/>
                  </a:cubicBezTo>
                  <a:close/>
                </a:path>
              </a:pathLst>
            </a:custGeom>
            <a:solidFill>
              <a:srgbClr val="FFFF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10" name="Google Shape;3910;p29"/>
            <p:cNvSpPr/>
            <p:nvPr/>
          </p:nvSpPr>
          <p:spPr>
            <a:xfrm>
              <a:off x="1331050" y="2541575"/>
              <a:ext cx="9475" cy="184900"/>
            </a:xfrm>
            <a:custGeom>
              <a:avLst/>
              <a:gdLst/>
              <a:ahLst/>
              <a:cxnLst/>
              <a:rect l="l" t="t" r="r" b="b"/>
              <a:pathLst>
                <a:path w="379" h="7396" extrusionOk="0">
                  <a:moveTo>
                    <a:pt x="50" y="1"/>
                  </a:moveTo>
                  <a:lnTo>
                    <a:pt x="50" y="231"/>
                  </a:lnTo>
                  <a:cubicBezTo>
                    <a:pt x="50" y="608"/>
                    <a:pt x="55" y="986"/>
                    <a:pt x="66" y="1364"/>
                  </a:cubicBezTo>
                  <a:lnTo>
                    <a:pt x="66" y="1555"/>
                  </a:lnTo>
                  <a:lnTo>
                    <a:pt x="66" y="1637"/>
                  </a:lnTo>
                  <a:lnTo>
                    <a:pt x="66" y="1752"/>
                  </a:lnTo>
                  <a:lnTo>
                    <a:pt x="66" y="1807"/>
                  </a:lnTo>
                  <a:lnTo>
                    <a:pt x="66" y="1900"/>
                  </a:lnTo>
                  <a:cubicBezTo>
                    <a:pt x="66" y="2048"/>
                    <a:pt x="66" y="2196"/>
                    <a:pt x="55" y="2338"/>
                  </a:cubicBezTo>
                  <a:cubicBezTo>
                    <a:pt x="39" y="2956"/>
                    <a:pt x="1" y="3580"/>
                    <a:pt x="17" y="4193"/>
                  </a:cubicBezTo>
                  <a:cubicBezTo>
                    <a:pt x="23" y="4511"/>
                    <a:pt x="39" y="4817"/>
                    <a:pt x="66" y="5129"/>
                  </a:cubicBezTo>
                  <a:cubicBezTo>
                    <a:pt x="66" y="5168"/>
                    <a:pt x="72" y="5201"/>
                    <a:pt x="72" y="5228"/>
                  </a:cubicBezTo>
                  <a:cubicBezTo>
                    <a:pt x="77" y="5283"/>
                    <a:pt x="77" y="5332"/>
                    <a:pt x="88" y="5387"/>
                  </a:cubicBezTo>
                  <a:cubicBezTo>
                    <a:pt x="94" y="5441"/>
                    <a:pt x="94" y="5485"/>
                    <a:pt x="99" y="5540"/>
                  </a:cubicBezTo>
                  <a:cubicBezTo>
                    <a:pt x="99" y="5567"/>
                    <a:pt x="105" y="5606"/>
                    <a:pt x="105" y="5633"/>
                  </a:cubicBezTo>
                  <a:cubicBezTo>
                    <a:pt x="121" y="5836"/>
                    <a:pt x="143" y="6033"/>
                    <a:pt x="159" y="6241"/>
                  </a:cubicBezTo>
                  <a:cubicBezTo>
                    <a:pt x="198" y="6629"/>
                    <a:pt x="236" y="7012"/>
                    <a:pt x="291" y="7396"/>
                  </a:cubicBezTo>
                  <a:lnTo>
                    <a:pt x="378" y="7396"/>
                  </a:lnTo>
                  <a:cubicBezTo>
                    <a:pt x="351" y="7231"/>
                    <a:pt x="329" y="7062"/>
                    <a:pt x="313" y="6881"/>
                  </a:cubicBezTo>
                  <a:cubicBezTo>
                    <a:pt x="307" y="6843"/>
                    <a:pt x="307" y="6799"/>
                    <a:pt x="296" y="6761"/>
                  </a:cubicBezTo>
                  <a:cubicBezTo>
                    <a:pt x="291" y="6635"/>
                    <a:pt x="280" y="6514"/>
                    <a:pt x="263" y="6388"/>
                  </a:cubicBezTo>
                  <a:cubicBezTo>
                    <a:pt x="258" y="6262"/>
                    <a:pt x="242" y="6137"/>
                    <a:pt x="231" y="6005"/>
                  </a:cubicBezTo>
                  <a:cubicBezTo>
                    <a:pt x="214" y="5879"/>
                    <a:pt x="209" y="5753"/>
                    <a:pt x="198" y="5622"/>
                  </a:cubicBezTo>
                  <a:cubicBezTo>
                    <a:pt x="198" y="5595"/>
                    <a:pt x="187" y="5562"/>
                    <a:pt x="187" y="5535"/>
                  </a:cubicBezTo>
                  <a:cubicBezTo>
                    <a:pt x="181" y="5425"/>
                    <a:pt x="170" y="5310"/>
                    <a:pt x="159" y="5201"/>
                  </a:cubicBezTo>
                  <a:cubicBezTo>
                    <a:pt x="154" y="5184"/>
                    <a:pt x="154" y="5168"/>
                    <a:pt x="154" y="5151"/>
                  </a:cubicBezTo>
                  <a:lnTo>
                    <a:pt x="154" y="5129"/>
                  </a:lnTo>
                  <a:cubicBezTo>
                    <a:pt x="143" y="4987"/>
                    <a:pt x="132" y="4850"/>
                    <a:pt x="127" y="4708"/>
                  </a:cubicBezTo>
                  <a:cubicBezTo>
                    <a:pt x="77" y="3969"/>
                    <a:pt x="116" y="3225"/>
                    <a:pt x="149" y="2486"/>
                  </a:cubicBezTo>
                  <a:cubicBezTo>
                    <a:pt x="149" y="2404"/>
                    <a:pt x="154" y="2322"/>
                    <a:pt x="154" y="2239"/>
                  </a:cubicBezTo>
                  <a:lnTo>
                    <a:pt x="154" y="2146"/>
                  </a:lnTo>
                  <a:lnTo>
                    <a:pt x="154" y="1977"/>
                  </a:lnTo>
                  <a:lnTo>
                    <a:pt x="154" y="1922"/>
                  </a:lnTo>
                  <a:lnTo>
                    <a:pt x="154" y="1884"/>
                  </a:lnTo>
                  <a:lnTo>
                    <a:pt x="154" y="1747"/>
                  </a:lnTo>
                  <a:lnTo>
                    <a:pt x="154" y="1708"/>
                  </a:lnTo>
                  <a:lnTo>
                    <a:pt x="154" y="1626"/>
                  </a:lnTo>
                  <a:lnTo>
                    <a:pt x="154" y="1533"/>
                  </a:lnTo>
                  <a:cubicBezTo>
                    <a:pt x="154" y="1418"/>
                    <a:pt x="149" y="1292"/>
                    <a:pt x="149" y="1178"/>
                  </a:cubicBezTo>
                  <a:cubicBezTo>
                    <a:pt x="149" y="1063"/>
                    <a:pt x="143" y="942"/>
                    <a:pt x="143" y="827"/>
                  </a:cubicBezTo>
                  <a:cubicBezTo>
                    <a:pt x="132" y="734"/>
                    <a:pt x="132" y="641"/>
                    <a:pt x="132" y="548"/>
                  </a:cubicBezTo>
                  <a:lnTo>
                    <a:pt x="132" y="280"/>
                  </a:lnTo>
                  <a:lnTo>
                    <a:pt x="132" y="105"/>
                  </a:lnTo>
                  <a:lnTo>
                    <a:pt x="132" y="1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11" name="Google Shape;3911;p29"/>
            <p:cNvSpPr/>
            <p:nvPr/>
          </p:nvSpPr>
          <p:spPr>
            <a:xfrm>
              <a:off x="1339675" y="2542800"/>
              <a:ext cx="7275" cy="163825"/>
            </a:xfrm>
            <a:custGeom>
              <a:avLst/>
              <a:gdLst/>
              <a:ahLst/>
              <a:cxnLst/>
              <a:rect l="l" t="t" r="r" b="b"/>
              <a:pathLst>
                <a:path w="291" h="6553" extrusionOk="0">
                  <a:moveTo>
                    <a:pt x="61" y="1"/>
                  </a:moveTo>
                  <a:cubicBezTo>
                    <a:pt x="1" y="1194"/>
                    <a:pt x="33" y="2382"/>
                    <a:pt x="55" y="3575"/>
                  </a:cubicBezTo>
                  <a:cubicBezTo>
                    <a:pt x="77" y="4358"/>
                    <a:pt x="72" y="5135"/>
                    <a:pt x="137" y="5912"/>
                  </a:cubicBezTo>
                  <a:cubicBezTo>
                    <a:pt x="154" y="6120"/>
                    <a:pt x="181" y="6339"/>
                    <a:pt x="209" y="6553"/>
                  </a:cubicBezTo>
                  <a:cubicBezTo>
                    <a:pt x="209" y="6547"/>
                    <a:pt x="214" y="6547"/>
                    <a:pt x="214" y="6547"/>
                  </a:cubicBezTo>
                  <a:cubicBezTo>
                    <a:pt x="241" y="6531"/>
                    <a:pt x="263" y="6525"/>
                    <a:pt x="291" y="6515"/>
                  </a:cubicBezTo>
                  <a:cubicBezTo>
                    <a:pt x="269" y="6350"/>
                    <a:pt x="252" y="6186"/>
                    <a:pt x="225" y="6027"/>
                  </a:cubicBezTo>
                  <a:cubicBezTo>
                    <a:pt x="143" y="5163"/>
                    <a:pt x="159" y="4298"/>
                    <a:pt x="137" y="3427"/>
                  </a:cubicBezTo>
                  <a:cubicBezTo>
                    <a:pt x="116" y="2283"/>
                    <a:pt x="83" y="1139"/>
                    <a:pt x="148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12" name="Google Shape;3912;p29"/>
            <p:cNvSpPr/>
            <p:nvPr/>
          </p:nvSpPr>
          <p:spPr>
            <a:xfrm>
              <a:off x="1345700" y="2713600"/>
              <a:ext cx="4125" cy="12875"/>
            </a:xfrm>
            <a:custGeom>
              <a:avLst/>
              <a:gdLst/>
              <a:ahLst/>
              <a:cxnLst/>
              <a:rect l="l" t="t" r="r" b="b"/>
              <a:pathLst>
                <a:path w="165" h="515" extrusionOk="0">
                  <a:moveTo>
                    <a:pt x="83" y="0"/>
                  </a:moveTo>
                  <a:cubicBezTo>
                    <a:pt x="72" y="0"/>
                    <a:pt x="61" y="11"/>
                    <a:pt x="55" y="11"/>
                  </a:cubicBezTo>
                  <a:lnTo>
                    <a:pt x="44" y="11"/>
                  </a:lnTo>
                  <a:cubicBezTo>
                    <a:pt x="33" y="16"/>
                    <a:pt x="28" y="16"/>
                    <a:pt x="17" y="16"/>
                  </a:cubicBezTo>
                  <a:cubicBezTo>
                    <a:pt x="11" y="22"/>
                    <a:pt x="6" y="22"/>
                    <a:pt x="0" y="22"/>
                  </a:cubicBezTo>
                  <a:cubicBezTo>
                    <a:pt x="6" y="49"/>
                    <a:pt x="6" y="82"/>
                    <a:pt x="11" y="109"/>
                  </a:cubicBezTo>
                  <a:cubicBezTo>
                    <a:pt x="28" y="186"/>
                    <a:pt x="33" y="257"/>
                    <a:pt x="44" y="328"/>
                  </a:cubicBezTo>
                  <a:cubicBezTo>
                    <a:pt x="55" y="350"/>
                    <a:pt x="55" y="378"/>
                    <a:pt x="61" y="405"/>
                  </a:cubicBezTo>
                  <a:cubicBezTo>
                    <a:pt x="66" y="438"/>
                    <a:pt x="66" y="482"/>
                    <a:pt x="77" y="515"/>
                  </a:cubicBezTo>
                  <a:lnTo>
                    <a:pt x="165" y="515"/>
                  </a:lnTo>
                  <a:cubicBezTo>
                    <a:pt x="143" y="372"/>
                    <a:pt x="121" y="235"/>
                    <a:pt x="99" y="88"/>
                  </a:cubicBezTo>
                  <a:cubicBezTo>
                    <a:pt x="93" y="60"/>
                    <a:pt x="93" y="27"/>
                    <a:pt x="88" y="0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13" name="Google Shape;3913;p29"/>
            <p:cNvSpPr/>
            <p:nvPr/>
          </p:nvSpPr>
          <p:spPr>
            <a:xfrm>
              <a:off x="1344600" y="2615475"/>
              <a:ext cx="75575" cy="91025"/>
            </a:xfrm>
            <a:custGeom>
              <a:avLst/>
              <a:gdLst/>
              <a:ahLst/>
              <a:cxnLst/>
              <a:rect l="l" t="t" r="r" b="b"/>
              <a:pathLst>
                <a:path w="3023" h="3641" extrusionOk="0">
                  <a:moveTo>
                    <a:pt x="2940" y="0"/>
                  </a:moveTo>
                  <a:cubicBezTo>
                    <a:pt x="2863" y="258"/>
                    <a:pt x="2776" y="515"/>
                    <a:pt x="2672" y="761"/>
                  </a:cubicBezTo>
                  <a:cubicBezTo>
                    <a:pt x="2557" y="991"/>
                    <a:pt x="2436" y="1227"/>
                    <a:pt x="2300" y="1451"/>
                  </a:cubicBezTo>
                  <a:cubicBezTo>
                    <a:pt x="2168" y="1653"/>
                    <a:pt x="2020" y="1856"/>
                    <a:pt x="1873" y="2048"/>
                  </a:cubicBezTo>
                  <a:cubicBezTo>
                    <a:pt x="1741" y="2212"/>
                    <a:pt x="1604" y="2381"/>
                    <a:pt x="1462" y="2529"/>
                  </a:cubicBezTo>
                  <a:cubicBezTo>
                    <a:pt x="1260" y="2737"/>
                    <a:pt x="1052" y="2934"/>
                    <a:pt x="816" y="3098"/>
                  </a:cubicBezTo>
                  <a:cubicBezTo>
                    <a:pt x="603" y="3252"/>
                    <a:pt x="378" y="3372"/>
                    <a:pt x="137" y="3482"/>
                  </a:cubicBezTo>
                  <a:cubicBezTo>
                    <a:pt x="88" y="3504"/>
                    <a:pt x="50" y="3525"/>
                    <a:pt x="1" y="3542"/>
                  </a:cubicBezTo>
                  <a:cubicBezTo>
                    <a:pt x="12" y="3580"/>
                    <a:pt x="12" y="3608"/>
                    <a:pt x="17" y="3640"/>
                  </a:cubicBezTo>
                  <a:cubicBezTo>
                    <a:pt x="17" y="3635"/>
                    <a:pt x="23" y="3635"/>
                    <a:pt x="23" y="3635"/>
                  </a:cubicBezTo>
                  <a:cubicBezTo>
                    <a:pt x="127" y="3591"/>
                    <a:pt x="231" y="3542"/>
                    <a:pt x="324" y="3498"/>
                  </a:cubicBezTo>
                  <a:cubicBezTo>
                    <a:pt x="931" y="3202"/>
                    <a:pt x="1446" y="2732"/>
                    <a:pt x="1873" y="2190"/>
                  </a:cubicBezTo>
                  <a:cubicBezTo>
                    <a:pt x="2092" y="1916"/>
                    <a:pt x="2300" y="1637"/>
                    <a:pt x="2475" y="1325"/>
                  </a:cubicBezTo>
                  <a:cubicBezTo>
                    <a:pt x="2705" y="925"/>
                    <a:pt x="2891" y="493"/>
                    <a:pt x="3022" y="39"/>
                  </a:cubicBezTo>
                  <a:lnTo>
                    <a:pt x="2940" y="0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14" name="Google Shape;3914;p29"/>
            <p:cNvSpPr/>
            <p:nvPr/>
          </p:nvSpPr>
          <p:spPr>
            <a:xfrm>
              <a:off x="1345825" y="2619025"/>
              <a:ext cx="83375" cy="97325"/>
            </a:xfrm>
            <a:custGeom>
              <a:avLst/>
              <a:gdLst/>
              <a:ahLst/>
              <a:cxnLst/>
              <a:rect l="l" t="t" r="r" b="b"/>
              <a:pathLst>
                <a:path w="3335" h="3893" extrusionOk="0">
                  <a:moveTo>
                    <a:pt x="3247" y="1"/>
                  </a:moveTo>
                  <a:cubicBezTo>
                    <a:pt x="3225" y="72"/>
                    <a:pt x="3197" y="138"/>
                    <a:pt x="3159" y="203"/>
                  </a:cubicBezTo>
                  <a:cubicBezTo>
                    <a:pt x="2995" y="603"/>
                    <a:pt x="2825" y="1008"/>
                    <a:pt x="2606" y="1380"/>
                  </a:cubicBezTo>
                  <a:cubicBezTo>
                    <a:pt x="2464" y="1637"/>
                    <a:pt x="2283" y="1862"/>
                    <a:pt x="2108" y="2092"/>
                  </a:cubicBezTo>
                  <a:cubicBezTo>
                    <a:pt x="1966" y="2289"/>
                    <a:pt x="1802" y="2464"/>
                    <a:pt x="1643" y="2650"/>
                  </a:cubicBezTo>
                  <a:cubicBezTo>
                    <a:pt x="1435" y="2885"/>
                    <a:pt x="1216" y="3126"/>
                    <a:pt x="959" y="3296"/>
                  </a:cubicBezTo>
                  <a:cubicBezTo>
                    <a:pt x="734" y="3444"/>
                    <a:pt x="521" y="3608"/>
                    <a:pt x="275" y="3717"/>
                  </a:cubicBezTo>
                  <a:cubicBezTo>
                    <a:pt x="187" y="3756"/>
                    <a:pt x="94" y="3788"/>
                    <a:pt x="1" y="3805"/>
                  </a:cubicBezTo>
                  <a:cubicBezTo>
                    <a:pt x="6" y="3832"/>
                    <a:pt x="6" y="3865"/>
                    <a:pt x="12" y="3892"/>
                  </a:cubicBezTo>
                  <a:cubicBezTo>
                    <a:pt x="286" y="3854"/>
                    <a:pt x="543" y="3690"/>
                    <a:pt x="773" y="3531"/>
                  </a:cubicBezTo>
                  <a:cubicBezTo>
                    <a:pt x="937" y="3422"/>
                    <a:pt x="1107" y="3318"/>
                    <a:pt x="1260" y="3181"/>
                  </a:cubicBezTo>
                  <a:cubicBezTo>
                    <a:pt x="1462" y="2995"/>
                    <a:pt x="1643" y="2787"/>
                    <a:pt x="1829" y="2579"/>
                  </a:cubicBezTo>
                  <a:cubicBezTo>
                    <a:pt x="1966" y="2431"/>
                    <a:pt x="2097" y="2272"/>
                    <a:pt x="2218" y="2108"/>
                  </a:cubicBezTo>
                  <a:cubicBezTo>
                    <a:pt x="2376" y="1900"/>
                    <a:pt x="2541" y="1698"/>
                    <a:pt x="2667" y="1473"/>
                  </a:cubicBezTo>
                  <a:cubicBezTo>
                    <a:pt x="2891" y="1106"/>
                    <a:pt x="3055" y="718"/>
                    <a:pt x="3214" y="329"/>
                  </a:cubicBezTo>
                  <a:cubicBezTo>
                    <a:pt x="3263" y="225"/>
                    <a:pt x="3301" y="121"/>
                    <a:pt x="3334" y="23"/>
                  </a:cubicBezTo>
                  <a:cubicBezTo>
                    <a:pt x="3301" y="17"/>
                    <a:pt x="3274" y="6"/>
                    <a:pt x="3247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15" name="Google Shape;3915;p29"/>
            <p:cNvSpPr/>
            <p:nvPr/>
          </p:nvSpPr>
          <p:spPr>
            <a:xfrm>
              <a:off x="1384975" y="2522975"/>
              <a:ext cx="97050" cy="99500"/>
            </a:xfrm>
            <a:custGeom>
              <a:avLst/>
              <a:gdLst/>
              <a:ahLst/>
              <a:cxnLst/>
              <a:rect l="l" t="t" r="r" b="b"/>
              <a:pathLst>
                <a:path w="3882" h="3980" extrusionOk="0">
                  <a:moveTo>
                    <a:pt x="1352" y="71"/>
                  </a:moveTo>
                  <a:cubicBezTo>
                    <a:pt x="1369" y="71"/>
                    <a:pt x="1391" y="77"/>
                    <a:pt x="1413" y="88"/>
                  </a:cubicBezTo>
                  <a:cubicBezTo>
                    <a:pt x="1418" y="88"/>
                    <a:pt x="1429" y="93"/>
                    <a:pt x="1440" y="93"/>
                  </a:cubicBezTo>
                  <a:lnTo>
                    <a:pt x="1445" y="93"/>
                  </a:lnTo>
                  <a:cubicBezTo>
                    <a:pt x="1451" y="99"/>
                    <a:pt x="1467" y="99"/>
                    <a:pt x="1478" y="104"/>
                  </a:cubicBezTo>
                  <a:cubicBezTo>
                    <a:pt x="1489" y="104"/>
                    <a:pt x="1495" y="115"/>
                    <a:pt x="1495" y="115"/>
                  </a:cubicBezTo>
                  <a:cubicBezTo>
                    <a:pt x="1500" y="121"/>
                    <a:pt x="1511" y="126"/>
                    <a:pt x="1522" y="132"/>
                  </a:cubicBezTo>
                  <a:cubicBezTo>
                    <a:pt x="1533" y="143"/>
                    <a:pt x="1538" y="148"/>
                    <a:pt x="1549" y="154"/>
                  </a:cubicBezTo>
                  <a:cubicBezTo>
                    <a:pt x="1719" y="312"/>
                    <a:pt x="1774" y="559"/>
                    <a:pt x="1779" y="788"/>
                  </a:cubicBezTo>
                  <a:cubicBezTo>
                    <a:pt x="1785" y="1062"/>
                    <a:pt x="1774" y="1330"/>
                    <a:pt x="1763" y="1604"/>
                  </a:cubicBezTo>
                  <a:cubicBezTo>
                    <a:pt x="1763" y="1626"/>
                    <a:pt x="1774" y="1648"/>
                    <a:pt x="1796" y="1653"/>
                  </a:cubicBezTo>
                  <a:cubicBezTo>
                    <a:pt x="1800" y="1655"/>
                    <a:pt x="1805" y="1655"/>
                    <a:pt x="1809" y="1655"/>
                  </a:cubicBezTo>
                  <a:cubicBezTo>
                    <a:pt x="1839" y="1655"/>
                    <a:pt x="1856" y="1622"/>
                    <a:pt x="1856" y="1593"/>
                  </a:cubicBezTo>
                  <a:cubicBezTo>
                    <a:pt x="1905" y="1391"/>
                    <a:pt x="1960" y="1199"/>
                    <a:pt x="2020" y="1007"/>
                  </a:cubicBezTo>
                  <a:cubicBezTo>
                    <a:pt x="2075" y="832"/>
                    <a:pt x="2135" y="646"/>
                    <a:pt x="2239" y="487"/>
                  </a:cubicBezTo>
                  <a:cubicBezTo>
                    <a:pt x="2316" y="353"/>
                    <a:pt x="2463" y="237"/>
                    <a:pt x="2610" y="237"/>
                  </a:cubicBezTo>
                  <a:cubicBezTo>
                    <a:pt x="2673" y="237"/>
                    <a:pt x="2735" y="258"/>
                    <a:pt x="2792" y="307"/>
                  </a:cubicBezTo>
                  <a:cubicBezTo>
                    <a:pt x="2896" y="400"/>
                    <a:pt x="2923" y="542"/>
                    <a:pt x="2929" y="674"/>
                  </a:cubicBezTo>
                  <a:cubicBezTo>
                    <a:pt x="2951" y="925"/>
                    <a:pt x="2890" y="1183"/>
                    <a:pt x="2819" y="1418"/>
                  </a:cubicBezTo>
                  <a:cubicBezTo>
                    <a:pt x="2765" y="1626"/>
                    <a:pt x="2699" y="1823"/>
                    <a:pt x="2633" y="2031"/>
                  </a:cubicBezTo>
                  <a:cubicBezTo>
                    <a:pt x="2624" y="2062"/>
                    <a:pt x="2656" y="2090"/>
                    <a:pt x="2682" y="2090"/>
                  </a:cubicBezTo>
                  <a:cubicBezTo>
                    <a:pt x="2688" y="2090"/>
                    <a:pt x="2694" y="2089"/>
                    <a:pt x="2699" y="2086"/>
                  </a:cubicBezTo>
                  <a:cubicBezTo>
                    <a:pt x="2715" y="2069"/>
                    <a:pt x="2726" y="2047"/>
                    <a:pt x="2732" y="2031"/>
                  </a:cubicBezTo>
                  <a:cubicBezTo>
                    <a:pt x="2841" y="1796"/>
                    <a:pt x="2962" y="1571"/>
                    <a:pt x="3115" y="1363"/>
                  </a:cubicBezTo>
                  <a:cubicBezTo>
                    <a:pt x="3212" y="1242"/>
                    <a:pt x="3374" y="1047"/>
                    <a:pt x="3543" y="1047"/>
                  </a:cubicBezTo>
                  <a:cubicBezTo>
                    <a:pt x="3565" y="1047"/>
                    <a:pt x="3586" y="1050"/>
                    <a:pt x="3607" y="1057"/>
                  </a:cubicBezTo>
                  <a:cubicBezTo>
                    <a:pt x="3624" y="1062"/>
                    <a:pt x="3635" y="1079"/>
                    <a:pt x="3640" y="1090"/>
                  </a:cubicBezTo>
                  <a:lnTo>
                    <a:pt x="3662" y="1111"/>
                  </a:lnTo>
                  <a:cubicBezTo>
                    <a:pt x="3668" y="1128"/>
                    <a:pt x="3679" y="1133"/>
                    <a:pt x="3684" y="1144"/>
                  </a:cubicBezTo>
                  <a:cubicBezTo>
                    <a:pt x="3690" y="1155"/>
                    <a:pt x="3690" y="1161"/>
                    <a:pt x="3695" y="1166"/>
                  </a:cubicBezTo>
                  <a:cubicBezTo>
                    <a:pt x="3701" y="1183"/>
                    <a:pt x="3711" y="1194"/>
                    <a:pt x="3717" y="1215"/>
                  </a:cubicBezTo>
                  <a:cubicBezTo>
                    <a:pt x="3739" y="1276"/>
                    <a:pt x="3750" y="1347"/>
                    <a:pt x="3755" y="1407"/>
                  </a:cubicBezTo>
                  <a:cubicBezTo>
                    <a:pt x="3772" y="1620"/>
                    <a:pt x="3766" y="1812"/>
                    <a:pt x="3733" y="2004"/>
                  </a:cubicBezTo>
                  <a:cubicBezTo>
                    <a:pt x="3722" y="2042"/>
                    <a:pt x="3711" y="2080"/>
                    <a:pt x="3706" y="2119"/>
                  </a:cubicBezTo>
                  <a:cubicBezTo>
                    <a:pt x="3690" y="2162"/>
                    <a:pt x="3684" y="2195"/>
                    <a:pt x="3668" y="2234"/>
                  </a:cubicBezTo>
                  <a:cubicBezTo>
                    <a:pt x="3662" y="2255"/>
                    <a:pt x="3657" y="2272"/>
                    <a:pt x="3651" y="2288"/>
                  </a:cubicBezTo>
                  <a:cubicBezTo>
                    <a:pt x="3635" y="2327"/>
                    <a:pt x="3624" y="2365"/>
                    <a:pt x="3607" y="2398"/>
                  </a:cubicBezTo>
                  <a:cubicBezTo>
                    <a:pt x="3602" y="2420"/>
                    <a:pt x="3597" y="2436"/>
                    <a:pt x="3586" y="2452"/>
                  </a:cubicBezTo>
                  <a:cubicBezTo>
                    <a:pt x="3575" y="2496"/>
                    <a:pt x="3553" y="2529"/>
                    <a:pt x="3542" y="2573"/>
                  </a:cubicBezTo>
                  <a:cubicBezTo>
                    <a:pt x="3520" y="2611"/>
                    <a:pt x="3503" y="2644"/>
                    <a:pt x="3487" y="2682"/>
                  </a:cubicBezTo>
                  <a:cubicBezTo>
                    <a:pt x="3460" y="2737"/>
                    <a:pt x="3421" y="2792"/>
                    <a:pt x="3389" y="2847"/>
                  </a:cubicBezTo>
                  <a:cubicBezTo>
                    <a:pt x="3378" y="2863"/>
                    <a:pt x="3367" y="2879"/>
                    <a:pt x="3356" y="2901"/>
                  </a:cubicBezTo>
                  <a:cubicBezTo>
                    <a:pt x="3306" y="2972"/>
                    <a:pt x="3268" y="3044"/>
                    <a:pt x="3213" y="3104"/>
                  </a:cubicBezTo>
                  <a:cubicBezTo>
                    <a:pt x="3164" y="3175"/>
                    <a:pt x="3109" y="3235"/>
                    <a:pt x="3055" y="3295"/>
                  </a:cubicBezTo>
                  <a:cubicBezTo>
                    <a:pt x="2945" y="3416"/>
                    <a:pt x="2814" y="3531"/>
                    <a:pt x="2682" y="3629"/>
                  </a:cubicBezTo>
                  <a:cubicBezTo>
                    <a:pt x="2666" y="3646"/>
                    <a:pt x="2639" y="3657"/>
                    <a:pt x="2617" y="3673"/>
                  </a:cubicBezTo>
                  <a:cubicBezTo>
                    <a:pt x="2600" y="3679"/>
                    <a:pt x="2584" y="3689"/>
                    <a:pt x="2567" y="3700"/>
                  </a:cubicBezTo>
                  <a:cubicBezTo>
                    <a:pt x="2540" y="3711"/>
                    <a:pt x="2513" y="3728"/>
                    <a:pt x="2485" y="3733"/>
                  </a:cubicBezTo>
                  <a:cubicBezTo>
                    <a:pt x="2474" y="3739"/>
                    <a:pt x="2458" y="3750"/>
                    <a:pt x="2447" y="3750"/>
                  </a:cubicBezTo>
                  <a:cubicBezTo>
                    <a:pt x="2420" y="3761"/>
                    <a:pt x="2392" y="3766"/>
                    <a:pt x="2365" y="3783"/>
                  </a:cubicBezTo>
                  <a:cubicBezTo>
                    <a:pt x="2255" y="3821"/>
                    <a:pt x="2124" y="3859"/>
                    <a:pt x="1998" y="3887"/>
                  </a:cubicBezTo>
                  <a:cubicBezTo>
                    <a:pt x="1982" y="3876"/>
                    <a:pt x="1965" y="3876"/>
                    <a:pt x="1943" y="3876"/>
                  </a:cubicBezTo>
                  <a:lnTo>
                    <a:pt x="1938" y="3876"/>
                  </a:lnTo>
                  <a:cubicBezTo>
                    <a:pt x="1905" y="3870"/>
                    <a:pt x="1872" y="3870"/>
                    <a:pt x="1834" y="3870"/>
                  </a:cubicBezTo>
                  <a:cubicBezTo>
                    <a:pt x="1818" y="3870"/>
                    <a:pt x="1801" y="3865"/>
                    <a:pt x="1779" y="3865"/>
                  </a:cubicBezTo>
                  <a:cubicBezTo>
                    <a:pt x="1763" y="3865"/>
                    <a:pt x="1741" y="3854"/>
                    <a:pt x="1719" y="3848"/>
                  </a:cubicBezTo>
                  <a:lnTo>
                    <a:pt x="1708" y="3848"/>
                  </a:lnTo>
                  <a:cubicBezTo>
                    <a:pt x="1692" y="3848"/>
                    <a:pt x="1681" y="3843"/>
                    <a:pt x="1664" y="3843"/>
                  </a:cubicBezTo>
                  <a:lnTo>
                    <a:pt x="1653" y="3843"/>
                  </a:lnTo>
                  <a:cubicBezTo>
                    <a:pt x="1642" y="3843"/>
                    <a:pt x="1642" y="3843"/>
                    <a:pt x="1637" y="3837"/>
                  </a:cubicBezTo>
                  <a:cubicBezTo>
                    <a:pt x="1626" y="3837"/>
                    <a:pt x="1615" y="3826"/>
                    <a:pt x="1604" y="3826"/>
                  </a:cubicBezTo>
                  <a:lnTo>
                    <a:pt x="1599" y="3826"/>
                  </a:lnTo>
                  <a:cubicBezTo>
                    <a:pt x="1588" y="3826"/>
                    <a:pt x="1588" y="3826"/>
                    <a:pt x="1582" y="3821"/>
                  </a:cubicBezTo>
                  <a:cubicBezTo>
                    <a:pt x="1577" y="3821"/>
                    <a:pt x="1577" y="3821"/>
                    <a:pt x="1566" y="3815"/>
                  </a:cubicBezTo>
                  <a:cubicBezTo>
                    <a:pt x="1560" y="3815"/>
                    <a:pt x="1560" y="3815"/>
                    <a:pt x="1555" y="3810"/>
                  </a:cubicBezTo>
                  <a:lnTo>
                    <a:pt x="1549" y="3810"/>
                  </a:lnTo>
                  <a:cubicBezTo>
                    <a:pt x="1533" y="3799"/>
                    <a:pt x="1527" y="3799"/>
                    <a:pt x="1511" y="3793"/>
                  </a:cubicBezTo>
                  <a:cubicBezTo>
                    <a:pt x="1500" y="3788"/>
                    <a:pt x="1495" y="3788"/>
                    <a:pt x="1478" y="3783"/>
                  </a:cubicBezTo>
                  <a:cubicBezTo>
                    <a:pt x="1473" y="3772"/>
                    <a:pt x="1456" y="3772"/>
                    <a:pt x="1451" y="3766"/>
                  </a:cubicBezTo>
                  <a:cubicBezTo>
                    <a:pt x="1429" y="3761"/>
                    <a:pt x="1413" y="3744"/>
                    <a:pt x="1391" y="3739"/>
                  </a:cubicBezTo>
                  <a:cubicBezTo>
                    <a:pt x="1369" y="3728"/>
                    <a:pt x="1347" y="3717"/>
                    <a:pt x="1330" y="3706"/>
                  </a:cubicBezTo>
                  <a:cubicBezTo>
                    <a:pt x="1309" y="3700"/>
                    <a:pt x="1292" y="3684"/>
                    <a:pt x="1276" y="3679"/>
                  </a:cubicBezTo>
                  <a:cubicBezTo>
                    <a:pt x="1254" y="3662"/>
                    <a:pt x="1232" y="3657"/>
                    <a:pt x="1216" y="3646"/>
                  </a:cubicBezTo>
                  <a:cubicBezTo>
                    <a:pt x="1194" y="3629"/>
                    <a:pt x="1172" y="3624"/>
                    <a:pt x="1161" y="3607"/>
                  </a:cubicBezTo>
                  <a:cubicBezTo>
                    <a:pt x="1139" y="3596"/>
                    <a:pt x="1122" y="3591"/>
                    <a:pt x="1106" y="3575"/>
                  </a:cubicBezTo>
                  <a:cubicBezTo>
                    <a:pt x="1084" y="3564"/>
                    <a:pt x="1068" y="3547"/>
                    <a:pt x="1051" y="3536"/>
                  </a:cubicBezTo>
                  <a:cubicBezTo>
                    <a:pt x="1029" y="3520"/>
                    <a:pt x="1013" y="3509"/>
                    <a:pt x="997" y="3492"/>
                  </a:cubicBezTo>
                  <a:cubicBezTo>
                    <a:pt x="975" y="3481"/>
                    <a:pt x="958" y="3465"/>
                    <a:pt x="947" y="3454"/>
                  </a:cubicBezTo>
                  <a:cubicBezTo>
                    <a:pt x="925" y="3438"/>
                    <a:pt x="914" y="3427"/>
                    <a:pt x="898" y="3410"/>
                  </a:cubicBezTo>
                  <a:cubicBezTo>
                    <a:pt x="876" y="3399"/>
                    <a:pt x="865" y="3383"/>
                    <a:pt x="843" y="3361"/>
                  </a:cubicBezTo>
                  <a:cubicBezTo>
                    <a:pt x="668" y="3219"/>
                    <a:pt x="504" y="3055"/>
                    <a:pt x="384" y="2858"/>
                  </a:cubicBezTo>
                  <a:cubicBezTo>
                    <a:pt x="159" y="2485"/>
                    <a:pt x="50" y="2031"/>
                    <a:pt x="104" y="1593"/>
                  </a:cubicBezTo>
                  <a:cubicBezTo>
                    <a:pt x="110" y="1527"/>
                    <a:pt x="121" y="1473"/>
                    <a:pt x="148" y="1418"/>
                  </a:cubicBezTo>
                  <a:cubicBezTo>
                    <a:pt x="181" y="1352"/>
                    <a:pt x="241" y="1292"/>
                    <a:pt x="318" y="1292"/>
                  </a:cubicBezTo>
                  <a:lnTo>
                    <a:pt x="345" y="1292"/>
                  </a:lnTo>
                  <a:cubicBezTo>
                    <a:pt x="351" y="1292"/>
                    <a:pt x="356" y="1292"/>
                    <a:pt x="367" y="1298"/>
                  </a:cubicBezTo>
                  <a:lnTo>
                    <a:pt x="373" y="1298"/>
                  </a:lnTo>
                  <a:cubicBezTo>
                    <a:pt x="378" y="1303"/>
                    <a:pt x="394" y="1303"/>
                    <a:pt x="400" y="1308"/>
                  </a:cubicBezTo>
                  <a:cubicBezTo>
                    <a:pt x="416" y="1319"/>
                    <a:pt x="433" y="1330"/>
                    <a:pt x="449" y="1336"/>
                  </a:cubicBezTo>
                  <a:lnTo>
                    <a:pt x="466" y="1358"/>
                  </a:lnTo>
                  <a:lnTo>
                    <a:pt x="488" y="1380"/>
                  </a:lnTo>
                  <a:lnTo>
                    <a:pt x="515" y="1407"/>
                  </a:lnTo>
                  <a:cubicBezTo>
                    <a:pt x="520" y="1412"/>
                    <a:pt x="531" y="1429"/>
                    <a:pt x="542" y="1434"/>
                  </a:cubicBezTo>
                  <a:cubicBezTo>
                    <a:pt x="553" y="1445"/>
                    <a:pt x="564" y="1462"/>
                    <a:pt x="575" y="1473"/>
                  </a:cubicBezTo>
                  <a:cubicBezTo>
                    <a:pt x="581" y="1484"/>
                    <a:pt x="592" y="1495"/>
                    <a:pt x="597" y="1500"/>
                  </a:cubicBezTo>
                  <a:cubicBezTo>
                    <a:pt x="624" y="1549"/>
                    <a:pt x="652" y="1599"/>
                    <a:pt x="679" y="1653"/>
                  </a:cubicBezTo>
                  <a:cubicBezTo>
                    <a:pt x="717" y="1741"/>
                    <a:pt x="756" y="1823"/>
                    <a:pt x="789" y="1911"/>
                  </a:cubicBezTo>
                  <a:cubicBezTo>
                    <a:pt x="789" y="1922"/>
                    <a:pt x="794" y="1927"/>
                    <a:pt x="794" y="1927"/>
                  </a:cubicBezTo>
                  <a:cubicBezTo>
                    <a:pt x="806" y="1939"/>
                    <a:pt x="821" y="1945"/>
                    <a:pt x="836" y="1945"/>
                  </a:cubicBezTo>
                  <a:cubicBezTo>
                    <a:pt x="855" y="1945"/>
                    <a:pt x="873" y="1933"/>
                    <a:pt x="876" y="1905"/>
                  </a:cubicBezTo>
                  <a:cubicBezTo>
                    <a:pt x="876" y="1631"/>
                    <a:pt x="843" y="1358"/>
                    <a:pt x="860" y="1079"/>
                  </a:cubicBezTo>
                  <a:cubicBezTo>
                    <a:pt x="871" y="810"/>
                    <a:pt x="925" y="537"/>
                    <a:pt x="1040" y="296"/>
                  </a:cubicBezTo>
                  <a:cubicBezTo>
                    <a:pt x="1068" y="236"/>
                    <a:pt x="1095" y="175"/>
                    <a:pt x="1144" y="126"/>
                  </a:cubicBezTo>
                  <a:cubicBezTo>
                    <a:pt x="1150" y="121"/>
                    <a:pt x="1161" y="115"/>
                    <a:pt x="1166" y="115"/>
                  </a:cubicBezTo>
                  <a:cubicBezTo>
                    <a:pt x="1177" y="104"/>
                    <a:pt x="1194" y="93"/>
                    <a:pt x="1205" y="93"/>
                  </a:cubicBezTo>
                  <a:cubicBezTo>
                    <a:pt x="1221" y="88"/>
                    <a:pt x="1232" y="77"/>
                    <a:pt x="1248" y="77"/>
                  </a:cubicBezTo>
                  <a:lnTo>
                    <a:pt x="1254" y="77"/>
                  </a:lnTo>
                  <a:cubicBezTo>
                    <a:pt x="1259" y="77"/>
                    <a:pt x="1270" y="71"/>
                    <a:pt x="1276" y="71"/>
                  </a:cubicBezTo>
                  <a:close/>
                  <a:moveTo>
                    <a:pt x="1326" y="1"/>
                  </a:moveTo>
                  <a:cubicBezTo>
                    <a:pt x="1278" y="1"/>
                    <a:pt x="1228" y="11"/>
                    <a:pt x="1177" y="33"/>
                  </a:cubicBezTo>
                  <a:cubicBezTo>
                    <a:pt x="1095" y="66"/>
                    <a:pt x="1040" y="143"/>
                    <a:pt x="1002" y="214"/>
                  </a:cubicBezTo>
                  <a:cubicBezTo>
                    <a:pt x="969" y="285"/>
                    <a:pt x="931" y="362"/>
                    <a:pt x="904" y="433"/>
                  </a:cubicBezTo>
                  <a:cubicBezTo>
                    <a:pt x="756" y="838"/>
                    <a:pt x="761" y="1276"/>
                    <a:pt x="789" y="1703"/>
                  </a:cubicBezTo>
                  <a:cubicBezTo>
                    <a:pt x="734" y="1566"/>
                    <a:pt x="657" y="1434"/>
                    <a:pt x="559" y="1325"/>
                  </a:cubicBezTo>
                  <a:cubicBezTo>
                    <a:pt x="485" y="1251"/>
                    <a:pt x="401" y="1212"/>
                    <a:pt x="320" y="1212"/>
                  </a:cubicBezTo>
                  <a:cubicBezTo>
                    <a:pt x="233" y="1212"/>
                    <a:pt x="148" y="1258"/>
                    <a:pt x="82" y="1358"/>
                  </a:cubicBezTo>
                  <a:cubicBezTo>
                    <a:pt x="39" y="1434"/>
                    <a:pt x="28" y="1516"/>
                    <a:pt x="17" y="1599"/>
                  </a:cubicBezTo>
                  <a:cubicBezTo>
                    <a:pt x="0" y="1686"/>
                    <a:pt x="0" y="1774"/>
                    <a:pt x="0" y="1867"/>
                  </a:cubicBezTo>
                  <a:cubicBezTo>
                    <a:pt x="17" y="2370"/>
                    <a:pt x="214" y="2885"/>
                    <a:pt x="564" y="3241"/>
                  </a:cubicBezTo>
                  <a:cubicBezTo>
                    <a:pt x="783" y="3443"/>
                    <a:pt x="1024" y="3651"/>
                    <a:pt x="1298" y="3793"/>
                  </a:cubicBezTo>
                  <a:lnTo>
                    <a:pt x="1380" y="3837"/>
                  </a:lnTo>
                  <a:cubicBezTo>
                    <a:pt x="1391" y="3843"/>
                    <a:pt x="1407" y="3848"/>
                    <a:pt x="1423" y="3854"/>
                  </a:cubicBezTo>
                  <a:cubicBezTo>
                    <a:pt x="1440" y="3865"/>
                    <a:pt x="1451" y="3870"/>
                    <a:pt x="1473" y="3876"/>
                  </a:cubicBezTo>
                  <a:cubicBezTo>
                    <a:pt x="1478" y="3876"/>
                    <a:pt x="1489" y="3881"/>
                    <a:pt x="1495" y="3881"/>
                  </a:cubicBezTo>
                  <a:cubicBezTo>
                    <a:pt x="1500" y="3892"/>
                    <a:pt x="1517" y="3892"/>
                    <a:pt x="1527" y="3897"/>
                  </a:cubicBezTo>
                  <a:cubicBezTo>
                    <a:pt x="1544" y="3903"/>
                    <a:pt x="1560" y="3914"/>
                    <a:pt x="1577" y="3914"/>
                  </a:cubicBezTo>
                  <a:cubicBezTo>
                    <a:pt x="1599" y="3919"/>
                    <a:pt x="1610" y="3919"/>
                    <a:pt x="1626" y="3925"/>
                  </a:cubicBezTo>
                  <a:cubicBezTo>
                    <a:pt x="1637" y="3930"/>
                    <a:pt x="1642" y="3930"/>
                    <a:pt x="1659" y="3930"/>
                  </a:cubicBezTo>
                  <a:cubicBezTo>
                    <a:pt x="1686" y="3941"/>
                    <a:pt x="1714" y="3947"/>
                    <a:pt x="1746" y="3952"/>
                  </a:cubicBezTo>
                  <a:cubicBezTo>
                    <a:pt x="1763" y="3952"/>
                    <a:pt x="1768" y="3958"/>
                    <a:pt x="1779" y="3958"/>
                  </a:cubicBezTo>
                  <a:lnTo>
                    <a:pt x="1779" y="3974"/>
                  </a:lnTo>
                  <a:lnTo>
                    <a:pt x="1818" y="3974"/>
                  </a:lnTo>
                  <a:cubicBezTo>
                    <a:pt x="1823" y="3974"/>
                    <a:pt x="1829" y="3969"/>
                    <a:pt x="1834" y="3969"/>
                  </a:cubicBezTo>
                  <a:cubicBezTo>
                    <a:pt x="1850" y="3969"/>
                    <a:pt x="1861" y="3969"/>
                    <a:pt x="1878" y="3974"/>
                  </a:cubicBezTo>
                  <a:lnTo>
                    <a:pt x="1911" y="3974"/>
                  </a:lnTo>
                  <a:cubicBezTo>
                    <a:pt x="1938" y="3974"/>
                    <a:pt x="1960" y="3980"/>
                    <a:pt x="1987" y="3980"/>
                  </a:cubicBezTo>
                  <a:lnTo>
                    <a:pt x="2015" y="3980"/>
                  </a:lnTo>
                  <a:cubicBezTo>
                    <a:pt x="2135" y="3958"/>
                    <a:pt x="2255" y="3925"/>
                    <a:pt x="2370" y="3887"/>
                  </a:cubicBezTo>
                  <a:cubicBezTo>
                    <a:pt x="2480" y="3843"/>
                    <a:pt x="2595" y="3804"/>
                    <a:pt x="2699" y="3750"/>
                  </a:cubicBezTo>
                  <a:cubicBezTo>
                    <a:pt x="2841" y="3657"/>
                    <a:pt x="2973" y="3536"/>
                    <a:pt x="3087" y="3421"/>
                  </a:cubicBezTo>
                  <a:cubicBezTo>
                    <a:pt x="3224" y="3284"/>
                    <a:pt x="3339" y="3126"/>
                    <a:pt x="3443" y="2962"/>
                  </a:cubicBezTo>
                  <a:cubicBezTo>
                    <a:pt x="3520" y="2847"/>
                    <a:pt x="3597" y="2721"/>
                    <a:pt x="3651" y="2589"/>
                  </a:cubicBezTo>
                  <a:cubicBezTo>
                    <a:pt x="3744" y="2359"/>
                    <a:pt x="3832" y="2113"/>
                    <a:pt x="3854" y="1850"/>
                  </a:cubicBezTo>
                  <a:cubicBezTo>
                    <a:pt x="3859" y="1615"/>
                    <a:pt x="3881" y="1369"/>
                    <a:pt x="3777" y="1150"/>
                  </a:cubicBezTo>
                  <a:cubicBezTo>
                    <a:pt x="3739" y="1068"/>
                    <a:pt x="3679" y="975"/>
                    <a:pt x="3575" y="975"/>
                  </a:cubicBezTo>
                  <a:cubicBezTo>
                    <a:pt x="3569" y="974"/>
                    <a:pt x="3563" y="974"/>
                    <a:pt x="3557" y="974"/>
                  </a:cubicBezTo>
                  <a:cubicBezTo>
                    <a:pt x="3263" y="974"/>
                    <a:pt x="3003" y="1384"/>
                    <a:pt x="2863" y="1615"/>
                  </a:cubicBezTo>
                  <a:cubicBezTo>
                    <a:pt x="2945" y="1319"/>
                    <a:pt x="3038" y="1018"/>
                    <a:pt x="3011" y="706"/>
                  </a:cubicBezTo>
                  <a:cubicBezTo>
                    <a:pt x="3005" y="526"/>
                    <a:pt x="2951" y="318"/>
                    <a:pt x="2792" y="225"/>
                  </a:cubicBezTo>
                  <a:cubicBezTo>
                    <a:pt x="2736" y="186"/>
                    <a:pt x="2671" y="169"/>
                    <a:pt x="2606" y="169"/>
                  </a:cubicBezTo>
                  <a:cubicBezTo>
                    <a:pt x="2544" y="169"/>
                    <a:pt x="2481" y="184"/>
                    <a:pt x="2425" y="208"/>
                  </a:cubicBezTo>
                  <a:cubicBezTo>
                    <a:pt x="2080" y="372"/>
                    <a:pt x="1982" y="860"/>
                    <a:pt x="1872" y="1199"/>
                  </a:cubicBezTo>
                  <a:cubicBezTo>
                    <a:pt x="1878" y="964"/>
                    <a:pt x="1883" y="717"/>
                    <a:pt x="1823" y="482"/>
                  </a:cubicBezTo>
                  <a:cubicBezTo>
                    <a:pt x="1759" y="245"/>
                    <a:pt x="1563" y="1"/>
                    <a:pt x="1326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16" name="Google Shape;3916;p29"/>
            <p:cNvSpPr/>
            <p:nvPr/>
          </p:nvSpPr>
          <p:spPr>
            <a:xfrm>
              <a:off x="1243750" y="2590975"/>
              <a:ext cx="91975" cy="91450"/>
            </a:xfrm>
            <a:custGeom>
              <a:avLst/>
              <a:gdLst/>
              <a:ahLst/>
              <a:cxnLst/>
              <a:rect l="l" t="t" r="r" b="b"/>
              <a:pathLst>
                <a:path w="3679" h="3658" extrusionOk="0">
                  <a:moveTo>
                    <a:pt x="88" y="1"/>
                  </a:moveTo>
                  <a:cubicBezTo>
                    <a:pt x="61" y="1"/>
                    <a:pt x="28" y="6"/>
                    <a:pt x="1" y="6"/>
                  </a:cubicBezTo>
                  <a:cubicBezTo>
                    <a:pt x="22" y="148"/>
                    <a:pt x="39" y="302"/>
                    <a:pt x="77" y="444"/>
                  </a:cubicBezTo>
                  <a:cubicBezTo>
                    <a:pt x="170" y="849"/>
                    <a:pt x="340" y="1221"/>
                    <a:pt x="521" y="1588"/>
                  </a:cubicBezTo>
                  <a:cubicBezTo>
                    <a:pt x="603" y="1769"/>
                    <a:pt x="696" y="1944"/>
                    <a:pt x="805" y="2108"/>
                  </a:cubicBezTo>
                  <a:cubicBezTo>
                    <a:pt x="958" y="2332"/>
                    <a:pt x="1145" y="2540"/>
                    <a:pt x="1336" y="2732"/>
                  </a:cubicBezTo>
                  <a:cubicBezTo>
                    <a:pt x="1533" y="2907"/>
                    <a:pt x="1747" y="3066"/>
                    <a:pt x="1977" y="3197"/>
                  </a:cubicBezTo>
                  <a:cubicBezTo>
                    <a:pt x="2250" y="3356"/>
                    <a:pt x="2557" y="3433"/>
                    <a:pt x="2858" y="3520"/>
                  </a:cubicBezTo>
                  <a:cubicBezTo>
                    <a:pt x="3131" y="3586"/>
                    <a:pt x="3400" y="3646"/>
                    <a:pt x="3679" y="3657"/>
                  </a:cubicBezTo>
                  <a:cubicBezTo>
                    <a:pt x="3679" y="3630"/>
                    <a:pt x="3673" y="3591"/>
                    <a:pt x="3673" y="3564"/>
                  </a:cubicBezTo>
                  <a:cubicBezTo>
                    <a:pt x="3646" y="3564"/>
                    <a:pt x="3624" y="3564"/>
                    <a:pt x="3597" y="3553"/>
                  </a:cubicBezTo>
                  <a:cubicBezTo>
                    <a:pt x="3301" y="3531"/>
                    <a:pt x="3011" y="3455"/>
                    <a:pt x="2721" y="3378"/>
                  </a:cubicBezTo>
                  <a:cubicBezTo>
                    <a:pt x="2453" y="3307"/>
                    <a:pt x="2190" y="3214"/>
                    <a:pt x="1949" y="3071"/>
                  </a:cubicBezTo>
                  <a:cubicBezTo>
                    <a:pt x="1676" y="2902"/>
                    <a:pt x="1407" y="2705"/>
                    <a:pt x="1199" y="2458"/>
                  </a:cubicBezTo>
                  <a:cubicBezTo>
                    <a:pt x="1084" y="2332"/>
                    <a:pt x="975" y="2201"/>
                    <a:pt x="882" y="2059"/>
                  </a:cubicBezTo>
                  <a:cubicBezTo>
                    <a:pt x="750" y="1862"/>
                    <a:pt x="641" y="1648"/>
                    <a:pt x="537" y="1429"/>
                  </a:cubicBezTo>
                  <a:cubicBezTo>
                    <a:pt x="362" y="1046"/>
                    <a:pt x="192" y="652"/>
                    <a:pt x="121" y="225"/>
                  </a:cubicBezTo>
                  <a:cubicBezTo>
                    <a:pt x="110" y="148"/>
                    <a:pt x="94" y="77"/>
                    <a:pt x="88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17" name="Google Shape;3917;p29"/>
            <p:cNvSpPr/>
            <p:nvPr/>
          </p:nvSpPr>
          <p:spPr>
            <a:xfrm>
              <a:off x="1395775" y="2655675"/>
              <a:ext cx="48075" cy="35100"/>
            </a:xfrm>
            <a:custGeom>
              <a:avLst/>
              <a:gdLst/>
              <a:ahLst/>
              <a:cxnLst/>
              <a:rect l="l" t="t" r="r" b="b"/>
              <a:pathLst>
                <a:path w="1923" h="1404" extrusionOk="0">
                  <a:moveTo>
                    <a:pt x="1018" y="0"/>
                  </a:moveTo>
                  <a:cubicBezTo>
                    <a:pt x="931" y="0"/>
                    <a:pt x="845" y="8"/>
                    <a:pt x="762" y="18"/>
                  </a:cubicBezTo>
                  <a:cubicBezTo>
                    <a:pt x="680" y="24"/>
                    <a:pt x="603" y="45"/>
                    <a:pt x="521" y="73"/>
                  </a:cubicBezTo>
                  <a:cubicBezTo>
                    <a:pt x="493" y="117"/>
                    <a:pt x="461" y="160"/>
                    <a:pt x="433" y="204"/>
                  </a:cubicBezTo>
                  <a:cubicBezTo>
                    <a:pt x="488" y="177"/>
                    <a:pt x="543" y="155"/>
                    <a:pt x="597" y="144"/>
                  </a:cubicBezTo>
                  <a:cubicBezTo>
                    <a:pt x="680" y="117"/>
                    <a:pt x="773" y="100"/>
                    <a:pt x="866" y="95"/>
                  </a:cubicBezTo>
                  <a:cubicBezTo>
                    <a:pt x="919" y="89"/>
                    <a:pt x="972" y="85"/>
                    <a:pt x="1026" y="85"/>
                  </a:cubicBezTo>
                  <a:cubicBezTo>
                    <a:pt x="1167" y="85"/>
                    <a:pt x="1310" y="109"/>
                    <a:pt x="1440" y="177"/>
                  </a:cubicBezTo>
                  <a:cubicBezTo>
                    <a:pt x="1692" y="308"/>
                    <a:pt x="1851" y="664"/>
                    <a:pt x="1698" y="932"/>
                  </a:cubicBezTo>
                  <a:cubicBezTo>
                    <a:pt x="1551" y="1210"/>
                    <a:pt x="1227" y="1306"/>
                    <a:pt x="941" y="1306"/>
                  </a:cubicBezTo>
                  <a:cubicBezTo>
                    <a:pt x="917" y="1306"/>
                    <a:pt x="894" y="1306"/>
                    <a:pt x="871" y="1304"/>
                  </a:cubicBezTo>
                  <a:cubicBezTo>
                    <a:pt x="767" y="1299"/>
                    <a:pt x="663" y="1266"/>
                    <a:pt x="570" y="1217"/>
                  </a:cubicBezTo>
                  <a:cubicBezTo>
                    <a:pt x="324" y="1091"/>
                    <a:pt x="165" y="954"/>
                    <a:pt x="61" y="697"/>
                  </a:cubicBezTo>
                  <a:lnTo>
                    <a:pt x="1" y="779"/>
                  </a:lnTo>
                  <a:cubicBezTo>
                    <a:pt x="83" y="976"/>
                    <a:pt x="225" y="1129"/>
                    <a:pt x="406" y="1233"/>
                  </a:cubicBezTo>
                  <a:cubicBezTo>
                    <a:pt x="560" y="1323"/>
                    <a:pt x="723" y="1403"/>
                    <a:pt x="903" y="1403"/>
                  </a:cubicBezTo>
                  <a:cubicBezTo>
                    <a:pt x="909" y="1403"/>
                    <a:pt x="914" y="1403"/>
                    <a:pt x="920" y="1403"/>
                  </a:cubicBezTo>
                  <a:cubicBezTo>
                    <a:pt x="1194" y="1403"/>
                    <a:pt x="1473" y="1326"/>
                    <a:pt x="1670" y="1129"/>
                  </a:cubicBezTo>
                  <a:cubicBezTo>
                    <a:pt x="1922" y="856"/>
                    <a:pt x="1889" y="478"/>
                    <a:pt x="1643" y="221"/>
                  </a:cubicBezTo>
                  <a:cubicBezTo>
                    <a:pt x="1476" y="50"/>
                    <a:pt x="1247" y="0"/>
                    <a:pt x="1018" y="0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18" name="Google Shape;3918;p29"/>
            <p:cNvSpPr/>
            <p:nvPr/>
          </p:nvSpPr>
          <p:spPr>
            <a:xfrm>
              <a:off x="1400575" y="2666925"/>
              <a:ext cx="41200" cy="8225"/>
            </a:xfrm>
            <a:custGeom>
              <a:avLst/>
              <a:gdLst/>
              <a:ahLst/>
              <a:cxnLst/>
              <a:rect l="l" t="t" r="r" b="b"/>
              <a:pathLst>
                <a:path w="1648" h="329" extrusionOk="0">
                  <a:moveTo>
                    <a:pt x="61" y="1"/>
                  </a:moveTo>
                  <a:lnTo>
                    <a:pt x="0" y="83"/>
                  </a:lnTo>
                  <a:cubicBezTo>
                    <a:pt x="548" y="165"/>
                    <a:pt x="1095" y="219"/>
                    <a:pt x="1642" y="329"/>
                  </a:cubicBezTo>
                  <a:cubicBezTo>
                    <a:pt x="1648" y="296"/>
                    <a:pt x="1648" y="269"/>
                    <a:pt x="1648" y="236"/>
                  </a:cubicBezTo>
                  <a:cubicBezTo>
                    <a:pt x="1549" y="214"/>
                    <a:pt x="1445" y="192"/>
                    <a:pt x="1336" y="187"/>
                  </a:cubicBezTo>
                  <a:cubicBezTo>
                    <a:pt x="909" y="110"/>
                    <a:pt x="488" y="61"/>
                    <a:pt x="61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19" name="Google Shape;3919;p29"/>
            <p:cNvSpPr/>
            <p:nvPr/>
          </p:nvSpPr>
          <p:spPr>
            <a:xfrm>
              <a:off x="1373200" y="2626900"/>
              <a:ext cx="23300" cy="51675"/>
            </a:xfrm>
            <a:custGeom>
              <a:avLst/>
              <a:gdLst/>
              <a:ahLst/>
              <a:cxnLst/>
              <a:rect l="l" t="t" r="r" b="b"/>
              <a:pathLst>
                <a:path w="932" h="2067" extrusionOk="0">
                  <a:moveTo>
                    <a:pt x="476" y="1"/>
                  </a:moveTo>
                  <a:cubicBezTo>
                    <a:pt x="462" y="1"/>
                    <a:pt x="447" y="1"/>
                    <a:pt x="433" y="3"/>
                  </a:cubicBezTo>
                  <a:cubicBezTo>
                    <a:pt x="154" y="14"/>
                    <a:pt x="23" y="321"/>
                    <a:pt x="17" y="583"/>
                  </a:cubicBezTo>
                  <a:cubicBezTo>
                    <a:pt x="1" y="884"/>
                    <a:pt x="44" y="1186"/>
                    <a:pt x="137" y="1465"/>
                  </a:cubicBezTo>
                  <a:cubicBezTo>
                    <a:pt x="187" y="1629"/>
                    <a:pt x="263" y="1788"/>
                    <a:pt x="351" y="1935"/>
                  </a:cubicBezTo>
                  <a:lnTo>
                    <a:pt x="411" y="2039"/>
                  </a:lnTo>
                  <a:cubicBezTo>
                    <a:pt x="411" y="2056"/>
                    <a:pt x="428" y="2061"/>
                    <a:pt x="433" y="2067"/>
                  </a:cubicBezTo>
                  <a:lnTo>
                    <a:pt x="493" y="2007"/>
                  </a:lnTo>
                  <a:cubicBezTo>
                    <a:pt x="493" y="2001"/>
                    <a:pt x="493" y="1990"/>
                    <a:pt x="488" y="1990"/>
                  </a:cubicBezTo>
                  <a:cubicBezTo>
                    <a:pt x="455" y="1952"/>
                    <a:pt x="433" y="1908"/>
                    <a:pt x="406" y="1864"/>
                  </a:cubicBezTo>
                  <a:cubicBezTo>
                    <a:pt x="329" y="1727"/>
                    <a:pt x="263" y="1574"/>
                    <a:pt x="214" y="1426"/>
                  </a:cubicBezTo>
                  <a:cubicBezTo>
                    <a:pt x="116" y="1125"/>
                    <a:pt x="72" y="780"/>
                    <a:pt x="110" y="468"/>
                  </a:cubicBezTo>
                  <a:cubicBezTo>
                    <a:pt x="136" y="286"/>
                    <a:pt x="256" y="95"/>
                    <a:pt x="441" y="95"/>
                  </a:cubicBezTo>
                  <a:cubicBezTo>
                    <a:pt x="451" y="95"/>
                    <a:pt x="461" y="95"/>
                    <a:pt x="471" y="96"/>
                  </a:cubicBezTo>
                  <a:cubicBezTo>
                    <a:pt x="800" y="124"/>
                    <a:pt x="822" y="540"/>
                    <a:pt x="838" y="802"/>
                  </a:cubicBezTo>
                  <a:cubicBezTo>
                    <a:pt x="822" y="1076"/>
                    <a:pt x="794" y="1350"/>
                    <a:pt x="783" y="1623"/>
                  </a:cubicBezTo>
                  <a:lnTo>
                    <a:pt x="783" y="1656"/>
                  </a:lnTo>
                  <a:cubicBezTo>
                    <a:pt x="816" y="1618"/>
                    <a:pt x="844" y="1574"/>
                    <a:pt x="876" y="1536"/>
                  </a:cubicBezTo>
                  <a:cubicBezTo>
                    <a:pt x="882" y="1470"/>
                    <a:pt x="882" y="1404"/>
                    <a:pt x="893" y="1333"/>
                  </a:cubicBezTo>
                  <a:cubicBezTo>
                    <a:pt x="904" y="1136"/>
                    <a:pt x="931" y="939"/>
                    <a:pt x="926" y="742"/>
                  </a:cubicBezTo>
                  <a:cubicBezTo>
                    <a:pt x="909" y="540"/>
                    <a:pt x="898" y="321"/>
                    <a:pt x="767" y="151"/>
                  </a:cubicBezTo>
                  <a:cubicBezTo>
                    <a:pt x="694" y="58"/>
                    <a:pt x="590" y="1"/>
                    <a:pt x="476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20" name="Google Shape;3920;p29"/>
            <p:cNvSpPr/>
            <p:nvPr/>
          </p:nvSpPr>
          <p:spPr>
            <a:xfrm>
              <a:off x="1383325" y="2627250"/>
              <a:ext cx="7425" cy="46000"/>
            </a:xfrm>
            <a:custGeom>
              <a:avLst/>
              <a:gdLst/>
              <a:ahLst/>
              <a:cxnLst/>
              <a:rect l="l" t="t" r="r" b="b"/>
              <a:pathLst>
                <a:path w="297" h="1840" extrusionOk="0">
                  <a:moveTo>
                    <a:pt x="1" y="0"/>
                  </a:moveTo>
                  <a:cubicBezTo>
                    <a:pt x="12" y="246"/>
                    <a:pt x="28" y="487"/>
                    <a:pt x="50" y="734"/>
                  </a:cubicBezTo>
                  <a:cubicBezTo>
                    <a:pt x="77" y="1035"/>
                    <a:pt x="138" y="1336"/>
                    <a:pt x="187" y="1637"/>
                  </a:cubicBezTo>
                  <a:cubicBezTo>
                    <a:pt x="198" y="1702"/>
                    <a:pt x="203" y="1774"/>
                    <a:pt x="220" y="1839"/>
                  </a:cubicBezTo>
                  <a:cubicBezTo>
                    <a:pt x="247" y="1812"/>
                    <a:pt x="269" y="1785"/>
                    <a:pt x="296" y="1752"/>
                  </a:cubicBezTo>
                  <a:cubicBezTo>
                    <a:pt x="280" y="1675"/>
                    <a:pt x="269" y="1593"/>
                    <a:pt x="252" y="1522"/>
                  </a:cubicBezTo>
                  <a:cubicBezTo>
                    <a:pt x="220" y="1276"/>
                    <a:pt x="165" y="1029"/>
                    <a:pt x="138" y="777"/>
                  </a:cubicBezTo>
                  <a:cubicBezTo>
                    <a:pt x="116" y="558"/>
                    <a:pt x="105" y="334"/>
                    <a:pt x="88" y="110"/>
                  </a:cubicBezTo>
                  <a:cubicBezTo>
                    <a:pt x="83" y="66"/>
                    <a:pt x="83" y="33"/>
                    <a:pt x="83" y="0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21" name="Google Shape;3921;p29"/>
            <p:cNvSpPr/>
            <p:nvPr/>
          </p:nvSpPr>
          <p:spPr>
            <a:xfrm>
              <a:off x="1340225" y="2585025"/>
              <a:ext cx="39300" cy="39500"/>
            </a:xfrm>
            <a:custGeom>
              <a:avLst/>
              <a:gdLst/>
              <a:ahLst/>
              <a:cxnLst/>
              <a:rect l="l" t="t" r="r" b="b"/>
              <a:pathLst>
                <a:path w="1572" h="1580" extrusionOk="0">
                  <a:moveTo>
                    <a:pt x="989" y="0"/>
                  </a:moveTo>
                  <a:cubicBezTo>
                    <a:pt x="895" y="0"/>
                    <a:pt x="795" y="22"/>
                    <a:pt x="696" y="64"/>
                  </a:cubicBezTo>
                  <a:cubicBezTo>
                    <a:pt x="537" y="107"/>
                    <a:pt x="400" y="206"/>
                    <a:pt x="280" y="315"/>
                  </a:cubicBezTo>
                  <a:cubicBezTo>
                    <a:pt x="225" y="365"/>
                    <a:pt x="170" y="419"/>
                    <a:pt x="126" y="480"/>
                  </a:cubicBezTo>
                  <a:cubicBezTo>
                    <a:pt x="77" y="562"/>
                    <a:pt x="28" y="655"/>
                    <a:pt x="0" y="753"/>
                  </a:cubicBezTo>
                  <a:cubicBezTo>
                    <a:pt x="6" y="824"/>
                    <a:pt x="6" y="901"/>
                    <a:pt x="6" y="978"/>
                  </a:cubicBezTo>
                  <a:cubicBezTo>
                    <a:pt x="28" y="978"/>
                    <a:pt x="50" y="961"/>
                    <a:pt x="55" y="934"/>
                  </a:cubicBezTo>
                  <a:lnTo>
                    <a:pt x="77" y="835"/>
                  </a:lnTo>
                  <a:cubicBezTo>
                    <a:pt x="121" y="671"/>
                    <a:pt x="203" y="507"/>
                    <a:pt x="334" y="397"/>
                  </a:cubicBezTo>
                  <a:cubicBezTo>
                    <a:pt x="486" y="249"/>
                    <a:pt x="751" y="96"/>
                    <a:pt x="985" y="96"/>
                  </a:cubicBezTo>
                  <a:cubicBezTo>
                    <a:pt x="1088" y="96"/>
                    <a:pt x="1186" y="126"/>
                    <a:pt x="1265" y="200"/>
                  </a:cubicBezTo>
                  <a:cubicBezTo>
                    <a:pt x="1500" y="392"/>
                    <a:pt x="1413" y="726"/>
                    <a:pt x="1248" y="928"/>
                  </a:cubicBezTo>
                  <a:cubicBezTo>
                    <a:pt x="1084" y="1109"/>
                    <a:pt x="865" y="1218"/>
                    <a:pt x="657" y="1322"/>
                  </a:cubicBezTo>
                  <a:cubicBezTo>
                    <a:pt x="493" y="1405"/>
                    <a:pt x="318" y="1448"/>
                    <a:pt x="143" y="1476"/>
                  </a:cubicBezTo>
                  <a:cubicBezTo>
                    <a:pt x="99" y="1492"/>
                    <a:pt x="6" y="1465"/>
                    <a:pt x="11" y="1541"/>
                  </a:cubicBezTo>
                  <a:cubicBezTo>
                    <a:pt x="11" y="1569"/>
                    <a:pt x="39" y="1580"/>
                    <a:pt x="61" y="1580"/>
                  </a:cubicBezTo>
                  <a:cubicBezTo>
                    <a:pt x="126" y="1574"/>
                    <a:pt x="198" y="1558"/>
                    <a:pt x="263" y="1547"/>
                  </a:cubicBezTo>
                  <a:cubicBezTo>
                    <a:pt x="438" y="1514"/>
                    <a:pt x="597" y="1448"/>
                    <a:pt x="750" y="1377"/>
                  </a:cubicBezTo>
                  <a:cubicBezTo>
                    <a:pt x="942" y="1284"/>
                    <a:pt x="1128" y="1186"/>
                    <a:pt x="1281" y="1032"/>
                  </a:cubicBezTo>
                  <a:cubicBezTo>
                    <a:pt x="1456" y="846"/>
                    <a:pt x="1571" y="534"/>
                    <a:pt x="1456" y="288"/>
                  </a:cubicBezTo>
                  <a:cubicBezTo>
                    <a:pt x="1350" y="90"/>
                    <a:pt x="1180" y="0"/>
                    <a:pt x="989" y="0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22" name="Google Shape;3922;p29"/>
            <p:cNvSpPr/>
            <p:nvPr/>
          </p:nvSpPr>
          <p:spPr>
            <a:xfrm>
              <a:off x="1340900" y="2590975"/>
              <a:ext cx="36150" cy="25900"/>
            </a:xfrm>
            <a:custGeom>
              <a:avLst/>
              <a:gdLst/>
              <a:ahLst/>
              <a:cxnLst/>
              <a:rect l="l" t="t" r="r" b="b"/>
              <a:pathLst>
                <a:path w="1446" h="1036" extrusionOk="0">
                  <a:moveTo>
                    <a:pt x="1402" y="1"/>
                  </a:moveTo>
                  <a:cubicBezTo>
                    <a:pt x="860" y="99"/>
                    <a:pt x="554" y="351"/>
                    <a:pt x="165" y="734"/>
                  </a:cubicBezTo>
                  <a:cubicBezTo>
                    <a:pt x="110" y="789"/>
                    <a:pt x="56" y="849"/>
                    <a:pt x="1" y="904"/>
                  </a:cubicBezTo>
                  <a:lnTo>
                    <a:pt x="1" y="1035"/>
                  </a:lnTo>
                  <a:cubicBezTo>
                    <a:pt x="56" y="969"/>
                    <a:pt x="116" y="909"/>
                    <a:pt x="176" y="849"/>
                  </a:cubicBezTo>
                  <a:cubicBezTo>
                    <a:pt x="548" y="488"/>
                    <a:pt x="849" y="209"/>
                    <a:pt x="1364" y="105"/>
                  </a:cubicBezTo>
                  <a:cubicBezTo>
                    <a:pt x="1380" y="99"/>
                    <a:pt x="1424" y="99"/>
                    <a:pt x="1446" y="83"/>
                  </a:cubicBezTo>
                  <a:cubicBezTo>
                    <a:pt x="1446" y="77"/>
                    <a:pt x="1435" y="61"/>
                    <a:pt x="1429" y="50"/>
                  </a:cubicBezTo>
                  <a:cubicBezTo>
                    <a:pt x="1419" y="28"/>
                    <a:pt x="1408" y="17"/>
                    <a:pt x="1402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23" name="Google Shape;3923;p29"/>
            <p:cNvSpPr/>
            <p:nvPr/>
          </p:nvSpPr>
          <p:spPr>
            <a:xfrm>
              <a:off x="1299450" y="2557225"/>
              <a:ext cx="35475" cy="32400"/>
            </a:xfrm>
            <a:custGeom>
              <a:avLst/>
              <a:gdLst/>
              <a:ahLst/>
              <a:cxnLst/>
              <a:rect l="l" t="t" r="r" b="b"/>
              <a:pathLst>
                <a:path w="1419" h="1296" extrusionOk="0">
                  <a:moveTo>
                    <a:pt x="337" y="0"/>
                  </a:moveTo>
                  <a:cubicBezTo>
                    <a:pt x="303" y="0"/>
                    <a:pt x="269" y="4"/>
                    <a:pt x="236" y="15"/>
                  </a:cubicBezTo>
                  <a:cubicBezTo>
                    <a:pt x="44" y="92"/>
                    <a:pt x="0" y="344"/>
                    <a:pt x="55" y="530"/>
                  </a:cubicBezTo>
                  <a:cubicBezTo>
                    <a:pt x="148" y="809"/>
                    <a:pt x="269" y="913"/>
                    <a:pt x="520" y="1028"/>
                  </a:cubicBezTo>
                  <a:cubicBezTo>
                    <a:pt x="810" y="1165"/>
                    <a:pt x="1117" y="1219"/>
                    <a:pt x="1418" y="1296"/>
                  </a:cubicBezTo>
                  <a:lnTo>
                    <a:pt x="1418" y="1203"/>
                  </a:lnTo>
                  <a:cubicBezTo>
                    <a:pt x="1248" y="1159"/>
                    <a:pt x="1079" y="1126"/>
                    <a:pt x="898" y="1077"/>
                  </a:cubicBezTo>
                  <a:cubicBezTo>
                    <a:pt x="701" y="1011"/>
                    <a:pt x="422" y="918"/>
                    <a:pt x="269" y="765"/>
                  </a:cubicBezTo>
                  <a:cubicBezTo>
                    <a:pt x="148" y="606"/>
                    <a:pt x="55" y="371"/>
                    <a:pt x="165" y="190"/>
                  </a:cubicBezTo>
                  <a:cubicBezTo>
                    <a:pt x="205" y="125"/>
                    <a:pt x="273" y="97"/>
                    <a:pt x="338" y="97"/>
                  </a:cubicBezTo>
                  <a:cubicBezTo>
                    <a:pt x="344" y="97"/>
                    <a:pt x="350" y="97"/>
                    <a:pt x="356" y="97"/>
                  </a:cubicBezTo>
                  <a:cubicBezTo>
                    <a:pt x="438" y="108"/>
                    <a:pt x="515" y="119"/>
                    <a:pt x="597" y="146"/>
                  </a:cubicBezTo>
                  <a:cubicBezTo>
                    <a:pt x="838" y="229"/>
                    <a:pt x="1024" y="437"/>
                    <a:pt x="1166" y="645"/>
                  </a:cubicBezTo>
                  <a:cubicBezTo>
                    <a:pt x="1254" y="798"/>
                    <a:pt x="1341" y="957"/>
                    <a:pt x="1413" y="1121"/>
                  </a:cubicBezTo>
                  <a:lnTo>
                    <a:pt x="1413" y="1082"/>
                  </a:lnTo>
                  <a:lnTo>
                    <a:pt x="1413" y="907"/>
                  </a:lnTo>
                  <a:cubicBezTo>
                    <a:pt x="1407" y="885"/>
                    <a:pt x="1391" y="864"/>
                    <a:pt x="1385" y="847"/>
                  </a:cubicBezTo>
                  <a:cubicBezTo>
                    <a:pt x="1270" y="612"/>
                    <a:pt x="1117" y="393"/>
                    <a:pt x="920" y="223"/>
                  </a:cubicBezTo>
                  <a:cubicBezTo>
                    <a:pt x="794" y="114"/>
                    <a:pt x="646" y="42"/>
                    <a:pt x="488" y="15"/>
                  </a:cubicBezTo>
                  <a:cubicBezTo>
                    <a:pt x="439" y="9"/>
                    <a:pt x="388" y="0"/>
                    <a:pt x="337" y="0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24" name="Google Shape;3924;p29"/>
            <p:cNvSpPr/>
            <p:nvPr/>
          </p:nvSpPr>
          <p:spPr>
            <a:xfrm>
              <a:off x="1301500" y="2562925"/>
              <a:ext cx="34225" cy="24525"/>
            </a:xfrm>
            <a:custGeom>
              <a:avLst/>
              <a:gdLst/>
              <a:ahLst/>
              <a:cxnLst/>
              <a:rect l="l" t="t" r="r" b="b"/>
              <a:pathLst>
                <a:path w="1369" h="981" extrusionOk="0">
                  <a:moveTo>
                    <a:pt x="77" y="1"/>
                  </a:moveTo>
                  <a:cubicBezTo>
                    <a:pt x="17" y="1"/>
                    <a:pt x="0" y="83"/>
                    <a:pt x="66" y="99"/>
                  </a:cubicBezTo>
                  <a:cubicBezTo>
                    <a:pt x="83" y="99"/>
                    <a:pt x="104" y="110"/>
                    <a:pt x="126" y="116"/>
                  </a:cubicBezTo>
                  <a:cubicBezTo>
                    <a:pt x="154" y="132"/>
                    <a:pt x="187" y="154"/>
                    <a:pt x="214" y="165"/>
                  </a:cubicBezTo>
                  <a:cubicBezTo>
                    <a:pt x="406" y="269"/>
                    <a:pt x="597" y="378"/>
                    <a:pt x="778" y="510"/>
                  </a:cubicBezTo>
                  <a:cubicBezTo>
                    <a:pt x="975" y="646"/>
                    <a:pt x="1144" y="822"/>
                    <a:pt x="1336" y="975"/>
                  </a:cubicBezTo>
                  <a:cubicBezTo>
                    <a:pt x="1352" y="975"/>
                    <a:pt x="1358" y="980"/>
                    <a:pt x="1369" y="980"/>
                  </a:cubicBezTo>
                  <a:cubicBezTo>
                    <a:pt x="1358" y="953"/>
                    <a:pt x="1341" y="920"/>
                    <a:pt x="1336" y="887"/>
                  </a:cubicBezTo>
                  <a:lnTo>
                    <a:pt x="1336" y="854"/>
                  </a:lnTo>
                  <a:cubicBezTo>
                    <a:pt x="1309" y="844"/>
                    <a:pt x="1287" y="822"/>
                    <a:pt x="1270" y="800"/>
                  </a:cubicBezTo>
                  <a:cubicBezTo>
                    <a:pt x="1106" y="652"/>
                    <a:pt x="942" y="504"/>
                    <a:pt x="756" y="384"/>
                  </a:cubicBezTo>
                  <a:cubicBezTo>
                    <a:pt x="619" y="291"/>
                    <a:pt x="477" y="209"/>
                    <a:pt x="329" y="126"/>
                  </a:cubicBezTo>
                  <a:cubicBezTo>
                    <a:pt x="274" y="88"/>
                    <a:pt x="219" y="55"/>
                    <a:pt x="159" y="28"/>
                  </a:cubicBezTo>
                  <a:cubicBezTo>
                    <a:pt x="137" y="17"/>
                    <a:pt x="104" y="1"/>
                    <a:pt x="77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25" name="Google Shape;3925;p29"/>
            <p:cNvSpPr/>
            <p:nvPr/>
          </p:nvSpPr>
          <p:spPr>
            <a:xfrm>
              <a:off x="1250875" y="2589600"/>
              <a:ext cx="84575" cy="82700"/>
            </a:xfrm>
            <a:custGeom>
              <a:avLst/>
              <a:gdLst/>
              <a:ahLst/>
              <a:cxnLst/>
              <a:rect l="l" t="t" r="r" b="b"/>
              <a:pathLst>
                <a:path w="3383" h="3308" extrusionOk="0">
                  <a:moveTo>
                    <a:pt x="82" y="1"/>
                  </a:moveTo>
                  <a:cubicBezTo>
                    <a:pt x="77" y="1"/>
                    <a:pt x="66" y="6"/>
                    <a:pt x="49" y="6"/>
                  </a:cubicBezTo>
                  <a:cubicBezTo>
                    <a:pt x="44" y="6"/>
                    <a:pt x="39" y="17"/>
                    <a:pt x="28" y="23"/>
                  </a:cubicBezTo>
                  <a:cubicBezTo>
                    <a:pt x="22" y="28"/>
                    <a:pt x="11" y="28"/>
                    <a:pt x="0" y="28"/>
                  </a:cubicBezTo>
                  <a:cubicBezTo>
                    <a:pt x="11" y="72"/>
                    <a:pt x="17" y="116"/>
                    <a:pt x="22" y="160"/>
                  </a:cubicBezTo>
                  <a:cubicBezTo>
                    <a:pt x="55" y="357"/>
                    <a:pt x="110" y="554"/>
                    <a:pt x="175" y="756"/>
                  </a:cubicBezTo>
                  <a:cubicBezTo>
                    <a:pt x="241" y="986"/>
                    <a:pt x="323" y="1227"/>
                    <a:pt x="438" y="1440"/>
                  </a:cubicBezTo>
                  <a:cubicBezTo>
                    <a:pt x="602" y="1747"/>
                    <a:pt x="821" y="2015"/>
                    <a:pt x="1040" y="2278"/>
                  </a:cubicBezTo>
                  <a:cubicBezTo>
                    <a:pt x="1199" y="2470"/>
                    <a:pt x="1363" y="2656"/>
                    <a:pt x="1555" y="2809"/>
                  </a:cubicBezTo>
                  <a:cubicBezTo>
                    <a:pt x="1872" y="3044"/>
                    <a:pt x="2255" y="3192"/>
                    <a:pt x="2638" y="3252"/>
                  </a:cubicBezTo>
                  <a:cubicBezTo>
                    <a:pt x="2726" y="3263"/>
                    <a:pt x="2819" y="3280"/>
                    <a:pt x="2912" y="3285"/>
                  </a:cubicBezTo>
                  <a:cubicBezTo>
                    <a:pt x="3049" y="3302"/>
                    <a:pt x="3186" y="3291"/>
                    <a:pt x="3323" y="3307"/>
                  </a:cubicBezTo>
                  <a:cubicBezTo>
                    <a:pt x="3325" y="3307"/>
                    <a:pt x="3326" y="3307"/>
                    <a:pt x="3328" y="3307"/>
                  </a:cubicBezTo>
                  <a:cubicBezTo>
                    <a:pt x="3383" y="3307"/>
                    <a:pt x="3381" y="3225"/>
                    <a:pt x="3328" y="3219"/>
                  </a:cubicBezTo>
                  <a:cubicBezTo>
                    <a:pt x="3164" y="3203"/>
                    <a:pt x="3000" y="3208"/>
                    <a:pt x="2836" y="3187"/>
                  </a:cubicBezTo>
                  <a:cubicBezTo>
                    <a:pt x="2425" y="3148"/>
                    <a:pt x="2015" y="3022"/>
                    <a:pt x="1664" y="2787"/>
                  </a:cubicBezTo>
                  <a:cubicBezTo>
                    <a:pt x="1396" y="2595"/>
                    <a:pt x="1188" y="2333"/>
                    <a:pt x="975" y="2075"/>
                  </a:cubicBezTo>
                  <a:cubicBezTo>
                    <a:pt x="832" y="1889"/>
                    <a:pt x="684" y="1709"/>
                    <a:pt x="569" y="1506"/>
                  </a:cubicBezTo>
                  <a:cubicBezTo>
                    <a:pt x="449" y="1287"/>
                    <a:pt x="345" y="1041"/>
                    <a:pt x="274" y="795"/>
                  </a:cubicBezTo>
                  <a:cubicBezTo>
                    <a:pt x="219" y="608"/>
                    <a:pt x="159" y="428"/>
                    <a:pt x="126" y="242"/>
                  </a:cubicBezTo>
                  <a:cubicBezTo>
                    <a:pt x="110" y="160"/>
                    <a:pt x="99" y="83"/>
                    <a:pt x="82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26" name="Google Shape;3926;p29"/>
            <p:cNvSpPr/>
            <p:nvPr/>
          </p:nvSpPr>
          <p:spPr>
            <a:xfrm>
              <a:off x="1207075" y="2524325"/>
              <a:ext cx="73925" cy="69150"/>
            </a:xfrm>
            <a:custGeom>
              <a:avLst/>
              <a:gdLst/>
              <a:ahLst/>
              <a:cxnLst/>
              <a:rect l="l" t="t" r="r" b="b"/>
              <a:pathLst>
                <a:path w="2957" h="2766" extrusionOk="0">
                  <a:moveTo>
                    <a:pt x="1802" y="97"/>
                  </a:moveTo>
                  <a:cubicBezTo>
                    <a:pt x="1862" y="97"/>
                    <a:pt x="1927" y="138"/>
                    <a:pt x="1966" y="176"/>
                  </a:cubicBezTo>
                  <a:cubicBezTo>
                    <a:pt x="2097" y="335"/>
                    <a:pt x="2103" y="559"/>
                    <a:pt x="2097" y="756"/>
                  </a:cubicBezTo>
                  <a:cubicBezTo>
                    <a:pt x="2092" y="899"/>
                    <a:pt x="2075" y="1046"/>
                    <a:pt x="2053" y="1189"/>
                  </a:cubicBezTo>
                  <a:cubicBezTo>
                    <a:pt x="2053" y="1200"/>
                    <a:pt x="2053" y="1216"/>
                    <a:pt x="2064" y="1227"/>
                  </a:cubicBezTo>
                  <a:cubicBezTo>
                    <a:pt x="2070" y="1249"/>
                    <a:pt x="2092" y="1254"/>
                    <a:pt x="2103" y="1254"/>
                  </a:cubicBezTo>
                  <a:cubicBezTo>
                    <a:pt x="2135" y="1254"/>
                    <a:pt x="2152" y="1216"/>
                    <a:pt x="2157" y="1183"/>
                  </a:cubicBezTo>
                  <a:cubicBezTo>
                    <a:pt x="2163" y="1156"/>
                    <a:pt x="2179" y="1129"/>
                    <a:pt x="2190" y="1107"/>
                  </a:cubicBezTo>
                  <a:cubicBezTo>
                    <a:pt x="2261" y="948"/>
                    <a:pt x="2354" y="811"/>
                    <a:pt x="2458" y="680"/>
                  </a:cubicBezTo>
                  <a:cubicBezTo>
                    <a:pt x="2491" y="641"/>
                    <a:pt x="2529" y="609"/>
                    <a:pt x="2568" y="570"/>
                  </a:cubicBezTo>
                  <a:cubicBezTo>
                    <a:pt x="2587" y="554"/>
                    <a:pt x="2611" y="543"/>
                    <a:pt x="2634" y="543"/>
                  </a:cubicBezTo>
                  <a:cubicBezTo>
                    <a:pt x="2649" y="543"/>
                    <a:pt x="2664" y="548"/>
                    <a:pt x="2677" y="559"/>
                  </a:cubicBezTo>
                  <a:cubicBezTo>
                    <a:pt x="2858" y="718"/>
                    <a:pt x="2874" y="986"/>
                    <a:pt x="2869" y="1211"/>
                  </a:cubicBezTo>
                  <a:cubicBezTo>
                    <a:pt x="2847" y="1588"/>
                    <a:pt x="2688" y="1944"/>
                    <a:pt x="2475" y="2234"/>
                  </a:cubicBezTo>
                  <a:cubicBezTo>
                    <a:pt x="2464" y="2251"/>
                    <a:pt x="2453" y="2256"/>
                    <a:pt x="2447" y="2262"/>
                  </a:cubicBezTo>
                  <a:cubicBezTo>
                    <a:pt x="2425" y="2284"/>
                    <a:pt x="2404" y="2300"/>
                    <a:pt x="2393" y="2316"/>
                  </a:cubicBezTo>
                  <a:cubicBezTo>
                    <a:pt x="2343" y="2360"/>
                    <a:pt x="2283" y="2393"/>
                    <a:pt x="2228" y="2437"/>
                  </a:cubicBezTo>
                  <a:cubicBezTo>
                    <a:pt x="2146" y="2492"/>
                    <a:pt x="2075" y="2530"/>
                    <a:pt x="1988" y="2574"/>
                  </a:cubicBezTo>
                  <a:cubicBezTo>
                    <a:pt x="1982" y="2574"/>
                    <a:pt x="1971" y="2579"/>
                    <a:pt x="1966" y="2579"/>
                  </a:cubicBezTo>
                  <a:cubicBezTo>
                    <a:pt x="1960" y="2579"/>
                    <a:pt x="1955" y="2585"/>
                    <a:pt x="1944" y="2585"/>
                  </a:cubicBezTo>
                  <a:cubicBezTo>
                    <a:pt x="1933" y="2590"/>
                    <a:pt x="1911" y="2590"/>
                    <a:pt x="1900" y="2601"/>
                  </a:cubicBezTo>
                  <a:cubicBezTo>
                    <a:pt x="1878" y="2606"/>
                    <a:pt x="1862" y="2606"/>
                    <a:pt x="1845" y="2612"/>
                  </a:cubicBezTo>
                  <a:cubicBezTo>
                    <a:pt x="1829" y="2612"/>
                    <a:pt x="1818" y="2617"/>
                    <a:pt x="1807" y="2617"/>
                  </a:cubicBezTo>
                  <a:cubicBezTo>
                    <a:pt x="1801" y="2617"/>
                    <a:pt x="1801" y="2617"/>
                    <a:pt x="1796" y="2628"/>
                  </a:cubicBezTo>
                  <a:cubicBezTo>
                    <a:pt x="1791" y="2628"/>
                    <a:pt x="1791" y="2634"/>
                    <a:pt x="1791" y="2634"/>
                  </a:cubicBezTo>
                  <a:cubicBezTo>
                    <a:pt x="1780" y="2634"/>
                    <a:pt x="1769" y="2634"/>
                    <a:pt x="1763" y="2639"/>
                  </a:cubicBezTo>
                  <a:cubicBezTo>
                    <a:pt x="1741" y="2639"/>
                    <a:pt x="1725" y="2645"/>
                    <a:pt x="1708" y="2645"/>
                  </a:cubicBezTo>
                  <a:cubicBezTo>
                    <a:pt x="1692" y="2645"/>
                    <a:pt x="1670" y="2656"/>
                    <a:pt x="1659" y="2656"/>
                  </a:cubicBezTo>
                  <a:cubicBezTo>
                    <a:pt x="1632" y="2661"/>
                    <a:pt x="1604" y="2661"/>
                    <a:pt x="1577" y="2667"/>
                  </a:cubicBezTo>
                  <a:lnTo>
                    <a:pt x="1309" y="2667"/>
                  </a:lnTo>
                  <a:cubicBezTo>
                    <a:pt x="1292" y="2667"/>
                    <a:pt x="1281" y="2667"/>
                    <a:pt x="1265" y="2661"/>
                  </a:cubicBezTo>
                  <a:lnTo>
                    <a:pt x="1260" y="2661"/>
                  </a:lnTo>
                  <a:cubicBezTo>
                    <a:pt x="1238" y="2661"/>
                    <a:pt x="1221" y="2656"/>
                    <a:pt x="1199" y="2656"/>
                  </a:cubicBezTo>
                  <a:cubicBezTo>
                    <a:pt x="1183" y="2656"/>
                    <a:pt x="1177" y="2656"/>
                    <a:pt x="1167" y="2645"/>
                  </a:cubicBezTo>
                  <a:cubicBezTo>
                    <a:pt x="1150" y="2645"/>
                    <a:pt x="1139" y="2639"/>
                    <a:pt x="1123" y="2639"/>
                  </a:cubicBezTo>
                  <a:cubicBezTo>
                    <a:pt x="1101" y="2639"/>
                    <a:pt x="1090" y="2634"/>
                    <a:pt x="1068" y="2628"/>
                  </a:cubicBezTo>
                  <a:cubicBezTo>
                    <a:pt x="1035" y="2617"/>
                    <a:pt x="1002" y="2606"/>
                    <a:pt x="959" y="2601"/>
                  </a:cubicBezTo>
                  <a:cubicBezTo>
                    <a:pt x="931" y="2590"/>
                    <a:pt x="904" y="2579"/>
                    <a:pt x="876" y="2574"/>
                  </a:cubicBezTo>
                  <a:cubicBezTo>
                    <a:pt x="855" y="2563"/>
                    <a:pt x="844" y="2557"/>
                    <a:pt x="822" y="2546"/>
                  </a:cubicBezTo>
                  <a:cubicBezTo>
                    <a:pt x="800" y="2535"/>
                    <a:pt x="789" y="2524"/>
                    <a:pt x="767" y="2519"/>
                  </a:cubicBezTo>
                  <a:cubicBezTo>
                    <a:pt x="745" y="2502"/>
                    <a:pt x="729" y="2497"/>
                    <a:pt x="707" y="2481"/>
                  </a:cubicBezTo>
                  <a:cubicBezTo>
                    <a:pt x="674" y="2464"/>
                    <a:pt x="647" y="2442"/>
                    <a:pt x="608" y="2420"/>
                  </a:cubicBezTo>
                  <a:cubicBezTo>
                    <a:pt x="597" y="2409"/>
                    <a:pt x="575" y="2398"/>
                    <a:pt x="564" y="2388"/>
                  </a:cubicBezTo>
                  <a:cubicBezTo>
                    <a:pt x="406" y="2245"/>
                    <a:pt x="269" y="2054"/>
                    <a:pt x="192" y="1846"/>
                  </a:cubicBezTo>
                  <a:cubicBezTo>
                    <a:pt x="187" y="1835"/>
                    <a:pt x="187" y="1824"/>
                    <a:pt x="181" y="1813"/>
                  </a:cubicBezTo>
                  <a:cubicBezTo>
                    <a:pt x="165" y="1780"/>
                    <a:pt x="159" y="1736"/>
                    <a:pt x="154" y="1698"/>
                  </a:cubicBezTo>
                  <a:cubicBezTo>
                    <a:pt x="154" y="1687"/>
                    <a:pt x="154" y="1681"/>
                    <a:pt x="143" y="1676"/>
                  </a:cubicBezTo>
                  <a:cubicBezTo>
                    <a:pt x="143" y="1660"/>
                    <a:pt x="138" y="1649"/>
                    <a:pt x="138" y="1627"/>
                  </a:cubicBezTo>
                  <a:cubicBezTo>
                    <a:pt x="138" y="1616"/>
                    <a:pt x="132" y="1599"/>
                    <a:pt x="132" y="1577"/>
                  </a:cubicBezTo>
                  <a:cubicBezTo>
                    <a:pt x="127" y="1550"/>
                    <a:pt x="127" y="1517"/>
                    <a:pt x="127" y="1484"/>
                  </a:cubicBezTo>
                  <a:lnTo>
                    <a:pt x="127" y="1452"/>
                  </a:lnTo>
                  <a:lnTo>
                    <a:pt x="127" y="1430"/>
                  </a:lnTo>
                  <a:cubicBezTo>
                    <a:pt x="127" y="1413"/>
                    <a:pt x="127" y="1408"/>
                    <a:pt x="132" y="1397"/>
                  </a:cubicBezTo>
                  <a:cubicBezTo>
                    <a:pt x="132" y="1386"/>
                    <a:pt x="132" y="1380"/>
                    <a:pt x="138" y="1375"/>
                  </a:cubicBezTo>
                  <a:cubicBezTo>
                    <a:pt x="138" y="1369"/>
                    <a:pt x="143" y="1358"/>
                    <a:pt x="143" y="1353"/>
                  </a:cubicBezTo>
                  <a:cubicBezTo>
                    <a:pt x="154" y="1342"/>
                    <a:pt x="154" y="1331"/>
                    <a:pt x="159" y="1320"/>
                  </a:cubicBezTo>
                  <a:cubicBezTo>
                    <a:pt x="165" y="1304"/>
                    <a:pt x="170" y="1287"/>
                    <a:pt x="187" y="1271"/>
                  </a:cubicBezTo>
                  <a:cubicBezTo>
                    <a:pt x="192" y="1265"/>
                    <a:pt x="192" y="1260"/>
                    <a:pt x="198" y="1260"/>
                  </a:cubicBezTo>
                  <a:cubicBezTo>
                    <a:pt x="209" y="1249"/>
                    <a:pt x="214" y="1249"/>
                    <a:pt x="214" y="1244"/>
                  </a:cubicBezTo>
                  <a:lnTo>
                    <a:pt x="220" y="1238"/>
                  </a:lnTo>
                  <a:cubicBezTo>
                    <a:pt x="225" y="1238"/>
                    <a:pt x="225" y="1233"/>
                    <a:pt x="225" y="1233"/>
                  </a:cubicBezTo>
                  <a:cubicBezTo>
                    <a:pt x="225" y="1233"/>
                    <a:pt x="236" y="1233"/>
                    <a:pt x="236" y="1222"/>
                  </a:cubicBezTo>
                  <a:cubicBezTo>
                    <a:pt x="241" y="1222"/>
                    <a:pt x="247" y="1216"/>
                    <a:pt x="252" y="1216"/>
                  </a:cubicBezTo>
                  <a:cubicBezTo>
                    <a:pt x="263" y="1216"/>
                    <a:pt x="263" y="1216"/>
                    <a:pt x="269" y="1211"/>
                  </a:cubicBezTo>
                  <a:lnTo>
                    <a:pt x="285" y="1211"/>
                  </a:lnTo>
                  <a:cubicBezTo>
                    <a:pt x="291" y="1211"/>
                    <a:pt x="302" y="1205"/>
                    <a:pt x="313" y="1205"/>
                  </a:cubicBezTo>
                  <a:cubicBezTo>
                    <a:pt x="323" y="1204"/>
                    <a:pt x="334" y="1203"/>
                    <a:pt x="345" y="1203"/>
                  </a:cubicBezTo>
                  <a:cubicBezTo>
                    <a:pt x="441" y="1203"/>
                    <a:pt x="528" y="1267"/>
                    <a:pt x="597" y="1331"/>
                  </a:cubicBezTo>
                  <a:cubicBezTo>
                    <a:pt x="674" y="1413"/>
                    <a:pt x="729" y="1517"/>
                    <a:pt x="789" y="1616"/>
                  </a:cubicBezTo>
                  <a:cubicBezTo>
                    <a:pt x="809" y="1650"/>
                    <a:pt x="828" y="1734"/>
                    <a:pt x="876" y="1734"/>
                  </a:cubicBezTo>
                  <a:cubicBezTo>
                    <a:pt x="881" y="1734"/>
                    <a:pt x="887" y="1733"/>
                    <a:pt x="893" y="1731"/>
                  </a:cubicBezTo>
                  <a:cubicBezTo>
                    <a:pt x="953" y="1698"/>
                    <a:pt x="893" y="1621"/>
                    <a:pt x="865" y="1577"/>
                  </a:cubicBezTo>
                  <a:cubicBezTo>
                    <a:pt x="849" y="1545"/>
                    <a:pt x="838" y="1506"/>
                    <a:pt x="822" y="1468"/>
                  </a:cubicBezTo>
                  <a:cubicBezTo>
                    <a:pt x="811" y="1424"/>
                    <a:pt x="789" y="1375"/>
                    <a:pt x="772" y="1326"/>
                  </a:cubicBezTo>
                  <a:cubicBezTo>
                    <a:pt x="767" y="1298"/>
                    <a:pt x="761" y="1276"/>
                    <a:pt x="756" y="1249"/>
                  </a:cubicBezTo>
                  <a:lnTo>
                    <a:pt x="734" y="1167"/>
                  </a:lnTo>
                  <a:cubicBezTo>
                    <a:pt x="734" y="1156"/>
                    <a:pt x="729" y="1140"/>
                    <a:pt x="729" y="1123"/>
                  </a:cubicBezTo>
                  <a:lnTo>
                    <a:pt x="729" y="1112"/>
                  </a:lnTo>
                  <a:cubicBezTo>
                    <a:pt x="729" y="1107"/>
                    <a:pt x="723" y="1096"/>
                    <a:pt x="723" y="1085"/>
                  </a:cubicBezTo>
                  <a:cubicBezTo>
                    <a:pt x="712" y="1068"/>
                    <a:pt x="712" y="1046"/>
                    <a:pt x="712" y="1025"/>
                  </a:cubicBezTo>
                  <a:cubicBezTo>
                    <a:pt x="707" y="975"/>
                    <a:pt x="707" y="921"/>
                    <a:pt x="707" y="877"/>
                  </a:cubicBezTo>
                  <a:cubicBezTo>
                    <a:pt x="707" y="800"/>
                    <a:pt x="712" y="729"/>
                    <a:pt x="729" y="652"/>
                  </a:cubicBezTo>
                  <a:cubicBezTo>
                    <a:pt x="745" y="592"/>
                    <a:pt x="772" y="532"/>
                    <a:pt x="811" y="477"/>
                  </a:cubicBezTo>
                  <a:cubicBezTo>
                    <a:pt x="838" y="428"/>
                    <a:pt x="871" y="390"/>
                    <a:pt x="909" y="362"/>
                  </a:cubicBezTo>
                  <a:cubicBezTo>
                    <a:pt x="937" y="340"/>
                    <a:pt x="966" y="330"/>
                    <a:pt x="996" y="330"/>
                  </a:cubicBezTo>
                  <a:cubicBezTo>
                    <a:pt x="1066" y="330"/>
                    <a:pt x="1137" y="383"/>
                    <a:pt x="1183" y="433"/>
                  </a:cubicBezTo>
                  <a:cubicBezTo>
                    <a:pt x="1309" y="565"/>
                    <a:pt x="1369" y="734"/>
                    <a:pt x="1418" y="910"/>
                  </a:cubicBezTo>
                  <a:cubicBezTo>
                    <a:pt x="1440" y="964"/>
                    <a:pt x="1446" y="1025"/>
                    <a:pt x="1473" y="1079"/>
                  </a:cubicBezTo>
                  <a:cubicBezTo>
                    <a:pt x="1482" y="1093"/>
                    <a:pt x="1498" y="1100"/>
                    <a:pt x="1513" y="1100"/>
                  </a:cubicBezTo>
                  <a:cubicBezTo>
                    <a:pt x="1533" y="1100"/>
                    <a:pt x="1552" y="1088"/>
                    <a:pt x="1555" y="1063"/>
                  </a:cubicBezTo>
                  <a:cubicBezTo>
                    <a:pt x="1572" y="871"/>
                    <a:pt x="1572" y="680"/>
                    <a:pt x="1593" y="499"/>
                  </a:cubicBezTo>
                  <a:cubicBezTo>
                    <a:pt x="1615" y="373"/>
                    <a:pt x="1643" y="242"/>
                    <a:pt x="1714" y="143"/>
                  </a:cubicBezTo>
                  <a:cubicBezTo>
                    <a:pt x="1738" y="110"/>
                    <a:pt x="1769" y="97"/>
                    <a:pt x="1802" y="97"/>
                  </a:cubicBezTo>
                  <a:close/>
                  <a:moveTo>
                    <a:pt x="1776" y="1"/>
                  </a:moveTo>
                  <a:cubicBezTo>
                    <a:pt x="1499" y="1"/>
                    <a:pt x="1471" y="581"/>
                    <a:pt x="1451" y="800"/>
                  </a:cubicBezTo>
                  <a:cubicBezTo>
                    <a:pt x="1407" y="647"/>
                    <a:pt x="1342" y="499"/>
                    <a:pt x="1232" y="379"/>
                  </a:cubicBezTo>
                  <a:cubicBezTo>
                    <a:pt x="1144" y="275"/>
                    <a:pt x="1055" y="228"/>
                    <a:pt x="972" y="228"/>
                  </a:cubicBezTo>
                  <a:cubicBezTo>
                    <a:pt x="850" y="228"/>
                    <a:pt x="739" y="330"/>
                    <a:pt x="657" y="499"/>
                  </a:cubicBezTo>
                  <a:cubicBezTo>
                    <a:pt x="537" y="729"/>
                    <a:pt x="586" y="1052"/>
                    <a:pt x="647" y="1298"/>
                  </a:cubicBezTo>
                  <a:cubicBezTo>
                    <a:pt x="564" y="1205"/>
                    <a:pt x="455" y="1134"/>
                    <a:pt x="329" y="1112"/>
                  </a:cubicBezTo>
                  <a:cubicBezTo>
                    <a:pt x="324" y="1112"/>
                    <a:pt x="319" y="1112"/>
                    <a:pt x="313" y="1112"/>
                  </a:cubicBezTo>
                  <a:cubicBezTo>
                    <a:pt x="202" y="1112"/>
                    <a:pt x="76" y="1167"/>
                    <a:pt x="44" y="1293"/>
                  </a:cubicBezTo>
                  <a:cubicBezTo>
                    <a:pt x="1" y="1402"/>
                    <a:pt x="6" y="1517"/>
                    <a:pt x="23" y="1632"/>
                  </a:cubicBezTo>
                  <a:cubicBezTo>
                    <a:pt x="50" y="1917"/>
                    <a:pt x="203" y="2152"/>
                    <a:pt x="378" y="2360"/>
                  </a:cubicBezTo>
                  <a:cubicBezTo>
                    <a:pt x="619" y="2628"/>
                    <a:pt x="980" y="2754"/>
                    <a:pt x="1320" y="2765"/>
                  </a:cubicBezTo>
                  <a:lnTo>
                    <a:pt x="1468" y="2765"/>
                  </a:lnTo>
                  <a:cubicBezTo>
                    <a:pt x="1495" y="2765"/>
                    <a:pt x="1522" y="2754"/>
                    <a:pt x="1555" y="2754"/>
                  </a:cubicBezTo>
                  <a:cubicBezTo>
                    <a:pt x="1577" y="2754"/>
                    <a:pt x="1604" y="2749"/>
                    <a:pt x="1621" y="2749"/>
                  </a:cubicBezTo>
                  <a:cubicBezTo>
                    <a:pt x="1632" y="2749"/>
                    <a:pt x="1643" y="2749"/>
                    <a:pt x="1648" y="2743"/>
                  </a:cubicBezTo>
                  <a:cubicBezTo>
                    <a:pt x="1670" y="2732"/>
                    <a:pt x="1697" y="2732"/>
                    <a:pt x="1719" y="2727"/>
                  </a:cubicBezTo>
                  <a:cubicBezTo>
                    <a:pt x="1725" y="2727"/>
                    <a:pt x="1741" y="2727"/>
                    <a:pt x="1747" y="2721"/>
                  </a:cubicBezTo>
                  <a:cubicBezTo>
                    <a:pt x="1752" y="2721"/>
                    <a:pt x="1758" y="2721"/>
                    <a:pt x="1769" y="2716"/>
                  </a:cubicBezTo>
                  <a:cubicBezTo>
                    <a:pt x="1780" y="2716"/>
                    <a:pt x="1801" y="2705"/>
                    <a:pt x="1807" y="2694"/>
                  </a:cubicBezTo>
                  <a:cubicBezTo>
                    <a:pt x="1812" y="2694"/>
                    <a:pt x="1823" y="2689"/>
                    <a:pt x="1829" y="2689"/>
                  </a:cubicBezTo>
                  <a:cubicBezTo>
                    <a:pt x="1884" y="2672"/>
                    <a:pt x="1944" y="2661"/>
                    <a:pt x="1993" y="2639"/>
                  </a:cubicBezTo>
                  <a:cubicBezTo>
                    <a:pt x="2053" y="2612"/>
                    <a:pt x="2113" y="2579"/>
                    <a:pt x="2168" y="2541"/>
                  </a:cubicBezTo>
                  <a:cubicBezTo>
                    <a:pt x="2289" y="2470"/>
                    <a:pt x="2415" y="2393"/>
                    <a:pt x="2508" y="2278"/>
                  </a:cubicBezTo>
                  <a:cubicBezTo>
                    <a:pt x="2743" y="1961"/>
                    <a:pt x="2907" y="1577"/>
                    <a:pt x="2924" y="1172"/>
                  </a:cubicBezTo>
                  <a:cubicBezTo>
                    <a:pt x="2956" y="1057"/>
                    <a:pt x="2956" y="915"/>
                    <a:pt x="2913" y="784"/>
                  </a:cubicBezTo>
                  <a:cubicBezTo>
                    <a:pt x="2869" y="663"/>
                    <a:pt x="2803" y="532"/>
                    <a:pt x="2677" y="472"/>
                  </a:cubicBezTo>
                  <a:cubicBezTo>
                    <a:pt x="2659" y="461"/>
                    <a:pt x="2640" y="456"/>
                    <a:pt x="2620" y="456"/>
                  </a:cubicBezTo>
                  <a:cubicBezTo>
                    <a:pt x="2448" y="456"/>
                    <a:pt x="2225" y="820"/>
                    <a:pt x="2152" y="942"/>
                  </a:cubicBezTo>
                  <a:cubicBezTo>
                    <a:pt x="2168" y="636"/>
                    <a:pt x="2207" y="182"/>
                    <a:pt x="1889" y="28"/>
                  </a:cubicBezTo>
                  <a:cubicBezTo>
                    <a:pt x="1847" y="9"/>
                    <a:pt x="1810" y="1"/>
                    <a:pt x="1776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27" name="Google Shape;3927;p29"/>
            <p:cNvSpPr/>
            <p:nvPr/>
          </p:nvSpPr>
          <p:spPr>
            <a:xfrm>
              <a:off x="1273025" y="2597150"/>
              <a:ext cx="24950" cy="48375"/>
            </a:xfrm>
            <a:custGeom>
              <a:avLst/>
              <a:gdLst/>
              <a:ahLst/>
              <a:cxnLst/>
              <a:rect l="l" t="t" r="r" b="b"/>
              <a:pathLst>
                <a:path w="998" h="1935" extrusionOk="0">
                  <a:moveTo>
                    <a:pt x="535" y="0"/>
                  </a:moveTo>
                  <a:cubicBezTo>
                    <a:pt x="489" y="0"/>
                    <a:pt x="443" y="11"/>
                    <a:pt x="401" y="33"/>
                  </a:cubicBezTo>
                  <a:cubicBezTo>
                    <a:pt x="193" y="164"/>
                    <a:pt x="143" y="514"/>
                    <a:pt x="99" y="744"/>
                  </a:cubicBezTo>
                  <a:cubicBezTo>
                    <a:pt x="67" y="969"/>
                    <a:pt x="45" y="1199"/>
                    <a:pt x="28" y="1423"/>
                  </a:cubicBezTo>
                  <a:cubicBezTo>
                    <a:pt x="17" y="1560"/>
                    <a:pt x="1" y="1702"/>
                    <a:pt x="12" y="1839"/>
                  </a:cubicBezTo>
                  <a:cubicBezTo>
                    <a:pt x="15" y="1857"/>
                    <a:pt x="35" y="1868"/>
                    <a:pt x="55" y="1868"/>
                  </a:cubicBezTo>
                  <a:cubicBezTo>
                    <a:pt x="72" y="1868"/>
                    <a:pt x="89" y="1859"/>
                    <a:pt x="94" y="1839"/>
                  </a:cubicBezTo>
                  <a:cubicBezTo>
                    <a:pt x="99" y="1812"/>
                    <a:pt x="94" y="1779"/>
                    <a:pt x="94" y="1752"/>
                  </a:cubicBezTo>
                  <a:cubicBezTo>
                    <a:pt x="110" y="1467"/>
                    <a:pt x="138" y="1182"/>
                    <a:pt x="171" y="903"/>
                  </a:cubicBezTo>
                  <a:cubicBezTo>
                    <a:pt x="201" y="688"/>
                    <a:pt x="251" y="90"/>
                    <a:pt x="540" y="90"/>
                  </a:cubicBezTo>
                  <a:cubicBezTo>
                    <a:pt x="560" y="90"/>
                    <a:pt x="581" y="93"/>
                    <a:pt x="603" y="99"/>
                  </a:cubicBezTo>
                  <a:cubicBezTo>
                    <a:pt x="767" y="159"/>
                    <a:pt x="866" y="405"/>
                    <a:pt x="888" y="575"/>
                  </a:cubicBezTo>
                  <a:cubicBezTo>
                    <a:pt x="931" y="881"/>
                    <a:pt x="778" y="1182"/>
                    <a:pt x="603" y="1423"/>
                  </a:cubicBezTo>
                  <a:cubicBezTo>
                    <a:pt x="521" y="1533"/>
                    <a:pt x="417" y="1620"/>
                    <a:pt x="313" y="1702"/>
                  </a:cubicBezTo>
                  <a:lnTo>
                    <a:pt x="127" y="1850"/>
                  </a:lnTo>
                  <a:cubicBezTo>
                    <a:pt x="110" y="1861"/>
                    <a:pt x="94" y="1888"/>
                    <a:pt x="110" y="1916"/>
                  </a:cubicBezTo>
                  <a:cubicBezTo>
                    <a:pt x="121" y="1929"/>
                    <a:pt x="133" y="1934"/>
                    <a:pt x="145" y="1934"/>
                  </a:cubicBezTo>
                  <a:cubicBezTo>
                    <a:pt x="180" y="1934"/>
                    <a:pt x="218" y="1887"/>
                    <a:pt x="247" y="1883"/>
                  </a:cubicBezTo>
                  <a:cubicBezTo>
                    <a:pt x="318" y="1817"/>
                    <a:pt x="395" y="1762"/>
                    <a:pt x="466" y="1702"/>
                  </a:cubicBezTo>
                  <a:cubicBezTo>
                    <a:pt x="587" y="1598"/>
                    <a:pt x="691" y="1472"/>
                    <a:pt x="773" y="1336"/>
                  </a:cubicBezTo>
                  <a:cubicBezTo>
                    <a:pt x="849" y="1210"/>
                    <a:pt x="915" y="1073"/>
                    <a:pt x="948" y="930"/>
                  </a:cubicBezTo>
                  <a:cubicBezTo>
                    <a:pt x="992" y="761"/>
                    <a:pt x="997" y="580"/>
                    <a:pt x="942" y="416"/>
                  </a:cubicBezTo>
                  <a:cubicBezTo>
                    <a:pt x="904" y="306"/>
                    <a:pt x="855" y="192"/>
                    <a:pt x="773" y="109"/>
                  </a:cubicBezTo>
                  <a:cubicBezTo>
                    <a:pt x="715" y="40"/>
                    <a:pt x="625" y="0"/>
                    <a:pt x="535" y="0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28" name="Google Shape;3928;p29"/>
            <p:cNvSpPr/>
            <p:nvPr/>
          </p:nvSpPr>
          <p:spPr>
            <a:xfrm>
              <a:off x="1274400" y="2598125"/>
              <a:ext cx="14800" cy="46275"/>
            </a:xfrm>
            <a:custGeom>
              <a:avLst/>
              <a:gdLst/>
              <a:ahLst/>
              <a:cxnLst/>
              <a:rect l="l" t="t" r="r" b="b"/>
              <a:pathLst>
                <a:path w="592" h="1851" extrusionOk="0">
                  <a:moveTo>
                    <a:pt x="547" y="1"/>
                  </a:moveTo>
                  <a:cubicBezTo>
                    <a:pt x="527" y="1"/>
                    <a:pt x="507" y="14"/>
                    <a:pt x="504" y="43"/>
                  </a:cubicBezTo>
                  <a:cubicBezTo>
                    <a:pt x="493" y="185"/>
                    <a:pt x="455" y="333"/>
                    <a:pt x="422" y="475"/>
                  </a:cubicBezTo>
                  <a:cubicBezTo>
                    <a:pt x="346" y="831"/>
                    <a:pt x="258" y="1182"/>
                    <a:pt x="121" y="1515"/>
                  </a:cubicBezTo>
                  <a:cubicBezTo>
                    <a:pt x="88" y="1603"/>
                    <a:pt x="44" y="1691"/>
                    <a:pt x="12" y="1784"/>
                  </a:cubicBezTo>
                  <a:cubicBezTo>
                    <a:pt x="1" y="1800"/>
                    <a:pt x="6" y="1827"/>
                    <a:pt x="28" y="1844"/>
                  </a:cubicBezTo>
                  <a:cubicBezTo>
                    <a:pt x="35" y="1848"/>
                    <a:pt x="41" y="1850"/>
                    <a:pt x="48" y="1850"/>
                  </a:cubicBezTo>
                  <a:cubicBezTo>
                    <a:pt x="73" y="1850"/>
                    <a:pt x="95" y="1821"/>
                    <a:pt x="99" y="1795"/>
                  </a:cubicBezTo>
                  <a:cubicBezTo>
                    <a:pt x="121" y="1734"/>
                    <a:pt x="148" y="1680"/>
                    <a:pt x="170" y="1625"/>
                  </a:cubicBezTo>
                  <a:cubicBezTo>
                    <a:pt x="296" y="1302"/>
                    <a:pt x="400" y="963"/>
                    <a:pt x="477" y="618"/>
                  </a:cubicBezTo>
                  <a:cubicBezTo>
                    <a:pt x="521" y="426"/>
                    <a:pt x="564" y="240"/>
                    <a:pt x="592" y="49"/>
                  </a:cubicBezTo>
                  <a:cubicBezTo>
                    <a:pt x="592" y="17"/>
                    <a:pt x="569" y="1"/>
                    <a:pt x="547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29" name="Google Shape;3929;p29"/>
            <p:cNvSpPr/>
            <p:nvPr/>
          </p:nvSpPr>
          <p:spPr>
            <a:xfrm>
              <a:off x="1234725" y="2638050"/>
              <a:ext cx="40650" cy="29450"/>
            </a:xfrm>
            <a:custGeom>
              <a:avLst/>
              <a:gdLst/>
              <a:ahLst/>
              <a:cxnLst/>
              <a:rect l="l" t="t" r="r" b="b"/>
              <a:pathLst>
                <a:path w="1626" h="1178" extrusionOk="0">
                  <a:moveTo>
                    <a:pt x="406" y="0"/>
                  </a:moveTo>
                  <a:cubicBezTo>
                    <a:pt x="356" y="0"/>
                    <a:pt x="305" y="8"/>
                    <a:pt x="258" y="28"/>
                  </a:cubicBezTo>
                  <a:cubicBezTo>
                    <a:pt x="192" y="55"/>
                    <a:pt x="121" y="88"/>
                    <a:pt x="71" y="148"/>
                  </a:cubicBezTo>
                  <a:cubicBezTo>
                    <a:pt x="11" y="252"/>
                    <a:pt x="0" y="378"/>
                    <a:pt x="6" y="493"/>
                  </a:cubicBezTo>
                  <a:cubicBezTo>
                    <a:pt x="17" y="625"/>
                    <a:pt x="71" y="750"/>
                    <a:pt x="143" y="860"/>
                  </a:cubicBezTo>
                  <a:cubicBezTo>
                    <a:pt x="236" y="1035"/>
                    <a:pt x="422" y="1134"/>
                    <a:pt x="608" y="1172"/>
                  </a:cubicBezTo>
                  <a:cubicBezTo>
                    <a:pt x="642" y="1176"/>
                    <a:pt x="676" y="1178"/>
                    <a:pt x="712" y="1178"/>
                  </a:cubicBezTo>
                  <a:cubicBezTo>
                    <a:pt x="1028" y="1178"/>
                    <a:pt x="1382" y="1027"/>
                    <a:pt x="1604" y="805"/>
                  </a:cubicBezTo>
                  <a:cubicBezTo>
                    <a:pt x="1626" y="794"/>
                    <a:pt x="1626" y="767"/>
                    <a:pt x="1615" y="745"/>
                  </a:cubicBezTo>
                  <a:cubicBezTo>
                    <a:pt x="1604" y="735"/>
                    <a:pt x="1593" y="731"/>
                    <a:pt x="1582" y="731"/>
                  </a:cubicBezTo>
                  <a:cubicBezTo>
                    <a:pt x="1558" y="731"/>
                    <a:pt x="1536" y="753"/>
                    <a:pt x="1517" y="772"/>
                  </a:cubicBezTo>
                  <a:cubicBezTo>
                    <a:pt x="1341" y="931"/>
                    <a:pt x="1122" y="1024"/>
                    <a:pt x="893" y="1068"/>
                  </a:cubicBezTo>
                  <a:cubicBezTo>
                    <a:pt x="834" y="1082"/>
                    <a:pt x="774" y="1090"/>
                    <a:pt x="714" y="1090"/>
                  </a:cubicBezTo>
                  <a:cubicBezTo>
                    <a:pt x="630" y="1090"/>
                    <a:pt x="546" y="1074"/>
                    <a:pt x="466" y="1035"/>
                  </a:cubicBezTo>
                  <a:cubicBezTo>
                    <a:pt x="356" y="986"/>
                    <a:pt x="252" y="898"/>
                    <a:pt x="197" y="789"/>
                  </a:cubicBezTo>
                  <a:cubicBezTo>
                    <a:pt x="121" y="663"/>
                    <a:pt x="66" y="515"/>
                    <a:pt x="93" y="362"/>
                  </a:cubicBezTo>
                  <a:cubicBezTo>
                    <a:pt x="110" y="241"/>
                    <a:pt x="137" y="165"/>
                    <a:pt x="252" y="121"/>
                  </a:cubicBezTo>
                  <a:cubicBezTo>
                    <a:pt x="300" y="96"/>
                    <a:pt x="350" y="87"/>
                    <a:pt x="402" y="87"/>
                  </a:cubicBezTo>
                  <a:cubicBezTo>
                    <a:pt x="474" y="87"/>
                    <a:pt x="548" y="105"/>
                    <a:pt x="619" y="121"/>
                  </a:cubicBezTo>
                  <a:cubicBezTo>
                    <a:pt x="854" y="170"/>
                    <a:pt x="1068" y="285"/>
                    <a:pt x="1265" y="411"/>
                  </a:cubicBezTo>
                  <a:cubicBezTo>
                    <a:pt x="1298" y="433"/>
                    <a:pt x="1330" y="449"/>
                    <a:pt x="1374" y="471"/>
                  </a:cubicBezTo>
                  <a:cubicBezTo>
                    <a:pt x="1379" y="473"/>
                    <a:pt x="1384" y="474"/>
                    <a:pt x="1388" y="474"/>
                  </a:cubicBezTo>
                  <a:cubicBezTo>
                    <a:pt x="1428" y="474"/>
                    <a:pt x="1446" y="414"/>
                    <a:pt x="1407" y="389"/>
                  </a:cubicBezTo>
                  <a:cubicBezTo>
                    <a:pt x="1352" y="356"/>
                    <a:pt x="1298" y="329"/>
                    <a:pt x="1243" y="296"/>
                  </a:cubicBezTo>
                  <a:cubicBezTo>
                    <a:pt x="1040" y="165"/>
                    <a:pt x="821" y="66"/>
                    <a:pt x="581" y="22"/>
                  </a:cubicBezTo>
                  <a:cubicBezTo>
                    <a:pt x="524" y="11"/>
                    <a:pt x="465" y="0"/>
                    <a:pt x="406" y="0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30" name="Google Shape;3930;p29"/>
            <p:cNvSpPr/>
            <p:nvPr/>
          </p:nvSpPr>
          <p:spPr>
            <a:xfrm>
              <a:off x="1235400" y="2649250"/>
              <a:ext cx="35650" cy="5125"/>
            </a:xfrm>
            <a:custGeom>
              <a:avLst/>
              <a:gdLst/>
              <a:ahLst/>
              <a:cxnLst/>
              <a:rect l="l" t="t" r="r" b="b"/>
              <a:pathLst>
                <a:path w="1426" h="205" extrusionOk="0">
                  <a:moveTo>
                    <a:pt x="1352" y="1"/>
                  </a:moveTo>
                  <a:cubicBezTo>
                    <a:pt x="1349" y="1"/>
                    <a:pt x="1345" y="1"/>
                    <a:pt x="1342" y="1"/>
                  </a:cubicBezTo>
                  <a:cubicBezTo>
                    <a:pt x="1161" y="1"/>
                    <a:pt x="997" y="40"/>
                    <a:pt x="822" y="56"/>
                  </a:cubicBezTo>
                  <a:cubicBezTo>
                    <a:pt x="685" y="73"/>
                    <a:pt x="537" y="84"/>
                    <a:pt x="400" y="94"/>
                  </a:cubicBezTo>
                  <a:cubicBezTo>
                    <a:pt x="316" y="102"/>
                    <a:pt x="229" y="108"/>
                    <a:pt x="141" y="108"/>
                  </a:cubicBezTo>
                  <a:cubicBezTo>
                    <a:pt x="109" y="108"/>
                    <a:pt x="77" y="107"/>
                    <a:pt x="44" y="105"/>
                  </a:cubicBezTo>
                  <a:cubicBezTo>
                    <a:pt x="6" y="111"/>
                    <a:pt x="1" y="182"/>
                    <a:pt x="39" y="193"/>
                  </a:cubicBezTo>
                  <a:cubicBezTo>
                    <a:pt x="55" y="204"/>
                    <a:pt x="66" y="204"/>
                    <a:pt x="83" y="204"/>
                  </a:cubicBezTo>
                  <a:cubicBezTo>
                    <a:pt x="102" y="204"/>
                    <a:pt x="122" y="205"/>
                    <a:pt x="141" y="205"/>
                  </a:cubicBezTo>
                  <a:cubicBezTo>
                    <a:pt x="384" y="205"/>
                    <a:pt x="627" y="174"/>
                    <a:pt x="866" y="138"/>
                  </a:cubicBezTo>
                  <a:cubicBezTo>
                    <a:pt x="1010" y="124"/>
                    <a:pt x="1154" y="93"/>
                    <a:pt x="1298" y="93"/>
                  </a:cubicBezTo>
                  <a:cubicBezTo>
                    <a:pt x="1318" y="93"/>
                    <a:pt x="1338" y="93"/>
                    <a:pt x="1358" y="94"/>
                  </a:cubicBezTo>
                  <a:cubicBezTo>
                    <a:pt x="1425" y="84"/>
                    <a:pt x="1410" y="1"/>
                    <a:pt x="1352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31" name="Google Shape;3931;p29"/>
            <p:cNvSpPr/>
            <p:nvPr/>
          </p:nvSpPr>
          <p:spPr>
            <a:xfrm>
              <a:off x="1291375" y="2465375"/>
              <a:ext cx="85400" cy="79675"/>
            </a:xfrm>
            <a:custGeom>
              <a:avLst/>
              <a:gdLst/>
              <a:ahLst/>
              <a:cxnLst/>
              <a:rect l="l" t="t" r="r" b="b"/>
              <a:pathLst>
                <a:path w="3416" h="3187" extrusionOk="0">
                  <a:moveTo>
                    <a:pt x="2102" y="1"/>
                  </a:moveTo>
                  <a:cubicBezTo>
                    <a:pt x="2079" y="1"/>
                    <a:pt x="2055" y="5"/>
                    <a:pt x="2031" y="16"/>
                  </a:cubicBezTo>
                  <a:cubicBezTo>
                    <a:pt x="1976" y="44"/>
                    <a:pt x="1938" y="98"/>
                    <a:pt x="1905" y="148"/>
                  </a:cubicBezTo>
                  <a:cubicBezTo>
                    <a:pt x="1736" y="394"/>
                    <a:pt x="1714" y="701"/>
                    <a:pt x="1675" y="996"/>
                  </a:cubicBezTo>
                  <a:cubicBezTo>
                    <a:pt x="1632" y="733"/>
                    <a:pt x="1582" y="405"/>
                    <a:pt x="1402" y="213"/>
                  </a:cubicBezTo>
                  <a:cubicBezTo>
                    <a:pt x="1298" y="129"/>
                    <a:pt x="1168" y="66"/>
                    <a:pt x="1037" y="66"/>
                  </a:cubicBezTo>
                  <a:cubicBezTo>
                    <a:pt x="981" y="66"/>
                    <a:pt x="925" y="78"/>
                    <a:pt x="871" y="104"/>
                  </a:cubicBezTo>
                  <a:cubicBezTo>
                    <a:pt x="696" y="230"/>
                    <a:pt x="690" y="498"/>
                    <a:pt x="679" y="695"/>
                  </a:cubicBezTo>
                  <a:cubicBezTo>
                    <a:pt x="674" y="887"/>
                    <a:pt x="707" y="1078"/>
                    <a:pt x="745" y="1264"/>
                  </a:cubicBezTo>
                  <a:cubicBezTo>
                    <a:pt x="679" y="1166"/>
                    <a:pt x="619" y="1078"/>
                    <a:pt x="531" y="1002"/>
                  </a:cubicBezTo>
                  <a:cubicBezTo>
                    <a:pt x="470" y="944"/>
                    <a:pt x="383" y="899"/>
                    <a:pt x="296" y="899"/>
                  </a:cubicBezTo>
                  <a:cubicBezTo>
                    <a:pt x="259" y="899"/>
                    <a:pt x="222" y="907"/>
                    <a:pt x="187" y="925"/>
                  </a:cubicBezTo>
                  <a:cubicBezTo>
                    <a:pt x="17" y="1018"/>
                    <a:pt x="11" y="1242"/>
                    <a:pt x="0" y="1418"/>
                  </a:cubicBezTo>
                  <a:cubicBezTo>
                    <a:pt x="0" y="1609"/>
                    <a:pt x="44" y="1801"/>
                    <a:pt x="121" y="1976"/>
                  </a:cubicBezTo>
                  <a:cubicBezTo>
                    <a:pt x="230" y="2266"/>
                    <a:pt x="427" y="2512"/>
                    <a:pt x="668" y="2704"/>
                  </a:cubicBezTo>
                  <a:cubicBezTo>
                    <a:pt x="843" y="2852"/>
                    <a:pt x="1057" y="2945"/>
                    <a:pt x="1265" y="3032"/>
                  </a:cubicBezTo>
                  <a:cubicBezTo>
                    <a:pt x="1391" y="3082"/>
                    <a:pt x="1522" y="3131"/>
                    <a:pt x="1664" y="3142"/>
                  </a:cubicBezTo>
                  <a:cubicBezTo>
                    <a:pt x="1686" y="3153"/>
                    <a:pt x="1714" y="3153"/>
                    <a:pt x="1736" y="3158"/>
                  </a:cubicBezTo>
                  <a:lnTo>
                    <a:pt x="1736" y="3098"/>
                  </a:lnTo>
                  <a:lnTo>
                    <a:pt x="1736" y="3054"/>
                  </a:lnTo>
                  <a:lnTo>
                    <a:pt x="1719" y="3054"/>
                  </a:lnTo>
                  <a:cubicBezTo>
                    <a:pt x="1500" y="3049"/>
                    <a:pt x="1298" y="2950"/>
                    <a:pt x="1095" y="2863"/>
                  </a:cubicBezTo>
                  <a:cubicBezTo>
                    <a:pt x="707" y="2687"/>
                    <a:pt x="367" y="2375"/>
                    <a:pt x="208" y="1959"/>
                  </a:cubicBezTo>
                  <a:cubicBezTo>
                    <a:pt x="132" y="1795"/>
                    <a:pt x="93" y="1620"/>
                    <a:pt x="93" y="1434"/>
                  </a:cubicBezTo>
                  <a:cubicBezTo>
                    <a:pt x="99" y="1297"/>
                    <a:pt x="99" y="1127"/>
                    <a:pt x="203" y="1029"/>
                  </a:cubicBezTo>
                  <a:cubicBezTo>
                    <a:pt x="232" y="1008"/>
                    <a:pt x="264" y="999"/>
                    <a:pt x="295" y="999"/>
                  </a:cubicBezTo>
                  <a:cubicBezTo>
                    <a:pt x="387" y="999"/>
                    <a:pt x="481" y="1073"/>
                    <a:pt x="542" y="1138"/>
                  </a:cubicBezTo>
                  <a:cubicBezTo>
                    <a:pt x="619" y="1226"/>
                    <a:pt x="679" y="1330"/>
                    <a:pt x="734" y="1434"/>
                  </a:cubicBezTo>
                  <a:cubicBezTo>
                    <a:pt x="767" y="1494"/>
                    <a:pt x="805" y="1565"/>
                    <a:pt x="838" y="1626"/>
                  </a:cubicBezTo>
                  <a:cubicBezTo>
                    <a:pt x="843" y="1631"/>
                    <a:pt x="843" y="1637"/>
                    <a:pt x="849" y="1647"/>
                  </a:cubicBezTo>
                  <a:cubicBezTo>
                    <a:pt x="863" y="1662"/>
                    <a:pt x="881" y="1676"/>
                    <a:pt x="897" y="1676"/>
                  </a:cubicBezTo>
                  <a:cubicBezTo>
                    <a:pt x="899" y="1676"/>
                    <a:pt x="901" y="1676"/>
                    <a:pt x="904" y="1675"/>
                  </a:cubicBezTo>
                  <a:cubicBezTo>
                    <a:pt x="942" y="1658"/>
                    <a:pt x="942" y="1609"/>
                    <a:pt x="920" y="1582"/>
                  </a:cubicBezTo>
                  <a:cubicBezTo>
                    <a:pt x="871" y="1439"/>
                    <a:pt x="838" y="1297"/>
                    <a:pt x="811" y="1155"/>
                  </a:cubicBezTo>
                  <a:cubicBezTo>
                    <a:pt x="761" y="925"/>
                    <a:pt x="756" y="695"/>
                    <a:pt x="783" y="460"/>
                  </a:cubicBezTo>
                  <a:cubicBezTo>
                    <a:pt x="818" y="278"/>
                    <a:pt x="870" y="171"/>
                    <a:pt x="1043" y="171"/>
                  </a:cubicBezTo>
                  <a:cubicBezTo>
                    <a:pt x="1062" y="171"/>
                    <a:pt x="1083" y="172"/>
                    <a:pt x="1106" y="175"/>
                  </a:cubicBezTo>
                  <a:cubicBezTo>
                    <a:pt x="1166" y="181"/>
                    <a:pt x="1226" y="213"/>
                    <a:pt x="1281" y="252"/>
                  </a:cubicBezTo>
                  <a:cubicBezTo>
                    <a:pt x="1325" y="279"/>
                    <a:pt x="1358" y="306"/>
                    <a:pt x="1385" y="345"/>
                  </a:cubicBezTo>
                  <a:cubicBezTo>
                    <a:pt x="1500" y="536"/>
                    <a:pt x="1544" y="772"/>
                    <a:pt x="1577" y="991"/>
                  </a:cubicBezTo>
                  <a:cubicBezTo>
                    <a:pt x="1593" y="1100"/>
                    <a:pt x="1604" y="1210"/>
                    <a:pt x="1626" y="1319"/>
                  </a:cubicBezTo>
                  <a:cubicBezTo>
                    <a:pt x="1629" y="1338"/>
                    <a:pt x="1645" y="1348"/>
                    <a:pt x="1663" y="1348"/>
                  </a:cubicBezTo>
                  <a:cubicBezTo>
                    <a:pt x="1681" y="1348"/>
                    <a:pt x="1700" y="1338"/>
                    <a:pt x="1708" y="1319"/>
                  </a:cubicBezTo>
                  <a:cubicBezTo>
                    <a:pt x="1741" y="1138"/>
                    <a:pt x="1746" y="947"/>
                    <a:pt x="1785" y="772"/>
                  </a:cubicBezTo>
                  <a:cubicBezTo>
                    <a:pt x="1801" y="618"/>
                    <a:pt x="1823" y="482"/>
                    <a:pt x="1883" y="345"/>
                  </a:cubicBezTo>
                  <a:cubicBezTo>
                    <a:pt x="1922" y="268"/>
                    <a:pt x="1954" y="208"/>
                    <a:pt x="2004" y="148"/>
                  </a:cubicBezTo>
                  <a:cubicBezTo>
                    <a:pt x="2015" y="126"/>
                    <a:pt x="2037" y="104"/>
                    <a:pt x="2058" y="98"/>
                  </a:cubicBezTo>
                  <a:cubicBezTo>
                    <a:pt x="2069" y="96"/>
                    <a:pt x="2079" y="94"/>
                    <a:pt x="2088" y="94"/>
                  </a:cubicBezTo>
                  <a:cubicBezTo>
                    <a:pt x="2174" y="94"/>
                    <a:pt x="2244" y="194"/>
                    <a:pt x="2288" y="268"/>
                  </a:cubicBezTo>
                  <a:cubicBezTo>
                    <a:pt x="2447" y="607"/>
                    <a:pt x="2398" y="1045"/>
                    <a:pt x="2365" y="1407"/>
                  </a:cubicBezTo>
                  <a:cubicBezTo>
                    <a:pt x="2360" y="1461"/>
                    <a:pt x="2349" y="1511"/>
                    <a:pt x="2343" y="1565"/>
                  </a:cubicBezTo>
                  <a:cubicBezTo>
                    <a:pt x="2343" y="1582"/>
                    <a:pt x="2365" y="1609"/>
                    <a:pt x="2387" y="1609"/>
                  </a:cubicBezTo>
                  <a:cubicBezTo>
                    <a:pt x="2390" y="1611"/>
                    <a:pt x="2393" y="1612"/>
                    <a:pt x="2396" y="1612"/>
                  </a:cubicBezTo>
                  <a:cubicBezTo>
                    <a:pt x="2411" y="1612"/>
                    <a:pt x="2426" y="1594"/>
                    <a:pt x="2431" y="1576"/>
                  </a:cubicBezTo>
                  <a:cubicBezTo>
                    <a:pt x="2447" y="1516"/>
                    <a:pt x="2458" y="1461"/>
                    <a:pt x="2474" y="1407"/>
                  </a:cubicBezTo>
                  <a:cubicBezTo>
                    <a:pt x="2535" y="1171"/>
                    <a:pt x="2606" y="936"/>
                    <a:pt x="2748" y="733"/>
                  </a:cubicBezTo>
                  <a:cubicBezTo>
                    <a:pt x="2807" y="655"/>
                    <a:pt x="2893" y="572"/>
                    <a:pt x="2985" y="572"/>
                  </a:cubicBezTo>
                  <a:cubicBezTo>
                    <a:pt x="3023" y="572"/>
                    <a:pt x="3061" y="585"/>
                    <a:pt x="3098" y="618"/>
                  </a:cubicBezTo>
                  <a:cubicBezTo>
                    <a:pt x="3246" y="772"/>
                    <a:pt x="3323" y="996"/>
                    <a:pt x="3323" y="1210"/>
                  </a:cubicBezTo>
                  <a:cubicBezTo>
                    <a:pt x="3328" y="1658"/>
                    <a:pt x="3241" y="2146"/>
                    <a:pt x="2951" y="2501"/>
                  </a:cubicBezTo>
                  <a:cubicBezTo>
                    <a:pt x="2841" y="2638"/>
                    <a:pt x="2732" y="2775"/>
                    <a:pt x="2606" y="2884"/>
                  </a:cubicBezTo>
                  <a:cubicBezTo>
                    <a:pt x="2551" y="2923"/>
                    <a:pt x="2480" y="2961"/>
                    <a:pt x="2420" y="2988"/>
                  </a:cubicBezTo>
                  <a:cubicBezTo>
                    <a:pt x="2316" y="3027"/>
                    <a:pt x="2212" y="3082"/>
                    <a:pt x="2097" y="3098"/>
                  </a:cubicBezTo>
                  <a:lnTo>
                    <a:pt x="1993" y="3098"/>
                  </a:lnTo>
                  <a:cubicBezTo>
                    <a:pt x="1987" y="3125"/>
                    <a:pt x="1987" y="3158"/>
                    <a:pt x="1987" y="3186"/>
                  </a:cubicBezTo>
                  <a:cubicBezTo>
                    <a:pt x="1999" y="3186"/>
                    <a:pt x="2010" y="3187"/>
                    <a:pt x="2021" y="3187"/>
                  </a:cubicBezTo>
                  <a:cubicBezTo>
                    <a:pt x="2194" y="3187"/>
                    <a:pt x="2353" y="3110"/>
                    <a:pt x="2507" y="3043"/>
                  </a:cubicBezTo>
                  <a:cubicBezTo>
                    <a:pt x="2688" y="2967"/>
                    <a:pt x="2814" y="2808"/>
                    <a:pt x="2940" y="2660"/>
                  </a:cubicBezTo>
                  <a:cubicBezTo>
                    <a:pt x="3290" y="2282"/>
                    <a:pt x="3416" y="1773"/>
                    <a:pt x="3416" y="1264"/>
                  </a:cubicBezTo>
                  <a:cubicBezTo>
                    <a:pt x="3416" y="1062"/>
                    <a:pt x="3383" y="859"/>
                    <a:pt x="3279" y="695"/>
                  </a:cubicBezTo>
                  <a:cubicBezTo>
                    <a:pt x="3186" y="536"/>
                    <a:pt x="3087" y="473"/>
                    <a:pt x="2991" y="473"/>
                  </a:cubicBezTo>
                  <a:cubicBezTo>
                    <a:pt x="2771" y="473"/>
                    <a:pt x="2566" y="807"/>
                    <a:pt x="2485" y="1078"/>
                  </a:cubicBezTo>
                  <a:cubicBezTo>
                    <a:pt x="2502" y="772"/>
                    <a:pt x="2507" y="427"/>
                    <a:pt x="2338" y="159"/>
                  </a:cubicBezTo>
                  <a:cubicBezTo>
                    <a:pt x="2281" y="80"/>
                    <a:pt x="2195" y="1"/>
                    <a:pt x="2102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32" name="Google Shape;3932;p29"/>
            <p:cNvSpPr/>
            <p:nvPr/>
          </p:nvSpPr>
          <p:spPr>
            <a:xfrm>
              <a:off x="1332975" y="2541450"/>
              <a:ext cx="11650" cy="2750"/>
            </a:xfrm>
            <a:custGeom>
              <a:avLst/>
              <a:gdLst/>
              <a:ahLst/>
              <a:cxnLst/>
              <a:rect l="l" t="t" r="r" b="b"/>
              <a:pathLst>
                <a:path w="466" h="110" extrusionOk="0">
                  <a:moveTo>
                    <a:pt x="44" y="0"/>
                  </a:moveTo>
                  <a:cubicBezTo>
                    <a:pt x="22" y="6"/>
                    <a:pt x="0" y="28"/>
                    <a:pt x="6" y="55"/>
                  </a:cubicBezTo>
                  <a:cubicBezTo>
                    <a:pt x="17" y="77"/>
                    <a:pt x="39" y="93"/>
                    <a:pt x="55" y="93"/>
                  </a:cubicBezTo>
                  <a:cubicBezTo>
                    <a:pt x="132" y="110"/>
                    <a:pt x="208" y="110"/>
                    <a:pt x="290" y="110"/>
                  </a:cubicBezTo>
                  <a:cubicBezTo>
                    <a:pt x="329" y="110"/>
                    <a:pt x="378" y="99"/>
                    <a:pt x="427" y="99"/>
                  </a:cubicBezTo>
                  <a:cubicBezTo>
                    <a:pt x="449" y="99"/>
                    <a:pt x="466" y="82"/>
                    <a:pt x="466" y="55"/>
                  </a:cubicBezTo>
                  <a:cubicBezTo>
                    <a:pt x="466" y="33"/>
                    <a:pt x="444" y="11"/>
                    <a:pt x="416" y="11"/>
                  </a:cubicBezTo>
                  <a:cubicBezTo>
                    <a:pt x="371" y="13"/>
                    <a:pt x="328" y="15"/>
                    <a:pt x="284" y="15"/>
                  </a:cubicBezTo>
                  <a:cubicBezTo>
                    <a:pt x="223" y="15"/>
                    <a:pt x="163" y="12"/>
                    <a:pt x="99" y="6"/>
                  </a:cubicBezTo>
                  <a:cubicBezTo>
                    <a:pt x="77" y="6"/>
                    <a:pt x="61" y="0"/>
                    <a:pt x="44" y="0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33" name="Google Shape;3933;p29"/>
            <p:cNvSpPr/>
            <p:nvPr/>
          </p:nvSpPr>
          <p:spPr>
            <a:xfrm>
              <a:off x="1028925" y="2569775"/>
              <a:ext cx="50100" cy="135900"/>
            </a:xfrm>
            <a:custGeom>
              <a:avLst/>
              <a:gdLst/>
              <a:ahLst/>
              <a:cxnLst/>
              <a:rect l="l" t="t" r="r" b="b"/>
              <a:pathLst>
                <a:path w="2004" h="5436" extrusionOk="0">
                  <a:moveTo>
                    <a:pt x="1275" y="0"/>
                  </a:moveTo>
                  <a:cubicBezTo>
                    <a:pt x="1264" y="82"/>
                    <a:pt x="1243" y="164"/>
                    <a:pt x="1221" y="247"/>
                  </a:cubicBezTo>
                  <a:cubicBezTo>
                    <a:pt x="1210" y="318"/>
                    <a:pt x="1188" y="383"/>
                    <a:pt x="1177" y="455"/>
                  </a:cubicBezTo>
                  <a:cubicBezTo>
                    <a:pt x="1166" y="493"/>
                    <a:pt x="1155" y="526"/>
                    <a:pt x="1149" y="570"/>
                  </a:cubicBezTo>
                  <a:cubicBezTo>
                    <a:pt x="1106" y="717"/>
                    <a:pt x="1073" y="876"/>
                    <a:pt x="1029" y="1035"/>
                  </a:cubicBezTo>
                  <a:cubicBezTo>
                    <a:pt x="941" y="1412"/>
                    <a:pt x="848" y="1779"/>
                    <a:pt x="766" y="2151"/>
                  </a:cubicBezTo>
                  <a:cubicBezTo>
                    <a:pt x="602" y="2879"/>
                    <a:pt x="400" y="3607"/>
                    <a:pt x="235" y="4341"/>
                  </a:cubicBezTo>
                  <a:cubicBezTo>
                    <a:pt x="213" y="4439"/>
                    <a:pt x="192" y="4538"/>
                    <a:pt x="170" y="4642"/>
                  </a:cubicBezTo>
                  <a:cubicBezTo>
                    <a:pt x="131" y="4812"/>
                    <a:pt x="88" y="4987"/>
                    <a:pt x="55" y="5162"/>
                  </a:cubicBezTo>
                  <a:cubicBezTo>
                    <a:pt x="49" y="5206"/>
                    <a:pt x="33" y="5249"/>
                    <a:pt x="27" y="5299"/>
                  </a:cubicBezTo>
                  <a:cubicBezTo>
                    <a:pt x="22" y="5342"/>
                    <a:pt x="5" y="5386"/>
                    <a:pt x="0" y="5436"/>
                  </a:cubicBezTo>
                  <a:lnTo>
                    <a:pt x="367" y="5436"/>
                  </a:lnTo>
                  <a:cubicBezTo>
                    <a:pt x="389" y="5397"/>
                    <a:pt x="411" y="5359"/>
                    <a:pt x="432" y="5326"/>
                  </a:cubicBezTo>
                  <a:cubicBezTo>
                    <a:pt x="613" y="4998"/>
                    <a:pt x="799" y="4669"/>
                    <a:pt x="963" y="4324"/>
                  </a:cubicBezTo>
                  <a:cubicBezTo>
                    <a:pt x="1336" y="3536"/>
                    <a:pt x="1702" y="2737"/>
                    <a:pt x="1910" y="1883"/>
                  </a:cubicBezTo>
                  <a:cubicBezTo>
                    <a:pt x="1954" y="1675"/>
                    <a:pt x="1998" y="1467"/>
                    <a:pt x="1998" y="1254"/>
                  </a:cubicBezTo>
                  <a:cubicBezTo>
                    <a:pt x="2003" y="986"/>
                    <a:pt x="1971" y="728"/>
                    <a:pt x="1834" y="487"/>
                  </a:cubicBezTo>
                  <a:cubicBezTo>
                    <a:pt x="1708" y="301"/>
                    <a:pt x="1516" y="104"/>
                    <a:pt x="1314" y="17"/>
                  </a:cubicBezTo>
                  <a:cubicBezTo>
                    <a:pt x="1297" y="6"/>
                    <a:pt x="1292" y="6"/>
                    <a:pt x="1275" y="0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34" name="Google Shape;3934;p29"/>
            <p:cNvSpPr/>
            <p:nvPr/>
          </p:nvSpPr>
          <p:spPr>
            <a:xfrm>
              <a:off x="1021125" y="2569300"/>
              <a:ext cx="37775" cy="136250"/>
            </a:xfrm>
            <a:custGeom>
              <a:avLst/>
              <a:gdLst/>
              <a:ahLst/>
              <a:cxnLst/>
              <a:rect l="l" t="t" r="r" b="b"/>
              <a:pathLst>
                <a:path w="1511" h="5450" extrusionOk="0">
                  <a:moveTo>
                    <a:pt x="1417" y="1"/>
                  </a:moveTo>
                  <a:cubicBezTo>
                    <a:pt x="1220" y="1"/>
                    <a:pt x="1032" y="99"/>
                    <a:pt x="881" y="222"/>
                  </a:cubicBezTo>
                  <a:cubicBezTo>
                    <a:pt x="701" y="348"/>
                    <a:pt x="558" y="517"/>
                    <a:pt x="454" y="709"/>
                  </a:cubicBezTo>
                  <a:cubicBezTo>
                    <a:pt x="71" y="1388"/>
                    <a:pt x="0" y="2187"/>
                    <a:pt x="22" y="2959"/>
                  </a:cubicBezTo>
                  <a:cubicBezTo>
                    <a:pt x="22" y="3500"/>
                    <a:pt x="44" y="4048"/>
                    <a:pt x="82" y="4590"/>
                  </a:cubicBezTo>
                  <a:lnTo>
                    <a:pt x="148" y="5449"/>
                  </a:lnTo>
                  <a:lnTo>
                    <a:pt x="219" y="5449"/>
                  </a:lnTo>
                  <a:cubicBezTo>
                    <a:pt x="235" y="5394"/>
                    <a:pt x="241" y="5351"/>
                    <a:pt x="257" y="5296"/>
                  </a:cubicBezTo>
                  <a:cubicBezTo>
                    <a:pt x="334" y="4918"/>
                    <a:pt x="421" y="4540"/>
                    <a:pt x="504" y="4163"/>
                  </a:cubicBezTo>
                  <a:cubicBezTo>
                    <a:pt x="723" y="3243"/>
                    <a:pt x="958" y="2318"/>
                    <a:pt x="1171" y="1393"/>
                  </a:cubicBezTo>
                  <a:cubicBezTo>
                    <a:pt x="1226" y="1169"/>
                    <a:pt x="1292" y="933"/>
                    <a:pt x="1347" y="703"/>
                  </a:cubicBezTo>
                  <a:lnTo>
                    <a:pt x="1385" y="539"/>
                  </a:lnTo>
                  <a:lnTo>
                    <a:pt x="1511" y="8"/>
                  </a:lnTo>
                  <a:cubicBezTo>
                    <a:pt x="1479" y="3"/>
                    <a:pt x="1448" y="1"/>
                    <a:pt x="1417" y="1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35" name="Google Shape;3935;p29"/>
            <p:cNvSpPr/>
            <p:nvPr/>
          </p:nvSpPr>
          <p:spPr>
            <a:xfrm>
              <a:off x="1052850" y="2637500"/>
              <a:ext cx="76800" cy="68325"/>
            </a:xfrm>
            <a:custGeom>
              <a:avLst/>
              <a:gdLst/>
              <a:ahLst/>
              <a:cxnLst/>
              <a:rect l="l" t="t" r="r" b="b"/>
              <a:pathLst>
                <a:path w="3072" h="2733" extrusionOk="0">
                  <a:moveTo>
                    <a:pt x="3017" y="1"/>
                  </a:moveTo>
                  <a:lnTo>
                    <a:pt x="3011" y="6"/>
                  </a:lnTo>
                  <a:cubicBezTo>
                    <a:pt x="2984" y="28"/>
                    <a:pt x="2962" y="44"/>
                    <a:pt x="2935" y="61"/>
                  </a:cubicBezTo>
                  <a:cubicBezTo>
                    <a:pt x="2924" y="72"/>
                    <a:pt x="2907" y="77"/>
                    <a:pt x="2902" y="83"/>
                  </a:cubicBezTo>
                  <a:cubicBezTo>
                    <a:pt x="2880" y="99"/>
                    <a:pt x="2858" y="116"/>
                    <a:pt x="2842" y="132"/>
                  </a:cubicBezTo>
                  <a:cubicBezTo>
                    <a:pt x="2634" y="291"/>
                    <a:pt x="2442" y="466"/>
                    <a:pt x="2240" y="630"/>
                  </a:cubicBezTo>
                  <a:cubicBezTo>
                    <a:pt x="1884" y="904"/>
                    <a:pt x="1544" y="1194"/>
                    <a:pt x="1211" y="1495"/>
                  </a:cubicBezTo>
                  <a:cubicBezTo>
                    <a:pt x="800" y="1862"/>
                    <a:pt x="406" y="2245"/>
                    <a:pt x="50" y="2672"/>
                  </a:cubicBezTo>
                  <a:cubicBezTo>
                    <a:pt x="34" y="2688"/>
                    <a:pt x="12" y="2710"/>
                    <a:pt x="1" y="2732"/>
                  </a:cubicBezTo>
                  <a:lnTo>
                    <a:pt x="625" y="2732"/>
                  </a:lnTo>
                  <a:cubicBezTo>
                    <a:pt x="636" y="2727"/>
                    <a:pt x="652" y="2727"/>
                    <a:pt x="658" y="2716"/>
                  </a:cubicBezTo>
                  <a:cubicBezTo>
                    <a:pt x="685" y="2705"/>
                    <a:pt x="718" y="2699"/>
                    <a:pt x="745" y="2683"/>
                  </a:cubicBezTo>
                  <a:cubicBezTo>
                    <a:pt x="773" y="2672"/>
                    <a:pt x="800" y="2661"/>
                    <a:pt x="827" y="2650"/>
                  </a:cubicBezTo>
                  <a:cubicBezTo>
                    <a:pt x="860" y="2644"/>
                    <a:pt x="888" y="2628"/>
                    <a:pt x="915" y="2617"/>
                  </a:cubicBezTo>
                  <a:cubicBezTo>
                    <a:pt x="926" y="2606"/>
                    <a:pt x="937" y="2606"/>
                    <a:pt x="942" y="2601"/>
                  </a:cubicBezTo>
                  <a:cubicBezTo>
                    <a:pt x="997" y="2573"/>
                    <a:pt x="1063" y="2546"/>
                    <a:pt x="1123" y="2519"/>
                  </a:cubicBezTo>
                  <a:cubicBezTo>
                    <a:pt x="1216" y="2469"/>
                    <a:pt x="1320" y="2425"/>
                    <a:pt x="1419" y="2376"/>
                  </a:cubicBezTo>
                  <a:cubicBezTo>
                    <a:pt x="1752" y="2223"/>
                    <a:pt x="2075" y="2031"/>
                    <a:pt x="2360" y="1785"/>
                  </a:cubicBezTo>
                  <a:cubicBezTo>
                    <a:pt x="2415" y="1747"/>
                    <a:pt x="2464" y="1698"/>
                    <a:pt x="2513" y="1648"/>
                  </a:cubicBezTo>
                  <a:cubicBezTo>
                    <a:pt x="2579" y="1572"/>
                    <a:pt x="2639" y="1495"/>
                    <a:pt x="2705" y="1413"/>
                  </a:cubicBezTo>
                  <a:cubicBezTo>
                    <a:pt x="2721" y="1386"/>
                    <a:pt x="2738" y="1347"/>
                    <a:pt x="2760" y="1320"/>
                  </a:cubicBezTo>
                  <a:cubicBezTo>
                    <a:pt x="2792" y="1265"/>
                    <a:pt x="2825" y="1205"/>
                    <a:pt x="2858" y="1145"/>
                  </a:cubicBezTo>
                  <a:cubicBezTo>
                    <a:pt x="2902" y="1068"/>
                    <a:pt x="2935" y="986"/>
                    <a:pt x="2962" y="904"/>
                  </a:cubicBezTo>
                  <a:cubicBezTo>
                    <a:pt x="2979" y="871"/>
                    <a:pt x="2989" y="838"/>
                    <a:pt x="2995" y="800"/>
                  </a:cubicBezTo>
                  <a:cubicBezTo>
                    <a:pt x="3050" y="619"/>
                    <a:pt x="3072" y="428"/>
                    <a:pt x="3061" y="225"/>
                  </a:cubicBezTo>
                  <a:cubicBezTo>
                    <a:pt x="3061" y="214"/>
                    <a:pt x="3050" y="192"/>
                    <a:pt x="3050" y="170"/>
                  </a:cubicBezTo>
                  <a:cubicBezTo>
                    <a:pt x="3050" y="154"/>
                    <a:pt x="3044" y="138"/>
                    <a:pt x="3044" y="116"/>
                  </a:cubicBezTo>
                  <a:cubicBezTo>
                    <a:pt x="3039" y="99"/>
                    <a:pt x="3039" y="77"/>
                    <a:pt x="3033" y="55"/>
                  </a:cubicBezTo>
                  <a:cubicBezTo>
                    <a:pt x="3033" y="44"/>
                    <a:pt x="3022" y="34"/>
                    <a:pt x="3022" y="23"/>
                  </a:cubicBezTo>
                  <a:cubicBezTo>
                    <a:pt x="3022" y="17"/>
                    <a:pt x="3017" y="6"/>
                    <a:pt x="3017" y="1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36" name="Google Shape;3936;p29"/>
            <p:cNvSpPr/>
            <p:nvPr/>
          </p:nvSpPr>
          <p:spPr>
            <a:xfrm>
              <a:off x="1045475" y="2627150"/>
              <a:ext cx="82250" cy="78400"/>
            </a:xfrm>
            <a:custGeom>
              <a:avLst/>
              <a:gdLst/>
              <a:ahLst/>
              <a:cxnLst/>
              <a:rect l="l" t="t" r="r" b="b"/>
              <a:pathLst>
                <a:path w="3290" h="3136" extrusionOk="0">
                  <a:moveTo>
                    <a:pt x="2778" y="0"/>
                  </a:moveTo>
                  <a:cubicBezTo>
                    <a:pt x="2638" y="0"/>
                    <a:pt x="2494" y="38"/>
                    <a:pt x="2370" y="97"/>
                  </a:cubicBezTo>
                  <a:cubicBezTo>
                    <a:pt x="2239" y="163"/>
                    <a:pt x="2130" y="250"/>
                    <a:pt x="2015" y="344"/>
                  </a:cubicBezTo>
                  <a:cubicBezTo>
                    <a:pt x="1725" y="584"/>
                    <a:pt x="1489" y="880"/>
                    <a:pt x="1259" y="1165"/>
                  </a:cubicBezTo>
                  <a:cubicBezTo>
                    <a:pt x="909" y="1613"/>
                    <a:pt x="575" y="2068"/>
                    <a:pt x="290" y="2555"/>
                  </a:cubicBezTo>
                  <a:cubicBezTo>
                    <a:pt x="186" y="2746"/>
                    <a:pt x="82" y="2938"/>
                    <a:pt x="0" y="3135"/>
                  </a:cubicBezTo>
                  <a:lnTo>
                    <a:pt x="181" y="3135"/>
                  </a:lnTo>
                  <a:cubicBezTo>
                    <a:pt x="219" y="3091"/>
                    <a:pt x="263" y="3037"/>
                    <a:pt x="301" y="2987"/>
                  </a:cubicBezTo>
                  <a:cubicBezTo>
                    <a:pt x="526" y="2725"/>
                    <a:pt x="761" y="2473"/>
                    <a:pt x="1013" y="2243"/>
                  </a:cubicBezTo>
                  <a:cubicBezTo>
                    <a:pt x="1511" y="1761"/>
                    <a:pt x="2042" y="1312"/>
                    <a:pt x="2589" y="885"/>
                  </a:cubicBezTo>
                  <a:cubicBezTo>
                    <a:pt x="2814" y="705"/>
                    <a:pt x="3016" y="508"/>
                    <a:pt x="3257" y="354"/>
                  </a:cubicBezTo>
                  <a:cubicBezTo>
                    <a:pt x="3263" y="338"/>
                    <a:pt x="3279" y="333"/>
                    <a:pt x="3290" y="327"/>
                  </a:cubicBezTo>
                  <a:cubicBezTo>
                    <a:pt x="3257" y="240"/>
                    <a:pt x="3208" y="163"/>
                    <a:pt x="3120" y="97"/>
                  </a:cubicBezTo>
                  <a:cubicBezTo>
                    <a:pt x="3019" y="29"/>
                    <a:pt x="2900" y="0"/>
                    <a:pt x="2778" y="0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37" name="Google Shape;3937;p29"/>
            <p:cNvSpPr/>
            <p:nvPr/>
          </p:nvSpPr>
          <p:spPr>
            <a:xfrm>
              <a:off x="941325" y="2609875"/>
              <a:ext cx="72425" cy="95950"/>
            </a:xfrm>
            <a:custGeom>
              <a:avLst/>
              <a:gdLst/>
              <a:ahLst/>
              <a:cxnLst/>
              <a:rect l="l" t="t" r="r" b="b"/>
              <a:pathLst>
                <a:path w="2897" h="3838" extrusionOk="0">
                  <a:moveTo>
                    <a:pt x="450" y="0"/>
                  </a:moveTo>
                  <a:cubicBezTo>
                    <a:pt x="417" y="27"/>
                    <a:pt x="384" y="60"/>
                    <a:pt x="346" y="93"/>
                  </a:cubicBezTo>
                  <a:cubicBezTo>
                    <a:pt x="94" y="411"/>
                    <a:pt x="28" y="887"/>
                    <a:pt x="12" y="1286"/>
                  </a:cubicBezTo>
                  <a:cubicBezTo>
                    <a:pt x="1" y="1533"/>
                    <a:pt x="28" y="1763"/>
                    <a:pt x="127" y="1981"/>
                  </a:cubicBezTo>
                  <a:cubicBezTo>
                    <a:pt x="225" y="2189"/>
                    <a:pt x="362" y="2381"/>
                    <a:pt x="494" y="2551"/>
                  </a:cubicBezTo>
                  <a:cubicBezTo>
                    <a:pt x="614" y="2709"/>
                    <a:pt x="773" y="2846"/>
                    <a:pt x="926" y="2972"/>
                  </a:cubicBezTo>
                  <a:cubicBezTo>
                    <a:pt x="1276" y="3290"/>
                    <a:pt x="1676" y="3558"/>
                    <a:pt x="2097" y="3755"/>
                  </a:cubicBezTo>
                  <a:cubicBezTo>
                    <a:pt x="2158" y="3782"/>
                    <a:pt x="2218" y="3810"/>
                    <a:pt x="2272" y="3837"/>
                  </a:cubicBezTo>
                  <a:lnTo>
                    <a:pt x="2896" y="3837"/>
                  </a:lnTo>
                  <a:cubicBezTo>
                    <a:pt x="2721" y="3547"/>
                    <a:pt x="2552" y="3268"/>
                    <a:pt x="2382" y="2989"/>
                  </a:cubicBezTo>
                  <a:cubicBezTo>
                    <a:pt x="2092" y="2523"/>
                    <a:pt x="1785" y="2069"/>
                    <a:pt x="1495" y="1604"/>
                  </a:cubicBezTo>
                  <a:lnTo>
                    <a:pt x="986" y="766"/>
                  </a:lnTo>
                  <a:cubicBezTo>
                    <a:pt x="822" y="504"/>
                    <a:pt x="669" y="235"/>
                    <a:pt x="466" y="11"/>
                  </a:cubicBezTo>
                  <a:lnTo>
                    <a:pt x="450" y="0"/>
                  </a:ln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38" name="Google Shape;3938;p29"/>
            <p:cNvSpPr/>
            <p:nvPr/>
          </p:nvSpPr>
          <p:spPr>
            <a:xfrm>
              <a:off x="954200" y="2605250"/>
              <a:ext cx="64600" cy="100575"/>
            </a:xfrm>
            <a:custGeom>
              <a:avLst/>
              <a:gdLst/>
              <a:ahLst/>
              <a:cxnLst/>
              <a:rect l="l" t="t" r="r" b="b"/>
              <a:pathLst>
                <a:path w="2584" h="4023" extrusionOk="0">
                  <a:moveTo>
                    <a:pt x="486" y="1"/>
                  </a:moveTo>
                  <a:cubicBezTo>
                    <a:pt x="370" y="1"/>
                    <a:pt x="254" y="37"/>
                    <a:pt x="143" y="65"/>
                  </a:cubicBezTo>
                  <a:cubicBezTo>
                    <a:pt x="99" y="81"/>
                    <a:pt x="66" y="92"/>
                    <a:pt x="33" y="114"/>
                  </a:cubicBezTo>
                  <a:cubicBezTo>
                    <a:pt x="17" y="119"/>
                    <a:pt x="11" y="125"/>
                    <a:pt x="0" y="136"/>
                  </a:cubicBezTo>
                  <a:lnTo>
                    <a:pt x="11" y="147"/>
                  </a:lnTo>
                  <a:cubicBezTo>
                    <a:pt x="143" y="300"/>
                    <a:pt x="258" y="464"/>
                    <a:pt x="362" y="634"/>
                  </a:cubicBezTo>
                  <a:lnTo>
                    <a:pt x="854" y="1433"/>
                  </a:lnTo>
                  <a:cubicBezTo>
                    <a:pt x="1237" y="2062"/>
                    <a:pt x="1653" y="2665"/>
                    <a:pt x="2031" y="3289"/>
                  </a:cubicBezTo>
                  <a:cubicBezTo>
                    <a:pt x="2179" y="3535"/>
                    <a:pt x="2338" y="3776"/>
                    <a:pt x="2480" y="4022"/>
                  </a:cubicBezTo>
                  <a:lnTo>
                    <a:pt x="2584" y="4022"/>
                  </a:lnTo>
                  <a:cubicBezTo>
                    <a:pt x="2578" y="3995"/>
                    <a:pt x="2573" y="3967"/>
                    <a:pt x="2557" y="3967"/>
                  </a:cubicBezTo>
                  <a:lnTo>
                    <a:pt x="2518" y="3781"/>
                  </a:lnTo>
                  <a:cubicBezTo>
                    <a:pt x="2502" y="3732"/>
                    <a:pt x="2496" y="3683"/>
                    <a:pt x="2480" y="3639"/>
                  </a:cubicBezTo>
                  <a:cubicBezTo>
                    <a:pt x="2474" y="3584"/>
                    <a:pt x="2464" y="3535"/>
                    <a:pt x="2447" y="3486"/>
                  </a:cubicBezTo>
                  <a:cubicBezTo>
                    <a:pt x="2442" y="3464"/>
                    <a:pt x="2442" y="3453"/>
                    <a:pt x="2436" y="3431"/>
                  </a:cubicBezTo>
                  <a:cubicBezTo>
                    <a:pt x="2414" y="3365"/>
                    <a:pt x="2398" y="3294"/>
                    <a:pt x="2381" y="3234"/>
                  </a:cubicBezTo>
                  <a:cubicBezTo>
                    <a:pt x="2354" y="3157"/>
                    <a:pt x="2332" y="3092"/>
                    <a:pt x="2310" y="3020"/>
                  </a:cubicBezTo>
                  <a:cubicBezTo>
                    <a:pt x="2288" y="2944"/>
                    <a:pt x="2261" y="2878"/>
                    <a:pt x="2245" y="2807"/>
                  </a:cubicBezTo>
                  <a:cubicBezTo>
                    <a:pt x="2223" y="2736"/>
                    <a:pt x="2195" y="2665"/>
                    <a:pt x="2173" y="2599"/>
                  </a:cubicBezTo>
                  <a:cubicBezTo>
                    <a:pt x="2141" y="2489"/>
                    <a:pt x="2097" y="2380"/>
                    <a:pt x="2064" y="2276"/>
                  </a:cubicBezTo>
                  <a:cubicBezTo>
                    <a:pt x="2031" y="2172"/>
                    <a:pt x="1998" y="2079"/>
                    <a:pt x="1955" y="1975"/>
                  </a:cubicBezTo>
                  <a:lnTo>
                    <a:pt x="1872" y="1767"/>
                  </a:lnTo>
                  <a:cubicBezTo>
                    <a:pt x="1845" y="1701"/>
                    <a:pt x="1818" y="1641"/>
                    <a:pt x="1790" y="1570"/>
                  </a:cubicBezTo>
                  <a:cubicBezTo>
                    <a:pt x="1768" y="1515"/>
                    <a:pt x="1741" y="1460"/>
                    <a:pt x="1725" y="1406"/>
                  </a:cubicBezTo>
                  <a:cubicBezTo>
                    <a:pt x="1686" y="1324"/>
                    <a:pt x="1653" y="1247"/>
                    <a:pt x="1615" y="1165"/>
                  </a:cubicBezTo>
                  <a:cubicBezTo>
                    <a:pt x="1615" y="1159"/>
                    <a:pt x="1604" y="1159"/>
                    <a:pt x="1604" y="1154"/>
                  </a:cubicBezTo>
                  <a:cubicBezTo>
                    <a:pt x="1571" y="1094"/>
                    <a:pt x="1539" y="1022"/>
                    <a:pt x="1506" y="957"/>
                  </a:cubicBezTo>
                  <a:cubicBezTo>
                    <a:pt x="1424" y="798"/>
                    <a:pt x="1331" y="645"/>
                    <a:pt x="1232" y="502"/>
                  </a:cubicBezTo>
                  <a:cubicBezTo>
                    <a:pt x="1057" y="273"/>
                    <a:pt x="838" y="32"/>
                    <a:pt x="548" y="4"/>
                  </a:cubicBezTo>
                  <a:cubicBezTo>
                    <a:pt x="527" y="2"/>
                    <a:pt x="507" y="1"/>
                    <a:pt x="486" y="1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39" name="Google Shape;3939;p29"/>
            <p:cNvSpPr/>
            <p:nvPr/>
          </p:nvSpPr>
          <p:spPr>
            <a:xfrm>
              <a:off x="938325" y="2602525"/>
              <a:ext cx="82675" cy="103300"/>
            </a:xfrm>
            <a:custGeom>
              <a:avLst/>
              <a:gdLst/>
              <a:ahLst/>
              <a:cxnLst/>
              <a:rect l="l" t="t" r="r" b="b"/>
              <a:pathLst>
                <a:path w="3307" h="4132" extrusionOk="0">
                  <a:moveTo>
                    <a:pt x="1126" y="1"/>
                  </a:moveTo>
                  <a:cubicBezTo>
                    <a:pt x="1066" y="1"/>
                    <a:pt x="1005" y="9"/>
                    <a:pt x="942" y="26"/>
                  </a:cubicBezTo>
                  <a:cubicBezTo>
                    <a:pt x="816" y="53"/>
                    <a:pt x="701" y="86"/>
                    <a:pt x="592" y="146"/>
                  </a:cubicBezTo>
                  <a:cubicBezTo>
                    <a:pt x="586" y="146"/>
                    <a:pt x="586" y="157"/>
                    <a:pt x="575" y="157"/>
                  </a:cubicBezTo>
                  <a:cubicBezTo>
                    <a:pt x="564" y="163"/>
                    <a:pt x="548" y="174"/>
                    <a:pt x="537" y="185"/>
                  </a:cubicBezTo>
                  <a:cubicBezTo>
                    <a:pt x="520" y="190"/>
                    <a:pt x="515" y="201"/>
                    <a:pt x="504" y="212"/>
                  </a:cubicBezTo>
                  <a:cubicBezTo>
                    <a:pt x="378" y="299"/>
                    <a:pt x="296" y="420"/>
                    <a:pt x="236" y="573"/>
                  </a:cubicBezTo>
                  <a:cubicBezTo>
                    <a:pt x="99" y="885"/>
                    <a:pt x="50" y="1230"/>
                    <a:pt x="39" y="1569"/>
                  </a:cubicBezTo>
                  <a:cubicBezTo>
                    <a:pt x="0" y="2078"/>
                    <a:pt x="176" y="2385"/>
                    <a:pt x="455" y="2774"/>
                  </a:cubicBezTo>
                  <a:cubicBezTo>
                    <a:pt x="630" y="3042"/>
                    <a:pt x="887" y="3239"/>
                    <a:pt x="1123" y="3447"/>
                  </a:cubicBezTo>
                  <a:cubicBezTo>
                    <a:pt x="1446" y="3715"/>
                    <a:pt x="1801" y="3934"/>
                    <a:pt x="2174" y="4109"/>
                  </a:cubicBezTo>
                  <a:lnTo>
                    <a:pt x="2382" y="4109"/>
                  </a:lnTo>
                  <a:cubicBezTo>
                    <a:pt x="2327" y="4082"/>
                    <a:pt x="2267" y="4054"/>
                    <a:pt x="2212" y="4027"/>
                  </a:cubicBezTo>
                  <a:cubicBezTo>
                    <a:pt x="2102" y="3972"/>
                    <a:pt x="1998" y="3923"/>
                    <a:pt x="1900" y="3863"/>
                  </a:cubicBezTo>
                  <a:lnTo>
                    <a:pt x="1752" y="3781"/>
                  </a:lnTo>
                  <a:cubicBezTo>
                    <a:pt x="1741" y="3775"/>
                    <a:pt x="1736" y="3775"/>
                    <a:pt x="1725" y="3770"/>
                  </a:cubicBezTo>
                  <a:cubicBezTo>
                    <a:pt x="1686" y="3742"/>
                    <a:pt x="1637" y="3715"/>
                    <a:pt x="1599" y="3688"/>
                  </a:cubicBezTo>
                  <a:lnTo>
                    <a:pt x="1588" y="3677"/>
                  </a:lnTo>
                  <a:cubicBezTo>
                    <a:pt x="1544" y="3649"/>
                    <a:pt x="1495" y="3616"/>
                    <a:pt x="1446" y="3584"/>
                  </a:cubicBezTo>
                  <a:cubicBezTo>
                    <a:pt x="1396" y="3540"/>
                    <a:pt x="1342" y="3507"/>
                    <a:pt x="1298" y="3469"/>
                  </a:cubicBezTo>
                  <a:lnTo>
                    <a:pt x="1194" y="3381"/>
                  </a:lnTo>
                  <a:cubicBezTo>
                    <a:pt x="1139" y="3337"/>
                    <a:pt x="1090" y="3294"/>
                    <a:pt x="1035" y="3244"/>
                  </a:cubicBezTo>
                  <a:cubicBezTo>
                    <a:pt x="887" y="3118"/>
                    <a:pt x="728" y="2987"/>
                    <a:pt x="603" y="2823"/>
                  </a:cubicBezTo>
                  <a:cubicBezTo>
                    <a:pt x="477" y="2648"/>
                    <a:pt x="340" y="2451"/>
                    <a:pt x="241" y="2254"/>
                  </a:cubicBezTo>
                  <a:cubicBezTo>
                    <a:pt x="148" y="2035"/>
                    <a:pt x="110" y="1805"/>
                    <a:pt x="126" y="1558"/>
                  </a:cubicBezTo>
                  <a:cubicBezTo>
                    <a:pt x="148" y="1159"/>
                    <a:pt x="214" y="683"/>
                    <a:pt x="460" y="365"/>
                  </a:cubicBezTo>
                  <a:lnTo>
                    <a:pt x="504" y="327"/>
                  </a:lnTo>
                  <a:cubicBezTo>
                    <a:pt x="510" y="327"/>
                    <a:pt x="515" y="316"/>
                    <a:pt x="520" y="310"/>
                  </a:cubicBezTo>
                  <a:cubicBezTo>
                    <a:pt x="537" y="299"/>
                    <a:pt x="548" y="289"/>
                    <a:pt x="564" y="278"/>
                  </a:cubicBezTo>
                  <a:cubicBezTo>
                    <a:pt x="592" y="256"/>
                    <a:pt x="614" y="234"/>
                    <a:pt x="641" y="223"/>
                  </a:cubicBezTo>
                  <a:cubicBezTo>
                    <a:pt x="652" y="217"/>
                    <a:pt x="657" y="212"/>
                    <a:pt x="674" y="201"/>
                  </a:cubicBezTo>
                  <a:cubicBezTo>
                    <a:pt x="707" y="179"/>
                    <a:pt x="739" y="168"/>
                    <a:pt x="783" y="152"/>
                  </a:cubicBezTo>
                  <a:cubicBezTo>
                    <a:pt x="899" y="123"/>
                    <a:pt x="1019" y="90"/>
                    <a:pt x="1139" y="90"/>
                  </a:cubicBezTo>
                  <a:cubicBezTo>
                    <a:pt x="1156" y="90"/>
                    <a:pt x="1172" y="90"/>
                    <a:pt x="1188" y="91"/>
                  </a:cubicBezTo>
                  <a:cubicBezTo>
                    <a:pt x="1478" y="124"/>
                    <a:pt x="1692" y="360"/>
                    <a:pt x="1872" y="590"/>
                  </a:cubicBezTo>
                  <a:cubicBezTo>
                    <a:pt x="1971" y="737"/>
                    <a:pt x="2064" y="885"/>
                    <a:pt x="2146" y="1044"/>
                  </a:cubicBezTo>
                  <a:cubicBezTo>
                    <a:pt x="2179" y="1104"/>
                    <a:pt x="2212" y="1175"/>
                    <a:pt x="2245" y="1241"/>
                  </a:cubicBezTo>
                  <a:cubicBezTo>
                    <a:pt x="2245" y="1246"/>
                    <a:pt x="2256" y="1246"/>
                    <a:pt x="2256" y="1257"/>
                  </a:cubicBezTo>
                  <a:cubicBezTo>
                    <a:pt x="2288" y="1329"/>
                    <a:pt x="2327" y="1411"/>
                    <a:pt x="2365" y="1493"/>
                  </a:cubicBezTo>
                  <a:cubicBezTo>
                    <a:pt x="2382" y="1547"/>
                    <a:pt x="2409" y="1602"/>
                    <a:pt x="2431" y="1657"/>
                  </a:cubicBezTo>
                  <a:cubicBezTo>
                    <a:pt x="2458" y="1728"/>
                    <a:pt x="2486" y="1788"/>
                    <a:pt x="2513" y="1859"/>
                  </a:cubicBezTo>
                  <a:lnTo>
                    <a:pt x="2595" y="2062"/>
                  </a:lnTo>
                  <a:cubicBezTo>
                    <a:pt x="2639" y="2161"/>
                    <a:pt x="2672" y="2259"/>
                    <a:pt x="2704" y="2363"/>
                  </a:cubicBezTo>
                  <a:cubicBezTo>
                    <a:pt x="2748" y="2473"/>
                    <a:pt x="2781" y="2577"/>
                    <a:pt x="2814" y="2686"/>
                  </a:cubicBezTo>
                  <a:cubicBezTo>
                    <a:pt x="2836" y="2763"/>
                    <a:pt x="2863" y="2828"/>
                    <a:pt x="2885" y="2899"/>
                  </a:cubicBezTo>
                  <a:cubicBezTo>
                    <a:pt x="2901" y="2971"/>
                    <a:pt x="2929" y="3042"/>
                    <a:pt x="2951" y="3107"/>
                  </a:cubicBezTo>
                  <a:cubicBezTo>
                    <a:pt x="2978" y="3184"/>
                    <a:pt x="3000" y="3255"/>
                    <a:pt x="3022" y="3321"/>
                  </a:cubicBezTo>
                  <a:cubicBezTo>
                    <a:pt x="3038" y="3392"/>
                    <a:pt x="3055" y="3452"/>
                    <a:pt x="3077" y="3518"/>
                  </a:cubicBezTo>
                  <a:cubicBezTo>
                    <a:pt x="3082" y="3540"/>
                    <a:pt x="3082" y="3556"/>
                    <a:pt x="3088" y="3573"/>
                  </a:cubicBezTo>
                  <a:cubicBezTo>
                    <a:pt x="3099" y="3633"/>
                    <a:pt x="3109" y="3677"/>
                    <a:pt x="3120" y="3726"/>
                  </a:cubicBezTo>
                  <a:cubicBezTo>
                    <a:pt x="3137" y="3775"/>
                    <a:pt x="3142" y="3819"/>
                    <a:pt x="3159" y="3868"/>
                  </a:cubicBezTo>
                  <a:lnTo>
                    <a:pt x="3197" y="4054"/>
                  </a:lnTo>
                  <a:cubicBezTo>
                    <a:pt x="3208" y="4082"/>
                    <a:pt x="3213" y="4104"/>
                    <a:pt x="3219" y="4131"/>
                  </a:cubicBezTo>
                  <a:lnTo>
                    <a:pt x="3307" y="4131"/>
                  </a:lnTo>
                  <a:cubicBezTo>
                    <a:pt x="3268" y="3961"/>
                    <a:pt x="3224" y="3786"/>
                    <a:pt x="3186" y="3606"/>
                  </a:cubicBezTo>
                  <a:cubicBezTo>
                    <a:pt x="3115" y="3310"/>
                    <a:pt x="3011" y="3031"/>
                    <a:pt x="2923" y="2741"/>
                  </a:cubicBezTo>
                  <a:cubicBezTo>
                    <a:pt x="2803" y="2352"/>
                    <a:pt x="2666" y="1963"/>
                    <a:pt x="2502" y="1586"/>
                  </a:cubicBezTo>
                  <a:cubicBezTo>
                    <a:pt x="2321" y="1186"/>
                    <a:pt x="2152" y="787"/>
                    <a:pt x="1878" y="447"/>
                  </a:cubicBezTo>
                  <a:cubicBezTo>
                    <a:pt x="1681" y="205"/>
                    <a:pt x="1427" y="1"/>
                    <a:pt x="1126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40" name="Google Shape;3940;p29"/>
            <p:cNvSpPr/>
            <p:nvPr/>
          </p:nvSpPr>
          <p:spPr>
            <a:xfrm>
              <a:off x="951200" y="2606575"/>
              <a:ext cx="65275" cy="99100"/>
            </a:xfrm>
            <a:custGeom>
              <a:avLst/>
              <a:gdLst/>
              <a:ahLst/>
              <a:cxnLst/>
              <a:rect l="l" t="t" r="r" b="b"/>
              <a:pathLst>
                <a:path w="2611" h="3964" extrusionOk="0">
                  <a:moveTo>
                    <a:pt x="77" y="1"/>
                  </a:moveTo>
                  <a:cubicBezTo>
                    <a:pt x="66" y="6"/>
                    <a:pt x="49" y="23"/>
                    <a:pt x="38" y="28"/>
                  </a:cubicBezTo>
                  <a:cubicBezTo>
                    <a:pt x="22" y="33"/>
                    <a:pt x="16" y="50"/>
                    <a:pt x="0" y="55"/>
                  </a:cubicBezTo>
                  <a:cubicBezTo>
                    <a:pt x="22" y="77"/>
                    <a:pt x="44" y="105"/>
                    <a:pt x="66" y="121"/>
                  </a:cubicBezTo>
                  <a:lnTo>
                    <a:pt x="77" y="137"/>
                  </a:lnTo>
                  <a:cubicBezTo>
                    <a:pt x="285" y="362"/>
                    <a:pt x="432" y="630"/>
                    <a:pt x="597" y="887"/>
                  </a:cubicBezTo>
                  <a:cubicBezTo>
                    <a:pt x="766" y="1172"/>
                    <a:pt x="931" y="1451"/>
                    <a:pt x="1111" y="1730"/>
                  </a:cubicBezTo>
                  <a:cubicBezTo>
                    <a:pt x="1396" y="2196"/>
                    <a:pt x="1708" y="2650"/>
                    <a:pt x="1992" y="3115"/>
                  </a:cubicBezTo>
                  <a:cubicBezTo>
                    <a:pt x="2162" y="3394"/>
                    <a:pt x="2337" y="3673"/>
                    <a:pt x="2507" y="3964"/>
                  </a:cubicBezTo>
                  <a:lnTo>
                    <a:pt x="2611" y="3964"/>
                  </a:lnTo>
                  <a:cubicBezTo>
                    <a:pt x="2458" y="3717"/>
                    <a:pt x="2310" y="3476"/>
                    <a:pt x="2157" y="3230"/>
                  </a:cubicBezTo>
                  <a:cubicBezTo>
                    <a:pt x="1779" y="2606"/>
                    <a:pt x="1363" y="2004"/>
                    <a:pt x="996" y="1369"/>
                  </a:cubicBezTo>
                  <a:lnTo>
                    <a:pt x="504" y="570"/>
                  </a:lnTo>
                  <a:cubicBezTo>
                    <a:pt x="400" y="395"/>
                    <a:pt x="285" y="231"/>
                    <a:pt x="153" y="83"/>
                  </a:cubicBezTo>
                  <a:lnTo>
                    <a:pt x="137" y="66"/>
                  </a:lnTo>
                  <a:cubicBezTo>
                    <a:pt x="120" y="50"/>
                    <a:pt x="99" y="23"/>
                    <a:pt x="77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41" name="Google Shape;3941;p29"/>
            <p:cNvSpPr/>
            <p:nvPr/>
          </p:nvSpPr>
          <p:spPr>
            <a:xfrm>
              <a:off x="1019200" y="2566650"/>
              <a:ext cx="62700" cy="139175"/>
            </a:xfrm>
            <a:custGeom>
              <a:avLst/>
              <a:gdLst/>
              <a:ahLst/>
              <a:cxnLst/>
              <a:rect l="l" t="t" r="r" b="b"/>
              <a:pathLst>
                <a:path w="2508" h="5567" extrusionOk="0">
                  <a:moveTo>
                    <a:pt x="1500" y="1"/>
                  </a:moveTo>
                  <a:cubicBezTo>
                    <a:pt x="1285" y="1"/>
                    <a:pt x="1081" y="101"/>
                    <a:pt x="909" y="240"/>
                  </a:cubicBezTo>
                  <a:cubicBezTo>
                    <a:pt x="756" y="350"/>
                    <a:pt x="624" y="487"/>
                    <a:pt x="531" y="645"/>
                  </a:cubicBezTo>
                  <a:cubicBezTo>
                    <a:pt x="88" y="1357"/>
                    <a:pt x="0" y="2205"/>
                    <a:pt x="17" y="3032"/>
                  </a:cubicBezTo>
                  <a:cubicBezTo>
                    <a:pt x="17" y="3530"/>
                    <a:pt x="33" y="4033"/>
                    <a:pt x="66" y="4532"/>
                  </a:cubicBezTo>
                  <a:cubicBezTo>
                    <a:pt x="77" y="4871"/>
                    <a:pt x="115" y="5216"/>
                    <a:pt x="137" y="5555"/>
                  </a:cubicBezTo>
                  <a:lnTo>
                    <a:pt x="225" y="5555"/>
                  </a:lnTo>
                  <a:lnTo>
                    <a:pt x="165" y="4696"/>
                  </a:lnTo>
                  <a:cubicBezTo>
                    <a:pt x="121" y="4154"/>
                    <a:pt x="99" y="3612"/>
                    <a:pt x="99" y="3065"/>
                  </a:cubicBezTo>
                  <a:cubicBezTo>
                    <a:pt x="82" y="2293"/>
                    <a:pt x="148" y="1499"/>
                    <a:pt x="531" y="815"/>
                  </a:cubicBezTo>
                  <a:cubicBezTo>
                    <a:pt x="635" y="623"/>
                    <a:pt x="778" y="454"/>
                    <a:pt x="958" y="328"/>
                  </a:cubicBezTo>
                  <a:cubicBezTo>
                    <a:pt x="1109" y="206"/>
                    <a:pt x="1295" y="112"/>
                    <a:pt x="1490" y="112"/>
                  </a:cubicBezTo>
                  <a:cubicBezTo>
                    <a:pt x="1523" y="112"/>
                    <a:pt x="1555" y="114"/>
                    <a:pt x="1588" y="120"/>
                  </a:cubicBezTo>
                  <a:cubicBezTo>
                    <a:pt x="1621" y="125"/>
                    <a:pt x="1648" y="131"/>
                    <a:pt x="1675" y="136"/>
                  </a:cubicBezTo>
                  <a:cubicBezTo>
                    <a:pt x="1686" y="147"/>
                    <a:pt x="1697" y="147"/>
                    <a:pt x="1708" y="153"/>
                  </a:cubicBezTo>
                  <a:cubicBezTo>
                    <a:pt x="1905" y="235"/>
                    <a:pt x="2097" y="437"/>
                    <a:pt x="2228" y="623"/>
                  </a:cubicBezTo>
                  <a:cubicBezTo>
                    <a:pt x="2365" y="859"/>
                    <a:pt x="2398" y="1116"/>
                    <a:pt x="2387" y="1384"/>
                  </a:cubicBezTo>
                  <a:cubicBezTo>
                    <a:pt x="2387" y="1598"/>
                    <a:pt x="2343" y="1806"/>
                    <a:pt x="2299" y="2014"/>
                  </a:cubicBezTo>
                  <a:cubicBezTo>
                    <a:pt x="2091" y="2868"/>
                    <a:pt x="1725" y="3667"/>
                    <a:pt x="1352" y="4455"/>
                  </a:cubicBezTo>
                  <a:cubicBezTo>
                    <a:pt x="1188" y="4800"/>
                    <a:pt x="1002" y="5128"/>
                    <a:pt x="821" y="5457"/>
                  </a:cubicBezTo>
                  <a:cubicBezTo>
                    <a:pt x="800" y="5489"/>
                    <a:pt x="778" y="5528"/>
                    <a:pt x="756" y="5566"/>
                  </a:cubicBezTo>
                  <a:lnTo>
                    <a:pt x="860" y="5566"/>
                  </a:lnTo>
                  <a:cubicBezTo>
                    <a:pt x="931" y="5429"/>
                    <a:pt x="1002" y="5298"/>
                    <a:pt x="1079" y="5166"/>
                  </a:cubicBezTo>
                  <a:cubicBezTo>
                    <a:pt x="1440" y="4521"/>
                    <a:pt x="1757" y="3825"/>
                    <a:pt x="2037" y="3130"/>
                  </a:cubicBezTo>
                  <a:cubicBezTo>
                    <a:pt x="2152" y="2829"/>
                    <a:pt x="2256" y="2523"/>
                    <a:pt x="2338" y="2205"/>
                  </a:cubicBezTo>
                  <a:cubicBezTo>
                    <a:pt x="2442" y="1811"/>
                    <a:pt x="2507" y="1401"/>
                    <a:pt x="2464" y="974"/>
                  </a:cubicBezTo>
                  <a:cubicBezTo>
                    <a:pt x="2425" y="749"/>
                    <a:pt x="2332" y="536"/>
                    <a:pt x="2173" y="377"/>
                  </a:cubicBezTo>
                  <a:cubicBezTo>
                    <a:pt x="2069" y="262"/>
                    <a:pt x="1954" y="153"/>
                    <a:pt x="1818" y="76"/>
                  </a:cubicBezTo>
                  <a:cubicBezTo>
                    <a:pt x="1779" y="54"/>
                    <a:pt x="1741" y="43"/>
                    <a:pt x="1703" y="27"/>
                  </a:cubicBezTo>
                  <a:cubicBezTo>
                    <a:pt x="1686" y="21"/>
                    <a:pt x="1675" y="21"/>
                    <a:pt x="1659" y="16"/>
                  </a:cubicBezTo>
                  <a:cubicBezTo>
                    <a:pt x="1648" y="16"/>
                    <a:pt x="1626" y="10"/>
                    <a:pt x="1615" y="10"/>
                  </a:cubicBezTo>
                  <a:cubicBezTo>
                    <a:pt x="1576" y="4"/>
                    <a:pt x="1538" y="1"/>
                    <a:pt x="1500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42" name="Google Shape;3942;p29"/>
            <p:cNvSpPr/>
            <p:nvPr/>
          </p:nvSpPr>
          <p:spPr>
            <a:xfrm>
              <a:off x="1026725" y="2567450"/>
              <a:ext cx="34650" cy="138375"/>
            </a:xfrm>
            <a:custGeom>
              <a:avLst/>
              <a:gdLst/>
              <a:ahLst/>
              <a:cxnLst/>
              <a:rect l="l" t="t" r="r" b="b"/>
              <a:pathLst>
                <a:path w="1386" h="5535" extrusionOk="0">
                  <a:moveTo>
                    <a:pt x="1303" y="0"/>
                  </a:moveTo>
                  <a:cubicBezTo>
                    <a:pt x="1298" y="28"/>
                    <a:pt x="1292" y="60"/>
                    <a:pt x="1287" y="88"/>
                  </a:cubicBezTo>
                  <a:lnTo>
                    <a:pt x="1161" y="619"/>
                  </a:lnTo>
                  <a:lnTo>
                    <a:pt x="1123" y="783"/>
                  </a:lnTo>
                  <a:cubicBezTo>
                    <a:pt x="1068" y="1013"/>
                    <a:pt x="1002" y="1243"/>
                    <a:pt x="947" y="1478"/>
                  </a:cubicBezTo>
                  <a:cubicBezTo>
                    <a:pt x="739" y="2398"/>
                    <a:pt x="499" y="3323"/>
                    <a:pt x="280" y="4248"/>
                  </a:cubicBezTo>
                  <a:lnTo>
                    <a:pt x="33" y="5375"/>
                  </a:lnTo>
                  <a:cubicBezTo>
                    <a:pt x="17" y="5430"/>
                    <a:pt x="6" y="5479"/>
                    <a:pt x="0" y="5534"/>
                  </a:cubicBezTo>
                  <a:lnTo>
                    <a:pt x="88" y="5534"/>
                  </a:lnTo>
                  <a:cubicBezTo>
                    <a:pt x="93" y="5485"/>
                    <a:pt x="110" y="5446"/>
                    <a:pt x="115" y="5397"/>
                  </a:cubicBezTo>
                  <a:cubicBezTo>
                    <a:pt x="121" y="5353"/>
                    <a:pt x="137" y="5310"/>
                    <a:pt x="143" y="5260"/>
                  </a:cubicBezTo>
                  <a:cubicBezTo>
                    <a:pt x="181" y="5085"/>
                    <a:pt x="219" y="4910"/>
                    <a:pt x="258" y="4740"/>
                  </a:cubicBezTo>
                  <a:cubicBezTo>
                    <a:pt x="285" y="4636"/>
                    <a:pt x="307" y="4538"/>
                    <a:pt x="329" y="4439"/>
                  </a:cubicBezTo>
                  <a:cubicBezTo>
                    <a:pt x="482" y="3706"/>
                    <a:pt x="685" y="2983"/>
                    <a:pt x="854" y="2250"/>
                  </a:cubicBezTo>
                  <a:cubicBezTo>
                    <a:pt x="936" y="1872"/>
                    <a:pt x="1029" y="1500"/>
                    <a:pt x="1123" y="1133"/>
                  </a:cubicBezTo>
                  <a:cubicBezTo>
                    <a:pt x="1161" y="985"/>
                    <a:pt x="1194" y="827"/>
                    <a:pt x="1237" y="668"/>
                  </a:cubicBezTo>
                  <a:cubicBezTo>
                    <a:pt x="1243" y="630"/>
                    <a:pt x="1259" y="591"/>
                    <a:pt x="1265" y="553"/>
                  </a:cubicBezTo>
                  <a:cubicBezTo>
                    <a:pt x="1276" y="482"/>
                    <a:pt x="1298" y="416"/>
                    <a:pt x="1314" y="345"/>
                  </a:cubicBezTo>
                  <a:cubicBezTo>
                    <a:pt x="1325" y="263"/>
                    <a:pt x="1347" y="181"/>
                    <a:pt x="1369" y="99"/>
                  </a:cubicBezTo>
                  <a:cubicBezTo>
                    <a:pt x="1369" y="93"/>
                    <a:pt x="1374" y="88"/>
                    <a:pt x="1374" y="82"/>
                  </a:cubicBezTo>
                  <a:cubicBezTo>
                    <a:pt x="1380" y="55"/>
                    <a:pt x="1380" y="33"/>
                    <a:pt x="1385" y="11"/>
                  </a:cubicBezTo>
                  <a:cubicBezTo>
                    <a:pt x="1374" y="11"/>
                    <a:pt x="1358" y="6"/>
                    <a:pt x="1352" y="6"/>
                  </a:cubicBezTo>
                  <a:cubicBezTo>
                    <a:pt x="1341" y="6"/>
                    <a:pt x="1320" y="0"/>
                    <a:pt x="1303" y="0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43" name="Google Shape;3943;p29"/>
            <p:cNvSpPr/>
            <p:nvPr/>
          </p:nvSpPr>
          <p:spPr>
            <a:xfrm>
              <a:off x="1043000" y="2624350"/>
              <a:ext cx="88700" cy="81475"/>
            </a:xfrm>
            <a:custGeom>
              <a:avLst/>
              <a:gdLst/>
              <a:ahLst/>
              <a:cxnLst/>
              <a:rect l="l" t="t" r="r" b="b"/>
              <a:pathLst>
                <a:path w="3548" h="3259" extrusionOk="0">
                  <a:moveTo>
                    <a:pt x="2883" y="1"/>
                  </a:moveTo>
                  <a:cubicBezTo>
                    <a:pt x="2682" y="1"/>
                    <a:pt x="2477" y="72"/>
                    <a:pt x="2311" y="176"/>
                  </a:cubicBezTo>
                  <a:cubicBezTo>
                    <a:pt x="1960" y="406"/>
                    <a:pt x="1681" y="713"/>
                    <a:pt x="1418" y="1041"/>
                  </a:cubicBezTo>
                  <a:cubicBezTo>
                    <a:pt x="1013" y="1539"/>
                    <a:pt x="630" y="2059"/>
                    <a:pt x="302" y="2612"/>
                  </a:cubicBezTo>
                  <a:cubicBezTo>
                    <a:pt x="203" y="2798"/>
                    <a:pt x="105" y="2990"/>
                    <a:pt x="23" y="3181"/>
                  </a:cubicBezTo>
                  <a:cubicBezTo>
                    <a:pt x="17" y="3203"/>
                    <a:pt x="12" y="3214"/>
                    <a:pt x="1" y="3236"/>
                  </a:cubicBezTo>
                  <a:lnTo>
                    <a:pt x="99" y="3236"/>
                  </a:lnTo>
                  <a:cubicBezTo>
                    <a:pt x="110" y="3181"/>
                    <a:pt x="138" y="3132"/>
                    <a:pt x="160" y="3088"/>
                  </a:cubicBezTo>
                  <a:cubicBezTo>
                    <a:pt x="165" y="3072"/>
                    <a:pt x="176" y="3050"/>
                    <a:pt x="181" y="3039"/>
                  </a:cubicBezTo>
                  <a:lnTo>
                    <a:pt x="203" y="2995"/>
                  </a:lnTo>
                  <a:cubicBezTo>
                    <a:pt x="214" y="2962"/>
                    <a:pt x="231" y="2935"/>
                    <a:pt x="242" y="2908"/>
                  </a:cubicBezTo>
                  <a:cubicBezTo>
                    <a:pt x="258" y="2886"/>
                    <a:pt x="264" y="2858"/>
                    <a:pt x="274" y="2842"/>
                  </a:cubicBezTo>
                  <a:lnTo>
                    <a:pt x="285" y="2831"/>
                  </a:lnTo>
                  <a:cubicBezTo>
                    <a:pt x="318" y="2776"/>
                    <a:pt x="346" y="2716"/>
                    <a:pt x="378" y="2661"/>
                  </a:cubicBezTo>
                  <a:cubicBezTo>
                    <a:pt x="669" y="2174"/>
                    <a:pt x="1002" y="1720"/>
                    <a:pt x="1353" y="1271"/>
                  </a:cubicBezTo>
                  <a:cubicBezTo>
                    <a:pt x="1583" y="981"/>
                    <a:pt x="1818" y="685"/>
                    <a:pt x="2103" y="450"/>
                  </a:cubicBezTo>
                  <a:cubicBezTo>
                    <a:pt x="2212" y="362"/>
                    <a:pt x="2322" y="275"/>
                    <a:pt x="2458" y="204"/>
                  </a:cubicBezTo>
                  <a:cubicBezTo>
                    <a:pt x="2486" y="193"/>
                    <a:pt x="2519" y="176"/>
                    <a:pt x="2557" y="165"/>
                  </a:cubicBezTo>
                  <a:cubicBezTo>
                    <a:pt x="2568" y="165"/>
                    <a:pt x="2584" y="160"/>
                    <a:pt x="2601" y="149"/>
                  </a:cubicBezTo>
                  <a:cubicBezTo>
                    <a:pt x="2623" y="144"/>
                    <a:pt x="2639" y="144"/>
                    <a:pt x="2655" y="138"/>
                  </a:cubicBezTo>
                  <a:lnTo>
                    <a:pt x="2759" y="116"/>
                  </a:lnTo>
                  <a:cubicBezTo>
                    <a:pt x="2795" y="113"/>
                    <a:pt x="2829" y="112"/>
                    <a:pt x="2862" y="112"/>
                  </a:cubicBezTo>
                  <a:cubicBezTo>
                    <a:pt x="2895" y="112"/>
                    <a:pt x="2926" y="113"/>
                    <a:pt x="2957" y="116"/>
                  </a:cubicBezTo>
                  <a:cubicBezTo>
                    <a:pt x="2973" y="116"/>
                    <a:pt x="2984" y="122"/>
                    <a:pt x="3000" y="122"/>
                  </a:cubicBezTo>
                  <a:cubicBezTo>
                    <a:pt x="3033" y="133"/>
                    <a:pt x="3066" y="138"/>
                    <a:pt x="3093" y="149"/>
                  </a:cubicBezTo>
                  <a:lnTo>
                    <a:pt x="3175" y="193"/>
                  </a:lnTo>
                  <a:cubicBezTo>
                    <a:pt x="3192" y="198"/>
                    <a:pt x="3203" y="215"/>
                    <a:pt x="3219" y="220"/>
                  </a:cubicBezTo>
                  <a:cubicBezTo>
                    <a:pt x="3241" y="231"/>
                    <a:pt x="3258" y="248"/>
                    <a:pt x="3274" y="269"/>
                  </a:cubicBezTo>
                  <a:lnTo>
                    <a:pt x="3296" y="286"/>
                  </a:lnTo>
                  <a:cubicBezTo>
                    <a:pt x="3296" y="297"/>
                    <a:pt x="3301" y="297"/>
                    <a:pt x="3301" y="302"/>
                  </a:cubicBezTo>
                  <a:cubicBezTo>
                    <a:pt x="3307" y="308"/>
                    <a:pt x="3307" y="313"/>
                    <a:pt x="3312" y="324"/>
                  </a:cubicBezTo>
                  <a:cubicBezTo>
                    <a:pt x="3323" y="330"/>
                    <a:pt x="3329" y="341"/>
                    <a:pt x="3334" y="352"/>
                  </a:cubicBezTo>
                  <a:cubicBezTo>
                    <a:pt x="3340" y="357"/>
                    <a:pt x="3351" y="362"/>
                    <a:pt x="3356" y="379"/>
                  </a:cubicBezTo>
                  <a:cubicBezTo>
                    <a:pt x="3362" y="395"/>
                    <a:pt x="3378" y="417"/>
                    <a:pt x="3383" y="439"/>
                  </a:cubicBezTo>
                  <a:cubicBezTo>
                    <a:pt x="3394" y="466"/>
                    <a:pt x="3405" y="499"/>
                    <a:pt x="3411" y="527"/>
                  </a:cubicBezTo>
                  <a:cubicBezTo>
                    <a:pt x="3411" y="532"/>
                    <a:pt x="3416" y="543"/>
                    <a:pt x="3416" y="549"/>
                  </a:cubicBezTo>
                  <a:cubicBezTo>
                    <a:pt x="3416" y="560"/>
                    <a:pt x="3422" y="570"/>
                    <a:pt x="3422" y="581"/>
                  </a:cubicBezTo>
                  <a:cubicBezTo>
                    <a:pt x="3433" y="603"/>
                    <a:pt x="3433" y="625"/>
                    <a:pt x="3438" y="642"/>
                  </a:cubicBezTo>
                  <a:cubicBezTo>
                    <a:pt x="3438" y="664"/>
                    <a:pt x="3444" y="680"/>
                    <a:pt x="3444" y="696"/>
                  </a:cubicBezTo>
                  <a:cubicBezTo>
                    <a:pt x="3449" y="713"/>
                    <a:pt x="3449" y="729"/>
                    <a:pt x="3449" y="751"/>
                  </a:cubicBezTo>
                  <a:cubicBezTo>
                    <a:pt x="3466" y="943"/>
                    <a:pt x="3444" y="1140"/>
                    <a:pt x="3389" y="1326"/>
                  </a:cubicBezTo>
                  <a:cubicBezTo>
                    <a:pt x="3378" y="1359"/>
                    <a:pt x="3367" y="1397"/>
                    <a:pt x="3356" y="1430"/>
                  </a:cubicBezTo>
                  <a:cubicBezTo>
                    <a:pt x="3340" y="1468"/>
                    <a:pt x="3323" y="1512"/>
                    <a:pt x="3307" y="1550"/>
                  </a:cubicBezTo>
                  <a:cubicBezTo>
                    <a:pt x="3285" y="1594"/>
                    <a:pt x="3274" y="1627"/>
                    <a:pt x="3252" y="1671"/>
                  </a:cubicBezTo>
                  <a:cubicBezTo>
                    <a:pt x="3241" y="1698"/>
                    <a:pt x="3219" y="1731"/>
                    <a:pt x="3203" y="1758"/>
                  </a:cubicBezTo>
                  <a:cubicBezTo>
                    <a:pt x="3186" y="1786"/>
                    <a:pt x="3165" y="1813"/>
                    <a:pt x="3148" y="1846"/>
                  </a:cubicBezTo>
                  <a:cubicBezTo>
                    <a:pt x="3137" y="1879"/>
                    <a:pt x="3115" y="1906"/>
                    <a:pt x="3093" y="1933"/>
                  </a:cubicBezTo>
                  <a:cubicBezTo>
                    <a:pt x="3044" y="2026"/>
                    <a:pt x="2973" y="2098"/>
                    <a:pt x="2907" y="2174"/>
                  </a:cubicBezTo>
                  <a:cubicBezTo>
                    <a:pt x="2858" y="2224"/>
                    <a:pt x="2809" y="2273"/>
                    <a:pt x="2754" y="2311"/>
                  </a:cubicBezTo>
                  <a:cubicBezTo>
                    <a:pt x="2469" y="2552"/>
                    <a:pt x="2146" y="2743"/>
                    <a:pt x="1813" y="2902"/>
                  </a:cubicBezTo>
                  <a:cubicBezTo>
                    <a:pt x="1714" y="2946"/>
                    <a:pt x="1610" y="2995"/>
                    <a:pt x="1517" y="3045"/>
                  </a:cubicBezTo>
                  <a:cubicBezTo>
                    <a:pt x="1462" y="3072"/>
                    <a:pt x="1397" y="3099"/>
                    <a:pt x="1336" y="3127"/>
                  </a:cubicBezTo>
                  <a:cubicBezTo>
                    <a:pt x="1331" y="3132"/>
                    <a:pt x="1320" y="3132"/>
                    <a:pt x="1309" y="3138"/>
                  </a:cubicBezTo>
                  <a:cubicBezTo>
                    <a:pt x="1276" y="3154"/>
                    <a:pt x="1249" y="3159"/>
                    <a:pt x="1221" y="3176"/>
                  </a:cubicBezTo>
                  <a:cubicBezTo>
                    <a:pt x="1194" y="3187"/>
                    <a:pt x="1167" y="3203"/>
                    <a:pt x="1139" y="3209"/>
                  </a:cubicBezTo>
                  <a:cubicBezTo>
                    <a:pt x="1112" y="3220"/>
                    <a:pt x="1079" y="3231"/>
                    <a:pt x="1052" y="3242"/>
                  </a:cubicBezTo>
                  <a:cubicBezTo>
                    <a:pt x="1041" y="3242"/>
                    <a:pt x="1035" y="3247"/>
                    <a:pt x="1030" y="3247"/>
                  </a:cubicBezTo>
                  <a:cubicBezTo>
                    <a:pt x="1024" y="3258"/>
                    <a:pt x="1024" y="3258"/>
                    <a:pt x="1019" y="3258"/>
                  </a:cubicBezTo>
                  <a:lnTo>
                    <a:pt x="1276" y="3258"/>
                  </a:lnTo>
                  <a:lnTo>
                    <a:pt x="1320" y="3236"/>
                  </a:lnTo>
                  <a:cubicBezTo>
                    <a:pt x="1632" y="3099"/>
                    <a:pt x="1938" y="2957"/>
                    <a:pt x="2240" y="2793"/>
                  </a:cubicBezTo>
                  <a:cubicBezTo>
                    <a:pt x="2502" y="2634"/>
                    <a:pt x="2754" y="2459"/>
                    <a:pt x="2973" y="2234"/>
                  </a:cubicBezTo>
                  <a:cubicBezTo>
                    <a:pt x="3318" y="1873"/>
                    <a:pt x="3542" y="1392"/>
                    <a:pt x="3548" y="882"/>
                  </a:cubicBezTo>
                  <a:cubicBezTo>
                    <a:pt x="3548" y="751"/>
                    <a:pt x="3537" y="609"/>
                    <a:pt x="3498" y="445"/>
                  </a:cubicBezTo>
                  <a:cubicBezTo>
                    <a:pt x="3493" y="439"/>
                    <a:pt x="3493" y="439"/>
                    <a:pt x="3493" y="434"/>
                  </a:cubicBezTo>
                  <a:cubicBezTo>
                    <a:pt x="3487" y="417"/>
                    <a:pt x="3487" y="406"/>
                    <a:pt x="3482" y="390"/>
                  </a:cubicBezTo>
                  <a:cubicBezTo>
                    <a:pt x="3471" y="384"/>
                    <a:pt x="3471" y="368"/>
                    <a:pt x="3466" y="362"/>
                  </a:cubicBezTo>
                  <a:cubicBezTo>
                    <a:pt x="3422" y="269"/>
                    <a:pt x="3356" y="176"/>
                    <a:pt x="3269" y="111"/>
                  </a:cubicBezTo>
                  <a:cubicBezTo>
                    <a:pt x="3151" y="33"/>
                    <a:pt x="3018" y="1"/>
                    <a:pt x="2883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44" name="Google Shape;3944;p29"/>
            <p:cNvSpPr/>
            <p:nvPr/>
          </p:nvSpPr>
          <p:spPr>
            <a:xfrm>
              <a:off x="1050250" y="2634625"/>
              <a:ext cx="80500" cy="71325"/>
            </a:xfrm>
            <a:custGeom>
              <a:avLst/>
              <a:gdLst/>
              <a:ahLst/>
              <a:cxnLst/>
              <a:rect l="l" t="t" r="r" b="b"/>
              <a:pathLst>
                <a:path w="3220" h="2853" extrusionOk="0">
                  <a:moveTo>
                    <a:pt x="3192" y="1"/>
                  </a:moveTo>
                  <a:cubicBezTo>
                    <a:pt x="3165" y="12"/>
                    <a:pt x="3143" y="28"/>
                    <a:pt x="3115" y="50"/>
                  </a:cubicBezTo>
                  <a:cubicBezTo>
                    <a:pt x="3099" y="55"/>
                    <a:pt x="3093" y="61"/>
                    <a:pt x="3077" y="66"/>
                  </a:cubicBezTo>
                  <a:cubicBezTo>
                    <a:pt x="2842" y="225"/>
                    <a:pt x="2628" y="417"/>
                    <a:pt x="2409" y="603"/>
                  </a:cubicBezTo>
                  <a:cubicBezTo>
                    <a:pt x="1867" y="1024"/>
                    <a:pt x="1342" y="1479"/>
                    <a:pt x="838" y="1955"/>
                  </a:cubicBezTo>
                  <a:cubicBezTo>
                    <a:pt x="581" y="2190"/>
                    <a:pt x="351" y="2442"/>
                    <a:pt x="127" y="2699"/>
                  </a:cubicBezTo>
                  <a:cubicBezTo>
                    <a:pt x="83" y="2759"/>
                    <a:pt x="45" y="2803"/>
                    <a:pt x="1" y="2852"/>
                  </a:cubicBezTo>
                  <a:lnTo>
                    <a:pt x="116" y="2852"/>
                  </a:lnTo>
                  <a:cubicBezTo>
                    <a:pt x="132" y="2831"/>
                    <a:pt x="154" y="2809"/>
                    <a:pt x="165" y="2792"/>
                  </a:cubicBezTo>
                  <a:cubicBezTo>
                    <a:pt x="521" y="2365"/>
                    <a:pt x="920" y="1982"/>
                    <a:pt x="1331" y="1615"/>
                  </a:cubicBezTo>
                  <a:cubicBezTo>
                    <a:pt x="1659" y="1314"/>
                    <a:pt x="1999" y="1024"/>
                    <a:pt x="2355" y="751"/>
                  </a:cubicBezTo>
                  <a:cubicBezTo>
                    <a:pt x="2552" y="586"/>
                    <a:pt x="2754" y="411"/>
                    <a:pt x="2957" y="253"/>
                  </a:cubicBezTo>
                  <a:cubicBezTo>
                    <a:pt x="2979" y="236"/>
                    <a:pt x="3000" y="220"/>
                    <a:pt x="3017" y="203"/>
                  </a:cubicBezTo>
                  <a:cubicBezTo>
                    <a:pt x="3033" y="198"/>
                    <a:pt x="3044" y="192"/>
                    <a:pt x="3055" y="181"/>
                  </a:cubicBezTo>
                  <a:cubicBezTo>
                    <a:pt x="3077" y="165"/>
                    <a:pt x="3099" y="149"/>
                    <a:pt x="3126" y="132"/>
                  </a:cubicBezTo>
                  <a:lnTo>
                    <a:pt x="3137" y="121"/>
                  </a:lnTo>
                  <a:cubicBezTo>
                    <a:pt x="3154" y="105"/>
                    <a:pt x="3181" y="88"/>
                    <a:pt x="3208" y="66"/>
                  </a:cubicBezTo>
                  <a:cubicBezTo>
                    <a:pt x="3205" y="63"/>
                    <a:pt x="3204" y="60"/>
                    <a:pt x="3207" y="60"/>
                  </a:cubicBezTo>
                  <a:cubicBezTo>
                    <a:pt x="3208" y="60"/>
                    <a:pt x="3212" y="62"/>
                    <a:pt x="3219" y="66"/>
                  </a:cubicBezTo>
                  <a:cubicBezTo>
                    <a:pt x="3208" y="55"/>
                    <a:pt x="3208" y="39"/>
                    <a:pt x="3203" y="28"/>
                  </a:cubicBezTo>
                  <a:cubicBezTo>
                    <a:pt x="3197" y="23"/>
                    <a:pt x="3197" y="6"/>
                    <a:pt x="3192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45" name="Google Shape;3945;p29"/>
            <p:cNvSpPr/>
            <p:nvPr/>
          </p:nvSpPr>
          <p:spPr>
            <a:xfrm>
              <a:off x="1550150" y="2571300"/>
              <a:ext cx="73500" cy="94150"/>
            </a:xfrm>
            <a:custGeom>
              <a:avLst/>
              <a:gdLst/>
              <a:ahLst/>
              <a:cxnLst/>
              <a:rect l="l" t="t" r="r" b="b"/>
              <a:pathLst>
                <a:path w="2940" h="3766" extrusionOk="0">
                  <a:moveTo>
                    <a:pt x="2470" y="0"/>
                  </a:moveTo>
                  <a:cubicBezTo>
                    <a:pt x="2409" y="0"/>
                    <a:pt x="2347" y="21"/>
                    <a:pt x="2288" y="49"/>
                  </a:cubicBezTo>
                  <a:cubicBezTo>
                    <a:pt x="2200" y="76"/>
                    <a:pt x="2118" y="103"/>
                    <a:pt x="2036" y="147"/>
                  </a:cubicBezTo>
                  <a:cubicBezTo>
                    <a:pt x="1779" y="268"/>
                    <a:pt x="1538" y="432"/>
                    <a:pt x="1330" y="640"/>
                  </a:cubicBezTo>
                  <a:cubicBezTo>
                    <a:pt x="1210" y="760"/>
                    <a:pt x="1100" y="892"/>
                    <a:pt x="996" y="1029"/>
                  </a:cubicBezTo>
                  <a:cubicBezTo>
                    <a:pt x="881" y="1198"/>
                    <a:pt x="772" y="1379"/>
                    <a:pt x="673" y="1559"/>
                  </a:cubicBezTo>
                  <a:cubicBezTo>
                    <a:pt x="608" y="1696"/>
                    <a:pt x="547" y="1833"/>
                    <a:pt x="476" y="1970"/>
                  </a:cubicBezTo>
                  <a:cubicBezTo>
                    <a:pt x="290" y="2348"/>
                    <a:pt x="109" y="2725"/>
                    <a:pt x="0" y="3130"/>
                  </a:cubicBezTo>
                  <a:cubicBezTo>
                    <a:pt x="11" y="3223"/>
                    <a:pt x="16" y="3327"/>
                    <a:pt x="33" y="3420"/>
                  </a:cubicBezTo>
                  <a:lnTo>
                    <a:pt x="38" y="3415"/>
                  </a:lnTo>
                  <a:cubicBezTo>
                    <a:pt x="219" y="3185"/>
                    <a:pt x="400" y="2955"/>
                    <a:pt x="586" y="2731"/>
                  </a:cubicBezTo>
                  <a:cubicBezTo>
                    <a:pt x="712" y="2572"/>
                    <a:pt x="832" y="2419"/>
                    <a:pt x="958" y="2255"/>
                  </a:cubicBezTo>
                  <a:cubicBezTo>
                    <a:pt x="1139" y="2019"/>
                    <a:pt x="1330" y="1789"/>
                    <a:pt x="1522" y="1559"/>
                  </a:cubicBezTo>
                  <a:cubicBezTo>
                    <a:pt x="1708" y="1330"/>
                    <a:pt x="1894" y="1089"/>
                    <a:pt x="2064" y="837"/>
                  </a:cubicBezTo>
                  <a:cubicBezTo>
                    <a:pt x="2173" y="684"/>
                    <a:pt x="2304" y="547"/>
                    <a:pt x="2414" y="399"/>
                  </a:cubicBezTo>
                  <a:cubicBezTo>
                    <a:pt x="2463" y="322"/>
                    <a:pt x="2507" y="262"/>
                    <a:pt x="2562" y="202"/>
                  </a:cubicBezTo>
                  <a:cubicBezTo>
                    <a:pt x="2571" y="189"/>
                    <a:pt x="2585" y="184"/>
                    <a:pt x="2598" y="184"/>
                  </a:cubicBezTo>
                  <a:cubicBezTo>
                    <a:pt x="2608" y="184"/>
                    <a:pt x="2618" y="187"/>
                    <a:pt x="2627" y="191"/>
                  </a:cubicBezTo>
                  <a:cubicBezTo>
                    <a:pt x="2644" y="207"/>
                    <a:pt x="2644" y="235"/>
                    <a:pt x="2633" y="257"/>
                  </a:cubicBezTo>
                  <a:cubicBezTo>
                    <a:pt x="2600" y="290"/>
                    <a:pt x="2573" y="322"/>
                    <a:pt x="2545" y="355"/>
                  </a:cubicBezTo>
                  <a:cubicBezTo>
                    <a:pt x="2447" y="514"/>
                    <a:pt x="2315" y="651"/>
                    <a:pt x="2206" y="793"/>
                  </a:cubicBezTo>
                  <a:cubicBezTo>
                    <a:pt x="2113" y="925"/>
                    <a:pt x="2025" y="1067"/>
                    <a:pt x="1921" y="1198"/>
                  </a:cubicBezTo>
                  <a:cubicBezTo>
                    <a:pt x="1834" y="1313"/>
                    <a:pt x="1735" y="1439"/>
                    <a:pt x="1648" y="1554"/>
                  </a:cubicBezTo>
                  <a:cubicBezTo>
                    <a:pt x="1429" y="1822"/>
                    <a:pt x="1204" y="2090"/>
                    <a:pt x="991" y="2364"/>
                  </a:cubicBezTo>
                  <a:cubicBezTo>
                    <a:pt x="728" y="2709"/>
                    <a:pt x="443" y="3037"/>
                    <a:pt x="175" y="3382"/>
                  </a:cubicBezTo>
                  <a:cubicBezTo>
                    <a:pt x="137" y="3437"/>
                    <a:pt x="88" y="3492"/>
                    <a:pt x="44" y="3546"/>
                  </a:cubicBezTo>
                  <a:cubicBezTo>
                    <a:pt x="55" y="3612"/>
                    <a:pt x="66" y="3689"/>
                    <a:pt x="71" y="3765"/>
                  </a:cubicBezTo>
                  <a:cubicBezTo>
                    <a:pt x="208" y="3749"/>
                    <a:pt x="339" y="3738"/>
                    <a:pt x="476" y="3716"/>
                  </a:cubicBezTo>
                  <a:cubicBezTo>
                    <a:pt x="646" y="3694"/>
                    <a:pt x="810" y="3661"/>
                    <a:pt x="974" y="3601"/>
                  </a:cubicBezTo>
                  <a:cubicBezTo>
                    <a:pt x="1182" y="3519"/>
                    <a:pt x="1368" y="3393"/>
                    <a:pt x="1544" y="3267"/>
                  </a:cubicBezTo>
                  <a:cubicBezTo>
                    <a:pt x="1741" y="3130"/>
                    <a:pt x="1932" y="2972"/>
                    <a:pt x="2096" y="2786"/>
                  </a:cubicBezTo>
                  <a:cubicBezTo>
                    <a:pt x="2255" y="2621"/>
                    <a:pt x="2365" y="2424"/>
                    <a:pt x="2474" y="2227"/>
                  </a:cubicBezTo>
                  <a:cubicBezTo>
                    <a:pt x="2605" y="1986"/>
                    <a:pt x="2715" y="1735"/>
                    <a:pt x="2802" y="1472"/>
                  </a:cubicBezTo>
                  <a:cubicBezTo>
                    <a:pt x="2863" y="1280"/>
                    <a:pt x="2917" y="1083"/>
                    <a:pt x="2928" y="875"/>
                  </a:cubicBezTo>
                  <a:cubicBezTo>
                    <a:pt x="2939" y="618"/>
                    <a:pt x="2830" y="186"/>
                    <a:pt x="2605" y="43"/>
                  </a:cubicBezTo>
                  <a:cubicBezTo>
                    <a:pt x="2563" y="12"/>
                    <a:pt x="2517" y="0"/>
                    <a:pt x="2470" y="0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46" name="Google Shape;3946;p29"/>
            <p:cNvSpPr/>
            <p:nvPr/>
          </p:nvSpPr>
          <p:spPr>
            <a:xfrm>
              <a:off x="1550150" y="2571300"/>
              <a:ext cx="73500" cy="94150"/>
            </a:xfrm>
            <a:custGeom>
              <a:avLst/>
              <a:gdLst/>
              <a:ahLst/>
              <a:cxnLst/>
              <a:rect l="l" t="t" r="r" b="b"/>
              <a:pathLst>
                <a:path w="2940" h="3766" extrusionOk="0">
                  <a:moveTo>
                    <a:pt x="2470" y="0"/>
                  </a:moveTo>
                  <a:cubicBezTo>
                    <a:pt x="2409" y="0"/>
                    <a:pt x="2347" y="21"/>
                    <a:pt x="2288" y="49"/>
                  </a:cubicBezTo>
                  <a:cubicBezTo>
                    <a:pt x="2200" y="76"/>
                    <a:pt x="2118" y="103"/>
                    <a:pt x="2036" y="147"/>
                  </a:cubicBezTo>
                  <a:cubicBezTo>
                    <a:pt x="1779" y="268"/>
                    <a:pt x="1538" y="432"/>
                    <a:pt x="1330" y="640"/>
                  </a:cubicBezTo>
                  <a:cubicBezTo>
                    <a:pt x="1210" y="760"/>
                    <a:pt x="1100" y="892"/>
                    <a:pt x="996" y="1029"/>
                  </a:cubicBezTo>
                  <a:cubicBezTo>
                    <a:pt x="881" y="1198"/>
                    <a:pt x="772" y="1379"/>
                    <a:pt x="673" y="1559"/>
                  </a:cubicBezTo>
                  <a:cubicBezTo>
                    <a:pt x="608" y="1696"/>
                    <a:pt x="547" y="1833"/>
                    <a:pt x="476" y="1970"/>
                  </a:cubicBezTo>
                  <a:cubicBezTo>
                    <a:pt x="290" y="2348"/>
                    <a:pt x="109" y="2725"/>
                    <a:pt x="0" y="3130"/>
                  </a:cubicBezTo>
                  <a:cubicBezTo>
                    <a:pt x="11" y="3223"/>
                    <a:pt x="16" y="3327"/>
                    <a:pt x="33" y="3420"/>
                  </a:cubicBezTo>
                  <a:lnTo>
                    <a:pt x="38" y="3415"/>
                  </a:lnTo>
                  <a:cubicBezTo>
                    <a:pt x="219" y="3185"/>
                    <a:pt x="400" y="2955"/>
                    <a:pt x="586" y="2731"/>
                  </a:cubicBezTo>
                  <a:cubicBezTo>
                    <a:pt x="712" y="2572"/>
                    <a:pt x="832" y="2419"/>
                    <a:pt x="958" y="2255"/>
                  </a:cubicBezTo>
                  <a:cubicBezTo>
                    <a:pt x="1139" y="2019"/>
                    <a:pt x="1330" y="1789"/>
                    <a:pt x="1522" y="1559"/>
                  </a:cubicBezTo>
                  <a:cubicBezTo>
                    <a:pt x="1708" y="1330"/>
                    <a:pt x="1894" y="1089"/>
                    <a:pt x="2064" y="837"/>
                  </a:cubicBezTo>
                  <a:cubicBezTo>
                    <a:pt x="2173" y="684"/>
                    <a:pt x="2304" y="547"/>
                    <a:pt x="2414" y="399"/>
                  </a:cubicBezTo>
                  <a:cubicBezTo>
                    <a:pt x="2463" y="322"/>
                    <a:pt x="2507" y="262"/>
                    <a:pt x="2562" y="202"/>
                  </a:cubicBezTo>
                  <a:cubicBezTo>
                    <a:pt x="2571" y="189"/>
                    <a:pt x="2585" y="184"/>
                    <a:pt x="2598" y="184"/>
                  </a:cubicBezTo>
                  <a:cubicBezTo>
                    <a:pt x="2608" y="184"/>
                    <a:pt x="2618" y="187"/>
                    <a:pt x="2627" y="191"/>
                  </a:cubicBezTo>
                  <a:cubicBezTo>
                    <a:pt x="2644" y="207"/>
                    <a:pt x="2644" y="235"/>
                    <a:pt x="2633" y="257"/>
                  </a:cubicBezTo>
                  <a:cubicBezTo>
                    <a:pt x="2600" y="290"/>
                    <a:pt x="2573" y="322"/>
                    <a:pt x="2545" y="355"/>
                  </a:cubicBezTo>
                  <a:cubicBezTo>
                    <a:pt x="2447" y="514"/>
                    <a:pt x="2315" y="651"/>
                    <a:pt x="2206" y="793"/>
                  </a:cubicBezTo>
                  <a:cubicBezTo>
                    <a:pt x="2113" y="925"/>
                    <a:pt x="2025" y="1067"/>
                    <a:pt x="1921" y="1198"/>
                  </a:cubicBezTo>
                  <a:cubicBezTo>
                    <a:pt x="1834" y="1313"/>
                    <a:pt x="1735" y="1439"/>
                    <a:pt x="1648" y="1554"/>
                  </a:cubicBezTo>
                  <a:cubicBezTo>
                    <a:pt x="1429" y="1822"/>
                    <a:pt x="1204" y="2090"/>
                    <a:pt x="991" y="2364"/>
                  </a:cubicBezTo>
                  <a:cubicBezTo>
                    <a:pt x="728" y="2709"/>
                    <a:pt x="443" y="3037"/>
                    <a:pt x="175" y="3382"/>
                  </a:cubicBezTo>
                  <a:cubicBezTo>
                    <a:pt x="137" y="3437"/>
                    <a:pt x="88" y="3492"/>
                    <a:pt x="44" y="3546"/>
                  </a:cubicBezTo>
                  <a:cubicBezTo>
                    <a:pt x="55" y="3612"/>
                    <a:pt x="66" y="3689"/>
                    <a:pt x="71" y="3765"/>
                  </a:cubicBezTo>
                  <a:cubicBezTo>
                    <a:pt x="208" y="3749"/>
                    <a:pt x="339" y="3738"/>
                    <a:pt x="476" y="3716"/>
                  </a:cubicBezTo>
                  <a:cubicBezTo>
                    <a:pt x="646" y="3694"/>
                    <a:pt x="810" y="3661"/>
                    <a:pt x="974" y="3601"/>
                  </a:cubicBezTo>
                  <a:cubicBezTo>
                    <a:pt x="1182" y="3519"/>
                    <a:pt x="1368" y="3393"/>
                    <a:pt x="1544" y="3267"/>
                  </a:cubicBezTo>
                  <a:cubicBezTo>
                    <a:pt x="1741" y="3130"/>
                    <a:pt x="1932" y="2972"/>
                    <a:pt x="2096" y="2786"/>
                  </a:cubicBezTo>
                  <a:cubicBezTo>
                    <a:pt x="2255" y="2621"/>
                    <a:pt x="2365" y="2424"/>
                    <a:pt x="2474" y="2227"/>
                  </a:cubicBezTo>
                  <a:cubicBezTo>
                    <a:pt x="2605" y="1986"/>
                    <a:pt x="2715" y="1735"/>
                    <a:pt x="2802" y="1472"/>
                  </a:cubicBezTo>
                  <a:cubicBezTo>
                    <a:pt x="2863" y="1280"/>
                    <a:pt x="2917" y="1083"/>
                    <a:pt x="2928" y="875"/>
                  </a:cubicBezTo>
                  <a:cubicBezTo>
                    <a:pt x="2939" y="618"/>
                    <a:pt x="2830" y="186"/>
                    <a:pt x="2605" y="43"/>
                  </a:cubicBezTo>
                  <a:cubicBezTo>
                    <a:pt x="2563" y="12"/>
                    <a:pt x="2517" y="0"/>
                    <a:pt x="2470" y="0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47" name="Google Shape;3947;p29"/>
            <p:cNvSpPr/>
            <p:nvPr/>
          </p:nvSpPr>
          <p:spPr>
            <a:xfrm>
              <a:off x="1466675" y="2598550"/>
              <a:ext cx="74325" cy="64850"/>
            </a:xfrm>
            <a:custGeom>
              <a:avLst/>
              <a:gdLst/>
              <a:ahLst/>
              <a:cxnLst/>
              <a:rect l="l" t="t" r="r" b="b"/>
              <a:pathLst>
                <a:path w="2973" h="2594" extrusionOk="0">
                  <a:moveTo>
                    <a:pt x="768" y="0"/>
                  </a:moveTo>
                  <a:cubicBezTo>
                    <a:pt x="724" y="0"/>
                    <a:pt x="680" y="6"/>
                    <a:pt x="635" y="21"/>
                  </a:cubicBezTo>
                  <a:cubicBezTo>
                    <a:pt x="498" y="53"/>
                    <a:pt x="372" y="136"/>
                    <a:pt x="285" y="240"/>
                  </a:cubicBezTo>
                  <a:cubicBezTo>
                    <a:pt x="219" y="316"/>
                    <a:pt x="148" y="387"/>
                    <a:pt x="93" y="480"/>
                  </a:cubicBezTo>
                  <a:cubicBezTo>
                    <a:pt x="0" y="650"/>
                    <a:pt x="11" y="864"/>
                    <a:pt x="55" y="1055"/>
                  </a:cubicBezTo>
                  <a:cubicBezTo>
                    <a:pt x="93" y="1274"/>
                    <a:pt x="192" y="1477"/>
                    <a:pt x="329" y="1657"/>
                  </a:cubicBezTo>
                  <a:cubicBezTo>
                    <a:pt x="389" y="1739"/>
                    <a:pt x="443" y="1827"/>
                    <a:pt x="520" y="1904"/>
                  </a:cubicBezTo>
                  <a:cubicBezTo>
                    <a:pt x="684" y="2057"/>
                    <a:pt x="876" y="2183"/>
                    <a:pt x="1073" y="2287"/>
                  </a:cubicBezTo>
                  <a:cubicBezTo>
                    <a:pt x="1303" y="2407"/>
                    <a:pt x="1566" y="2489"/>
                    <a:pt x="1817" y="2549"/>
                  </a:cubicBezTo>
                  <a:cubicBezTo>
                    <a:pt x="2042" y="2593"/>
                    <a:pt x="2272" y="2577"/>
                    <a:pt x="2496" y="2588"/>
                  </a:cubicBezTo>
                  <a:cubicBezTo>
                    <a:pt x="2517" y="2588"/>
                    <a:pt x="2538" y="2589"/>
                    <a:pt x="2559" y="2589"/>
                  </a:cubicBezTo>
                  <a:cubicBezTo>
                    <a:pt x="2695" y="2589"/>
                    <a:pt x="2824" y="2575"/>
                    <a:pt x="2961" y="2560"/>
                  </a:cubicBezTo>
                  <a:cubicBezTo>
                    <a:pt x="2857" y="2517"/>
                    <a:pt x="2770" y="2456"/>
                    <a:pt x="2671" y="2407"/>
                  </a:cubicBezTo>
                  <a:cubicBezTo>
                    <a:pt x="2414" y="2276"/>
                    <a:pt x="2190" y="2084"/>
                    <a:pt x="1954" y="1914"/>
                  </a:cubicBezTo>
                  <a:cubicBezTo>
                    <a:pt x="1642" y="1674"/>
                    <a:pt x="1341" y="1422"/>
                    <a:pt x="1040" y="1170"/>
                  </a:cubicBezTo>
                  <a:cubicBezTo>
                    <a:pt x="854" y="1017"/>
                    <a:pt x="668" y="853"/>
                    <a:pt x="498" y="683"/>
                  </a:cubicBezTo>
                  <a:cubicBezTo>
                    <a:pt x="438" y="623"/>
                    <a:pt x="372" y="552"/>
                    <a:pt x="318" y="491"/>
                  </a:cubicBezTo>
                  <a:cubicBezTo>
                    <a:pt x="285" y="469"/>
                    <a:pt x="290" y="426"/>
                    <a:pt x="334" y="409"/>
                  </a:cubicBezTo>
                  <a:cubicBezTo>
                    <a:pt x="339" y="408"/>
                    <a:pt x="344" y="407"/>
                    <a:pt x="349" y="407"/>
                  </a:cubicBezTo>
                  <a:cubicBezTo>
                    <a:pt x="363" y="407"/>
                    <a:pt x="375" y="414"/>
                    <a:pt x="383" y="431"/>
                  </a:cubicBezTo>
                  <a:cubicBezTo>
                    <a:pt x="427" y="480"/>
                    <a:pt x="471" y="524"/>
                    <a:pt x="520" y="573"/>
                  </a:cubicBezTo>
                  <a:cubicBezTo>
                    <a:pt x="728" y="787"/>
                    <a:pt x="958" y="978"/>
                    <a:pt x="1188" y="1170"/>
                  </a:cubicBezTo>
                  <a:cubicBezTo>
                    <a:pt x="1631" y="1537"/>
                    <a:pt x="2080" y="1893"/>
                    <a:pt x="2551" y="2221"/>
                  </a:cubicBezTo>
                  <a:cubicBezTo>
                    <a:pt x="2688" y="2303"/>
                    <a:pt x="2830" y="2385"/>
                    <a:pt x="2972" y="2456"/>
                  </a:cubicBezTo>
                  <a:cubicBezTo>
                    <a:pt x="2961" y="2358"/>
                    <a:pt x="2945" y="2259"/>
                    <a:pt x="2934" y="2161"/>
                  </a:cubicBezTo>
                  <a:cubicBezTo>
                    <a:pt x="2852" y="2024"/>
                    <a:pt x="2781" y="1882"/>
                    <a:pt x="2688" y="1767"/>
                  </a:cubicBezTo>
                  <a:cubicBezTo>
                    <a:pt x="2529" y="1509"/>
                    <a:pt x="2381" y="1258"/>
                    <a:pt x="2195" y="1033"/>
                  </a:cubicBezTo>
                  <a:cubicBezTo>
                    <a:pt x="2009" y="798"/>
                    <a:pt x="1812" y="573"/>
                    <a:pt x="1571" y="398"/>
                  </a:cubicBezTo>
                  <a:cubicBezTo>
                    <a:pt x="1379" y="245"/>
                    <a:pt x="1177" y="97"/>
                    <a:pt x="936" y="26"/>
                  </a:cubicBezTo>
                  <a:cubicBezTo>
                    <a:pt x="880" y="11"/>
                    <a:pt x="825" y="0"/>
                    <a:pt x="768" y="0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48" name="Google Shape;3948;p29"/>
            <p:cNvSpPr/>
            <p:nvPr/>
          </p:nvSpPr>
          <p:spPr>
            <a:xfrm>
              <a:off x="1535900" y="2546650"/>
              <a:ext cx="39850" cy="201450"/>
            </a:xfrm>
            <a:custGeom>
              <a:avLst/>
              <a:gdLst/>
              <a:ahLst/>
              <a:cxnLst/>
              <a:rect l="l" t="t" r="r" b="b"/>
              <a:pathLst>
                <a:path w="1594" h="8058" extrusionOk="0">
                  <a:moveTo>
                    <a:pt x="6" y="0"/>
                  </a:moveTo>
                  <a:cubicBezTo>
                    <a:pt x="1" y="263"/>
                    <a:pt x="1" y="515"/>
                    <a:pt x="6" y="777"/>
                  </a:cubicBezTo>
                  <a:cubicBezTo>
                    <a:pt x="12" y="1391"/>
                    <a:pt x="55" y="1998"/>
                    <a:pt x="105" y="2611"/>
                  </a:cubicBezTo>
                  <a:cubicBezTo>
                    <a:pt x="143" y="3137"/>
                    <a:pt x="192" y="3668"/>
                    <a:pt x="253" y="4204"/>
                  </a:cubicBezTo>
                  <a:cubicBezTo>
                    <a:pt x="253" y="4226"/>
                    <a:pt x="258" y="4237"/>
                    <a:pt x="258" y="4259"/>
                  </a:cubicBezTo>
                  <a:cubicBezTo>
                    <a:pt x="258" y="4281"/>
                    <a:pt x="269" y="4292"/>
                    <a:pt x="269" y="4313"/>
                  </a:cubicBezTo>
                  <a:cubicBezTo>
                    <a:pt x="269" y="4335"/>
                    <a:pt x="274" y="4346"/>
                    <a:pt x="274" y="4368"/>
                  </a:cubicBezTo>
                  <a:cubicBezTo>
                    <a:pt x="274" y="4390"/>
                    <a:pt x="280" y="4401"/>
                    <a:pt x="280" y="4423"/>
                  </a:cubicBezTo>
                  <a:cubicBezTo>
                    <a:pt x="285" y="4472"/>
                    <a:pt x="296" y="4510"/>
                    <a:pt x="302" y="4560"/>
                  </a:cubicBezTo>
                  <a:cubicBezTo>
                    <a:pt x="302" y="4571"/>
                    <a:pt x="307" y="4587"/>
                    <a:pt x="307" y="4598"/>
                  </a:cubicBezTo>
                  <a:cubicBezTo>
                    <a:pt x="307" y="4620"/>
                    <a:pt x="313" y="4642"/>
                    <a:pt x="313" y="4664"/>
                  </a:cubicBezTo>
                  <a:cubicBezTo>
                    <a:pt x="324" y="4675"/>
                    <a:pt x="324" y="4680"/>
                    <a:pt x="324" y="4697"/>
                  </a:cubicBezTo>
                  <a:cubicBezTo>
                    <a:pt x="329" y="4746"/>
                    <a:pt x="335" y="4801"/>
                    <a:pt x="340" y="4844"/>
                  </a:cubicBezTo>
                  <a:cubicBezTo>
                    <a:pt x="411" y="5282"/>
                    <a:pt x="515" y="5715"/>
                    <a:pt x="625" y="6142"/>
                  </a:cubicBezTo>
                  <a:cubicBezTo>
                    <a:pt x="734" y="6585"/>
                    <a:pt x="844" y="7023"/>
                    <a:pt x="986" y="7455"/>
                  </a:cubicBezTo>
                  <a:cubicBezTo>
                    <a:pt x="1052" y="7658"/>
                    <a:pt x="1134" y="7855"/>
                    <a:pt x="1216" y="8057"/>
                  </a:cubicBezTo>
                  <a:lnTo>
                    <a:pt x="1594" y="8057"/>
                  </a:lnTo>
                  <a:cubicBezTo>
                    <a:pt x="1517" y="7931"/>
                    <a:pt x="1451" y="7800"/>
                    <a:pt x="1402" y="7658"/>
                  </a:cubicBezTo>
                  <a:cubicBezTo>
                    <a:pt x="1260" y="7411"/>
                    <a:pt x="1128" y="7160"/>
                    <a:pt x="1063" y="6881"/>
                  </a:cubicBezTo>
                  <a:cubicBezTo>
                    <a:pt x="931" y="6399"/>
                    <a:pt x="794" y="5923"/>
                    <a:pt x="679" y="5441"/>
                  </a:cubicBezTo>
                  <a:cubicBezTo>
                    <a:pt x="630" y="5244"/>
                    <a:pt x="603" y="5036"/>
                    <a:pt x="575" y="4833"/>
                  </a:cubicBezTo>
                  <a:cubicBezTo>
                    <a:pt x="570" y="4828"/>
                    <a:pt x="570" y="4812"/>
                    <a:pt x="570" y="4806"/>
                  </a:cubicBezTo>
                  <a:lnTo>
                    <a:pt x="570" y="4779"/>
                  </a:lnTo>
                  <a:cubicBezTo>
                    <a:pt x="559" y="4762"/>
                    <a:pt x="559" y="4757"/>
                    <a:pt x="559" y="4746"/>
                  </a:cubicBezTo>
                  <a:cubicBezTo>
                    <a:pt x="554" y="4702"/>
                    <a:pt x="554" y="4669"/>
                    <a:pt x="548" y="4625"/>
                  </a:cubicBezTo>
                  <a:cubicBezTo>
                    <a:pt x="537" y="4614"/>
                    <a:pt x="537" y="4598"/>
                    <a:pt x="537" y="4587"/>
                  </a:cubicBezTo>
                  <a:cubicBezTo>
                    <a:pt x="532" y="4560"/>
                    <a:pt x="532" y="4527"/>
                    <a:pt x="526" y="4489"/>
                  </a:cubicBezTo>
                  <a:cubicBezTo>
                    <a:pt x="521" y="4434"/>
                    <a:pt x="515" y="4390"/>
                    <a:pt x="504" y="4335"/>
                  </a:cubicBezTo>
                  <a:cubicBezTo>
                    <a:pt x="499" y="4253"/>
                    <a:pt x="488" y="4171"/>
                    <a:pt x="477" y="4089"/>
                  </a:cubicBezTo>
                  <a:cubicBezTo>
                    <a:pt x="428" y="3678"/>
                    <a:pt x="384" y="3257"/>
                    <a:pt x="340" y="2841"/>
                  </a:cubicBezTo>
                  <a:cubicBezTo>
                    <a:pt x="280" y="1943"/>
                    <a:pt x="225" y="1040"/>
                    <a:pt x="242" y="148"/>
                  </a:cubicBezTo>
                  <a:lnTo>
                    <a:pt x="242" y="49"/>
                  </a:lnTo>
                  <a:cubicBezTo>
                    <a:pt x="220" y="49"/>
                    <a:pt x="198" y="22"/>
                    <a:pt x="198" y="0"/>
                  </a:cubicBezTo>
                  <a:cubicBezTo>
                    <a:pt x="168" y="6"/>
                    <a:pt x="135" y="8"/>
                    <a:pt x="102" y="8"/>
                  </a:cubicBezTo>
                  <a:cubicBezTo>
                    <a:pt x="69" y="8"/>
                    <a:pt x="36" y="6"/>
                    <a:pt x="6" y="0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49" name="Google Shape;3949;p29"/>
            <p:cNvSpPr/>
            <p:nvPr/>
          </p:nvSpPr>
          <p:spPr>
            <a:xfrm>
              <a:off x="1477750" y="2424275"/>
              <a:ext cx="112500" cy="121300"/>
            </a:xfrm>
            <a:custGeom>
              <a:avLst/>
              <a:gdLst/>
              <a:ahLst/>
              <a:cxnLst/>
              <a:rect l="l" t="t" r="r" b="b"/>
              <a:pathLst>
                <a:path w="4500" h="4852" extrusionOk="0">
                  <a:moveTo>
                    <a:pt x="2327" y="3023"/>
                  </a:moveTo>
                  <a:cubicBezTo>
                    <a:pt x="2381" y="3023"/>
                    <a:pt x="2436" y="3029"/>
                    <a:pt x="2496" y="3034"/>
                  </a:cubicBezTo>
                  <a:cubicBezTo>
                    <a:pt x="2540" y="3045"/>
                    <a:pt x="2584" y="3051"/>
                    <a:pt x="2622" y="3083"/>
                  </a:cubicBezTo>
                  <a:cubicBezTo>
                    <a:pt x="2787" y="3127"/>
                    <a:pt x="2819" y="3291"/>
                    <a:pt x="2683" y="3401"/>
                  </a:cubicBezTo>
                  <a:cubicBezTo>
                    <a:pt x="2557" y="3499"/>
                    <a:pt x="2387" y="3516"/>
                    <a:pt x="2239" y="3516"/>
                  </a:cubicBezTo>
                  <a:cubicBezTo>
                    <a:pt x="2102" y="3510"/>
                    <a:pt x="1883" y="3499"/>
                    <a:pt x="1807" y="3357"/>
                  </a:cubicBezTo>
                  <a:cubicBezTo>
                    <a:pt x="1785" y="3308"/>
                    <a:pt x="1779" y="3248"/>
                    <a:pt x="1812" y="3198"/>
                  </a:cubicBezTo>
                  <a:cubicBezTo>
                    <a:pt x="1840" y="3166"/>
                    <a:pt x="1889" y="3144"/>
                    <a:pt x="1922" y="3127"/>
                  </a:cubicBezTo>
                  <a:cubicBezTo>
                    <a:pt x="2048" y="3051"/>
                    <a:pt x="2190" y="3023"/>
                    <a:pt x="2327" y="3023"/>
                  </a:cubicBezTo>
                  <a:close/>
                  <a:moveTo>
                    <a:pt x="2558" y="0"/>
                  </a:moveTo>
                  <a:cubicBezTo>
                    <a:pt x="2501" y="0"/>
                    <a:pt x="2443" y="8"/>
                    <a:pt x="2387" y="24"/>
                  </a:cubicBezTo>
                  <a:cubicBezTo>
                    <a:pt x="2360" y="35"/>
                    <a:pt x="2332" y="46"/>
                    <a:pt x="2305" y="62"/>
                  </a:cubicBezTo>
                  <a:cubicBezTo>
                    <a:pt x="2277" y="73"/>
                    <a:pt x="2256" y="95"/>
                    <a:pt x="2228" y="117"/>
                  </a:cubicBezTo>
                  <a:cubicBezTo>
                    <a:pt x="2091" y="237"/>
                    <a:pt x="2026" y="451"/>
                    <a:pt x="2031" y="642"/>
                  </a:cubicBezTo>
                  <a:cubicBezTo>
                    <a:pt x="2031" y="861"/>
                    <a:pt x="2059" y="1075"/>
                    <a:pt x="2102" y="1283"/>
                  </a:cubicBezTo>
                  <a:cubicBezTo>
                    <a:pt x="2130" y="1419"/>
                    <a:pt x="2163" y="1551"/>
                    <a:pt x="2190" y="1688"/>
                  </a:cubicBezTo>
                  <a:cubicBezTo>
                    <a:pt x="2195" y="1737"/>
                    <a:pt x="2253" y="1902"/>
                    <a:pt x="2176" y="1902"/>
                  </a:cubicBezTo>
                  <a:cubicBezTo>
                    <a:pt x="2168" y="1902"/>
                    <a:pt x="2158" y="1900"/>
                    <a:pt x="2146" y="1896"/>
                  </a:cubicBezTo>
                  <a:cubicBezTo>
                    <a:pt x="2113" y="1874"/>
                    <a:pt x="2097" y="1830"/>
                    <a:pt x="2080" y="1797"/>
                  </a:cubicBezTo>
                  <a:cubicBezTo>
                    <a:pt x="2026" y="1710"/>
                    <a:pt x="1976" y="1622"/>
                    <a:pt x="1927" y="1529"/>
                  </a:cubicBezTo>
                  <a:cubicBezTo>
                    <a:pt x="1763" y="1266"/>
                    <a:pt x="1593" y="943"/>
                    <a:pt x="1287" y="845"/>
                  </a:cubicBezTo>
                  <a:cubicBezTo>
                    <a:pt x="1251" y="837"/>
                    <a:pt x="1218" y="832"/>
                    <a:pt x="1187" y="832"/>
                  </a:cubicBezTo>
                  <a:cubicBezTo>
                    <a:pt x="1155" y="832"/>
                    <a:pt x="1125" y="837"/>
                    <a:pt x="1095" y="845"/>
                  </a:cubicBezTo>
                  <a:cubicBezTo>
                    <a:pt x="1062" y="856"/>
                    <a:pt x="1035" y="872"/>
                    <a:pt x="1008" y="894"/>
                  </a:cubicBezTo>
                  <a:cubicBezTo>
                    <a:pt x="991" y="899"/>
                    <a:pt x="980" y="916"/>
                    <a:pt x="964" y="921"/>
                  </a:cubicBezTo>
                  <a:cubicBezTo>
                    <a:pt x="876" y="993"/>
                    <a:pt x="811" y="1091"/>
                    <a:pt x="772" y="1195"/>
                  </a:cubicBezTo>
                  <a:cubicBezTo>
                    <a:pt x="712" y="1348"/>
                    <a:pt x="696" y="1513"/>
                    <a:pt x="696" y="1666"/>
                  </a:cubicBezTo>
                  <a:cubicBezTo>
                    <a:pt x="690" y="1912"/>
                    <a:pt x="750" y="2153"/>
                    <a:pt x="871" y="2366"/>
                  </a:cubicBezTo>
                  <a:cubicBezTo>
                    <a:pt x="936" y="2498"/>
                    <a:pt x="1019" y="2624"/>
                    <a:pt x="1095" y="2750"/>
                  </a:cubicBezTo>
                  <a:lnTo>
                    <a:pt x="1177" y="2870"/>
                  </a:lnTo>
                  <a:lnTo>
                    <a:pt x="1259" y="2996"/>
                  </a:lnTo>
                  <a:cubicBezTo>
                    <a:pt x="1281" y="3026"/>
                    <a:pt x="1255" y="3066"/>
                    <a:pt x="1225" y="3066"/>
                  </a:cubicBezTo>
                  <a:cubicBezTo>
                    <a:pt x="1216" y="3066"/>
                    <a:pt x="1207" y="3063"/>
                    <a:pt x="1199" y="3056"/>
                  </a:cubicBezTo>
                  <a:cubicBezTo>
                    <a:pt x="986" y="2865"/>
                    <a:pt x="586" y="2476"/>
                    <a:pt x="302" y="2476"/>
                  </a:cubicBezTo>
                  <a:cubicBezTo>
                    <a:pt x="66" y="2498"/>
                    <a:pt x="0" y="2646"/>
                    <a:pt x="22" y="2870"/>
                  </a:cubicBezTo>
                  <a:cubicBezTo>
                    <a:pt x="28" y="2941"/>
                    <a:pt x="39" y="3001"/>
                    <a:pt x="55" y="3073"/>
                  </a:cubicBezTo>
                  <a:cubicBezTo>
                    <a:pt x="66" y="3138"/>
                    <a:pt x="88" y="3198"/>
                    <a:pt x="110" y="3259"/>
                  </a:cubicBezTo>
                  <a:cubicBezTo>
                    <a:pt x="121" y="3302"/>
                    <a:pt x="143" y="3346"/>
                    <a:pt x="165" y="3385"/>
                  </a:cubicBezTo>
                  <a:cubicBezTo>
                    <a:pt x="203" y="3461"/>
                    <a:pt x="252" y="3543"/>
                    <a:pt x="307" y="3614"/>
                  </a:cubicBezTo>
                  <a:cubicBezTo>
                    <a:pt x="334" y="3658"/>
                    <a:pt x="362" y="3691"/>
                    <a:pt x="395" y="3735"/>
                  </a:cubicBezTo>
                  <a:cubicBezTo>
                    <a:pt x="416" y="3762"/>
                    <a:pt x="438" y="3784"/>
                    <a:pt x="455" y="3806"/>
                  </a:cubicBezTo>
                  <a:cubicBezTo>
                    <a:pt x="504" y="3855"/>
                    <a:pt x="548" y="3910"/>
                    <a:pt x="592" y="3959"/>
                  </a:cubicBezTo>
                  <a:cubicBezTo>
                    <a:pt x="701" y="4069"/>
                    <a:pt x="827" y="4173"/>
                    <a:pt x="947" y="4255"/>
                  </a:cubicBezTo>
                  <a:cubicBezTo>
                    <a:pt x="991" y="4282"/>
                    <a:pt x="1035" y="4310"/>
                    <a:pt x="1073" y="4331"/>
                  </a:cubicBezTo>
                  <a:cubicBezTo>
                    <a:pt x="1139" y="4370"/>
                    <a:pt x="1205" y="4403"/>
                    <a:pt x="1265" y="4430"/>
                  </a:cubicBezTo>
                  <a:cubicBezTo>
                    <a:pt x="1352" y="4474"/>
                    <a:pt x="1440" y="4507"/>
                    <a:pt x="1533" y="4539"/>
                  </a:cubicBezTo>
                  <a:cubicBezTo>
                    <a:pt x="1621" y="4578"/>
                    <a:pt x="1714" y="4616"/>
                    <a:pt x="1807" y="4649"/>
                  </a:cubicBezTo>
                  <a:cubicBezTo>
                    <a:pt x="1905" y="4687"/>
                    <a:pt x="2009" y="4726"/>
                    <a:pt x="2113" y="4753"/>
                  </a:cubicBezTo>
                  <a:cubicBezTo>
                    <a:pt x="2124" y="4758"/>
                    <a:pt x="2146" y="4758"/>
                    <a:pt x="2163" y="4769"/>
                  </a:cubicBezTo>
                  <a:cubicBezTo>
                    <a:pt x="2179" y="4775"/>
                    <a:pt x="2206" y="4780"/>
                    <a:pt x="2228" y="4786"/>
                  </a:cubicBezTo>
                  <a:lnTo>
                    <a:pt x="2245" y="4786"/>
                  </a:lnTo>
                  <a:cubicBezTo>
                    <a:pt x="2250" y="4786"/>
                    <a:pt x="2256" y="4786"/>
                    <a:pt x="2261" y="4797"/>
                  </a:cubicBezTo>
                  <a:lnTo>
                    <a:pt x="2272" y="4797"/>
                  </a:lnTo>
                  <a:cubicBezTo>
                    <a:pt x="2283" y="4797"/>
                    <a:pt x="2288" y="4802"/>
                    <a:pt x="2305" y="4802"/>
                  </a:cubicBezTo>
                  <a:lnTo>
                    <a:pt x="2403" y="4802"/>
                  </a:lnTo>
                  <a:cubicBezTo>
                    <a:pt x="2442" y="4802"/>
                    <a:pt x="2491" y="4802"/>
                    <a:pt x="2529" y="4797"/>
                  </a:cubicBezTo>
                  <a:lnTo>
                    <a:pt x="2551" y="4797"/>
                  </a:lnTo>
                  <a:cubicBezTo>
                    <a:pt x="2557" y="4797"/>
                    <a:pt x="2568" y="4786"/>
                    <a:pt x="2573" y="4786"/>
                  </a:cubicBezTo>
                  <a:lnTo>
                    <a:pt x="2628" y="4786"/>
                  </a:lnTo>
                  <a:cubicBezTo>
                    <a:pt x="2644" y="4797"/>
                    <a:pt x="2655" y="4830"/>
                    <a:pt x="2644" y="4851"/>
                  </a:cubicBezTo>
                  <a:lnTo>
                    <a:pt x="2655" y="4851"/>
                  </a:lnTo>
                  <a:cubicBezTo>
                    <a:pt x="2661" y="4852"/>
                    <a:pt x="2667" y="4852"/>
                    <a:pt x="2673" y="4852"/>
                  </a:cubicBezTo>
                  <a:cubicBezTo>
                    <a:pt x="2830" y="4852"/>
                    <a:pt x="2967" y="4784"/>
                    <a:pt x="3115" y="4731"/>
                  </a:cubicBezTo>
                  <a:cubicBezTo>
                    <a:pt x="3400" y="4589"/>
                    <a:pt x="3635" y="4364"/>
                    <a:pt x="3887" y="4167"/>
                  </a:cubicBezTo>
                  <a:cubicBezTo>
                    <a:pt x="4084" y="4008"/>
                    <a:pt x="4281" y="3822"/>
                    <a:pt x="4379" y="3576"/>
                  </a:cubicBezTo>
                  <a:cubicBezTo>
                    <a:pt x="4467" y="3390"/>
                    <a:pt x="4489" y="3105"/>
                    <a:pt x="4264" y="3007"/>
                  </a:cubicBezTo>
                  <a:cubicBezTo>
                    <a:pt x="4207" y="2985"/>
                    <a:pt x="4147" y="2977"/>
                    <a:pt x="4087" y="2977"/>
                  </a:cubicBezTo>
                  <a:cubicBezTo>
                    <a:pt x="3965" y="2977"/>
                    <a:pt x="3842" y="3012"/>
                    <a:pt x="3728" y="3045"/>
                  </a:cubicBezTo>
                  <a:cubicBezTo>
                    <a:pt x="3662" y="3062"/>
                    <a:pt x="3586" y="3089"/>
                    <a:pt x="3525" y="3127"/>
                  </a:cubicBezTo>
                  <a:cubicBezTo>
                    <a:pt x="3498" y="3144"/>
                    <a:pt x="3471" y="3171"/>
                    <a:pt x="3432" y="3187"/>
                  </a:cubicBezTo>
                  <a:cubicBezTo>
                    <a:pt x="3426" y="3192"/>
                    <a:pt x="3419" y="3194"/>
                    <a:pt x="3413" y="3194"/>
                  </a:cubicBezTo>
                  <a:cubicBezTo>
                    <a:pt x="3388" y="3194"/>
                    <a:pt x="3368" y="3164"/>
                    <a:pt x="3372" y="3138"/>
                  </a:cubicBezTo>
                  <a:cubicBezTo>
                    <a:pt x="3378" y="3089"/>
                    <a:pt x="3443" y="3078"/>
                    <a:pt x="3476" y="3051"/>
                  </a:cubicBezTo>
                  <a:cubicBezTo>
                    <a:pt x="3564" y="2974"/>
                    <a:pt x="3651" y="2897"/>
                    <a:pt x="3733" y="2815"/>
                  </a:cubicBezTo>
                  <a:lnTo>
                    <a:pt x="3799" y="2755"/>
                  </a:lnTo>
                  <a:cubicBezTo>
                    <a:pt x="3859" y="2689"/>
                    <a:pt x="3925" y="2618"/>
                    <a:pt x="3996" y="2542"/>
                  </a:cubicBezTo>
                  <a:cubicBezTo>
                    <a:pt x="4045" y="2487"/>
                    <a:pt x="4084" y="2443"/>
                    <a:pt x="4128" y="2377"/>
                  </a:cubicBezTo>
                  <a:cubicBezTo>
                    <a:pt x="4188" y="2295"/>
                    <a:pt x="4248" y="2208"/>
                    <a:pt x="4303" y="2120"/>
                  </a:cubicBezTo>
                  <a:cubicBezTo>
                    <a:pt x="4319" y="2093"/>
                    <a:pt x="4336" y="2065"/>
                    <a:pt x="4352" y="2038"/>
                  </a:cubicBezTo>
                  <a:lnTo>
                    <a:pt x="4374" y="1994"/>
                  </a:lnTo>
                  <a:cubicBezTo>
                    <a:pt x="4390" y="1956"/>
                    <a:pt x="4412" y="1907"/>
                    <a:pt x="4429" y="1868"/>
                  </a:cubicBezTo>
                  <a:cubicBezTo>
                    <a:pt x="4467" y="1764"/>
                    <a:pt x="4489" y="1660"/>
                    <a:pt x="4494" y="1567"/>
                  </a:cubicBezTo>
                  <a:cubicBezTo>
                    <a:pt x="4500" y="1419"/>
                    <a:pt x="4412" y="1255"/>
                    <a:pt x="4264" y="1244"/>
                  </a:cubicBezTo>
                  <a:cubicBezTo>
                    <a:pt x="4233" y="1240"/>
                    <a:pt x="4202" y="1238"/>
                    <a:pt x="4171" y="1238"/>
                  </a:cubicBezTo>
                  <a:cubicBezTo>
                    <a:pt x="4079" y="1238"/>
                    <a:pt x="3991" y="1257"/>
                    <a:pt x="3909" y="1294"/>
                  </a:cubicBezTo>
                  <a:cubicBezTo>
                    <a:pt x="3777" y="1354"/>
                    <a:pt x="3668" y="1447"/>
                    <a:pt x="3580" y="1567"/>
                  </a:cubicBezTo>
                  <a:cubicBezTo>
                    <a:pt x="3515" y="1649"/>
                    <a:pt x="3476" y="1737"/>
                    <a:pt x="3432" y="1825"/>
                  </a:cubicBezTo>
                  <a:cubicBezTo>
                    <a:pt x="3421" y="1857"/>
                    <a:pt x="3405" y="1885"/>
                    <a:pt x="3394" y="1923"/>
                  </a:cubicBezTo>
                  <a:cubicBezTo>
                    <a:pt x="3389" y="1934"/>
                    <a:pt x="3372" y="1939"/>
                    <a:pt x="3367" y="1950"/>
                  </a:cubicBezTo>
                  <a:cubicBezTo>
                    <a:pt x="3364" y="1951"/>
                    <a:pt x="3362" y="1951"/>
                    <a:pt x="3359" y="1951"/>
                  </a:cubicBezTo>
                  <a:cubicBezTo>
                    <a:pt x="3320" y="1951"/>
                    <a:pt x="3297" y="1910"/>
                    <a:pt x="3312" y="1874"/>
                  </a:cubicBezTo>
                  <a:cubicBezTo>
                    <a:pt x="3317" y="1792"/>
                    <a:pt x="3317" y="1715"/>
                    <a:pt x="3317" y="1633"/>
                  </a:cubicBezTo>
                  <a:cubicBezTo>
                    <a:pt x="3323" y="1474"/>
                    <a:pt x="3323" y="1326"/>
                    <a:pt x="3312" y="1168"/>
                  </a:cubicBezTo>
                  <a:cubicBezTo>
                    <a:pt x="3285" y="828"/>
                    <a:pt x="3241" y="445"/>
                    <a:pt x="2995" y="188"/>
                  </a:cubicBezTo>
                  <a:cubicBezTo>
                    <a:pt x="2881" y="63"/>
                    <a:pt x="2721" y="0"/>
                    <a:pt x="2558" y="0"/>
                  </a:cubicBezTo>
                  <a:close/>
                </a:path>
              </a:pathLst>
            </a:custGeom>
            <a:solidFill>
              <a:srgbClr val="F5B8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50" name="Google Shape;3950;p29"/>
            <p:cNvSpPr/>
            <p:nvPr/>
          </p:nvSpPr>
          <p:spPr>
            <a:xfrm>
              <a:off x="1524150" y="2502225"/>
              <a:ext cx="21625" cy="7825"/>
            </a:xfrm>
            <a:custGeom>
              <a:avLst/>
              <a:gdLst/>
              <a:ahLst/>
              <a:cxnLst/>
              <a:rect l="l" t="t" r="r" b="b"/>
              <a:pathLst>
                <a:path w="865" h="313" extrusionOk="0">
                  <a:moveTo>
                    <a:pt x="478" y="0"/>
                  </a:moveTo>
                  <a:cubicBezTo>
                    <a:pt x="373" y="0"/>
                    <a:pt x="271" y="17"/>
                    <a:pt x="175" y="53"/>
                  </a:cubicBezTo>
                  <a:lnTo>
                    <a:pt x="33" y="135"/>
                  </a:lnTo>
                  <a:cubicBezTo>
                    <a:pt x="27" y="146"/>
                    <a:pt x="27" y="152"/>
                    <a:pt x="27" y="152"/>
                  </a:cubicBezTo>
                  <a:cubicBezTo>
                    <a:pt x="0" y="288"/>
                    <a:pt x="224" y="294"/>
                    <a:pt x="312" y="310"/>
                  </a:cubicBezTo>
                  <a:cubicBezTo>
                    <a:pt x="335" y="311"/>
                    <a:pt x="358" y="312"/>
                    <a:pt x="382" y="312"/>
                  </a:cubicBezTo>
                  <a:cubicBezTo>
                    <a:pt x="473" y="312"/>
                    <a:pt x="570" y="302"/>
                    <a:pt x="657" y="272"/>
                  </a:cubicBezTo>
                  <a:cubicBezTo>
                    <a:pt x="712" y="245"/>
                    <a:pt x="865" y="173"/>
                    <a:pt x="810" y="97"/>
                  </a:cubicBezTo>
                  <a:cubicBezTo>
                    <a:pt x="794" y="69"/>
                    <a:pt x="755" y="69"/>
                    <a:pt x="744" y="42"/>
                  </a:cubicBezTo>
                  <a:cubicBezTo>
                    <a:pt x="742" y="43"/>
                    <a:pt x="740" y="43"/>
                    <a:pt x="738" y="43"/>
                  </a:cubicBezTo>
                  <a:cubicBezTo>
                    <a:pt x="719" y="43"/>
                    <a:pt x="699" y="20"/>
                    <a:pt x="684" y="20"/>
                  </a:cubicBezTo>
                  <a:cubicBezTo>
                    <a:pt x="615" y="7"/>
                    <a:pt x="546" y="0"/>
                    <a:pt x="478" y="0"/>
                  </a:cubicBezTo>
                  <a:close/>
                </a:path>
              </a:pathLst>
            </a:custGeom>
            <a:solidFill>
              <a:srgbClr val="E763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51" name="Google Shape;3951;p29"/>
            <p:cNvSpPr/>
            <p:nvPr/>
          </p:nvSpPr>
          <p:spPr>
            <a:xfrm>
              <a:off x="1477750" y="2424275"/>
              <a:ext cx="112500" cy="121300"/>
            </a:xfrm>
            <a:custGeom>
              <a:avLst/>
              <a:gdLst/>
              <a:ahLst/>
              <a:cxnLst/>
              <a:rect l="l" t="t" r="r" b="b"/>
              <a:pathLst>
                <a:path w="4500" h="4852" extrusionOk="0">
                  <a:moveTo>
                    <a:pt x="2327" y="3023"/>
                  </a:moveTo>
                  <a:cubicBezTo>
                    <a:pt x="2381" y="3023"/>
                    <a:pt x="2436" y="3029"/>
                    <a:pt x="2496" y="3034"/>
                  </a:cubicBezTo>
                  <a:cubicBezTo>
                    <a:pt x="2540" y="3045"/>
                    <a:pt x="2584" y="3051"/>
                    <a:pt x="2622" y="3083"/>
                  </a:cubicBezTo>
                  <a:cubicBezTo>
                    <a:pt x="2787" y="3127"/>
                    <a:pt x="2819" y="3291"/>
                    <a:pt x="2683" y="3401"/>
                  </a:cubicBezTo>
                  <a:cubicBezTo>
                    <a:pt x="2557" y="3499"/>
                    <a:pt x="2387" y="3516"/>
                    <a:pt x="2239" y="3516"/>
                  </a:cubicBezTo>
                  <a:cubicBezTo>
                    <a:pt x="2102" y="3510"/>
                    <a:pt x="1883" y="3499"/>
                    <a:pt x="1807" y="3357"/>
                  </a:cubicBezTo>
                  <a:cubicBezTo>
                    <a:pt x="1785" y="3308"/>
                    <a:pt x="1779" y="3248"/>
                    <a:pt x="1812" y="3198"/>
                  </a:cubicBezTo>
                  <a:cubicBezTo>
                    <a:pt x="1840" y="3166"/>
                    <a:pt x="1889" y="3144"/>
                    <a:pt x="1922" y="3127"/>
                  </a:cubicBezTo>
                  <a:cubicBezTo>
                    <a:pt x="2048" y="3051"/>
                    <a:pt x="2190" y="3023"/>
                    <a:pt x="2327" y="3023"/>
                  </a:cubicBezTo>
                  <a:close/>
                  <a:moveTo>
                    <a:pt x="2558" y="0"/>
                  </a:moveTo>
                  <a:cubicBezTo>
                    <a:pt x="2501" y="0"/>
                    <a:pt x="2443" y="8"/>
                    <a:pt x="2387" y="24"/>
                  </a:cubicBezTo>
                  <a:cubicBezTo>
                    <a:pt x="2360" y="35"/>
                    <a:pt x="2332" y="46"/>
                    <a:pt x="2305" y="62"/>
                  </a:cubicBezTo>
                  <a:cubicBezTo>
                    <a:pt x="2277" y="73"/>
                    <a:pt x="2256" y="95"/>
                    <a:pt x="2228" y="117"/>
                  </a:cubicBezTo>
                  <a:cubicBezTo>
                    <a:pt x="2091" y="237"/>
                    <a:pt x="2026" y="451"/>
                    <a:pt x="2031" y="642"/>
                  </a:cubicBezTo>
                  <a:cubicBezTo>
                    <a:pt x="2031" y="861"/>
                    <a:pt x="2059" y="1075"/>
                    <a:pt x="2102" y="1283"/>
                  </a:cubicBezTo>
                  <a:cubicBezTo>
                    <a:pt x="2130" y="1419"/>
                    <a:pt x="2163" y="1551"/>
                    <a:pt x="2190" y="1688"/>
                  </a:cubicBezTo>
                  <a:cubicBezTo>
                    <a:pt x="2195" y="1737"/>
                    <a:pt x="2253" y="1902"/>
                    <a:pt x="2176" y="1902"/>
                  </a:cubicBezTo>
                  <a:cubicBezTo>
                    <a:pt x="2168" y="1902"/>
                    <a:pt x="2158" y="1900"/>
                    <a:pt x="2146" y="1896"/>
                  </a:cubicBezTo>
                  <a:cubicBezTo>
                    <a:pt x="2113" y="1874"/>
                    <a:pt x="2097" y="1830"/>
                    <a:pt x="2080" y="1797"/>
                  </a:cubicBezTo>
                  <a:cubicBezTo>
                    <a:pt x="2026" y="1710"/>
                    <a:pt x="1976" y="1622"/>
                    <a:pt x="1927" y="1529"/>
                  </a:cubicBezTo>
                  <a:cubicBezTo>
                    <a:pt x="1763" y="1266"/>
                    <a:pt x="1593" y="943"/>
                    <a:pt x="1287" y="845"/>
                  </a:cubicBezTo>
                  <a:cubicBezTo>
                    <a:pt x="1251" y="837"/>
                    <a:pt x="1218" y="832"/>
                    <a:pt x="1187" y="832"/>
                  </a:cubicBezTo>
                  <a:cubicBezTo>
                    <a:pt x="1155" y="832"/>
                    <a:pt x="1125" y="837"/>
                    <a:pt x="1095" y="845"/>
                  </a:cubicBezTo>
                  <a:cubicBezTo>
                    <a:pt x="1062" y="856"/>
                    <a:pt x="1035" y="872"/>
                    <a:pt x="1008" y="894"/>
                  </a:cubicBezTo>
                  <a:cubicBezTo>
                    <a:pt x="991" y="899"/>
                    <a:pt x="980" y="916"/>
                    <a:pt x="964" y="921"/>
                  </a:cubicBezTo>
                  <a:cubicBezTo>
                    <a:pt x="876" y="993"/>
                    <a:pt x="811" y="1091"/>
                    <a:pt x="772" y="1195"/>
                  </a:cubicBezTo>
                  <a:cubicBezTo>
                    <a:pt x="712" y="1348"/>
                    <a:pt x="696" y="1513"/>
                    <a:pt x="696" y="1666"/>
                  </a:cubicBezTo>
                  <a:cubicBezTo>
                    <a:pt x="690" y="1912"/>
                    <a:pt x="750" y="2153"/>
                    <a:pt x="871" y="2366"/>
                  </a:cubicBezTo>
                  <a:cubicBezTo>
                    <a:pt x="936" y="2498"/>
                    <a:pt x="1019" y="2624"/>
                    <a:pt x="1095" y="2750"/>
                  </a:cubicBezTo>
                  <a:lnTo>
                    <a:pt x="1177" y="2870"/>
                  </a:lnTo>
                  <a:lnTo>
                    <a:pt x="1259" y="2996"/>
                  </a:lnTo>
                  <a:cubicBezTo>
                    <a:pt x="1281" y="3026"/>
                    <a:pt x="1255" y="3066"/>
                    <a:pt x="1225" y="3066"/>
                  </a:cubicBezTo>
                  <a:cubicBezTo>
                    <a:pt x="1216" y="3066"/>
                    <a:pt x="1207" y="3063"/>
                    <a:pt x="1199" y="3056"/>
                  </a:cubicBezTo>
                  <a:cubicBezTo>
                    <a:pt x="986" y="2865"/>
                    <a:pt x="586" y="2476"/>
                    <a:pt x="302" y="2476"/>
                  </a:cubicBezTo>
                  <a:cubicBezTo>
                    <a:pt x="66" y="2498"/>
                    <a:pt x="0" y="2646"/>
                    <a:pt x="22" y="2870"/>
                  </a:cubicBezTo>
                  <a:cubicBezTo>
                    <a:pt x="28" y="2941"/>
                    <a:pt x="39" y="3001"/>
                    <a:pt x="55" y="3073"/>
                  </a:cubicBezTo>
                  <a:cubicBezTo>
                    <a:pt x="66" y="3138"/>
                    <a:pt x="88" y="3198"/>
                    <a:pt x="110" y="3259"/>
                  </a:cubicBezTo>
                  <a:cubicBezTo>
                    <a:pt x="121" y="3302"/>
                    <a:pt x="143" y="3346"/>
                    <a:pt x="165" y="3385"/>
                  </a:cubicBezTo>
                  <a:cubicBezTo>
                    <a:pt x="203" y="3461"/>
                    <a:pt x="252" y="3543"/>
                    <a:pt x="307" y="3614"/>
                  </a:cubicBezTo>
                  <a:cubicBezTo>
                    <a:pt x="334" y="3658"/>
                    <a:pt x="362" y="3691"/>
                    <a:pt x="395" y="3735"/>
                  </a:cubicBezTo>
                  <a:cubicBezTo>
                    <a:pt x="416" y="3762"/>
                    <a:pt x="438" y="3784"/>
                    <a:pt x="455" y="3806"/>
                  </a:cubicBezTo>
                  <a:cubicBezTo>
                    <a:pt x="504" y="3855"/>
                    <a:pt x="548" y="3910"/>
                    <a:pt x="592" y="3959"/>
                  </a:cubicBezTo>
                  <a:cubicBezTo>
                    <a:pt x="701" y="4069"/>
                    <a:pt x="827" y="4173"/>
                    <a:pt x="947" y="4255"/>
                  </a:cubicBezTo>
                  <a:cubicBezTo>
                    <a:pt x="991" y="4282"/>
                    <a:pt x="1035" y="4310"/>
                    <a:pt x="1073" y="4331"/>
                  </a:cubicBezTo>
                  <a:cubicBezTo>
                    <a:pt x="1139" y="4370"/>
                    <a:pt x="1205" y="4403"/>
                    <a:pt x="1265" y="4430"/>
                  </a:cubicBezTo>
                  <a:cubicBezTo>
                    <a:pt x="1352" y="4474"/>
                    <a:pt x="1440" y="4507"/>
                    <a:pt x="1533" y="4539"/>
                  </a:cubicBezTo>
                  <a:cubicBezTo>
                    <a:pt x="1621" y="4578"/>
                    <a:pt x="1714" y="4616"/>
                    <a:pt x="1807" y="4649"/>
                  </a:cubicBezTo>
                  <a:cubicBezTo>
                    <a:pt x="1905" y="4687"/>
                    <a:pt x="2009" y="4726"/>
                    <a:pt x="2113" y="4753"/>
                  </a:cubicBezTo>
                  <a:cubicBezTo>
                    <a:pt x="2124" y="4758"/>
                    <a:pt x="2146" y="4758"/>
                    <a:pt x="2163" y="4769"/>
                  </a:cubicBezTo>
                  <a:cubicBezTo>
                    <a:pt x="2179" y="4775"/>
                    <a:pt x="2206" y="4780"/>
                    <a:pt x="2228" y="4786"/>
                  </a:cubicBezTo>
                  <a:lnTo>
                    <a:pt x="2245" y="4786"/>
                  </a:lnTo>
                  <a:cubicBezTo>
                    <a:pt x="2250" y="4786"/>
                    <a:pt x="2256" y="4786"/>
                    <a:pt x="2261" y="4797"/>
                  </a:cubicBezTo>
                  <a:lnTo>
                    <a:pt x="2272" y="4797"/>
                  </a:lnTo>
                  <a:cubicBezTo>
                    <a:pt x="2283" y="4797"/>
                    <a:pt x="2288" y="4802"/>
                    <a:pt x="2305" y="4802"/>
                  </a:cubicBezTo>
                  <a:lnTo>
                    <a:pt x="2403" y="4802"/>
                  </a:lnTo>
                  <a:cubicBezTo>
                    <a:pt x="2442" y="4802"/>
                    <a:pt x="2491" y="4802"/>
                    <a:pt x="2529" y="4797"/>
                  </a:cubicBezTo>
                  <a:lnTo>
                    <a:pt x="2551" y="4797"/>
                  </a:lnTo>
                  <a:cubicBezTo>
                    <a:pt x="2557" y="4797"/>
                    <a:pt x="2568" y="4786"/>
                    <a:pt x="2573" y="4786"/>
                  </a:cubicBezTo>
                  <a:lnTo>
                    <a:pt x="2628" y="4786"/>
                  </a:lnTo>
                  <a:cubicBezTo>
                    <a:pt x="2644" y="4797"/>
                    <a:pt x="2655" y="4830"/>
                    <a:pt x="2644" y="4851"/>
                  </a:cubicBezTo>
                  <a:lnTo>
                    <a:pt x="2655" y="4851"/>
                  </a:lnTo>
                  <a:cubicBezTo>
                    <a:pt x="2661" y="4852"/>
                    <a:pt x="2667" y="4852"/>
                    <a:pt x="2673" y="4852"/>
                  </a:cubicBezTo>
                  <a:cubicBezTo>
                    <a:pt x="2830" y="4852"/>
                    <a:pt x="2967" y="4784"/>
                    <a:pt x="3115" y="4731"/>
                  </a:cubicBezTo>
                  <a:cubicBezTo>
                    <a:pt x="3400" y="4589"/>
                    <a:pt x="3635" y="4364"/>
                    <a:pt x="3887" y="4167"/>
                  </a:cubicBezTo>
                  <a:cubicBezTo>
                    <a:pt x="4084" y="4008"/>
                    <a:pt x="4281" y="3822"/>
                    <a:pt x="4379" y="3576"/>
                  </a:cubicBezTo>
                  <a:cubicBezTo>
                    <a:pt x="4467" y="3390"/>
                    <a:pt x="4489" y="3105"/>
                    <a:pt x="4264" y="3007"/>
                  </a:cubicBezTo>
                  <a:cubicBezTo>
                    <a:pt x="4207" y="2985"/>
                    <a:pt x="4147" y="2977"/>
                    <a:pt x="4087" y="2977"/>
                  </a:cubicBezTo>
                  <a:cubicBezTo>
                    <a:pt x="3965" y="2977"/>
                    <a:pt x="3842" y="3012"/>
                    <a:pt x="3728" y="3045"/>
                  </a:cubicBezTo>
                  <a:cubicBezTo>
                    <a:pt x="3662" y="3062"/>
                    <a:pt x="3586" y="3089"/>
                    <a:pt x="3525" y="3127"/>
                  </a:cubicBezTo>
                  <a:cubicBezTo>
                    <a:pt x="3498" y="3144"/>
                    <a:pt x="3471" y="3171"/>
                    <a:pt x="3432" y="3187"/>
                  </a:cubicBezTo>
                  <a:cubicBezTo>
                    <a:pt x="3426" y="3192"/>
                    <a:pt x="3419" y="3194"/>
                    <a:pt x="3413" y="3194"/>
                  </a:cubicBezTo>
                  <a:cubicBezTo>
                    <a:pt x="3388" y="3194"/>
                    <a:pt x="3368" y="3164"/>
                    <a:pt x="3372" y="3138"/>
                  </a:cubicBezTo>
                  <a:cubicBezTo>
                    <a:pt x="3378" y="3089"/>
                    <a:pt x="3443" y="3078"/>
                    <a:pt x="3476" y="3051"/>
                  </a:cubicBezTo>
                  <a:cubicBezTo>
                    <a:pt x="3564" y="2974"/>
                    <a:pt x="3651" y="2897"/>
                    <a:pt x="3733" y="2815"/>
                  </a:cubicBezTo>
                  <a:lnTo>
                    <a:pt x="3799" y="2755"/>
                  </a:lnTo>
                  <a:cubicBezTo>
                    <a:pt x="3859" y="2689"/>
                    <a:pt x="3925" y="2618"/>
                    <a:pt x="3996" y="2542"/>
                  </a:cubicBezTo>
                  <a:cubicBezTo>
                    <a:pt x="4045" y="2487"/>
                    <a:pt x="4084" y="2443"/>
                    <a:pt x="4128" y="2377"/>
                  </a:cubicBezTo>
                  <a:cubicBezTo>
                    <a:pt x="4188" y="2295"/>
                    <a:pt x="4248" y="2208"/>
                    <a:pt x="4303" y="2120"/>
                  </a:cubicBezTo>
                  <a:cubicBezTo>
                    <a:pt x="4319" y="2093"/>
                    <a:pt x="4336" y="2065"/>
                    <a:pt x="4352" y="2038"/>
                  </a:cubicBezTo>
                  <a:lnTo>
                    <a:pt x="4374" y="1994"/>
                  </a:lnTo>
                  <a:cubicBezTo>
                    <a:pt x="4390" y="1956"/>
                    <a:pt x="4412" y="1907"/>
                    <a:pt x="4429" y="1868"/>
                  </a:cubicBezTo>
                  <a:cubicBezTo>
                    <a:pt x="4467" y="1764"/>
                    <a:pt x="4489" y="1660"/>
                    <a:pt x="4494" y="1567"/>
                  </a:cubicBezTo>
                  <a:cubicBezTo>
                    <a:pt x="4500" y="1419"/>
                    <a:pt x="4412" y="1255"/>
                    <a:pt x="4264" y="1244"/>
                  </a:cubicBezTo>
                  <a:cubicBezTo>
                    <a:pt x="4233" y="1240"/>
                    <a:pt x="4202" y="1238"/>
                    <a:pt x="4171" y="1238"/>
                  </a:cubicBezTo>
                  <a:cubicBezTo>
                    <a:pt x="4079" y="1238"/>
                    <a:pt x="3991" y="1257"/>
                    <a:pt x="3909" y="1294"/>
                  </a:cubicBezTo>
                  <a:cubicBezTo>
                    <a:pt x="3777" y="1354"/>
                    <a:pt x="3668" y="1447"/>
                    <a:pt x="3580" y="1567"/>
                  </a:cubicBezTo>
                  <a:cubicBezTo>
                    <a:pt x="3515" y="1649"/>
                    <a:pt x="3476" y="1737"/>
                    <a:pt x="3432" y="1825"/>
                  </a:cubicBezTo>
                  <a:cubicBezTo>
                    <a:pt x="3421" y="1857"/>
                    <a:pt x="3405" y="1885"/>
                    <a:pt x="3394" y="1923"/>
                  </a:cubicBezTo>
                  <a:cubicBezTo>
                    <a:pt x="3389" y="1934"/>
                    <a:pt x="3372" y="1939"/>
                    <a:pt x="3367" y="1950"/>
                  </a:cubicBezTo>
                  <a:cubicBezTo>
                    <a:pt x="3364" y="1951"/>
                    <a:pt x="3362" y="1951"/>
                    <a:pt x="3359" y="1951"/>
                  </a:cubicBezTo>
                  <a:cubicBezTo>
                    <a:pt x="3320" y="1951"/>
                    <a:pt x="3297" y="1910"/>
                    <a:pt x="3312" y="1874"/>
                  </a:cubicBezTo>
                  <a:cubicBezTo>
                    <a:pt x="3317" y="1792"/>
                    <a:pt x="3317" y="1715"/>
                    <a:pt x="3317" y="1633"/>
                  </a:cubicBezTo>
                  <a:cubicBezTo>
                    <a:pt x="3323" y="1474"/>
                    <a:pt x="3323" y="1326"/>
                    <a:pt x="3312" y="1168"/>
                  </a:cubicBezTo>
                  <a:cubicBezTo>
                    <a:pt x="3285" y="828"/>
                    <a:pt x="3241" y="445"/>
                    <a:pt x="2995" y="188"/>
                  </a:cubicBezTo>
                  <a:cubicBezTo>
                    <a:pt x="2881" y="63"/>
                    <a:pt x="2721" y="0"/>
                    <a:pt x="255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52" name="Google Shape;3952;p29"/>
            <p:cNvSpPr/>
            <p:nvPr/>
          </p:nvSpPr>
          <p:spPr>
            <a:xfrm>
              <a:off x="1524150" y="2502225"/>
              <a:ext cx="21625" cy="7825"/>
            </a:xfrm>
            <a:custGeom>
              <a:avLst/>
              <a:gdLst/>
              <a:ahLst/>
              <a:cxnLst/>
              <a:rect l="l" t="t" r="r" b="b"/>
              <a:pathLst>
                <a:path w="865" h="313" extrusionOk="0">
                  <a:moveTo>
                    <a:pt x="478" y="0"/>
                  </a:moveTo>
                  <a:cubicBezTo>
                    <a:pt x="373" y="0"/>
                    <a:pt x="271" y="17"/>
                    <a:pt x="175" y="53"/>
                  </a:cubicBezTo>
                  <a:lnTo>
                    <a:pt x="33" y="135"/>
                  </a:lnTo>
                  <a:cubicBezTo>
                    <a:pt x="27" y="146"/>
                    <a:pt x="27" y="152"/>
                    <a:pt x="27" y="152"/>
                  </a:cubicBezTo>
                  <a:cubicBezTo>
                    <a:pt x="0" y="288"/>
                    <a:pt x="224" y="294"/>
                    <a:pt x="312" y="310"/>
                  </a:cubicBezTo>
                  <a:cubicBezTo>
                    <a:pt x="335" y="311"/>
                    <a:pt x="358" y="312"/>
                    <a:pt x="382" y="312"/>
                  </a:cubicBezTo>
                  <a:cubicBezTo>
                    <a:pt x="473" y="312"/>
                    <a:pt x="570" y="302"/>
                    <a:pt x="657" y="272"/>
                  </a:cubicBezTo>
                  <a:cubicBezTo>
                    <a:pt x="712" y="245"/>
                    <a:pt x="865" y="173"/>
                    <a:pt x="810" y="97"/>
                  </a:cubicBezTo>
                  <a:cubicBezTo>
                    <a:pt x="794" y="69"/>
                    <a:pt x="755" y="69"/>
                    <a:pt x="744" y="42"/>
                  </a:cubicBezTo>
                  <a:cubicBezTo>
                    <a:pt x="742" y="43"/>
                    <a:pt x="740" y="43"/>
                    <a:pt x="738" y="43"/>
                  </a:cubicBezTo>
                  <a:cubicBezTo>
                    <a:pt x="719" y="43"/>
                    <a:pt x="699" y="20"/>
                    <a:pt x="684" y="20"/>
                  </a:cubicBezTo>
                  <a:cubicBezTo>
                    <a:pt x="615" y="7"/>
                    <a:pt x="546" y="0"/>
                    <a:pt x="478" y="0"/>
                  </a:cubicBezTo>
                  <a:close/>
                </a:path>
              </a:pathLst>
            </a:custGeom>
            <a:solidFill>
              <a:srgbClr val="F9C7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53" name="Google Shape;3953;p29"/>
            <p:cNvSpPr/>
            <p:nvPr/>
          </p:nvSpPr>
          <p:spPr>
            <a:xfrm>
              <a:off x="1524150" y="2502225"/>
              <a:ext cx="21625" cy="7825"/>
            </a:xfrm>
            <a:custGeom>
              <a:avLst/>
              <a:gdLst/>
              <a:ahLst/>
              <a:cxnLst/>
              <a:rect l="l" t="t" r="r" b="b"/>
              <a:pathLst>
                <a:path w="865" h="313" extrusionOk="0">
                  <a:moveTo>
                    <a:pt x="478" y="0"/>
                  </a:moveTo>
                  <a:cubicBezTo>
                    <a:pt x="373" y="0"/>
                    <a:pt x="271" y="17"/>
                    <a:pt x="175" y="53"/>
                  </a:cubicBezTo>
                  <a:lnTo>
                    <a:pt x="33" y="135"/>
                  </a:lnTo>
                  <a:cubicBezTo>
                    <a:pt x="27" y="146"/>
                    <a:pt x="27" y="152"/>
                    <a:pt x="27" y="152"/>
                  </a:cubicBezTo>
                  <a:cubicBezTo>
                    <a:pt x="0" y="288"/>
                    <a:pt x="224" y="294"/>
                    <a:pt x="312" y="310"/>
                  </a:cubicBezTo>
                  <a:cubicBezTo>
                    <a:pt x="335" y="311"/>
                    <a:pt x="358" y="312"/>
                    <a:pt x="382" y="312"/>
                  </a:cubicBezTo>
                  <a:cubicBezTo>
                    <a:pt x="473" y="312"/>
                    <a:pt x="570" y="302"/>
                    <a:pt x="657" y="272"/>
                  </a:cubicBezTo>
                  <a:cubicBezTo>
                    <a:pt x="712" y="245"/>
                    <a:pt x="865" y="173"/>
                    <a:pt x="810" y="97"/>
                  </a:cubicBezTo>
                  <a:cubicBezTo>
                    <a:pt x="794" y="69"/>
                    <a:pt x="755" y="69"/>
                    <a:pt x="744" y="42"/>
                  </a:cubicBezTo>
                  <a:cubicBezTo>
                    <a:pt x="742" y="43"/>
                    <a:pt x="740" y="43"/>
                    <a:pt x="738" y="43"/>
                  </a:cubicBezTo>
                  <a:cubicBezTo>
                    <a:pt x="719" y="43"/>
                    <a:pt x="699" y="20"/>
                    <a:pt x="684" y="20"/>
                  </a:cubicBezTo>
                  <a:cubicBezTo>
                    <a:pt x="615" y="7"/>
                    <a:pt x="546" y="0"/>
                    <a:pt x="478" y="0"/>
                  </a:cubicBezTo>
                  <a:close/>
                </a:path>
              </a:pathLst>
            </a:custGeom>
            <a:solidFill>
              <a:srgbClr val="FDF9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54" name="Google Shape;3954;p29"/>
            <p:cNvSpPr/>
            <p:nvPr/>
          </p:nvSpPr>
          <p:spPr>
            <a:xfrm>
              <a:off x="1533450" y="2544175"/>
              <a:ext cx="32725" cy="203925"/>
            </a:xfrm>
            <a:custGeom>
              <a:avLst/>
              <a:gdLst/>
              <a:ahLst/>
              <a:cxnLst/>
              <a:rect l="l" t="t" r="r" b="b"/>
              <a:pathLst>
                <a:path w="1309" h="8157" extrusionOk="0">
                  <a:moveTo>
                    <a:pt x="0" y="1"/>
                  </a:moveTo>
                  <a:lnTo>
                    <a:pt x="0" y="94"/>
                  </a:lnTo>
                  <a:lnTo>
                    <a:pt x="0" y="690"/>
                  </a:lnTo>
                  <a:cubicBezTo>
                    <a:pt x="6" y="1604"/>
                    <a:pt x="77" y="2519"/>
                    <a:pt x="159" y="3433"/>
                  </a:cubicBezTo>
                  <a:cubicBezTo>
                    <a:pt x="181" y="3652"/>
                    <a:pt x="203" y="3876"/>
                    <a:pt x="225" y="4106"/>
                  </a:cubicBezTo>
                  <a:cubicBezTo>
                    <a:pt x="236" y="4177"/>
                    <a:pt x="247" y="4259"/>
                    <a:pt x="252" y="4336"/>
                  </a:cubicBezTo>
                  <a:lnTo>
                    <a:pt x="252" y="4363"/>
                  </a:lnTo>
                  <a:cubicBezTo>
                    <a:pt x="263" y="4451"/>
                    <a:pt x="274" y="4544"/>
                    <a:pt x="290" y="4631"/>
                  </a:cubicBezTo>
                  <a:cubicBezTo>
                    <a:pt x="296" y="4664"/>
                    <a:pt x="296" y="4697"/>
                    <a:pt x="301" y="4724"/>
                  </a:cubicBezTo>
                  <a:lnTo>
                    <a:pt x="301" y="4741"/>
                  </a:lnTo>
                  <a:cubicBezTo>
                    <a:pt x="312" y="4768"/>
                    <a:pt x="312" y="4790"/>
                    <a:pt x="318" y="4817"/>
                  </a:cubicBezTo>
                  <a:cubicBezTo>
                    <a:pt x="372" y="5179"/>
                    <a:pt x="438" y="5540"/>
                    <a:pt x="531" y="5896"/>
                  </a:cubicBezTo>
                  <a:cubicBezTo>
                    <a:pt x="679" y="6498"/>
                    <a:pt x="821" y="7116"/>
                    <a:pt x="1029" y="7697"/>
                  </a:cubicBezTo>
                  <a:cubicBezTo>
                    <a:pt x="1089" y="7844"/>
                    <a:pt x="1150" y="8003"/>
                    <a:pt x="1215" y="8156"/>
                  </a:cubicBezTo>
                  <a:lnTo>
                    <a:pt x="1308" y="8156"/>
                  </a:lnTo>
                  <a:cubicBezTo>
                    <a:pt x="1254" y="8025"/>
                    <a:pt x="1199" y="7888"/>
                    <a:pt x="1161" y="7746"/>
                  </a:cubicBezTo>
                  <a:cubicBezTo>
                    <a:pt x="1139" y="7680"/>
                    <a:pt x="1111" y="7614"/>
                    <a:pt x="1089" y="7554"/>
                  </a:cubicBezTo>
                  <a:cubicBezTo>
                    <a:pt x="953" y="7122"/>
                    <a:pt x="838" y="6678"/>
                    <a:pt x="728" y="6241"/>
                  </a:cubicBezTo>
                  <a:cubicBezTo>
                    <a:pt x="619" y="5808"/>
                    <a:pt x="515" y="5381"/>
                    <a:pt x="449" y="4943"/>
                  </a:cubicBezTo>
                  <a:cubicBezTo>
                    <a:pt x="438" y="4900"/>
                    <a:pt x="433" y="4845"/>
                    <a:pt x="427" y="4796"/>
                  </a:cubicBezTo>
                  <a:cubicBezTo>
                    <a:pt x="422" y="4779"/>
                    <a:pt x="422" y="4774"/>
                    <a:pt x="422" y="4763"/>
                  </a:cubicBezTo>
                  <a:cubicBezTo>
                    <a:pt x="411" y="4724"/>
                    <a:pt x="411" y="4697"/>
                    <a:pt x="405" y="4664"/>
                  </a:cubicBezTo>
                  <a:lnTo>
                    <a:pt x="405" y="4659"/>
                  </a:lnTo>
                  <a:cubicBezTo>
                    <a:pt x="400" y="4609"/>
                    <a:pt x="394" y="4571"/>
                    <a:pt x="383" y="4522"/>
                  </a:cubicBezTo>
                  <a:cubicBezTo>
                    <a:pt x="378" y="4489"/>
                    <a:pt x="378" y="4445"/>
                    <a:pt x="372" y="4412"/>
                  </a:cubicBezTo>
                  <a:cubicBezTo>
                    <a:pt x="367" y="4380"/>
                    <a:pt x="367" y="4341"/>
                    <a:pt x="356" y="4308"/>
                  </a:cubicBezTo>
                  <a:lnTo>
                    <a:pt x="356" y="4303"/>
                  </a:lnTo>
                  <a:cubicBezTo>
                    <a:pt x="351" y="4297"/>
                    <a:pt x="351" y="4281"/>
                    <a:pt x="351" y="4276"/>
                  </a:cubicBezTo>
                  <a:cubicBezTo>
                    <a:pt x="345" y="4221"/>
                    <a:pt x="340" y="4161"/>
                    <a:pt x="329" y="4106"/>
                  </a:cubicBezTo>
                  <a:cubicBezTo>
                    <a:pt x="274" y="3641"/>
                    <a:pt x="236" y="3175"/>
                    <a:pt x="203" y="2710"/>
                  </a:cubicBezTo>
                  <a:cubicBezTo>
                    <a:pt x="153" y="2097"/>
                    <a:pt x="110" y="1484"/>
                    <a:pt x="104" y="876"/>
                  </a:cubicBezTo>
                  <a:cubicBezTo>
                    <a:pt x="99" y="674"/>
                    <a:pt x="99" y="477"/>
                    <a:pt x="99" y="280"/>
                  </a:cubicBezTo>
                  <a:lnTo>
                    <a:pt x="99" y="99"/>
                  </a:lnTo>
                  <a:lnTo>
                    <a:pt x="99" y="12"/>
                  </a:lnTo>
                  <a:lnTo>
                    <a:pt x="77" y="12"/>
                  </a:lnTo>
                  <a:cubicBezTo>
                    <a:pt x="55" y="6"/>
                    <a:pt x="39" y="6"/>
                    <a:pt x="17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55" name="Google Shape;3955;p29"/>
            <p:cNvSpPr/>
            <p:nvPr/>
          </p:nvSpPr>
          <p:spPr>
            <a:xfrm>
              <a:off x="1541375" y="2544325"/>
              <a:ext cx="36975" cy="203775"/>
            </a:xfrm>
            <a:custGeom>
              <a:avLst/>
              <a:gdLst/>
              <a:ahLst/>
              <a:cxnLst/>
              <a:rect l="l" t="t" r="r" b="b"/>
              <a:pathLst>
                <a:path w="1479" h="8151" extrusionOk="0">
                  <a:moveTo>
                    <a:pt x="23" y="0"/>
                  </a:moveTo>
                  <a:cubicBezTo>
                    <a:pt x="23" y="49"/>
                    <a:pt x="12" y="104"/>
                    <a:pt x="12" y="148"/>
                  </a:cubicBezTo>
                  <a:lnTo>
                    <a:pt x="12" y="246"/>
                  </a:lnTo>
                  <a:cubicBezTo>
                    <a:pt x="1" y="1144"/>
                    <a:pt x="55" y="2047"/>
                    <a:pt x="116" y="2939"/>
                  </a:cubicBezTo>
                  <a:lnTo>
                    <a:pt x="138" y="3169"/>
                  </a:lnTo>
                  <a:cubicBezTo>
                    <a:pt x="143" y="3235"/>
                    <a:pt x="148" y="3312"/>
                    <a:pt x="159" y="3377"/>
                  </a:cubicBezTo>
                  <a:cubicBezTo>
                    <a:pt x="181" y="3596"/>
                    <a:pt x="203" y="3815"/>
                    <a:pt x="231" y="4034"/>
                  </a:cubicBezTo>
                  <a:cubicBezTo>
                    <a:pt x="247" y="4171"/>
                    <a:pt x="269" y="4302"/>
                    <a:pt x="280" y="4439"/>
                  </a:cubicBezTo>
                  <a:cubicBezTo>
                    <a:pt x="285" y="4521"/>
                    <a:pt x="302" y="4609"/>
                    <a:pt x="307" y="4691"/>
                  </a:cubicBezTo>
                  <a:cubicBezTo>
                    <a:pt x="313" y="4707"/>
                    <a:pt x="313" y="4718"/>
                    <a:pt x="313" y="4735"/>
                  </a:cubicBezTo>
                  <a:cubicBezTo>
                    <a:pt x="324" y="4773"/>
                    <a:pt x="324" y="4811"/>
                    <a:pt x="329" y="4850"/>
                  </a:cubicBezTo>
                  <a:cubicBezTo>
                    <a:pt x="335" y="4877"/>
                    <a:pt x="335" y="4910"/>
                    <a:pt x="340" y="4937"/>
                  </a:cubicBezTo>
                  <a:cubicBezTo>
                    <a:pt x="356" y="5096"/>
                    <a:pt x="384" y="5255"/>
                    <a:pt x="411" y="5414"/>
                  </a:cubicBezTo>
                  <a:cubicBezTo>
                    <a:pt x="417" y="5457"/>
                    <a:pt x="433" y="5501"/>
                    <a:pt x="439" y="5550"/>
                  </a:cubicBezTo>
                  <a:cubicBezTo>
                    <a:pt x="554" y="6027"/>
                    <a:pt x="690" y="6508"/>
                    <a:pt x="822" y="6984"/>
                  </a:cubicBezTo>
                  <a:cubicBezTo>
                    <a:pt x="887" y="7264"/>
                    <a:pt x="1019" y="7521"/>
                    <a:pt x="1161" y="7767"/>
                  </a:cubicBezTo>
                  <a:cubicBezTo>
                    <a:pt x="1188" y="7827"/>
                    <a:pt x="1227" y="7882"/>
                    <a:pt x="1254" y="7937"/>
                  </a:cubicBezTo>
                  <a:cubicBezTo>
                    <a:pt x="1260" y="7948"/>
                    <a:pt x="1265" y="7959"/>
                    <a:pt x="1271" y="7970"/>
                  </a:cubicBezTo>
                  <a:cubicBezTo>
                    <a:pt x="1309" y="8024"/>
                    <a:pt x="1342" y="8085"/>
                    <a:pt x="1375" y="8150"/>
                  </a:cubicBezTo>
                  <a:lnTo>
                    <a:pt x="1479" y="8150"/>
                  </a:lnTo>
                  <a:cubicBezTo>
                    <a:pt x="1429" y="8074"/>
                    <a:pt x="1391" y="7997"/>
                    <a:pt x="1325" y="7893"/>
                  </a:cubicBezTo>
                  <a:cubicBezTo>
                    <a:pt x="1260" y="7756"/>
                    <a:pt x="1183" y="7619"/>
                    <a:pt x="1106" y="7483"/>
                  </a:cubicBezTo>
                  <a:cubicBezTo>
                    <a:pt x="1013" y="7313"/>
                    <a:pt x="937" y="7121"/>
                    <a:pt x="887" y="6930"/>
                  </a:cubicBezTo>
                  <a:cubicBezTo>
                    <a:pt x="816" y="6667"/>
                    <a:pt x="745" y="6410"/>
                    <a:pt x="679" y="6142"/>
                  </a:cubicBezTo>
                  <a:cubicBezTo>
                    <a:pt x="581" y="5775"/>
                    <a:pt x="477" y="5403"/>
                    <a:pt x="433" y="5019"/>
                  </a:cubicBezTo>
                  <a:cubicBezTo>
                    <a:pt x="422" y="4987"/>
                    <a:pt x="422" y="4954"/>
                    <a:pt x="417" y="4915"/>
                  </a:cubicBezTo>
                  <a:cubicBezTo>
                    <a:pt x="417" y="4888"/>
                    <a:pt x="411" y="4855"/>
                    <a:pt x="411" y="4828"/>
                  </a:cubicBezTo>
                  <a:cubicBezTo>
                    <a:pt x="395" y="4762"/>
                    <a:pt x="389" y="4686"/>
                    <a:pt x="384" y="4609"/>
                  </a:cubicBezTo>
                  <a:cubicBezTo>
                    <a:pt x="378" y="4571"/>
                    <a:pt x="378" y="4527"/>
                    <a:pt x="367" y="4489"/>
                  </a:cubicBezTo>
                  <a:cubicBezTo>
                    <a:pt x="356" y="4385"/>
                    <a:pt x="351" y="4291"/>
                    <a:pt x="335" y="4193"/>
                  </a:cubicBezTo>
                  <a:cubicBezTo>
                    <a:pt x="324" y="4116"/>
                    <a:pt x="313" y="4051"/>
                    <a:pt x="307" y="3974"/>
                  </a:cubicBezTo>
                  <a:cubicBezTo>
                    <a:pt x="269" y="3613"/>
                    <a:pt x="225" y="3246"/>
                    <a:pt x="192" y="2885"/>
                  </a:cubicBezTo>
                  <a:cubicBezTo>
                    <a:pt x="165" y="2595"/>
                    <a:pt x="148" y="2299"/>
                    <a:pt x="138" y="1998"/>
                  </a:cubicBezTo>
                  <a:cubicBezTo>
                    <a:pt x="116" y="1566"/>
                    <a:pt x="88" y="1133"/>
                    <a:pt x="88" y="706"/>
                  </a:cubicBezTo>
                  <a:cubicBezTo>
                    <a:pt x="88" y="520"/>
                    <a:pt x="88" y="334"/>
                    <a:pt x="94" y="148"/>
                  </a:cubicBezTo>
                  <a:cubicBezTo>
                    <a:pt x="105" y="121"/>
                    <a:pt x="105" y="88"/>
                    <a:pt x="105" y="60"/>
                  </a:cubicBezTo>
                  <a:lnTo>
                    <a:pt x="94" y="60"/>
                  </a:lnTo>
                  <a:cubicBezTo>
                    <a:pt x="105" y="38"/>
                    <a:pt x="94" y="6"/>
                    <a:pt x="77" y="0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56" name="Google Shape;3956;p29"/>
            <p:cNvSpPr/>
            <p:nvPr/>
          </p:nvSpPr>
          <p:spPr>
            <a:xfrm>
              <a:off x="1547275" y="2569175"/>
              <a:ext cx="78550" cy="98600"/>
            </a:xfrm>
            <a:custGeom>
              <a:avLst/>
              <a:gdLst/>
              <a:ahLst/>
              <a:cxnLst/>
              <a:rect l="l" t="t" r="r" b="b"/>
              <a:pathLst>
                <a:path w="3142" h="3944" extrusionOk="0">
                  <a:moveTo>
                    <a:pt x="2560" y="0"/>
                  </a:moveTo>
                  <a:cubicBezTo>
                    <a:pt x="2473" y="0"/>
                    <a:pt x="2384" y="28"/>
                    <a:pt x="2299" y="52"/>
                  </a:cubicBezTo>
                  <a:cubicBezTo>
                    <a:pt x="1982" y="156"/>
                    <a:pt x="1686" y="347"/>
                    <a:pt x="1434" y="572"/>
                  </a:cubicBezTo>
                  <a:cubicBezTo>
                    <a:pt x="1281" y="708"/>
                    <a:pt x="1150" y="867"/>
                    <a:pt x="1029" y="1031"/>
                  </a:cubicBezTo>
                  <a:cubicBezTo>
                    <a:pt x="925" y="1168"/>
                    <a:pt x="843" y="1316"/>
                    <a:pt x="755" y="1469"/>
                  </a:cubicBezTo>
                  <a:cubicBezTo>
                    <a:pt x="646" y="1666"/>
                    <a:pt x="558" y="1880"/>
                    <a:pt x="454" y="2082"/>
                  </a:cubicBezTo>
                  <a:cubicBezTo>
                    <a:pt x="296" y="2400"/>
                    <a:pt x="137" y="2728"/>
                    <a:pt x="38" y="3068"/>
                  </a:cubicBezTo>
                  <a:cubicBezTo>
                    <a:pt x="22" y="3111"/>
                    <a:pt x="16" y="3155"/>
                    <a:pt x="0" y="3199"/>
                  </a:cubicBezTo>
                  <a:cubicBezTo>
                    <a:pt x="11" y="3281"/>
                    <a:pt x="22" y="3363"/>
                    <a:pt x="27" y="3445"/>
                  </a:cubicBezTo>
                  <a:cubicBezTo>
                    <a:pt x="38" y="3418"/>
                    <a:pt x="44" y="3374"/>
                    <a:pt x="49" y="3358"/>
                  </a:cubicBezTo>
                  <a:cubicBezTo>
                    <a:pt x="153" y="2898"/>
                    <a:pt x="367" y="2465"/>
                    <a:pt x="569" y="2049"/>
                  </a:cubicBezTo>
                  <a:cubicBezTo>
                    <a:pt x="640" y="1913"/>
                    <a:pt x="701" y="1776"/>
                    <a:pt x="766" y="1639"/>
                  </a:cubicBezTo>
                  <a:cubicBezTo>
                    <a:pt x="865" y="1453"/>
                    <a:pt x="974" y="1278"/>
                    <a:pt x="1089" y="1103"/>
                  </a:cubicBezTo>
                  <a:cubicBezTo>
                    <a:pt x="1199" y="966"/>
                    <a:pt x="1308" y="840"/>
                    <a:pt x="1423" y="714"/>
                  </a:cubicBezTo>
                  <a:cubicBezTo>
                    <a:pt x="1631" y="511"/>
                    <a:pt x="1872" y="347"/>
                    <a:pt x="2129" y="221"/>
                  </a:cubicBezTo>
                  <a:cubicBezTo>
                    <a:pt x="2211" y="183"/>
                    <a:pt x="2294" y="156"/>
                    <a:pt x="2381" y="128"/>
                  </a:cubicBezTo>
                  <a:cubicBezTo>
                    <a:pt x="2442" y="113"/>
                    <a:pt x="2507" y="98"/>
                    <a:pt x="2568" y="98"/>
                  </a:cubicBezTo>
                  <a:cubicBezTo>
                    <a:pt x="2617" y="98"/>
                    <a:pt x="2663" y="107"/>
                    <a:pt x="2704" y="134"/>
                  </a:cubicBezTo>
                  <a:cubicBezTo>
                    <a:pt x="2928" y="276"/>
                    <a:pt x="3038" y="708"/>
                    <a:pt x="3027" y="966"/>
                  </a:cubicBezTo>
                  <a:cubicBezTo>
                    <a:pt x="3021" y="1174"/>
                    <a:pt x="2972" y="1371"/>
                    <a:pt x="2901" y="1562"/>
                  </a:cubicBezTo>
                  <a:cubicBezTo>
                    <a:pt x="2814" y="1825"/>
                    <a:pt x="2704" y="2077"/>
                    <a:pt x="2573" y="2318"/>
                  </a:cubicBezTo>
                  <a:cubicBezTo>
                    <a:pt x="2463" y="2515"/>
                    <a:pt x="2354" y="2712"/>
                    <a:pt x="2200" y="2876"/>
                  </a:cubicBezTo>
                  <a:cubicBezTo>
                    <a:pt x="2036" y="3057"/>
                    <a:pt x="1845" y="3221"/>
                    <a:pt x="1642" y="3358"/>
                  </a:cubicBezTo>
                  <a:cubicBezTo>
                    <a:pt x="1467" y="3484"/>
                    <a:pt x="1281" y="3609"/>
                    <a:pt x="1078" y="3692"/>
                  </a:cubicBezTo>
                  <a:cubicBezTo>
                    <a:pt x="920" y="3752"/>
                    <a:pt x="750" y="3779"/>
                    <a:pt x="575" y="3807"/>
                  </a:cubicBezTo>
                  <a:cubicBezTo>
                    <a:pt x="422" y="3828"/>
                    <a:pt x="257" y="3850"/>
                    <a:pt x="99" y="3856"/>
                  </a:cubicBezTo>
                  <a:lnTo>
                    <a:pt x="77" y="3856"/>
                  </a:lnTo>
                  <a:cubicBezTo>
                    <a:pt x="82" y="3883"/>
                    <a:pt x="82" y="3916"/>
                    <a:pt x="93" y="3943"/>
                  </a:cubicBezTo>
                  <a:cubicBezTo>
                    <a:pt x="296" y="3938"/>
                    <a:pt x="504" y="3911"/>
                    <a:pt x="701" y="3878"/>
                  </a:cubicBezTo>
                  <a:cubicBezTo>
                    <a:pt x="892" y="3845"/>
                    <a:pt x="1084" y="3796"/>
                    <a:pt x="1254" y="3708"/>
                  </a:cubicBezTo>
                  <a:cubicBezTo>
                    <a:pt x="1429" y="3620"/>
                    <a:pt x="1587" y="3516"/>
                    <a:pt x="1741" y="3396"/>
                  </a:cubicBezTo>
                  <a:cubicBezTo>
                    <a:pt x="1932" y="3259"/>
                    <a:pt x="2113" y="3111"/>
                    <a:pt x="2266" y="2931"/>
                  </a:cubicBezTo>
                  <a:cubicBezTo>
                    <a:pt x="2480" y="2712"/>
                    <a:pt x="2616" y="2433"/>
                    <a:pt x="2759" y="2159"/>
                  </a:cubicBezTo>
                  <a:cubicBezTo>
                    <a:pt x="2923" y="1798"/>
                    <a:pt x="3087" y="1420"/>
                    <a:pt x="3125" y="1015"/>
                  </a:cubicBezTo>
                  <a:cubicBezTo>
                    <a:pt x="3142" y="780"/>
                    <a:pt x="3098" y="539"/>
                    <a:pt x="2994" y="325"/>
                  </a:cubicBezTo>
                  <a:cubicBezTo>
                    <a:pt x="2923" y="167"/>
                    <a:pt x="2803" y="19"/>
                    <a:pt x="2600" y="2"/>
                  </a:cubicBezTo>
                  <a:cubicBezTo>
                    <a:pt x="2587" y="1"/>
                    <a:pt x="2573" y="0"/>
                    <a:pt x="2560" y="0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57" name="Google Shape;3957;p29"/>
            <p:cNvSpPr/>
            <p:nvPr/>
          </p:nvSpPr>
          <p:spPr>
            <a:xfrm>
              <a:off x="1549050" y="2575600"/>
              <a:ext cx="67475" cy="86975"/>
            </a:xfrm>
            <a:custGeom>
              <a:avLst/>
              <a:gdLst/>
              <a:ahLst/>
              <a:cxnLst/>
              <a:rect l="l" t="t" r="r" b="b"/>
              <a:pathLst>
                <a:path w="2699" h="3479" extrusionOk="0">
                  <a:moveTo>
                    <a:pt x="2647" y="1"/>
                  </a:moveTo>
                  <a:cubicBezTo>
                    <a:pt x="2633" y="1"/>
                    <a:pt x="2618" y="7"/>
                    <a:pt x="2606" y="14"/>
                  </a:cubicBezTo>
                  <a:cubicBezTo>
                    <a:pt x="2551" y="74"/>
                    <a:pt x="2507" y="145"/>
                    <a:pt x="2458" y="211"/>
                  </a:cubicBezTo>
                  <a:cubicBezTo>
                    <a:pt x="2337" y="353"/>
                    <a:pt x="2217" y="501"/>
                    <a:pt x="2108" y="649"/>
                  </a:cubicBezTo>
                  <a:cubicBezTo>
                    <a:pt x="1938" y="895"/>
                    <a:pt x="1752" y="1136"/>
                    <a:pt x="1566" y="1376"/>
                  </a:cubicBezTo>
                  <a:cubicBezTo>
                    <a:pt x="1374" y="1601"/>
                    <a:pt x="1183" y="1836"/>
                    <a:pt x="1002" y="2066"/>
                  </a:cubicBezTo>
                  <a:cubicBezTo>
                    <a:pt x="881" y="2230"/>
                    <a:pt x="761" y="2389"/>
                    <a:pt x="630" y="2542"/>
                  </a:cubicBezTo>
                  <a:cubicBezTo>
                    <a:pt x="455" y="2772"/>
                    <a:pt x="263" y="2997"/>
                    <a:pt x="82" y="3227"/>
                  </a:cubicBezTo>
                  <a:cubicBezTo>
                    <a:pt x="55" y="3265"/>
                    <a:pt x="28" y="3303"/>
                    <a:pt x="0" y="3342"/>
                  </a:cubicBezTo>
                  <a:cubicBezTo>
                    <a:pt x="6" y="3363"/>
                    <a:pt x="6" y="3402"/>
                    <a:pt x="17" y="3435"/>
                  </a:cubicBezTo>
                  <a:cubicBezTo>
                    <a:pt x="22" y="3451"/>
                    <a:pt x="22" y="3462"/>
                    <a:pt x="22" y="3478"/>
                  </a:cubicBezTo>
                  <a:cubicBezTo>
                    <a:pt x="33" y="3451"/>
                    <a:pt x="49" y="3429"/>
                    <a:pt x="60" y="3407"/>
                  </a:cubicBezTo>
                  <a:lnTo>
                    <a:pt x="225" y="3205"/>
                  </a:lnTo>
                  <a:cubicBezTo>
                    <a:pt x="493" y="2860"/>
                    <a:pt x="783" y="2531"/>
                    <a:pt x="1040" y="2181"/>
                  </a:cubicBezTo>
                  <a:cubicBezTo>
                    <a:pt x="1254" y="1907"/>
                    <a:pt x="1478" y="1645"/>
                    <a:pt x="1697" y="1376"/>
                  </a:cubicBezTo>
                  <a:cubicBezTo>
                    <a:pt x="1785" y="1262"/>
                    <a:pt x="1883" y="1136"/>
                    <a:pt x="1971" y="1021"/>
                  </a:cubicBezTo>
                  <a:cubicBezTo>
                    <a:pt x="2075" y="889"/>
                    <a:pt x="2157" y="747"/>
                    <a:pt x="2261" y="616"/>
                  </a:cubicBezTo>
                  <a:cubicBezTo>
                    <a:pt x="2370" y="468"/>
                    <a:pt x="2491" y="337"/>
                    <a:pt x="2595" y="178"/>
                  </a:cubicBezTo>
                  <a:cubicBezTo>
                    <a:pt x="2622" y="145"/>
                    <a:pt x="2655" y="112"/>
                    <a:pt x="2682" y="74"/>
                  </a:cubicBezTo>
                  <a:cubicBezTo>
                    <a:pt x="2699" y="63"/>
                    <a:pt x="2699" y="30"/>
                    <a:pt x="2677" y="14"/>
                  </a:cubicBezTo>
                  <a:cubicBezTo>
                    <a:pt x="2668" y="4"/>
                    <a:pt x="2657" y="1"/>
                    <a:pt x="2647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58" name="Google Shape;3958;p29"/>
            <p:cNvSpPr/>
            <p:nvPr/>
          </p:nvSpPr>
          <p:spPr>
            <a:xfrm>
              <a:off x="1464750" y="2595575"/>
              <a:ext cx="79400" cy="69950"/>
            </a:xfrm>
            <a:custGeom>
              <a:avLst/>
              <a:gdLst/>
              <a:ahLst/>
              <a:cxnLst/>
              <a:rect l="l" t="t" r="r" b="b"/>
              <a:pathLst>
                <a:path w="3176" h="2798" extrusionOk="0">
                  <a:moveTo>
                    <a:pt x="850" y="0"/>
                  </a:moveTo>
                  <a:cubicBezTo>
                    <a:pt x="806" y="0"/>
                    <a:pt x="761" y="6"/>
                    <a:pt x="718" y="19"/>
                  </a:cubicBezTo>
                  <a:cubicBezTo>
                    <a:pt x="466" y="90"/>
                    <a:pt x="274" y="293"/>
                    <a:pt x="121" y="512"/>
                  </a:cubicBezTo>
                  <a:cubicBezTo>
                    <a:pt x="0" y="720"/>
                    <a:pt x="11" y="966"/>
                    <a:pt x="61" y="1191"/>
                  </a:cubicBezTo>
                  <a:cubicBezTo>
                    <a:pt x="104" y="1409"/>
                    <a:pt x="192" y="1607"/>
                    <a:pt x="323" y="1787"/>
                  </a:cubicBezTo>
                  <a:cubicBezTo>
                    <a:pt x="389" y="1886"/>
                    <a:pt x="449" y="1984"/>
                    <a:pt x="542" y="2077"/>
                  </a:cubicBezTo>
                  <a:cubicBezTo>
                    <a:pt x="657" y="2198"/>
                    <a:pt x="800" y="2296"/>
                    <a:pt x="942" y="2384"/>
                  </a:cubicBezTo>
                  <a:cubicBezTo>
                    <a:pt x="1117" y="2488"/>
                    <a:pt x="1287" y="2581"/>
                    <a:pt x="1478" y="2636"/>
                  </a:cubicBezTo>
                  <a:cubicBezTo>
                    <a:pt x="1615" y="2685"/>
                    <a:pt x="1758" y="2734"/>
                    <a:pt x="1900" y="2761"/>
                  </a:cubicBezTo>
                  <a:cubicBezTo>
                    <a:pt x="2048" y="2789"/>
                    <a:pt x="2190" y="2794"/>
                    <a:pt x="2332" y="2794"/>
                  </a:cubicBezTo>
                  <a:cubicBezTo>
                    <a:pt x="2402" y="2796"/>
                    <a:pt x="2472" y="2797"/>
                    <a:pt x="2543" y="2797"/>
                  </a:cubicBezTo>
                  <a:cubicBezTo>
                    <a:pt x="2715" y="2797"/>
                    <a:pt x="2889" y="2790"/>
                    <a:pt x="3060" y="2767"/>
                  </a:cubicBezTo>
                  <a:cubicBezTo>
                    <a:pt x="3093" y="2767"/>
                    <a:pt x="3126" y="2761"/>
                    <a:pt x="3159" y="2751"/>
                  </a:cubicBezTo>
                  <a:cubicBezTo>
                    <a:pt x="3153" y="2740"/>
                    <a:pt x="3153" y="2734"/>
                    <a:pt x="3153" y="2718"/>
                  </a:cubicBezTo>
                  <a:cubicBezTo>
                    <a:pt x="3153" y="2696"/>
                    <a:pt x="3153" y="2679"/>
                    <a:pt x="3175" y="2630"/>
                  </a:cubicBezTo>
                  <a:cubicBezTo>
                    <a:pt x="3159" y="2630"/>
                    <a:pt x="3142" y="2636"/>
                    <a:pt x="3126" y="2636"/>
                  </a:cubicBezTo>
                  <a:cubicBezTo>
                    <a:pt x="2951" y="2663"/>
                    <a:pt x="2770" y="2679"/>
                    <a:pt x="2595" y="2679"/>
                  </a:cubicBezTo>
                  <a:cubicBezTo>
                    <a:pt x="2524" y="2679"/>
                    <a:pt x="2454" y="2680"/>
                    <a:pt x="2384" y="2680"/>
                  </a:cubicBezTo>
                  <a:cubicBezTo>
                    <a:pt x="2227" y="2680"/>
                    <a:pt x="2072" y="2675"/>
                    <a:pt x="1916" y="2641"/>
                  </a:cubicBezTo>
                  <a:cubicBezTo>
                    <a:pt x="1664" y="2581"/>
                    <a:pt x="1402" y="2499"/>
                    <a:pt x="1172" y="2378"/>
                  </a:cubicBezTo>
                  <a:cubicBezTo>
                    <a:pt x="969" y="2274"/>
                    <a:pt x="778" y="2148"/>
                    <a:pt x="614" y="1995"/>
                  </a:cubicBezTo>
                  <a:cubicBezTo>
                    <a:pt x="542" y="1919"/>
                    <a:pt x="488" y="1831"/>
                    <a:pt x="422" y="1743"/>
                  </a:cubicBezTo>
                  <a:cubicBezTo>
                    <a:pt x="285" y="1574"/>
                    <a:pt x="192" y="1366"/>
                    <a:pt x="148" y="1147"/>
                  </a:cubicBezTo>
                  <a:cubicBezTo>
                    <a:pt x="110" y="955"/>
                    <a:pt x="94" y="742"/>
                    <a:pt x="192" y="572"/>
                  </a:cubicBezTo>
                  <a:cubicBezTo>
                    <a:pt x="247" y="479"/>
                    <a:pt x="312" y="408"/>
                    <a:pt x="384" y="331"/>
                  </a:cubicBezTo>
                  <a:cubicBezTo>
                    <a:pt x="477" y="233"/>
                    <a:pt x="603" y="145"/>
                    <a:pt x="734" y="112"/>
                  </a:cubicBezTo>
                  <a:cubicBezTo>
                    <a:pt x="777" y="97"/>
                    <a:pt x="823" y="90"/>
                    <a:pt x="870" y="90"/>
                  </a:cubicBezTo>
                  <a:cubicBezTo>
                    <a:pt x="925" y="90"/>
                    <a:pt x="982" y="100"/>
                    <a:pt x="1035" y="118"/>
                  </a:cubicBezTo>
                  <a:cubicBezTo>
                    <a:pt x="1265" y="189"/>
                    <a:pt x="1473" y="337"/>
                    <a:pt x="1670" y="490"/>
                  </a:cubicBezTo>
                  <a:cubicBezTo>
                    <a:pt x="1900" y="665"/>
                    <a:pt x="2108" y="889"/>
                    <a:pt x="2294" y="1125"/>
                  </a:cubicBezTo>
                  <a:cubicBezTo>
                    <a:pt x="2475" y="1355"/>
                    <a:pt x="2628" y="1607"/>
                    <a:pt x="2787" y="1858"/>
                  </a:cubicBezTo>
                  <a:cubicBezTo>
                    <a:pt x="2880" y="2033"/>
                    <a:pt x="2978" y="2209"/>
                    <a:pt x="3077" y="2389"/>
                  </a:cubicBezTo>
                  <a:cubicBezTo>
                    <a:pt x="3093" y="2417"/>
                    <a:pt x="3104" y="2444"/>
                    <a:pt x="3126" y="2471"/>
                  </a:cubicBezTo>
                  <a:cubicBezTo>
                    <a:pt x="3120" y="2406"/>
                    <a:pt x="3104" y="2329"/>
                    <a:pt x="3099" y="2252"/>
                  </a:cubicBezTo>
                  <a:cubicBezTo>
                    <a:pt x="3060" y="2181"/>
                    <a:pt x="3016" y="2110"/>
                    <a:pt x="2978" y="2033"/>
                  </a:cubicBezTo>
                  <a:cubicBezTo>
                    <a:pt x="2885" y="1847"/>
                    <a:pt x="2776" y="1678"/>
                    <a:pt x="2666" y="1508"/>
                  </a:cubicBezTo>
                  <a:cubicBezTo>
                    <a:pt x="2595" y="1382"/>
                    <a:pt x="2513" y="1262"/>
                    <a:pt x="2420" y="1141"/>
                  </a:cubicBezTo>
                  <a:cubicBezTo>
                    <a:pt x="2212" y="868"/>
                    <a:pt x="1976" y="610"/>
                    <a:pt x="1703" y="402"/>
                  </a:cubicBezTo>
                  <a:cubicBezTo>
                    <a:pt x="1533" y="266"/>
                    <a:pt x="1347" y="140"/>
                    <a:pt x="1144" y="63"/>
                  </a:cubicBezTo>
                  <a:cubicBezTo>
                    <a:pt x="1050" y="29"/>
                    <a:pt x="950" y="0"/>
                    <a:pt x="850" y="0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59" name="Google Shape;3959;p29"/>
            <p:cNvSpPr/>
            <p:nvPr/>
          </p:nvSpPr>
          <p:spPr>
            <a:xfrm>
              <a:off x="1473925" y="2608725"/>
              <a:ext cx="69675" cy="54800"/>
            </a:xfrm>
            <a:custGeom>
              <a:avLst/>
              <a:gdLst/>
              <a:ahLst/>
              <a:cxnLst/>
              <a:rect l="l" t="t" r="r" b="b"/>
              <a:pathLst>
                <a:path w="2787" h="2192" extrusionOk="0">
                  <a:moveTo>
                    <a:pt x="55" y="1"/>
                  </a:moveTo>
                  <a:cubicBezTo>
                    <a:pt x="52" y="1"/>
                    <a:pt x="48" y="1"/>
                    <a:pt x="44" y="2"/>
                  </a:cubicBezTo>
                  <a:cubicBezTo>
                    <a:pt x="0" y="8"/>
                    <a:pt x="0" y="57"/>
                    <a:pt x="28" y="84"/>
                  </a:cubicBezTo>
                  <a:cubicBezTo>
                    <a:pt x="82" y="145"/>
                    <a:pt x="148" y="216"/>
                    <a:pt x="208" y="276"/>
                  </a:cubicBezTo>
                  <a:cubicBezTo>
                    <a:pt x="378" y="446"/>
                    <a:pt x="559" y="610"/>
                    <a:pt x="750" y="763"/>
                  </a:cubicBezTo>
                  <a:cubicBezTo>
                    <a:pt x="1051" y="1015"/>
                    <a:pt x="1352" y="1267"/>
                    <a:pt x="1664" y="1507"/>
                  </a:cubicBezTo>
                  <a:cubicBezTo>
                    <a:pt x="1905" y="1677"/>
                    <a:pt x="2124" y="1869"/>
                    <a:pt x="2381" y="2000"/>
                  </a:cubicBezTo>
                  <a:cubicBezTo>
                    <a:pt x="2513" y="2077"/>
                    <a:pt x="2644" y="2153"/>
                    <a:pt x="2786" y="2192"/>
                  </a:cubicBezTo>
                  <a:cubicBezTo>
                    <a:pt x="2786" y="2170"/>
                    <a:pt x="2781" y="2153"/>
                    <a:pt x="2781" y="2131"/>
                  </a:cubicBezTo>
                  <a:lnTo>
                    <a:pt x="2781" y="2082"/>
                  </a:lnTo>
                  <a:lnTo>
                    <a:pt x="2721" y="2060"/>
                  </a:lnTo>
                  <a:cubicBezTo>
                    <a:pt x="2562" y="1989"/>
                    <a:pt x="2409" y="1896"/>
                    <a:pt x="2261" y="1814"/>
                  </a:cubicBezTo>
                  <a:cubicBezTo>
                    <a:pt x="1790" y="1497"/>
                    <a:pt x="1336" y="1141"/>
                    <a:pt x="898" y="763"/>
                  </a:cubicBezTo>
                  <a:cubicBezTo>
                    <a:pt x="668" y="577"/>
                    <a:pt x="438" y="380"/>
                    <a:pt x="230" y="166"/>
                  </a:cubicBezTo>
                  <a:cubicBezTo>
                    <a:pt x="181" y="117"/>
                    <a:pt x="137" y="73"/>
                    <a:pt x="93" y="24"/>
                  </a:cubicBezTo>
                  <a:cubicBezTo>
                    <a:pt x="84" y="11"/>
                    <a:pt x="72" y="1"/>
                    <a:pt x="55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60" name="Google Shape;3960;p29"/>
            <p:cNvSpPr/>
            <p:nvPr/>
          </p:nvSpPr>
          <p:spPr>
            <a:xfrm>
              <a:off x="1473100" y="2421675"/>
              <a:ext cx="122225" cy="126225"/>
            </a:xfrm>
            <a:custGeom>
              <a:avLst/>
              <a:gdLst/>
              <a:ahLst/>
              <a:cxnLst/>
              <a:rect l="l" t="t" r="r" b="b"/>
              <a:pathLst>
                <a:path w="4889" h="5049" extrusionOk="0">
                  <a:moveTo>
                    <a:pt x="2742" y="113"/>
                  </a:moveTo>
                  <a:cubicBezTo>
                    <a:pt x="2905" y="113"/>
                    <a:pt x="3067" y="181"/>
                    <a:pt x="3181" y="303"/>
                  </a:cubicBezTo>
                  <a:cubicBezTo>
                    <a:pt x="3427" y="555"/>
                    <a:pt x="3471" y="938"/>
                    <a:pt x="3498" y="1277"/>
                  </a:cubicBezTo>
                  <a:cubicBezTo>
                    <a:pt x="3509" y="1430"/>
                    <a:pt x="3509" y="1589"/>
                    <a:pt x="3503" y="1742"/>
                  </a:cubicBezTo>
                  <a:cubicBezTo>
                    <a:pt x="3503" y="1825"/>
                    <a:pt x="3498" y="1901"/>
                    <a:pt x="3498" y="1983"/>
                  </a:cubicBezTo>
                  <a:cubicBezTo>
                    <a:pt x="3493" y="2014"/>
                    <a:pt x="3507" y="2060"/>
                    <a:pt x="3546" y="2060"/>
                  </a:cubicBezTo>
                  <a:cubicBezTo>
                    <a:pt x="3548" y="2060"/>
                    <a:pt x="3550" y="2060"/>
                    <a:pt x="3553" y="2060"/>
                  </a:cubicBezTo>
                  <a:cubicBezTo>
                    <a:pt x="3564" y="2060"/>
                    <a:pt x="3575" y="2043"/>
                    <a:pt x="3580" y="2033"/>
                  </a:cubicBezTo>
                  <a:cubicBezTo>
                    <a:pt x="3591" y="2000"/>
                    <a:pt x="3607" y="1972"/>
                    <a:pt x="3618" y="1934"/>
                  </a:cubicBezTo>
                  <a:cubicBezTo>
                    <a:pt x="3662" y="1846"/>
                    <a:pt x="3711" y="1759"/>
                    <a:pt x="3766" y="1677"/>
                  </a:cubicBezTo>
                  <a:cubicBezTo>
                    <a:pt x="3848" y="1562"/>
                    <a:pt x="3963" y="1463"/>
                    <a:pt x="4095" y="1403"/>
                  </a:cubicBezTo>
                  <a:cubicBezTo>
                    <a:pt x="4173" y="1364"/>
                    <a:pt x="4259" y="1344"/>
                    <a:pt x="4346" y="1344"/>
                  </a:cubicBezTo>
                  <a:cubicBezTo>
                    <a:pt x="4381" y="1344"/>
                    <a:pt x="4416" y="1348"/>
                    <a:pt x="4450" y="1354"/>
                  </a:cubicBezTo>
                  <a:cubicBezTo>
                    <a:pt x="4598" y="1370"/>
                    <a:pt x="4686" y="1534"/>
                    <a:pt x="4680" y="1677"/>
                  </a:cubicBezTo>
                  <a:cubicBezTo>
                    <a:pt x="4675" y="1781"/>
                    <a:pt x="4653" y="1879"/>
                    <a:pt x="4615" y="1978"/>
                  </a:cubicBezTo>
                  <a:cubicBezTo>
                    <a:pt x="4598" y="2016"/>
                    <a:pt x="4576" y="2065"/>
                    <a:pt x="4560" y="2109"/>
                  </a:cubicBezTo>
                  <a:lnTo>
                    <a:pt x="4538" y="2147"/>
                  </a:lnTo>
                  <a:cubicBezTo>
                    <a:pt x="4522" y="2175"/>
                    <a:pt x="4511" y="2202"/>
                    <a:pt x="4489" y="2230"/>
                  </a:cubicBezTo>
                  <a:cubicBezTo>
                    <a:pt x="4434" y="2317"/>
                    <a:pt x="4379" y="2410"/>
                    <a:pt x="4314" y="2492"/>
                  </a:cubicBezTo>
                  <a:cubicBezTo>
                    <a:pt x="4270" y="2547"/>
                    <a:pt x="4231" y="2602"/>
                    <a:pt x="4182" y="2657"/>
                  </a:cubicBezTo>
                  <a:cubicBezTo>
                    <a:pt x="4111" y="2728"/>
                    <a:pt x="4051" y="2804"/>
                    <a:pt x="3985" y="2865"/>
                  </a:cubicBezTo>
                  <a:lnTo>
                    <a:pt x="3919" y="2930"/>
                  </a:lnTo>
                  <a:cubicBezTo>
                    <a:pt x="3837" y="3012"/>
                    <a:pt x="3750" y="3083"/>
                    <a:pt x="3662" y="3160"/>
                  </a:cubicBezTo>
                  <a:cubicBezTo>
                    <a:pt x="3629" y="3187"/>
                    <a:pt x="3564" y="3204"/>
                    <a:pt x="3558" y="3248"/>
                  </a:cubicBezTo>
                  <a:cubicBezTo>
                    <a:pt x="3554" y="3277"/>
                    <a:pt x="3576" y="3304"/>
                    <a:pt x="3599" y="3304"/>
                  </a:cubicBezTo>
                  <a:cubicBezTo>
                    <a:pt x="3606" y="3304"/>
                    <a:pt x="3612" y="3302"/>
                    <a:pt x="3618" y="3297"/>
                  </a:cubicBezTo>
                  <a:cubicBezTo>
                    <a:pt x="3657" y="3286"/>
                    <a:pt x="3684" y="3259"/>
                    <a:pt x="3711" y="3237"/>
                  </a:cubicBezTo>
                  <a:cubicBezTo>
                    <a:pt x="3777" y="3204"/>
                    <a:pt x="3848" y="3177"/>
                    <a:pt x="3914" y="3155"/>
                  </a:cubicBezTo>
                  <a:cubicBezTo>
                    <a:pt x="4025" y="3122"/>
                    <a:pt x="4146" y="3088"/>
                    <a:pt x="4265" y="3088"/>
                  </a:cubicBezTo>
                  <a:cubicBezTo>
                    <a:pt x="4328" y="3088"/>
                    <a:pt x="4390" y="3097"/>
                    <a:pt x="4450" y="3122"/>
                  </a:cubicBezTo>
                  <a:cubicBezTo>
                    <a:pt x="4675" y="3209"/>
                    <a:pt x="4653" y="3494"/>
                    <a:pt x="4565" y="3686"/>
                  </a:cubicBezTo>
                  <a:cubicBezTo>
                    <a:pt x="4467" y="3932"/>
                    <a:pt x="4275" y="4118"/>
                    <a:pt x="4073" y="4277"/>
                  </a:cubicBezTo>
                  <a:cubicBezTo>
                    <a:pt x="3826" y="4474"/>
                    <a:pt x="3591" y="4698"/>
                    <a:pt x="3301" y="4846"/>
                  </a:cubicBezTo>
                  <a:cubicBezTo>
                    <a:pt x="3159" y="4904"/>
                    <a:pt x="3018" y="4961"/>
                    <a:pt x="2862" y="4961"/>
                  </a:cubicBezTo>
                  <a:cubicBezTo>
                    <a:pt x="2855" y="4961"/>
                    <a:pt x="2848" y="4961"/>
                    <a:pt x="2841" y="4961"/>
                  </a:cubicBezTo>
                  <a:lnTo>
                    <a:pt x="2836" y="4961"/>
                  </a:lnTo>
                  <a:cubicBezTo>
                    <a:pt x="2841" y="4939"/>
                    <a:pt x="2836" y="4906"/>
                    <a:pt x="2814" y="4901"/>
                  </a:cubicBezTo>
                  <a:lnTo>
                    <a:pt x="2759" y="4901"/>
                  </a:lnTo>
                  <a:cubicBezTo>
                    <a:pt x="2748" y="4901"/>
                    <a:pt x="2743" y="4901"/>
                    <a:pt x="2737" y="4906"/>
                  </a:cubicBezTo>
                  <a:lnTo>
                    <a:pt x="2715" y="4906"/>
                  </a:lnTo>
                  <a:cubicBezTo>
                    <a:pt x="2677" y="4912"/>
                    <a:pt x="2628" y="4912"/>
                    <a:pt x="2589" y="4912"/>
                  </a:cubicBezTo>
                  <a:lnTo>
                    <a:pt x="2491" y="4912"/>
                  </a:lnTo>
                  <a:cubicBezTo>
                    <a:pt x="2485" y="4912"/>
                    <a:pt x="2469" y="4906"/>
                    <a:pt x="2458" y="4906"/>
                  </a:cubicBezTo>
                  <a:lnTo>
                    <a:pt x="2447" y="4906"/>
                  </a:lnTo>
                  <a:cubicBezTo>
                    <a:pt x="2442" y="4906"/>
                    <a:pt x="2436" y="4906"/>
                    <a:pt x="2431" y="4901"/>
                  </a:cubicBezTo>
                  <a:lnTo>
                    <a:pt x="2414" y="4901"/>
                  </a:lnTo>
                  <a:cubicBezTo>
                    <a:pt x="2392" y="4890"/>
                    <a:pt x="2365" y="4884"/>
                    <a:pt x="2349" y="4879"/>
                  </a:cubicBezTo>
                  <a:cubicBezTo>
                    <a:pt x="2327" y="4873"/>
                    <a:pt x="2310" y="4873"/>
                    <a:pt x="2299" y="4862"/>
                  </a:cubicBezTo>
                  <a:cubicBezTo>
                    <a:pt x="2195" y="4835"/>
                    <a:pt x="2091" y="4797"/>
                    <a:pt x="1993" y="4764"/>
                  </a:cubicBezTo>
                  <a:cubicBezTo>
                    <a:pt x="1894" y="4726"/>
                    <a:pt x="1807" y="4687"/>
                    <a:pt x="1719" y="4654"/>
                  </a:cubicBezTo>
                  <a:cubicBezTo>
                    <a:pt x="1626" y="4616"/>
                    <a:pt x="1538" y="4578"/>
                    <a:pt x="1451" y="4545"/>
                  </a:cubicBezTo>
                  <a:cubicBezTo>
                    <a:pt x="1391" y="4518"/>
                    <a:pt x="1320" y="4479"/>
                    <a:pt x="1259" y="4441"/>
                  </a:cubicBezTo>
                  <a:cubicBezTo>
                    <a:pt x="1216" y="4419"/>
                    <a:pt x="1177" y="4392"/>
                    <a:pt x="1133" y="4364"/>
                  </a:cubicBezTo>
                  <a:cubicBezTo>
                    <a:pt x="1013" y="4282"/>
                    <a:pt x="887" y="4178"/>
                    <a:pt x="778" y="4069"/>
                  </a:cubicBezTo>
                  <a:cubicBezTo>
                    <a:pt x="734" y="4025"/>
                    <a:pt x="685" y="3976"/>
                    <a:pt x="641" y="3921"/>
                  </a:cubicBezTo>
                  <a:cubicBezTo>
                    <a:pt x="624" y="3894"/>
                    <a:pt x="602" y="3872"/>
                    <a:pt x="581" y="3844"/>
                  </a:cubicBezTo>
                  <a:cubicBezTo>
                    <a:pt x="548" y="3800"/>
                    <a:pt x="520" y="3768"/>
                    <a:pt x="493" y="3729"/>
                  </a:cubicBezTo>
                  <a:cubicBezTo>
                    <a:pt x="438" y="3647"/>
                    <a:pt x="389" y="3571"/>
                    <a:pt x="351" y="3494"/>
                  </a:cubicBezTo>
                  <a:cubicBezTo>
                    <a:pt x="329" y="3456"/>
                    <a:pt x="312" y="3412"/>
                    <a:pt x="296" y="3374"/>
                  </a:cubicBezTo>
                  <a:cubicBezTo>
                    <a:pt x="274" y="3313"/>
                    <a:pt x="252" y="3248"/>
                    <a:pt x="241" y="3182"/>
                  </a:cubicBezTo>
                  <a:cubicBezTo>
                    <a:pt x="225" y="3122"/>
                    <a:pt x="214" y="3051"/>
                    <a:pt x="208" y="2985"/>
                  </a:cubicBezTo>
                  <a:cubicBezTo>
                    <a:pt x="186" y="2755"/>
                    <a:pt x="252" y="2602"/>
                    <a:pt x="488" y="2585"/>
                  </a:cubicBezTo>
                  <a:cubicBezTo>
                    <a:pt x="767" y="2585"/>
                    <a:pt x="1166" y="2974"/>
                    <a:pt x="1385" y="3166"/>
                  </a:cubicBezTo>
                  <a:cubicBezTo>
                    <a:pt x="1393" y="3171"/>
                    <a:pt x="1402" y="3174"/>
                    <a:pt x="1411" y="3174"/>
                  </a:cubicBezTo>
                  <a:cubicBezTo>
                    <a:pt x="1441" y="3174"/>
                    <a:pt x="1467" y="3140"/>
                    <a:pt x="1445" y="3105"/>
                  </a:cubicBezTo>
                  <a:lnTo>
                    <a:pt x="1363" y="2985"/>
                  </a:lnTo>
                  <a:lnTo>
                    <a:pt x="1281" y="2859"/>
                  </a:lnTo>
                  <a:cubicBezTo>
                    <a:pt x="1199" y="2739"/>
                    <a:pt x="1117" y="2613"/>
                    <a:pt x="1057" y="2476"/>
                  </a:cubicBezTo>
                  <a:cubicBezTo>
                    <a:pt x="936" y="2257"/>
                    <a:pt x="876" y="2027"/>
                    <a:pt x="882" y="1781"/>
                  </a:cubicBezTo>
                  <a:cubicBezTo>
                    <a:pt x="882" y="1617"/>
                    <a:pt x="898" y="1458"/>
                    <a:pt x="958" y="1305"/>
                  </a:cubicBezTo>
                  <a:cubicBezTo>
                    <a:pt x="1002" y="1206"/>
                    <a:pt x="1062" y="1102"/>
                    <a:pt x="1150" y="1031"/>
                  </a:cubicBezTo>
                  <a:cubicBezTo>
                    <a:pt x="1166" y="1025"/>
                    <a:pt x="1177" y="1014"/>
                    <a:pt x="1194" y="1003"/>
                  </a:cubicBezTo>
                  <a:cubicBezTo>
                    <a:pt x="1221" y="987"/>
                    <a:pt x="1248" y="971"/>
                    <a:pt x="1281" y="960"/>
                  </a:cubicBezTo>
                  <a:cubicBezTo>
                    <a:pt x="1311" y="949"/>
                    <a:pt x="1343" y="943"/>
                    <a:pt x="1375" y="943"/>
                  </a:cubicBezTo>
                  <a:cubicBezTo>
                    <a:pt x="1407" y="943"/>
                    <a:pt x="1440" y="949"/>
                    <a:pt x="1473" y="960"/>
                  </a:cubicBezTo>
                  <a:cubicBezTo>
                    <a:pt x="1779" y="1058"/>
                    <a:pt x="1949" y="1376"/>
                    <a:pt x="2113" y="1644"/>
                  </a:cubicBezTo>
                  <a:cubicBezTo>
                    <a:pt x="2168" y="1731"/>
                    <a:pt x="2217" y="1819"/>
                    <a:pt x="2266" y="1907"/>
                  </a:cubicBezTo>
                  <a:cubicBezTo>
                    <a:pt x="2283" y="1945"/>
                    <a:pt x="2299" y="1983"/>
                    <a:pt x="2332" y="2005"/>
                  </a:cubicBezTo>
                  <a:cubicBezTo>
                    <a:pt x="2343" y="2009"/>
                    <a:pt x="2352" y="2010"/>
                    <a:pt x="2360" y="2010"/>
                  </a:cubicBezTo>
                  <a:cubicBezTo>
                    <a:pt x="2441" y="2010"/>
                    <a:pt x="2386" y="1847"/>
                    <a:pt x="2376" y="1797"/>
                  </a:cubicBezTo>
                  <a:cubicBezTo>
                    <a:pt x="2349" y="1660"/>
                    <a:pt x="2316" y="1534"/>
                    <a:pt x="2288" y="1398"/>
                  </a:cubicBezTo>
                  <a:cubicBezTo>
                    <a:pt x="2239" y="1184"/>
                    <a:pt x="2217" y="971"/>
                    <a:pt x="2217" y="752"/>
                  </a:cubicBezTo>
                  <a:cubicBezTo>
                    <a:pt x="2212" y="560"/>
                    <a:pt x="2277" y="347"/>
                    <a:pt x="2414" y="226"/>
                  </a:cubicBezTo>
                  <a:cubicBezTo>
                    <a:pt x="2436" y="204"/>
                    <a:pt x="2463" y="182"/>
                    <a:pt x="2491" y="172"/>
                  </a:cubicBezTo>
                  <a:cubicBezTo>
                    <a:pt x="2518" y="155"/>
                    <a:pt x="2546" y="144"/>
                    <a:pt x="2573" y="139"/>
                  </a:cubicBezTo>
                  <a:cubicBezTo>
                    <a:pt x="2628" y="122"/>
                    <a:pt x="2685" y="113"/>
                    <a:pt x="2742" y="113"/>
                  </a:cubicBezTo>
                  <a:close/>
                  <a:moveTo>
                    <a:pt x="2724" y="1"/>
                  </a:moveTo>
                  <a:cubicBezTo>
                    <a:pt x="2683" y="1"/>
                    <a:pt x="2641" y="5"/>
                    <a:pt x="2600" y="13"/>
                  </a:cubicBezTo>
                  <a:cubicBezTo>
                    <a:pt x="2431" y="35"/>
                    <a:pt x="2288" y="166"/>
                    <a:pt x="2212" y="314"/>
                  </a:cubicBezTo>
                  <a:cubicBezTo>
                    <a:pt x="2113" y="483"/>
                    <a:pt x="2108" y="691"/>
                    <a:pt x="2124" y="889"/>
                  </a:cubicBezTo>
                  <a:cubicBezTo>
                    <a:pt x="2135" y="1168"/>
                    <a:pt x="2206" y="1447"/>
                    <a:pt x="2266" y="1721"/>
                  </a:cubicBezTo>
                  <a:cubicBezTo>
                    <a:pt x="2058" y="1398"/>
                    <a:pt x="1861" y="954"/>
                    <a:pt x="1467" y="850"/>
                  </a:cubicBezTo>
                  <a:cubicBezTo>
                    <a:pt x="1432" y="839"/>
                    <a:pt x="1398" y="834"/>
                    <a:pt x="1363" y="834"/>
                  </a:cubicBezTo>
                  <a:cubicBezTo>
                    <a:pt x="1263" y="834"/>
                    <a:pt x="1166" y="878"/>
                    <a:pt x="1084" y="943"/>
                  </a:cubicBezTo>
                  <a:cubicBezTo>
                    <a:pt x="975" y="1031"/>
                    <a:pt x="898" y="1162"/>
                    <a:pt x="849" y="1294"/>
                  </a:cubicBezTo>
                  <a:cubicBezTo>
                    <a:pt x="761" y="1540"/>
                    <a:pt x="761" y="1890"/>
                    <a:pt x="821" y="2147"/>
                  </a:cubicBezTo>
                  <a:cubicBezTo>
                    <a:pt x="893" y="2405"/>
                    <a:pt x="1029" y="2640"/>
                    <a:pt x="1177" y="2865"/>
                  </a:cubicBezTo>
                  <a:cubicBezTo>
                    <a:pt x="1008" y="2722"/>
                    <a:pt x="821" y="2574"/>
                    <a:pt x="602" y="2503"/>
                  </a:cubicBezTo>
                  <a:cubicBezTo>
                    <a:pt x="564" y="2494"/>
                    <a:pt x="525" y="2489"/>
                    <a:pt x="486" y="2489"/>
                  </a:cubicBezTo>
                  <a:cubicBezTo>
                    <a:pt x="391" y="2489"/>
                    <a:pt x="298" y="2518"/>
                    <a:pt x="225" y="2580"/>
                  </a:cubicBezTo>
                  <a:cubicBezTo>
                    <a:pt x="0" y="2771"/>
                    <a:pt x="137" y="3231"/>
                    <a:pt x="236" y="3461"/>
                  </a:cubicBezTo>
                  <a:cubicBezTo>
                    <a:pt x="427" y="3915"/>
                    <a:pt x="986" y="4441"/>
                    <a:pt x="1424" y="4627"/>
                  </a:cubicBezTo>
                  <a:cubicBezTo>
                    <a:pt x="1632" y="4715"/>
                    <a:pt x="1850" y="4802"/>
                    <a:pt x="2058" y="4879"/>
                  </a:cubicBezTo>
                  <a:cubicBezTo>
                    <a:pt x="2184" y="4917"/>
                    <a:pt x="2305" y="4966"/>
                    <a:pt x="2431" y="4988"/>
                  </a:cubicBezTo>
                  <a:cubicBezTo>
                    <a:pt x="2458" y="4994"/>
                    <a:pt x="2485" y="4994"/>
                    <a:pt x="2518" y="4999"/>
                  </a:cubicBezTo>
                  <a:cubicBezTo>
                    <a:pt x="2548" y="5005"/>
                    <a:pt x="2581" y="5007"/>
                    <a:pt x="2614" y="5007"/>
                  </a:cubicBezTo>
                  <a:cubicBezTo>
                    <a:pt x="2647" y="5007"/>
                    <a:pt x="2680" y="5005"/>
                    <a:pt x="2710" y="4999"/>
                  </a:cubicBezTo>
                  <a:cubicBezTo>
                    <a:pt x="2710" y="5021"/>
                    <a:pt x="2732" y="5048"/>
                    <a:pt x="2754" y="5048"/>
                  </a:cubicBezTo>
                  <a:lnTo>
                    <a:pt x="2841" y="5048"/>
                  </a:lnTo>
                  <a:cubicBezTo>
                    <a:pt x="2912" y="5048"/>
                    <a:pt x="2989" y="5043"/>
                    <a:pt x="3066" y="5021"/>
                  </a:cubicBezTo>
                  <a:cubicBezTo>
                    <a:pt x="3159" y="4994"/>
                    <a:pt x="3257" y="4961"/>
                    <a:pt x="3345" y="4917"/>
                  </a:cubicBezTo>
                  <a:cubicBezTo>
                    <a:pt x="3586" y="4802"/>
                    <a:pt x="3788" y="4616"/>
                    <a:pt x="4002" y="4446"/>
                  </a:cubicBezTo>
                  <a:cubicBezTo>
                    <a:pt x="4193" y="4288"/>
                    <a:pt x="4407" y="4134"/>
                    <a:pt x="4543" y="3915"/>
                  </a:cubicBezTo>
                  <a:cubicBezTo>
                    <a:pt x="4631" y="3762"/>
                    <a:pt x="4713" y="3593"/>
                    <a:pt x="4713" y="3412"/>
                  </a:cubicBezTo>
                  <a:cubicBezTo>
                    <a:pt x="4724" y="3259"/>
                    <a:pt x="4631" y="3078"/>
                    <a:pt x="4478" y="3018"/>
                  </a:cubicBezTo>
                  <a:cubicBezTo>
                    <a:pt x="4411" y="2992"/>
                    <a:pt x="4343" y="2982"/>
                    <a:pt x="4275" y="2982"/>
                  </a:cubicBezTo>
                  <a:cubicBezTo>
                    <a:pt x="4154" y="2982"/>
                    <a:pt x="4033" y="3014"/>
                    <a:pt x="3914" y="3045"/>
                  </a:cubicBezTo>
                  <a:cubicBezTo>
                    <a:pt x="4171" y="2799"/>
                    <a:pt x="4418" y="2520"/>
                    <a:pt x="4598" y="2197"/>
                  </a:cubicBezTo>
                  <a:cubicBezTo>
                    <a:pt x="4741" y="1934"/>
                    <a:pt x="4888" y="1518"/>
                    <a:pt x="4598" y="1305"/>
                  </a:cubicBezTo>
                  <a:cubicBezTo>
                    <a:pt x="4533" y="1258"/>
                    <a:pt x="4455" y="1243"/>
                    <a:pt x="4376" y="1243"/>
                  </a:cubicBezTo>
                  <a:cubicBezTo>
                    <a:pt x="4317" y="1243"/>
                    <a:pt x="4258" y="1251"/>
                    <a:pt x="4204" y="1261"/>
                  </a:cubicBezTo>
                  <a:cubicBezTo>
                    <a:pt x="3930" y="1321"/>
                    <a:pt x="3711" y="1534"/>
                    <a:pt x="3580" y="1786"/>
                  </a:cubicBezTo>
                  <a:cubicBezTo>
                    <a:pt x="3591" y="1321"/>
                    <a:pt x="3586" y="631"/>
                    <a:pt x="3274" y="265"/>
                  </a:cubicBezTo>
                  <a:cubicBezTo>
                    <a:pt x="3137" y="100"/>
                    <a:pt x="2931" y="1"/>
                    <a:pt x="2724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61" name="Google Shape;3961;p29"/>
            <p:cNvSpPr/>
            <p:nvPr/>
          </p:nvSpPr>
          <p:spPr>
            <a:xfrm>
              <a:off x="1522350" y="2499850"/>
              <a:ext cx="25900" cy="12325"/>
            </a:xfrm>
            <a:custGeom>
              <a:avLst/>
              <a:gdLst/>
              <a:ahLst/>
              <a:cxnLst/>
              <a:rect l="l" t="t" r="r" b="b"/>
              <a:pathLst>
                <a:path w="1036" h="493" extrusionOk="0">
                  <a:moveTo>
                    <a:pt x="550" y="90"/>
                  </a:moveTo>
                  <a:cubicBezTo>
                    <a:pt x="618" y="90"/>
                    <a:pt x="687" y="97"/>
                    <a:pt x="756" y="110"/>
                  </a:cubicBezTo>
                  <a:cubicBezTo>
                    <a:pt x="770" y="110"/>
                    <a:pt x="787" y="129"/>
                    <a:pt x="806" y="129"/>
                  </a:cubicBezTo>
                  <a:cubicBezTo>
                    <a:pt x="809" y="129"/>
                    <a:pt x="813" y="128"/>
                    <a:pt x="816" y="126"/>
                  </a:cubicBezTo>
                  <a:cubicBezTo>
                    <a:pt x="833" y="148"/>
                    <a:pt x="877" y="148"/>
                    <a:pt x="893" y="175"/>
                  </a:cubicBezTo>
                  <a:cubicBezTo>
                    <a:pt x="937" y="268"/>
                    <a:pt x="784" y="340"/>
                    <a:pt x="729" y="362"/>
                  </a:cubicBezTo>
                  <a:cubicBezTo>
                    <a:pt x="647" y="386"/>
                    <a:pt x="555" y="398"/>
                    <a:pt x="469" y="398"/>
                  </a:cubicBezTo>
                  <a:cubicBezTo>
                    <a:pt x="440" y="398"/>
                    <a:pt x="411" y="397"/>
                    <a:pt x="384" y="394"/>
                  </a:cubicBezTo>
                  <a:cubicBezTo>
                    <a:pt x="296" y="383"/>
                    <a:pt x="72" y="378"/>
                    <a:pt x="99" y="241"/>
                  </a:cubicBezTo>
                  <a:cubicBezTo>
                    <a:pt x="99" y="241"/>
                    <a:pt x="99" y="230"/>
                    <a:pt x="105" y="225"/>
                  </a:cubicBezTo>
                  <a:lnTo>
                    <a:pt x="247" y="143"/>
                  </a:lnTo>
                  <a:cubicBezTo>
                    <a:pt x="343" y="106"/>
                    <a:pt x="445" y="90"/>
                    <a:pt x="550" y="90"/>
                  </a:cubicBezTo>
                  <a:close/>
                  <a:moveTo>
                    <a:pt x="543" y="0"/>
                  </a:moveTo>
                  <a:cubicBezTo>
                    <a:pt x="400" y="0"/>
                    <a:pt x="264" y="28"/>
                    <a:pt x="138" y="99"/>
                  </a:cubicBezTo>
                  <a:cubicBezTo>
                    <a:pt x="105" y="121"/>
                    <a:pt x="56" y="143"/>
                    <a:pt x="28" y="175"/>
                  </a:cubicBezTo>
                  <a:cubicBezTo>
                    <a:pt x="1" y="225"/>
                    <a:pt x="1" y="285"/>
                    <a:pt x="23" y="334"/>
                  </a:cubicBezTo>
                  <a:cubicBezTo>
                    <a:pt x="99" y="476"/>
                    <a:pt x="318" y="487"/>
                    <a:pt x="455" y="493"/>
                  </a:cubicBezTo>
                  <a:cubicBezTo>
                    <a:pt x="608" y="493"/>
                    <a:pt x="773" y="471"/>
                    <a:pt x="899" y="372"/>
                  </a:cubicBezTo>
                  <a:cubicBezTo>
                    <a:pt x="1035" y="268"/>
                    <a:pt x="1003" y="104"/>
                    <a:pt x="838" y="60"/>
                  </a:cubicBezTo>
                  <a:cubicBezTo>
                    <a:pt x="800" y="28"/>
                    <a:pt x="756" y="28"/>
                    <a:pt x="712" y="11"/>
                  </a:cubicBezTo>
                  <a:cubicBezTo>
                    <a:pt x="658" y="6"/>
                    <a:pt x="603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62" name="Google Shape;3962;p29"/>
            <p:cNvSpPr/>
            <p:nvPr/>
          </p:nvSpPr>
          <p:spPr>
            <a:xfrm>
              <a:off x="871550" y="2418625"/>
              <a:ext cx="129875" cy="113400"/>
            </a:xfrm>
            <a:custGeom>
              <a:avLst/>
              <a:gdLst/>
              <a:ahLst/>
              <a:cxnLst/>
              <a:rect l="l" t="t" r="r" b="b"/>
              <a:pathLst>
                <a:path w="5195" h="4536" extrusionOk="0">
                  <a:moveTo>
                    <a:pt x="2713" y="1937"/>
                  </a:moveTo>
                  <a:cubicBezTo>
                    <a:pt x="2819" y="1937"/>
                    <a:pt x="2925" y="1969"/>
                    <a:pt x="3011" y="2040"/>
                  </a:cubicBezTo>
                  <a:cubicBezTo>
                    <a:pt x="3015" y="2038"/>
                    <a:pt x="3019" y="2038"/>
                    <a:pt x="3023" y="2038"/>
                  </a:cubicBezTo>
                  <a:cubicBezTo>
                    <a:pt x="3050" y="2038"/>
                    <a:pt x="3074" y="2068"/>
                    <a:pt x="3098" y="2078"/>
                  </a:cubicBezTo>
                  <a:cubicBezTo>
                    <a:pt x="3202" y="2155"/>
                    <a:pt x="3295" y="2248"/>
                    <a:pt x="3350" y="2368"/>
                  </a:cubicBezTo>
                  <a:cubicBezTo>
                    <a:pt x="3421" y="2510"/>
                    <a:pt x="3421" y="2707"/>
                    <a:pt x="3285" y="2795"/>
                  </a:cubicBezTo>
                  <a:cubicBezTo>
                    <a:pt x="3243" y="2824"/>
                    <a:pt x="3193" y="2834"/>
                    <a:pt x="3144" y="2834"/>
                  </a:cubicBezTo>
                  <a:cubicBezTo>
                    <a:pt x="3110" y="2834"/>
                    <a:pt x="3075" y="2829"/>
                    <a:pt x="3044" y="2822"/>
                  </a:cubicBezTo>
                  <a:cubicBezTo>
                    <a:pt x="2874" y="2795"/>
                    <a:pt x="2715" y="2729"/>
                    <a:pt x="2567" y="2642"/>
                  </a:cubicBezTo>
                  <a:cubicBezTo>
                    <a:pt x="2332" y="2510"/>
                    <a:pt x="2195" y="2160"/>
                    <a:pt x="2469" y="1996"/>
                  </a:cubicBezTo>
                  <a:cubicBezTo>
                    <a:pt x="2544" y="1957"/>
                    <a:pt x="2629" y="1937"/>
                    <a:pt x="2713" y="1937"/>
                  </a:cubicBezTo>
                  <a:close/>
                  <a:moveTo>
                    <a:pt x="2880" y="1"/>
                  </a:moveTo>
                  <a:cubicBezTo>
                    <a:pt x="2677" y="1"/>
                    <a:pt x="2483" y="101"/>
                    <a:pt x="2349" y="255"/>
                  </a:cubicBezTo>
                  <a:cubicBezTo>
                    <a:pt x="2283" y="326"/>
                    <a:pt x="2228" y="408"/>
                    <a:pt x="2190" y="496"/>
                  </a:cubicBezTo>
                  <a:cubicBezTo>
                    <a:pt x="2173" y="518"/>
                    <a:pt x="2168" y="540"/>
                    <a:pt x="2162" y="567"/>
                  </a:cubicBezTo>
                  <a:cubicBezTo>
                    <a:pt x="2146" y="600"/>
                    <a:pt x="2135" y="633"/>
                    <a:pt x="2130" y="666"/>
                  </a:cubicBezTo>
                  <a:cubicBezTo>
                    <a:pt x="2119" y="688"/>
                    <a:pt x="2113" y="704"/>
                    <a:pt x="2113" y="720"/>
                  </a:cubicBezTo>
                  <a:cubicBezTo>
                    <a:pt x="2108" y="742"/>
                    <a:pt x="2108" y="759"/>
                    <a:pt x="2102" y="775"/>
                  </a:cubicBezTo>
                  <a:cubicBezTo>
                    <a:pt x="2102" y="792"/>
                    <a:pt x="2091" y="803"/>
                    <a:pt x="2091" y="819"/>
                  </a:cubicBezTo>
                  <a:cubicBezTo>
                    <a:pt x="2080" y="923"/>
                    <a:pt x="2080" y="1021"/>
                    <a:pt x="2075" y="1120"/>
                  </a:cubicBezTo>
                  <a:cubicBezTo>
                    <a:pt x="2075" y="1202"/>
                    <a:pt x="2075" y="1279"/>
                    <a:pt x="2080" y="1350"/>
                  </a:cubicBezTo>
                  <a:cubicBezTo>
                    <a:pt x="2080" y="1394"/>
                    <a:pt x="2086" y="1427"/>
                    <a:pt x="2086" y="1470"/>
                  </a:cubicBezTo>
                  <a:cubicBezTo>
                    <a:pt x="2086" y="1487"/>
                    <a:pt x="2075" y="1509"/>
                    <a:pt x="2053" y="1514"/>
                  </a:cubicBezTo>
                  <a:cubicBezTo>
                    <a:pt x="2064" y="1536"/>
                    <a:pt x="2064" y="1563"/>
                    <a:pt x="2053" y="1580"/>
                  </a:cubicBezTo>
                  <a:lnTo>
                    <a:pt x="2047" y="1585"/>
                  </a:lnTo>
                  <a:cubicBezTo>
                    <a:pt x="2047" y="1585"/>
                    <a:pt x="2037" y="1585"/>
                    <a:pt x="2037" y="1591"/>
                  </a:cubicBezTo>
                  <a:cubicBezTo>
                    <a:pt x="2034" y="1592"/>
                    <a:pt x="2030" y="1593"/>
                    <a:pt x="2027" y="1593"/>
                  </a:cubicBezTo>
                  <a:cubicBezTo>
                    <a:pt x="2017" y="1593"/>
                    <a:pt x="2006" y="1588"/>
                    <a:pt x="1998" y="1580"/>
                  </a:cubicBezTo>
                  <a:lnTo>
                    <a:pt x="1993" y="1569"/>
                  </a:lnTo>
                  <a:cubicBezTo>
                    <a:pt x="1954" y="1509"/>
                    <a:pt x="1922" y="1443"/>
                    <a:pt x="1889" y="1372"/>
                  </a:cubicBezTo>
                  <a:cubicBezTo>
                    <a:pt x="1774" y="1180"/>
                    <a:pt x="1593" y="1038"/>
                    <a:pt x="1407" y="912"/>
                  </a:cubicBezTo>
                  <a:cubicBezTo>
                    <a:pt x="1237" y="792"/>
                    <a:pt x="1035" y="715"/>
                    <a:pt x="821" y="693"/>
                  </a:cubicBezTo>
                  <a:cubicBezTo>
                    <a:pt x="806" y="692"/>
                    <a:pt x="790" y="692"/>
                    <a:pt x="775" y="692"/>
                  </a:cubicBezTo>
                  <a:cubicBezTo>
                    <a:pt x="547" y="692"/>
                    <a:pt x="341" y="805"/>
                    <a:pt x="203" y="1005"/>
                  </a:cubicBezTo>
                  <a:cubicBezTo>
                    <a:pt x="93" y="1158"/>
                    <a:pt x="33" y="1361"/>
                    <a:pt x="11" y="1552"/>
                  </a:cubicBezTo>
                  <a:cubicBezTo>
                    <a:pt x="0" y="1804"/>
                    <a:pt x="44" y="2061"/>
                    <a:pt x="176" y="2280"/>
                  </a:cubicBezTo>
                  <a:cubicBezTo>
                    <a:pt x="263" y="2417"/>
                    <a:pt x="389" y="2538"/>
                    <a:pt x="526" y="2620"/>
                  </a:cubicBezTo>
                  <a:cubicBezTo>
                    <a:pt x="640" y="2681"/>
                    <a:pt x="769" y="2702"/>
                    <a:pt x="899" y="2702"/>
                  </a:cubicBezTo>
                  <a:cubicBezTo>
                    <a:pt x="956" y="2702"/>
                    <a:pt x="1012" y="2698"/>
                    <a:pt x="1068" y="2691"/>
                  </a:cubicBezTo>
                  <a:cubicBezTo>
                    <a:pt x="1194" y="2675"/>
                    <a:pt x="1325" y="2636"/>
                    <a:pt x="1456" y="2603"/>
                  </a:cubicBezTo>
                  <a:cubicBezTo>
                    <a:pt x="1489" y="2598"/>
                    <a:pt x="1517" y="2592"/>
                    <a:pt x="1544" y="2576"/>
                  </a:cubicBezTo>
                  <a:cubicBezTo>
                    <a:pt x="1549" y="2575"/>
                    <a:pt x="1555" y="2574"/>
                    <a:pt x="1560" y="2574"/>
                  </a:cubicBezTo>
                  <a:cubicBezTo>
                    <a:pt x="1578" y="2574"/>
                    <a:pt x="1594" y="2581"/>
                    <a:pt x="1599" y="2598"/>
                  </a:cubicBezTo>
                  <a:cubicBezTo>
                    <a:pt x="1621" y="2658"/>
                    <a:pt x="1538" y="2664"/>
                    <a:pt x="1506" y="2691"/>
                  </a:cubicBezTo>
                  <a:cubicBezTo>
                    <a:pt x="1445" y="2729"/>
                    <a:pt x="1374" y="2784"/>
                    <a:pt x="1320" y="2822"/>
                  </a:cubicBezTo>
                  <a:cubicBezTo>
                    <a:pt x="1073" y="3036"/>
                    <a:pt x="794" y="3277"/>
                    <a:pt x="767" y="3632"/>
                  </a:cubicBezTo>
                  <a:cubicBezTo>
                    <a:pt x="750" y="3786"/>
                    <a:pt x="805" y="3939"/>
                    <a:pt x="882" y="4070"/>
                  </a:cubicBezTo>
                  <a:cubicBezTo>
                    <a:pt x="947" y="4191"/>
                    <a:pt x="1046" y="4295"/>
                    <a:pt x="1155" y="4377"/>
                  </a:cubicBezTo>
                  <a:cubicBezTo>
                    <a:pt x="1166" y="4388"/>
                    <a:pt x="1188" y="4399"/>
                    <a:pt x="1205" y="4404"/>
                  </a:cubicBezTo>
                  <a:cubicBezTo>
                    <a:pt x="1216" y="4410"/>
                    <a:pt x="1221" y="4415"/>
                    <a:pt x="1237" y="4426"/>
                  </a:cubicBezTo>
                  <a:lnTo>
                    <a:pt x="1276" y="4442"/>
                  </a:lnTo>
                  <a:cubicBezTo>
                    <a:pt x="1292" y="4453"/>
                    <a:pt x="1298" y="4459"/>
                    <a:pt x="1314" y="4459"/>
                  </a:cubicBezTo>
                  <a:cubicBezTo>
                    <a:pt x="1325" y="4464"/>
                    <a:pt x="1341" y="4464"/>
                    <a:pt x="1347" y="4470"/>
                  </a:cubicBezTo>
                  <a:cubicBezTo>
                    <a:pt x="1358" y="4481"/>
                    <a:pt x="1380" y="4486"/>
                    <a:pt x="1396" y="4492"/>
                  </a:cubicBezTo>
                  <a:cubicBezTo>
                    <a:pt x="1407" y="4497"/>
                    <a:pt x="1429" y="4497"/>
                    <a:pt x="1440" y="4508"/>
                  </a:cubicBezTo>
                  <a:cubicBezTo>
                    <a:pt x="1456" y="4514"/>
                    <a:pt x="1478" y="4514"/>
                    <a:pt x="1495" y="4519"/>
                  </a:cubicBezTo>
                  <a:cubicBezTo>
                    <a:pt x="1517" y="4525"/>
                    <a:pt x="1533" y="4525"/>
                    <a:pt x="1549" y="4525"/>
                  </a:cubicBezTo>
                  <a:lnTo>
                    <a:pt x="1560" y="4525"/>
                  </a:lnTo>
                  <a:cubicBezTo>
                    <a:pt x="1566" y="4525"/>
                    <a:pt x="1582" y="4525"/>
                    <a:pt x="1593" y="4536"/>
                  </a:cubicBezTo>
                  <a:lnTo>
                    <a:pt x="1785" y="4536"/>
                  </a:lnTo>
                  <a:cubicBezTo>
                    <a:pt x="1812" y="4536"/>
                    <a:pt x="1834" y="4525"/>
                    <a:pt x="1861" y="4525"/>
                  </a:cubicBezTo>
                  <a:cubicBezTo>
                    <a:pt x="1878" y="4525"/>
                    <a:pt x="1905" y="4519"/>
                    <a:pt x="1927" y="4514"/>
                  </a:cubicBezTo>
                  <a:lnTo>
                    <a:pt x="1938" y="4514"/>
                  </a:lnTo>
                  <a:cubicBezTo>
                    <a:pt x="1954" y="4508"/>
                    <a:pt x="1982" y="4497"/>
                    <a:pt x="2004" y="4497"/>
                  </a:cubicBezTo>
                  <a:cubicBezTo>
                    <a:pt x="2037" y="4492"/>
                    <a:pt x="2080" y="4481"/>
                    <a:pt x="2113" y="4464"/>
                  </a:cubicBezTo>
                  <a:cubicBezTo>
                    <a:pt x="2141" y="4459"/>
                    <a:pt x="2168" y="4442"/>
                    <a:pt x="2195" y="4432"/>
                  </a:cubicBezTo>
                  <a:lnTo>
                    <a:pt x="2239" y="4410"/>
                  </a:lnTo>
                  <a:cubicBezTo>
                    <a:pt x="2245" y="4404"/>
                    <a:pt x="2250" y="4404"/>
                    <a:pt x="2255" y="4399"/>
                  </a:cubicBezTo>
                  <a:cubicBezTo>
                    <a:pt x="2277" y="4388"/>
                    <a:pt x="2294" y="4377"/>
                    <a:pt x="2310" y="4371"/>
                  </a:cubicBezTo>
                  <a:cubicBezTo>
                    <a:pt x="2332" y="4355"/>
                    <a:pt x="2354" y="4349"/>
                    <a:pt x="2376" y="4333"/>
                  </a:cubicBezTo>
                  <a:cubicBezTo>
                    <a:pt x="2485" y="4267"/>
                    <a:pt x="2567" y="4163"/>
                    <a:pt x="2633" y="4054"/>
                  </a:cubicBezTo>
                  <a:cubicBezTo>
                    <a:pt x="2666" y="4005"/>
                    <a:pt x="2693" y="3950"/>
                    <a:pt x="2715" y="3890"/>
                  </a:cubicBezTo>
                  <a:cubicBezTo>
                    <a:pt x="2765" y="3747"/>
                    <a:pt x="2786" y="3594"/>
                    <a:pt x="2797" y="3441"/>
                  </a:cubicBezTo>
                  <a:cubicBezTo>
                    <a:pt x="2803" y="3392"/>
                    <a:pt x="2797" y="3337"/>
                    <a:pt x="2803" y="3288"/>
                  </a:cubicBezTo>
                  <a:cubicBezTo>
                    <a:pt x="2803" y="3277"/>
                    <a:pt x="2819" y="3255"/>
                    <a:pt x="2841" y="3255"/>
                  </a:cubicBezTo>
                  <a:cubicBezTo>
                    <a:pt x="2846" y="3253"/>
                    <a:pt x="2850" y="3252"/>
                    <a:pt x="2854" y="3252"/>
                  </a:cubicBezTo>
                  <a:cubicBezTo>
                    <a:pt x="2888" y="3252"/>
                    <a:pt x="2902" y="3308"/>
                    <a:pt x="2907" y="3342"/>
                  </a:cubicBezTo>
                  <a:cubicBezTo>
                    <a:pt x="2923" y="3392"/>
                    <a:pt x="2934" y="3446"/>
                    <a:pt x="2951" y="3496"/>
                  </a:cubicBezTo>
                  <a:cubicBezTo>
                    <a:pt x="3005" y="3665"/>
                    <a:pt x="3077" y="3840"/>
                    <a:pt x="3208" y="3972"/>
                  </a:cubicBezTo>
                  <a:cubicBezTo>
                    <a:pt x="3361" y="4114"/>
                    <a:pt x="3564" y="4196"/>
                    <a:pt x="3772" y="4218"/>
                  </a:cubicBezTo>
                  <a:cubicBezTo>
                    <a:pt x="3806" y="4222"/>
                    <a:pt x="3840" y="4223"/>
                    <a:pt x="3875" y="4223"/>
                  </a:cubicBezTo>
                  <a:cubicBezTo>
                    <a:pt x="4108" y="4223"/>
                    <a:pt x="4349" y="4143"/>
                    <a:pt x="4516" y="3966"/>
                  </a:cubicBezTo>
                  <a:cubicBezTo>
                    <a:pt x="4571" y="3912"/>
                    <a:pt x="4620" y="3851"/>
                    <a:pt x="4647" y="3780"/>
                  </a:cubicBezTo>
                  <a:cubicBezTo>
                    <a:pt x="4686" y="3660"/>
                    <a:pt x="4702" y="3528"/>
                    <a:pt x="4702" y="3397"/>
                  </a:cubicBezTo>
                  <a:cubicBezTo>
                    <a:pt x="4680" y="3123"/>
                    <a:pt x="4538" y="2872"/>
                    <a:pt x="4325" y="2713"/>
                  </a:cubicBezTo>
                  <a:cubicBezTo>
                    <a:pt x="4215" y="2636"/>
                    <a:pt x="4100" y="2576"/>
                    <a:pt x="3974" y="2521"/>
                  </a:cubicBezTo>
                  <a:cubicBezTo>
                    <a:pt x="3963" y="2516"/>
                    <a:pt x="3947" y="2516"/>
                    <a:pt x="3930" y="2510"/>
                  </a:cubicBezTo>
                  <a:cubicBezTo>
                    <a:pt x="3898" y="2494"/>
                    <a:pt x="3909" y="2434"/>
                    <a:pt x="3941" y="2428"/>
                  </a:cubicBezTo>
                  <a:cubicBezTo>
                    <a:pt x="4330" y="2357"/>
                    <a:pt x="4691" y="2275"/>
                    <a:pt x="4965" y="1947"/>
                  </a:cubicBezTo>
                  <a:cubicBezTo>
                    <a:pt x="5047" y="1853"/>
                    <a:pt x="5124" y="1728"/>
                    <a:pt x="5151" y="1607"/>
                  </a:cubicBezTo>
                  <a:cubicBezTo>
                    <a:pt x="5178" y="1498"/>
                    <a:pt x="5195" y="1383"/>
                    <a:pt x="5157" y="1262"/>
                  </a:cubicBezTo>
                  <a:cubicBezTo>
                    <a:pt x="5096" y="1065"/>
                    <a:pt x="4850" y="917"/>
                    <a:pt x="4658" y="868"/>
                  </a:cubicBezTo>
                  <a:cubicBezTo>
                    <a:pt x="4583" y="849"/>
                    <a:pt x="4517" y="840"/>
                    <a:pt x="4455" y="840"/>
                  </a:cubicBezTo>
                  <a:cubicBezTo>
                    <a:pt x="4286" y="840"/>
                    <a:pt x="4152" y="908"/>
                    <a:pt x="3980" y="1032"/>
                  </a:cubicBezTo>
                  <a:cubicBezTo>
                    <a:pt x="3859" y="1115"/>
                    <a:pt x="3755" y="1224"/>
                    <a:pt x="3651" y="1333"/>
                  </a:cubicBezTo>
                  <a:cubicBezTo>
                    <a:pt x="3597" y="1394"/>
                    <a:pt x="3542" y="1465"/>
                    <a:pt x="3487" y="1520"/>
                  </a:cubicBezTo>
                  <a:cubicBezTo>
                    <a:pt x="3479" y="1525"/>
                    <a:pt x="3468" y="1528"/>
                    <a:pt x="3457" y="1528"/>
                  </a:cubicBezTo>
                  <a:cubicBezTo>
                    <a:pt x="3446" y="1528"/>
                    <a:pt x="3435" y="1525"/>
                    <a:pt x="3427" y="1520"/>
                  </a:cubicBezTo>
                  <a:lnTo>
                    <a:pt x="3421" y="1509"/>
                  </a:lnTo>
                  <a:cubicBezTo>
                    <a:pt x="3421" y="1503"/>
                    <a:pt x="3416" y="1503"/>
                    <a:pt x="3416" y="1498"/>
                  </a:cubicBezTo>
                  <a:lnTo>
                    <a:pt x="3416" y="1492"/>
                  </a:lnTo>
                  <a:lnTo>
                    <a:pt x="3416" y="1481"/>
                  </a:lnTo>
                  <a:cubicBezTo>
                    <a:pt x="3416" y="1470"/>
                    <a:pt x="3421" y="1454"/>
                    <a:pt x="3421" y="1443"/>
                  </a:cubicBezTo>
                  <a:cubicBezTo>
                    <a:pt x="3427" y="1399"/>
                    <a:pt x="3449" y="1366"/>
                    <a:pt x="3460" y="1333"/>
                  </a:cubicBezTo>
                  <a:cubicBezTo>
                    <a:pt x="3503" y="1229"/>
                    <a:pt x="3531" y="1125"/>
                    <a:pt x="3558" y="1016"/>
                  </a:cubicBezTo>
                  <a:cubicBezTo>
                    <a:pt x="3618" y="748"/>
                    <a:pt x="3597" y="441"/>
                    <a:pt x="3432" y="217"/>
                  </a:cubicBezTo>
                  <a:cubicBezTo>
                    <a:pt x="3312" y="80"/>
                    <a:pt x="3120" y="25"/>
                    <a:pt x="2940" y="3"/>
                  </a:cubicBezTo>
                  <a:cubicBezTo>
                    <a:pt x="2920" y="1"/>
                    <a:pt x="2900" y="1"/>
                    <a:pt x="2880" y="1"/>
                  </a:cubicBezTo>
                  <a:close/>
                </a:path>
              </a:pathLst>
            </a:custGeom>
            <a:solidFill>
              <a:srgbClr val="E76A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63" name="Google Shape;3963;p29"/>
            <p:cNvSpPr/>
            <p:nvPr/>
          </p:nvSpPr>
          <p:spPr>
            <a:xfrm>
              <a:off x="877575" y="2610825"/>
              <a:ext cx="65300" cy="54750"/>
            </a:xfrm>
            <a:custGeom>
              <a:avLst/>
              <a:gdLst/>
              <a:ahLst/>
              <a:cxnLst/>
              <a:rect l="l" t="t" r="r" b="b"/>
              <a:pathLst>
                <a:path w="2612" h="2190" extrusionOk="0">
                  <a:moveTo>
                    <a:pt x="2545" y="0"/>
                  </a:moveTo>
                  <a:lnTo>
                    <a:pt x="2545" y="0"/>
                  </a:lnTo>
                  <a:cubicBezTo>
                    <a:pt x="2447" y="33"/>
                    <a:pt x="2354" y="71"/>
                    <a:pt x="2250" y="104"/>
                  </a:cubicBezTo>
                  <a:cubicBezTo>
                    <a:pt x="1642" y="323"/>
                    <a:pt x="1057" y="646"/>
                    <a:pt x="537" y="1046"/>
                  </a:cubicBezTo>
                  <a:cubicBezTo>
                    <a:pt x="400" y="1155"/>
                    <a:pt x="274" y="1276"/>
                    <a:pt x="143" y="1396"/>
                  </a:cubicBezTo>
                  <a:cubicBezTo>
                    <a:pt x="93" y="1610"/>
                    <a:pt x="55" y="1823"/>
                    <a:pt x="17" y="2031"/>
                  </a:cubicBezTo>
                  <a:cubicBezTo>
                    <a:pt x="11" y="2086"/>
                    <a:pt x="6" y="2135"/>
                    <a:pt x="0" y="2190"/>
                  </a:cubicBezTo>
                  <a:cubicBezTo>
                    <a:pt x="137" y="2168"/>
                    <a:pt x="274" y="2135"/>
                    <a:pt x="400" y="2108"/>
                  </a:cubicBezTo>
                  <a:cubicBezTo>
                    <a:pt x="860" y="2004"/>
                    <a:pt x="1303" y="1829"/>
                    <a:pt x="1686" y="1560"/>
                  </a:cubicBezTo>
                  <a:cubicBezTo>
                    <a:pt x="2036" y="1330"/>
                    <a:pt x="2381" y="1013"/>
                    <a:pt x="2529" y="597"/>
                  </a:cubicBezTo>
                  <a:cubicBezTo>
                    <a:pt x="2606" y="411"/>
                    <a:pt x="2611" y="186"/>
                    <a:pt x="2545" y="0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64" name="Google Shape;3964;p29"/>
            <p:cNvSpPr/>
            <p:nvPr/>
          </p:nvSpPr>
          <p:spPr>
            <a:xfrm>
              <a:off x="882350" y="2601500"/>
              <a:ext cx="57925" cy="40550"/>
            </a:xfrm>
            <a:custGeom>
              <a:avLst/>
              <a:gdLst/>
              <a:ahLst/>
              <a:cxnLst/>
              <a:rect l="l" t="t" r="r" b="b"/>
              <a:pathLst>
                <a:path w="2317" h="1622" extrusionOk="0">
                  <a:moveTo>
                    <a:pt x="1773" y="0"/>
                  </a:moveTo>
                  <a:cubicBezTo>
                    <a:pt x="1645" y="0"/>
                    <a:pt x="1516" y="27"/>
                    <a:pt x="1397" y="67"/>
                  </a:cubicBezTo>
                  <a:cubicBezTo>
                    <a:pt x="942" y="215"/>
                    <a:pt x="499" y="663"/>
                    <a:pt x="149" y="1074"/>
                  </a:cubicBezTo>
                  <a:cubicBezTo>
                    <a:pt x="94" y="1255"/>
                    <a:pt x="45" y="1435"/>
                    <a:pt x="1" y="1621"/>
                  </a:cubicBezTo>
                  <a:cubicBezTo>
                    <a:pt x="143" y="1484"/>
                    <a:pt x="302" y="1359"/>
                    <a:pt x="466" y="1238"/>
                  </a:cubicBezTo>
                  <a:cubicBezTo>
                    <a:pt x="767" y="1025"/>
                    <a:pt x="1079" y="828"/>
                    <a:pt x="1413" y="663"/>
                  </a:cubicBezTo>
                  <a:cubicBezTo>
                    <a:pt x="1698" y="516"/>
                    <a:pt x="1999" y="417"/>
                    <a:pt x="2289" y="308"/>
                  </a:cubicBezTo>
                  <a:cubicBezTo>
                    <a:pt x="2300" y="308"/>
                    <a:pt x="2311" y="297"/>
                    <a:pt x="2316" y="297"/>
                  </a:cubicBezTo>
                  <a:cubicBezTo>
                    <a:pt x="2272" y="209"/>
                    <a:pt x="2201" y="127"/>
                    <a:pt x="2114" y="78"/>
                  </a:cubicBezTo>
                  <a:cubicBezTo>
                    <a:pt x="2006" y="23"/>
                    <a:pt x="1890" y="0"/>
                    <a:pt x="1773" y="0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65" name="Google Shape;3965;p29"/>
            <p:cNvSpPr/>
            <p:nvPr/>
          </p:nvSpPr>
          <p:spPr>
            <a:xfrm>
              <a:off x="858000" y="2533650"/>
              <a:ext cx="62975" cy="185300"/>
            </a:xfrm>
            <a:custGeom>
              <a:avLst/>
              <a:gdLst/>
              <a:ahLst/>
              <a:cxnLst/>
              <a:rect l="l" t="t" r="r" b="b"/>
              <a:pathLst>
                <a:path w="2519" h="7412" extrusionOk="0">
                  <a:moveTo>
                    <a:pt x="2518" y="0"/>
                  </a:moveTo>
                  <a:lnTo>
                    <a:pt x="2518" y="0"/>
                  </a:lnTo>
                  <a:cubicBezTo>
                    <a:pt x="2442" y="17"/>
                    <a:pt x="2360" y="22"/>
                    <a:pt x="2277" y="22"/>
                  </a:cubicBezTo>
                  <a:lnTo>
                    <a:pt x="2179" y="22"/>
                  </a:lnTo>
                  <a:cubicBezTo>
                    <a:pt x="2141" y="77"/>
                    <a:pt x="2113" y="137"/>
                    <a:pt x="2086" y="197"/>
                  </a:cubicBezTo>
                  <a:cubicBezTo>
                    <a:pt x="1648" y="1128"/>
                    <a:pt x="1320" y="2108"/>
                    <a:pt x="991" y="3082"/>
                  </a:cubicBezTo>
                  <a:cubicBezTo>
                    <a:pt x="898" y="3383"/>
                    <a:pt x="800" y="3673"/>
                    <a:pt x="707" y="3974"/>
                  </a:cubicBezTo>
                  <a:cubicBezTo>
                    <a:pt x="701" y="4001"/>
                    <a:pt x="685" y="4040"/>
                    <a:pt x="679" y="4067"/>
                  </a:cubicBezTo>
                  <a:cubicBezTo>
                    <a:pt x="674" y="4100"/>
                    <a:pt x="657" y="4127"/>
                    <a:pt x="652" y="4155"/>
                  </a:cubicBezTo>
                  <a:cubicBezTo>
                    <a:pt x="630" y="4231"/>
                    <a:pt x="603" y="4302"/>
                    <a:pt x="581" y="4379"/>
                  </a:cubicBezTo>
                  <a:cubicBezTo>
                    <a:pt x="575" y="4379"/>
                    <a:pt x="575" y="4385"/>
                    <a:pt x="575" y="4396"/>
                  </a:cubicBezTo>
                  <a:cubicBezTo>
                    <a:pt x="570" y="4401"/>
                    <a:pt x="570" y="4412"/>
                    <a:pt x="564" y="4428"/>
                  </a:cubicBezTo>
                  <a:cubicBezTo>
                    <a:pt x="564" y="4450"/>
                    <a:pt x="553" y="4461"/>
                    <a:pt x="548" y="4483"/>
                  </a:cubicBezTo>
                  <a:cubicBezTo>
                    <a:pt x="526" y="4543"/>
                    <a:pt x="515" y="4604"/>
                    <a:pt x="493" y="4669"/>
                  </a:cubicBezTo>
                  <a:lnTo>
                    <a:pt x="471" y="4751"/>
                  </a:lnTo>
                  <a:cubicBezTo>
                    <a:pt x="406" y="4987"/>
                    <a:pt x="334" y="5233"/>
                    <a:pt x="280" y="5479"/>
                  </a:cubicBezTo>
                  <a:cubicBezTo>
                    <a:pt x="170" y="5972"/>
                    <a:pt x="83" y="6475"/>
                    <a:pt x="33" y="6979"/>
                  </a:cubicBezTo>
                  <a:cubicBezTo>
                    <a:pt x="22" y="7121"/>
                    <a:pt x="6" y="7269"/>
                    <a:pt x="0" y="7411"/>
                  </a:cubicBezTo>
                  <a:lnTo>
                    <a:pt x="515" y="7411"/>
                  </a:lnTo>
                  <a:cubicBezTo>
                    <a:pt x="499" y="6946"/>
                    <a:pt x="537" y="6481"/>
                    <a:pt x="597" y="6021"/>
                  </a:cubicBezTo>
                  <a:cubicBezTo>
                    <a:pt x="624" y="5808"/>
                    <a:pt x="652" y="5589"/>
                    <a:pt x="685" y="5381"/>
                  </a:cubicBezTo>
                  <a:cubicBezTo>
                    <a:pt x="690" y="5353"/>
                    <a:pt x="690" y="5315"/>
                    <a:pt x="701" y="5293"/>
                  </a:cubicBezTo>
                  <a:cubicBezTo>
                    <a:pt x="734" y="5052"/>
                    <a:pt x="772" y="4817"/>
                    <a:pt x="822" y="4587"/>
                  </a:cubicBezTo>
                  <a:cubicBezTo>
                    <a:pt x="822" y="4582"/>
                    <a:pt x="827" y="4565"/>
                    <a:pt x="827" y="4554"/>
                  </a:cubicBezTo>
                  <a:cubicBezTo>
                    <a:pt x="827" y="4532"/>
                    <a:pt x="838" y="4505"/>
                    <a:pt x="843" y="4478"/>
                  </a:cubicBezTo>
                  <a:cubicBezTo>
                    <a:pt x="843" y="4461"/>
                    <a:pt x="849" y="4456"/>
                    <a:pt x="849" y="4445"/>
                  </a:cubicBezTo>
                  <a:cubicBezTo>
                    <a:pt x="865" y="4401"/>
                    <a:pt x="871" y="4352"/>
                    <a:pt x="882" y="4308"/>
                  </a:cubicBezTo>
                  <a:cubicBezTo>
                    <a:pt x="920" y="4188"/>
                    <a:pt x="947" y="4073"/>
                    <a:pt x="980" y="3958"/>
                  </a:cubicBezTo>
                  <a:cubicBezTo>
                    <a:pt x="986" y="3936"/>
                    <a:pt x="986" y="3925"/>
                    <a:pt x="991" y="3903"/>
                  </a:cubicBezTo>
                  <a:cubicBezTo>
                    <a:pt x="1008" y="3848"/>
                    <a:pt x="1030" y="3799"/>
                    <a:pt x="1040" y="3744"/>
                  </a:cubicBezTo>
                  <a:cubicBezTo>
                    <a:pt x="1095" y="3569"/>
                    <a:pt x="1150" y="3383"/>
                    <a:pt x="1210" y="3202"/>
                  </a:cubicBezTo>
                  <a:cubicBezTo>
                    <a:pt x="1582" y="2108"/>
                    <a:pt x="1987" y="1024"/>
                    <a:pt x="2518" y="0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66" name="Google Shape;3966;p29"/>
            <p:cNvSpPr/>
            <p:nvPr/>
          </p:nvSpPr>
          <p:spPr>
            <a:xfrm>
              <a:off x="827900" y="2576200"/>
              <a:ext cx="42175" cy="73650"/>
            </a:xfrm>
            <a:custGeom>
              <a:avLst/>
              <a:gdLst/>
              <a:ahLst/>
              <a:cxnLst/>
              <a:rect l="l" t="t" r="r" b="b"/>
              <a:pathLst>
                <a:path w="1687" h="2946" extrusionOk="0">
                  <a:moveTo>
                    <a:pt x="411" y="1"/>
                  </a:moveTo>
                  <a:cubicBezTo>
                    <a:pt x="372" y="39"/>
                    <a:pt x="329" y="72"/>
                    <a:pt x="296" y="110"/>
                  </a:cubicBezTo>
                  <a:cubicBezTo>
                    <a:pt x="230" y="181"/>
                    <a:pt x="192" y="263"/>
                    <a:pt x="148" y="345"/>
                  </a:cubicBezTo>
                  <a:cubicBezTo>
                    <a:pt x="88" y="460"/>
                    <a:pt x="50" y="592"/>
                    <a:pt x="33" y="729"/>
                  </a:cubicBezTo>
                  <a:cubicBezTo>
                    <a:pt x="0" y="964"/>
                    <a:pt x="6" y="1199"/>
                    <a:pt x="60" y="1424"/>
                  </a:cubicBezTo>
                  <a:cubicBezTo>
                    <a:pt x="110" y="1588"/>
                    <a:pt x="170" y="1758"/>
                    <a:pt x="252" y="1911"/>
                  </a:cubicBezTo>
                  <a:cubicBezTo>
                    <a:pt x="329" y="2053"/>
                    <a:pt x="433" y="2184"/>
                    <a:pt x="537" y="2310"/>
                  </a:cubicBezTo>
                  <a:cubicBezTo>
                    <a:pt x="635" y="2431"/>
                    <a:pt x="772" y="2518"/>
                    <a:pt x="903" y="2611"/>
                  </a:cubicBezTo>
                  <a:cubicBezTo>
                    <a:pt x="1084" y="2732"/>
                    <a:pt x="1276" y="2819"/>
                    <a:pt x="1473" y="2896"/>
                  </a:cubicBezTo>
                  <a:cubicBezTo>
                    <a:pt x="1516" y="2912"/>
                    <a:pt x="1560" y="2929"/>
                    <a:pt x="1610" y="2945"/>
                  </a:cubicBezTo>
                  <a:cubicBezTo>
                    <a:pt x="1637" y="2858"/>
                    <a:pt x="1659" y="2776"/>
                    <a:pt x="1686" y="2688"/>
                  </a:cubicBezTo>
                  <a:cubicBezTo>
                    <a:pt x="1637" y="2606"/>
                    <a:pt x="1588" y="2513"/>
                    <a:pt x="1538" y="2436"/>
                  </a:cubicBezTo>
                  <a:cubicBezTo>
                    <a:pt x="1418" y="2201"/>
                    <a:pt x="1281" y="1960"/>
                    <a:pt x="1155" y="1714"/>
                  </a:cubicBezTo>
                  <a:cubicBezTo>
                    <a:pt x="1007" y="1413"/>
                    <a:pt x="832" y="1117"/>
                    <a:pt x="706" y="811"/>
                  </a:cubicBezTo>
                  <a:cubicBezTo>
                    <a:pt x="597" y="542"/>
                    <a:pt x="504" y="269"/>
                    <a:pt x="411" y="1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67" name="Google Shape;3967;p29"/>
            <p:cNvSpPr/>
            <p:nvPr/>
          </p:nvSpPr>
          <p:spPr>
            <a:xfrm>
              <a:off x="839925" y="2573975"/>
              <a:ext cx="33300" cy="66425"/>
            </a:xfrm>
            <a:custGeom>
              <a:avLst/>
              <a:gdLst/>
              <a:ahLst/>
              <a:cxnLst/>
              <a:rect l="l" t="t" r="r" b="b"/>
              <a:pathLst>
                <a:path w="1332" h="2657" extrusionOk="0">
                  <a:moveTo>
                    <a:pt x="158" y="1"/>
                  </a:moveTo>
                  <a:cubicBezTo>
                    <a:pt x="101" y="1"/>
                    <a:pt x="51" y="12"/>
                    <a:pt x="1" y="35"/>
                  </a:cubicBezTo>
                  <a:cubicBezTo>
                    <a:pt x="110" y="336"/>
                    <a:pt x="203" y="642"/>
                    <a:pt x="335" y="932"/>
                  </a:cubicBezTo>
                  <a:cubicBezTo>
                    <a:pt x="417" y="1113"/>
                    <a:pt x="505" y="1277"/>
                    <a:pt x="592" y="1447"/>
                  </a:cubicBezTo>
                  <a:cubicBezTo>
                    <a:pt x="723" y="1699"/>
                    <a:pt x="855" y="1951"/>
                    <a:pt x="992" y="2208"/>
                  </a:cubicBezTo>
                  <a:lnTo>
                    <a:pt x="1238" y="2657"/>
                  </a:lnTo>
                  <a:cubicBezTo>
                    <a:pt x="1271" y="2558"/>
                    <a:pt x="1298" y="2454"/>
                    <a:pt x="1331" y="2350"/>
                  </a:cubicBezTo>
                  <a:cubicBezTo>
                    <a:pt x="1271" y="2038"/>
                    <a:pt x="1205" y="1715"/>
                    <a:pt x="1101" y="1398"/>
                  </a:cubicBezTo>
                  <a:lnTo>
                    <a:pt x="1101" y="1403"/>
                  </a:lnTo>
                  <a:cubicBezTo>
                    <a:pt x="986" y="1047"/>
                    <a:pt x="827" y="418"/>
                    <a:pt x="576" y="161"/>
                  </a:cubicBezTo>
                  <a:cubicBezTo>
                    <a:pt x="472" y="57"/>
                    <a:pt x="329" y="18"/>
                    <a:pt x="193" y="2"/>
                  </a:cubicBezTo>
                  <a:cubicBezTo>
                    <a:pt x="181" y="1"/>
                    <a:pt x="169" y="1"/>
                    <a:pt x="158" y="1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68" name="Google Shape;3968;p29"/>
            <p:cNvSpPr/>
            <p:nvPr/>
          </p:nvSpPr>
          <p:spPr>
            <a:xfrm>
              <a:off x="929975" y="2469350"/>
              <a:ext cx="24650" cy="18200"/>
            </a:xfrm>
            <a:custGeom>
              <a:avLst/>
              <a:gdLst/>
              <a:ahLst/>
              <a:cxnLst/>
              <a:rect l="l" t="t" r="r" b="b"/>
              <a:pathLst>
                <a:path w="986" h="728" extrusionOk="0">
                  <a:moveTo>
                    <a:pt x="369" y="0"/>
                  </a:moveTo>
                  <a:cubicBezTo>
                    <a:pt x="318" y="0"/>
                    <a:pt x="265" y="9"/>
                    <a:pt x="214" y="27"/>
                  </a:cubicBezTo>
                  <a:cubicBezTo>
                    <a:pt x="1" y="104"/>
                    <a:pt x="28" y="339"/>
                    <a:pt x="176" y="476"/>
                  </a:cubicBezTo>
                  <a:cubicBezTo>
                    <a:pt x="329" y="613"/>
                    <a:pt x="597" y="728"/>
                    <a:pt x="805" y="728"/>
                  </a:cubicBezTo>
                  <a:cubicBezTo>
                    <a:pt x="898" y="728"/>
                    <a:pt x="953" y="673"/>
                    <a:pt x="975" y="585"/>
                  </a:cubicBezTo>
                  <a:cubicBezTo>
                    <a:pt x="986" y="514"/>
                    <a:pt x="969" y="454"/>
                    <a:pt x="948" y="394"/>
                  </a:cubicBezTo>
                  <a:cubicBezTo>
                    <a:pt x="898" y="284"/>
                    <a:pt x="816" y="202"/>
                    <a:pt x="729" y="136"/>
                  </a:cubicBezTo>
                  <a:cubicBezTo>
                    <a:pt x="721" y="142"/>
                    <a:pt x="713" y="145"/>
                    <a:pt x="705" y="145"/>
                  </a:cubicBezTo>
                  <a:cubicBezTo>
                    <a:pt x="690" y="145"/>
                    <a:pt x="676" y="136"/>
                    <a:pt x="668" y="126"/>
                  </a:cubicBezTo>
                  <a:cubicBezTo>
                    <a:pt x="583" y="40"/>
                    <a:pt x="478" y="0"/>
                    <a:pt x="369" y="0"/>
                  </a:cubicBezTo>
                  <a:close/>
                </a:path>
              </a:pathLst>
            </a:custGeom>
            <a:solidFill>
              <a:srgbClr val="FDF9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69" name="Google Shape;3969;p29"/>
            <p:cNvSpPr/>
            <p:nvPr/>
          </p:nvSpPr>
          <p:spPr>
            <a:xfrm>
              <a:off x="869625" y="2416650"/>
              <a:ext cx="134000" cy="117700"/>
            </a:xfrm>
            <a:custGeom>
              <a:avLst/>
              <a:gdLst/>
              <a:ahLst/>
              <a:cxnLst/>
              <a:rect l="l" t="t" r="r" b="b"/>
              <a:pathLst>
                <a:path w="5360" h="4708" extrusionOk="0">
                  <a:moveTo>
                    <a:pt x="2967" y="90"/>
                  </a:moveTo>
                  <a:cubicBezTo>
                    <a:pt x="2987" y="90"/>
                    <a:pt x="3007" y="91"/>
                    <a:pt x="3028" y="93"/>
                  </a:cubicBezTo>
                  <a:cubicBezTo>
                    <a:pt x="3203" y="110"/>
                    <a:pt x="3394" y="165"/>
                    <a:pt x="3520" y="301"/>
                  </a:cubicBezTo>
                  <a:cubicBezTo>
                    <a:pt x="3684" y="531"/>
                    <a:pt x="3695" y="838"/>
                    <a:pt x="3641" y="1106"/>
                  </a:cubicBezTo>
                  <a:cubicBezTo>
                    <a:pt x="3619" y="1215"/>
                    <a:pt x="3586" y="1314"/>
                    <a:pt x="3548" y="1418"/>
                  </a:cubicBezTo>
                  <a:cubicBezTo>
                    <a:pt x="3531" y="1451"/>
                    <a:pt x="3520" y="1495"/>
                    <a:pt x="3504" y="1527"/>
                  </a:cubicBezTo>
                  <a:cubicBezTo>
                    <a:pt x="3504" y="1544"/>
                    <a:pt x="3498" y="1555"/>
                    <a:pt x="3498" y="1571"/>
                  </a:cubicBezTo>
                  <a:lnTo>
                    <a:pt x="3498" y="1577"/>
                  </a:lnTo>
                  <a:lnTo>
                    <a:pt x="3498" y="1582"/>
                  </a:lnTo>
                  <a:cubicBezTo>
                    <a:pt x="3498" y="1588"/>
                    <a:pt x="3504" y="1599"/>
                    <a:pt x="3504" y="1599"/>
                  </a:cubicBezTo>
                  <a:cubicBezTo>
                    <a:pt x="3504" y="1599"/>
                    <a:pt x="3504" y="1604"/>
                    <a:pt x="3509" y="1604"/>
                  </a:cubicBezTo>
                  <a:cubicBezTo>
                    <a:pt x="3518" y="1610"/>
                    <a:pt x="3530" y="1612"/>
                    <a:pt x="3542" y="1612"/>
                  </a:cubicBezTo>
                  <a:cubicBezTo>
                    <a:pt x="3554" y="1612"/>
                    <a:pt x="3567" y="1610"/>
                    <a:pt x="3575" y="1604"/>
                  </a:cubicBezTo>
                  <a:lnTo>
                    <a:pt x="3739" y="1418"/>
                  </a:lnTo>
                  <a:cubicBezTo>
                    <a:pt x="3832" y="1308"/>
                    <a:pt x="3942" y="1204"/>
                    <a:pt x="4068" y="1117"/>
                  </a:cubicBezTo>
                  <a:cubicBezTo>
                    <a:pt x="4236" y="992"/>
                    <a:pt x="4367" y="927"/>
                    <a:pt x="4537" y="927"/>
                  </a:cubicBezTo>
                  <a:cubicBezTo>
                    <a:pt x="4599" y="927"/>
                    <a:pt x="4665" y="935"/>
                    <a:pt x="4741" y="953"/>
                  </a:cubicBezTo>
                  <a:cubicBezTo>
                    <a:pt x="4927" y="1007"/>
                    <a:pt x="5173" y="1150"/>
                    <a:pt x="5244" y="1352"/>
                  </a:cubicBezTo>
                  <a:cubicBezTo>
                    <a:pt x="5272" y="1462"/>
                    <a:pt x="5255" y="1577"/>
                    <a:pt x="5234" y="1692"/>
                  </a:cubicBezTo>
                  <a:cubicBezTo>
                    <a:pt x="5206" y="1823"/>
                    <a:pt x="5140" y="1938"/>
                    <a:pt x="5053" y="2036"/>
                  </a:cubicBezTo>
                  <a:cubicBezTo>
                    <a:pt x="4779" y="2365"/>
                    <a:pt x="4412" y="2447"/>
                    <a:pt x="4024" y="2513"/>
                  </a:cubicBezTo>
                  <a:cubicBezTo>
                    <a:pt x="3991" y="2518"/>
                    <a:pt x="3986" y="2584"/>
                    <a:pt x="4018" y="2595"/>
                  </a:cubicBezTo>
                  <a:cubicBezTo>
                    <a:pt x="4029" y="2600"/>
                    <a:pt x="4046" y="2600"/>
                    <a:pt x="4057" y="2611"/>
                  </a:cubicBezTo>
                  <a:cubicBezTo>
                    <a:pt x="4183" y="2666"/>
                    <a:pt x="4298" y="2726"/>
                    <a:pt x="4407" y="2803"/>
                  </a:cubicBezTo>
                  <a:cubicBezTo>
                    <a:pt x="4620" y="2956"/>
                    <a:pt x="4763" y="3219"/>
                    <a:pt x="4785" y="3487"/>
                  </a:cubicBezTo>
                  <a:cubicBezTo>
                    <a:pt x="4785" y="3613"/>
                    <a:pt x="4768" y="3744"/>
                    <a:pt x="4730" y="3870"/>
                  </a:cubicBezTo>
                  <a:cubicBezTo>
                    <a:pt x="4703" y="3941"/>
                    <a:pt x="4653" y="4007"/>
                    <a:pt x="4599" y="4051"/>
                  </a:cubicBezTo>
                  <a:cubicBezTo>
                    <a:pt x="4432" y="4232"/>
                    <a:pt x="4194" y="4313"/>
                    <a:pt x="3959" y="4313"/>
                  </a:cubicBezTo>
                  <a:cubicBezTo>
                    <a:pt x="3924" y="4313"/>
                    <a:pt x="3889" y="4312"/>
                    <a:pt x="3854" y="4308"/>
                  </a:cubicBezTo>
                  <a:cubicBezTo>
                    <a:pt x="3646" y="4286"/>
                    <a:pt x="3444" y="4209"/>
                    <a:pt x="3290" y="4062"/>
                  </a:cubicBezTo>
                  <a:cubicBezTo>
                    <a:pt x="3164" y="3930"/>
                    <a:pt x="3088" y="3750"/>
                    <a:pt x="3033" y="3580"/>
                  </a:cubicBezTo>
                  <a:cubicBezTo>
                    <a:pt x="3017" y="3531"/>
                    <a:pt x="3006" y="3487"/>
                    <a:pt x="2989" y="3432"/>
                  </a:cubicBezTo>
                  <a:cubicBezTo>
                    <a:pt x="2984" y="3396"/>
                    <a:pt x="2974" y="3339"/>
                    <a:pt x="2930" y="3339"/>
                  </a:cubicBezTo>
                  <a:cubicBezTo>
                    <a:pt x="2928" y="3339"/>
                    <a:pt x="2926" y="3339"/>
                    <a:pt x="2924" y="3339"/>
                  </a:cubicBezTo>
                  <a:cubicBezTo>
                    <a:pt x="2907" y="3350"/>
                    <a:pt x="2896" y="3361"/>
                    <a:pt x="2891" y="3378"/>
                  </a:cubicBezTo>
                  <a:cubicBezTo>
                    <a:pt x="2891" y="3421"/>
                    <a:pt x="2891" y="3471"/>
                    <a:pt x="2880" y="3525"/>
                  </a:cubicBezTo>
                  <a:cubicBezTo>
                    <a:pt x="2874" y="3679"/>
                    <a:pt x="2852" y="3832"/>
                    <a:pt x="2798" y="3980"/>
                  </a:cubicBezTo>
                  <a:cubicBezTo>
                    <a:pt x="2781" y="4040"/>
                    <a:pt x="2754" y="4089"/>
                    <a:pt x="2716" y="4144"/>
                  </a:cubicBezTo>
                  <a:cubicBezTo>
                    <a:pt x="2650" y="4253"/>
                    <a:pt x="2568" y="4352"/>
                    <a:pt x="2458" y="4423"/>
                  </a:cubicBezTo>
                  <a:cubicBezTo>
                    <a:pt x="2436" y="4434"/>
                    <a:pt x="2415" y="4450"/>
                    <a:pt x="2398" y="4456"/>
                  </a:cubicBezTo>
                  <a:cubicBezTo>
                    <a:pt x="2376" y="4461"/>
                    <a:pt x="2360" y="4478"/>
                    <a:pt x="2343" y="4483"/>
                  </a:cubicBezTo>
                  <a:cubicBezTo>
                    <a:pt x="2332" y="4489"/>
                    <a:pt x="2327" y="4489"/>
                    <a:pt x="2322" y="4500"/>
                  </a:cubicBezTo>
                  <a:lnTo>
                    <a:pt x="2278" y="4516"/>
                  </a:lnTo>
                  <a:cubicBezTo>
                    <a:pt x="2250" y="4532"/>
                    <a:pt x="2223" y="4538"/>
                    <a:pt x="2196" y="4554"/>
                  </a:cubicBezTo>
                  <a:cubicBezTo>
                    <a:pt x="2163" y="4565"/>
                    <a:pt x="2124" y="4582"/>
                    <a:pt x="2086" y="4587"/>
                  </a:cubicBezTo>
                  <a:cubicBezTo>
                    <a:pt x="2070" y="4593"/>
                    <a:pt x="2042" y="4598"/>
                    <a:pt x="2020" y="4598"/>
                  </a:cubicBezTo>
                  <a:lnTo>
                    <a:pt x="2015" y="4598"/>
                  </a:lnTo>
                  <a:cubicBezTo>
                    <a:pt x="1993" y="4609"/>
                    <a:pt x="1966" y="4609"/>
                    <a:pt x="1944" y="4615"/>
                  </a:cubicBezTo>
                  <a:cubicBezTo>
                    <a:pt x="1916" y="4620"/>
                    <a:pt x="1895" y="4620"/>
                    <a:pt x="1867" y="4620"/>
                  </a:cubicBezTo>
                  <a:lnTo>
                    <a:pt x="1676" y="4620"/>
                  </a:lnTo>
                  <a:cubicBezTo>
                    <a:pt x="1670" y="4620"/>
                    <a:pt x="1659" y="4620"/>
                    <a:pt x="1643" y="4615"/>
                  </a:cubicBezTo>
                  <a:cubicBezTo>
                    <a:pt x="1621" y="4615"/>
                    <a:pt x="1604" y="4609"/>
                    <a:pt x="1583" y="4609"/>
                  </a:cubicBezTo>
                  <a:cubicBezTo>
                    <a:pt x="1561" y="4598"/>
                    <a:pt x="1550" y="4598"/>
                    <a:pt x="1528" y="4593"/>
                  </a:cubicBezTo>
                  <a:cubicBezTo>
                    <a:pt x="1506" y="4587"/>
                    <a:pt x="1495" y="4587"/>
                    <a:pt x="1479" y="4582"/>
                  </a:cubicBezTo>
                  <a:cubicBezTo>
                    <a:pt x="1457" y="4571"/>
                    <a:pt x="1446" y="4565"/>
                    <a:pt x="1429" y="4560"/>
                  </a:cubicBezTo>
                  <a:cubicBezTo>
                    <a:pt x="1418" y="4554"/>
                    <a:pt x="1402" y="4554"/>
                    <a:pt x="1397" y="4543"/>
                  </a:cubicBezTo>
                  <a:cubicBezTo>
                    <a:pt x="1386" y="4538"/>
                    <a:pt x="1369" y="4538"/>
                    <a:pt x="1364" y="4532"/>
                  </a:cubicBezTo>
                  <a:lnTo>
                    <a:pt x="1320" y="4511"/>
                  </a:lnTo>
                  <a:cubicBezTo>
                    <a:pt x="1309" y="4505"/>
                    <a:pt x="1303" y="4500"/>
                    <a:pt x="1287" y="4489"/>
                  </a:cubicBezTo>
                  <a:cubicBezTo>
                    <a:pt x="1276" y="4483"/>
                    <a:pt x="1254" y="4472"/>
                    <a:pt x="1238" y="4461"/>
                  </a:cubicBezTo>
                  <a:cubicBezTo>
                    <a:pt x="1128" y="4374"/>
                    <a:pt x="1035" y="4281"/>
                    <a:pt x="964" y="4155"/>
                  </a:cubicBezTo>
                  <a:cubicBezTo>
                    <a:pt x="893" y="4023"/>
                    <a:pt x="844" y="3876"/>
                    <a:pt x="849" y="3717"/>
                  </a:cubicBezTo>
                  <a:cubicBezTo>
                    <a:pt x="877" y="3361"/>
                    <a:pt x="1156" y="3120"/>
                    <a:pt x="1402" y="2912"/>
                  </a:cubicBezTo>
                  <a:cubicBezTo>
                    <a:pt x="1457" y="2863"/>
                    <a:pt x="1528" y="2814"/>
                    <a:pt x="1588" y="2781"/>
                  </a:cubicBezTo>
                  <a:cubicBezTo>
                    <a:pt x="1621" y="2754"/>
                    <a:pt x="1698" y="2748"/>
                    <a:pt x="1687" y="2682"/>
                  </a:cubicBezTo>
                  <a:cubicBezTo>
                    <a:pt x="1679" y="2671"/>
                    <a:pt x="1663" y="2659"/>
                    <a:pt x="1648" y="2659"/>
                  </a:cubicBezTo>
                  <a:cubicBezTo>
                    <a:pt x="1642" y="2659"/>
                    <a:pt x="1637" y="2661"/>
                    <a:pt x="1632" y="2666"/>
                  </a:cubicBezTo>
                  <a:cubicBezTo>
                    <a:pt x="1604" y="2671"/>
                    <a:pt x="1566" y="2682"/>
                    <a:pt x="1539" y="2693"/>
                  </a:cubicBezTo>
                  <a:cubicBezTo>
                    <a:pt x="1413" y="2726"/>
                    <a:pt x="1282" y="2764"/>
                    <a:pt x="1150" y="2781"/>
                  </a:cubicBezTo>
                  <a:cubicBezTo>
                    <a:pt x="1100" y="2789"/>
                    <a:pt x="1047" y="2793"/>
                    <a:pt x="994" y="2793"/>
                  </a:cubicBezTo>
                  <a:cubicBezTo>
                    <a:pt x="862" y="2793"/>
                    <a:pt x="725" y="2767"/>
                    <a:pt x="608" y="2704"/>
                  </a:cubicBezTo>
                  <a:cubicBezTo>
                    <a:pt x="471" y="2622"/>
                    <a:pt x="351" y="2513"/>
                    <a:pt x="263" y="2370"/>
                  </a:cubicBezTo>
                  <a:cubicBezTo>
                    <a:pt x="132" y="2151"/>
                    <a:pt x="88" y="1889"/>
                    <a:pt x="99" y="1637"/>
                  </a:cubicBezTo>
                  <a:cubicBezTo>
                    <a:pt x="127" y="1445"/>
                    <a:pt x="181" y="1248"/>
                    <a:pt x="291" y="1090"/>
                  </a:cubicBezTo>
                  <a:cubicBezTo>
                    <a:pt x="417" y="893"/>
                    <a:pt x="621" y="780"/>
                    <a:pt x="844" y="780"/>
                  </a:cubicBezTo>
                  <a:cubicBezTo>
                    <a:pt x="864" y="780"/>
                    <a:pt x="884" y="781"/>
                    <a:pt x="904" y="783"/>
                  </a:cubicBezTo>
                  <a:cubicBezTo>
                    <a:pt x="1117" y="810"/>
                    <a:pt x="1314" y="876"/>
                    <a:pt x="1495" y="1002"/>
                  </a:cubicBezTo>
                  <a:cubicBezTo>
                    <a:pt x="1676" y="1122"/>
                    <a:pt x="1856" y="1270"/>
                    <a:pt x="1971" y="1462"/>
                  </a:cubicBezTo>
                  <a:cubicBezTo>
                    <a:pt x="2004" y="1522"/>
                    <a:pt x="2042" y="1588"/>
                    <a:pt x="2075" y="1659"/>
                  </a:cubicBezTo>
                  <a:cubicBezTo>
                    <a:pt x="2075" y="1664"/>
                    <a:pt x="2081" y="1664"/>
                    <a:pt x="2081" y="1664"/>
                  </a:cubicBezTo>
                  <a:cubicBezTo>
                    <a:pt x="2086" y="1681"/>
                    <a:pt x="2108" y="1681"/>
                    <a:pt x="2124" y="1681"/>
                  </a:cubicBezTo>
                  <a:cubicBezTo>
                    <a:pt x="2124" y="1681"/>
                    <a:pt x="2130" y="1681"/>
                    <a:pt x="2130" y="1670"/>
                  </a:cubicBezTo>
                  <a:lnTo>
                    <a:pt x="2135" y="1664"/>
                  </a:lnTo>
                  <a:cubicBezTo>
                    <a:pt x="2152" y="1653"/>
                    <a:pt x="2152" y="1626"/>
                    <a:pt x="2135" y="1604"/>
                  </a:cubicBezTo>
                  <a:cubicBezTo>
                    <a:pt x="2157" y="1599"/>
                    <a:pt x="2168" y="1577"/>
                    <a:pt x="2168" y="1555"/>
                  </a:cubicBezTo>
                  <a:cubicBezTo>
                    <a:pt x="2168" y="1516"/>
                    <a:pt x="2163" y="1478"/>
                    <a:pt x="2163" y="1440"/>
                  </a:cubicBezTo>
                  <a:cubicBezTo>
                    <a:pt x="2163" y="1363"/>
                    <a:pt x="2157" y="1281"/>
                    <a:pt x="2157" y="1204"/>
                  </a:cubicBezTo>
                  <a:cubicBezTo>
                    <a:pt x="2157" y="1106"/>
                    <a:pt x="2163" y="1002"/>
                    <a:pt x="2179" y="903"/>
                  </a:cubicBezTo>
                  <a:cubicBezTo>
                    <a:pt x="2179" y="892"/>
                    <a:pt x="2185" y="876"/>
                    <a:pt x="2185" y="865"/>
                  </a:cubicBezTo>
                  <a:cubicBezTo>
                    <a:pt x="2185" y="843"/>
                    <a:pt x="2190" y="832"/>
                    <a:pt x="2196" y="810"/>
                  </a:cubicBezTo>
                  <a:cubicBezTo>
                    <a:pt x="2207" y="788"/>
                    <a:pt x="2207" y="778"/>
                    <a:pt x="2212" y="756"/>
                  </a:cubicBezTo>
                  <a:cubicBezTo>
                    <a:pt x="2223" y="723"/>
                    <a:pt x="2234" y="684"/>
                    <a:pt x="2245" y="652"/>
                  </a:cubicBezTo>
                  <a:cubicBezTo>
                    <a:pt x="2250" y="630"/>
                    <a:pt x="2267" y="613"/>
                    <a:pt x="2272" y="586"/>
                  </a:cubicBezTo>
                  <a:cubicBezTo>
                    <a:pt x="2316" y="493"/>
                    <a:pt x="2371" y="411"/>
                    <a:pt x="2431" y="345"/>
                  </a:cubicBezTo>
                  <a:cubicBezTo>
                    <a:pt x="2566" y="191"/>
                    <a:pt x="2759" y="90"/>
                    <a:pt x="2967" y="90"/>
                  </a:cubicBezTo>
                  <a:close/>
                  <a:moveTo>
                    <a:pt x="2975" y="1"/>
                  </a:moveTo>
                  <a:cubicBezTo>
                    <a:pt x="2910" y="1"/>
                    <a:pt x="2845" y="9"/>
                    <a:pt x="2781" y="28"/>
                  </a:cubicBezTo>
                  <a:cubicBezTo>
                    <a:pt x="2436" y="110"/>
                    <a:pt x="2196" y="438"/>
                    <a:pt x="2108" y="783"/>
                  </a:cubicBezTo>
                  <a:cubicBezTo>
                    <a:pt x="2053" y="1013"/>
                    <a:pt x="2070" y="1259"/>
                    <a:pt x="2075" y="1500"/>
                  </a:cubicBezTo>
                  <a:cubicBezTo>
                    <a:pt x="1971" y="1281"/>
                    <a:pt x="1780" y="1111"/>
                    <a:pt x="1588" y="975"/>
                  </a:cubicBezTo>
                  <a:cubicBezTo>
                    <a:pt x="1379" y="817"/>
                    <a:pt x="1099" y="696"/>
                    <a:pt x="834" y="696"/>
                  </a:cubicBezTo>
                  <a:cubicBezTo>
                    <a:pt x="655" y="696"/>
                    <a:pt x="484" y="751"/>
                    <a:pt x="346" y="887"/>
                  </a:cubicBezTo>
                  <a:cubicBezTo>
                    <a:pt x="127" y="1090"/>
                    <a:pt x="6" y="1418"/>
                    <a:pt x="1" y="1724"/>
                  </a:cubicBezTo>
                  <a:cubicBezTo>
                    <a:pt x="6" y="1982"/>
                    <a:pt x="61" y="2244"/>
                    <a:pt x="209" y="2458"/>
                  </a:cubicBezTo>
                  <a:cubicBezTo>
                    <a:pt x="324" y="2611"/>
                    <a:pt x="471" y="2754"/>
                    <a:pt x="647" y="2819"/>
                  </a:cubicBezTo>
                  <a:cubicBezTo>
                    <a:pt x="750" y="2858"/>
                    <a:pt x="856" y="2873"/>
                    <a:pt x="963" y="2873"/>
                  </a:cubicBezTo>
                  <a:cubicBezTo>
                    <a:pt x="1100" y="2873"/>
                    <a:pt x="1239" y="2848"/>
                    <a:pt x="1375" y="2814"/>
                  </a:cubicBezTo>
                  <a:lnTo>
                    <a:pt x="1375" y="2814"/>
                  </a:lnTo>
                  <a:cubicBezTo>
                    <a:pt x="1101" y="3044"/>
                    <a:pt x="789" y="3312"/>
                    <a:pt x="762" y="3700"/>
                  </a:cubicBezTo>
                  <a:cubicBezTo>
                    <a:pt x="745" y="3876"/>
                    <a:pt x="805" y="4040"/>
                    <a:pt x="882" y="4188"/>
                  </a:cubicBezTo>
                  <a:cubicBezTo>
                    <a:pt x="953" y="4324"/>
                    <a:pt x="1063" y="4428"/>
                    <a:pt x="1178" y="4521"/>
                  </a:cubicBezTo>
                  <a:cubicBezTo>
                    <a:pt x="1303" y="4615"/>
                    <a:pt x="1451" y="4669"/>
                    <a:pt x="1604" y="4697"/>
                  </a:cubicBezTo>
                  <a:cubicBezTo>
                    <a:pt x="1626" y="4702"/>
                    <a:pt x="1659" y="4702"/>
                    <a:pt x="1692" y="4708"/>
                  </a:cubicBezTo>
                  <a:lnTo>
                    <a:pt x="1807" y="4708"/>
                  </a:lnTo>
                  <a:cubicBezTo>
                    <a:pt x="1851" y="4708"/>
                    <a:pt x="1889" y="4708"/>
                    <a:pt x="1933" y="4702"/>
                  </a:cubicBezTo>
                  <a:cubicBezTo>
                    <a:pt x="1938" y="4702"/>
                    <a:pt x="1949" y="4702"/>
                    <a:pt x="1966" y="4697"/>
                  </a:cubicBezTo>
                  <a:cubicBezTo>
                    <a:pt x="1977" y="4697"/>
                    <a:pt x="1988" y="4697"/>
                    <a:pt x="1999" y="4686"/>
                  </a:cubicBezTo>
                  <a:cubicBezTo>
                    <a:pt x="2020" y="4686"/>
                    <a:pt x="2042" y="4680"/>
                    <a:pt x="2053" y="4680"/>
                  </a:cubicBezTo>
                  <a:cubicBezTo>
                    <a:pt x="2086" y="4675"/>
                    <a:pt x="2130" y="4669"/>
                    <a:pt x="2163" y="4653"/>
                  </a:cubicBezTo>
                  <a:cubicBezTo>
                    <a:pt x="2196" y="4647"/>
                    <a:pt x="2234" y="4636"/>
                    <a:pt x="2261" y="4620"/>
                  </a:cubicBezTo>
                  <a:cubicBezTo>
                    <a:pt x="2382" y="4571"/>
                    <a:pt x="2513" y="4516"/>
                    <a:pt x="2617" y="4423"/>
                  </a:cubicBezTo>
                  <a:cubicBezTo>
                    <a:pt x="2727" y="4319"/>
                    <a:pt x="2809" y="4188"/>
                    <a:pt x="2874" y="4051"/>
                  </a:cubicBezTo>
                  <a:cubicBezTo>
                    <a:pt x="2929" y="3925"/>
                    <a:pt x="2956" y="3777"/>
                    <a:pt x="2973" y="3635"/>
                  </a:cubicBezTo>
                  <a:cubicBezTo>
                    <a:pt x="3033" y="3821"/>
                    <a:pt x="3115" y="4001"/>
                    <a:pt x="3258" y="4133"/>
                  </a:cubicBezTo>
                  <a:cubicBezTo>
                    <a:pt x="3449" y="4301"/>
                    <a:pt x="3703" y="4389"/>
                    <a:pt x="3955" y="4389"/>
                  </a:cubicBezTo>
                  <a:cubicBezTo>
                    <a:pt x="4228" y="4389"/>
                    <a:pt x="4498" y="4286"/>
                    <a:pt x="4686" y="4073"/>
                  </a:cubicBezTo>
                  <a:cubicBezTo>
                    <a:pt x="4785" y="3974"/>
                    <a:pt x="4828" y="3837"/>
                    <a:pt x="4850" y="3711"/>
                  </a:cubicBezTo>
                  <a:cubicBezTo>
                    <a:pt x="4872" y="3586"/>
                    <a:pt x="4878" y="3465"/>
                    <a:pt x="4850" y="3339"/>
                  </a:cubicBezTo>
                  <a:cubicBezTo>
                    <a:pt x="4768" y="2956"/>
                    <a:pt x="4522" y="2710"/>
                    <a:pt x="4188" y="2562"/>
                  </a:cubicBezTo>
                  <a:cubicBezTo>
                    <a:pt x="4549" y="2491"/>
                    <a:pt x="4867" y="2381"/>
                    <a:pt x="5113" y="2091"/>
                  </a:cubicBezTo>
                  <a:cubicBezTo>
                    <a:pt x="5234" y="1943"/>
                    <a:pt x="5321" y="1768"/>
                    <a:pt x="5332" y="1571"/>
                  </a:cubicBezTo>
                  <a:cubicBezTo>
                    <a:pt x="5359" y="1358"/>
                    <a:pt x="5305" y="1199"/>
                    <a:pt x="5135" y="1062"/>
                  </a:cubicBezTo>
                  <a:cubicBezTo>
                    <a:pt x="4987" y="947"/>
                    <a:pt x="4812" y="860"/>
                    <a:pt x="4626" y="843"/>
                  </a:cubicBezTo>
                  <a:cubicBezTo>
                    <a:pt x="4593" y="838"/>
                    <a:pt x="4560" y="836"/>
                    <a:pt x="4526" y="836"/>
                  </a:cubicBezTo>
                  <a:cubicBezTo>
                    <a:pt x="4448" y="836"/>
                    <a:pt x="4369" y="849"/>
                    <a:pt x="4292" y="876"/>
                  </a:cubicBezTo>
                  <a:cubicBezTo>
                    <a:pt x="4040" y="996"/>
                    <a:pt x="3821" y="1188"/>
                    <a:pt x="3635" y="1396"/>
                  </a:cubicBezTo>
                  <a:cubicBezTo>
                    <a:pt x="3723" y="1150"/>
                    <a:pt x="3778" y="876"/>
                    <a:pt x="3728" y="619"/>
                  </a:cubicBezTo>
                  <a:cubicBezTo>
                    <a:pt x="3690" y="378"/>
                    <a:pt x="3580" y="181"/>
                    <a:pt x="3356" y="93"/>
                  </a:cubicBezTo>
                  <a:cubicBezTo>
                    <a:pt x="3236" y="35"/>
                    <a:pt x="3105" y="1"/>
                    <a:pt x="2975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70" name="Google Shape;3970;p29"/>
            <p:cNvSpPr/>
            <p:nvPr/>
          </p:nvSpPr>
          <p:spPr>
            <a:xfrm>
              <a:off x="926275" y="2467175"/>
              <a:ext cx="30825" cy="22400"/>
            </a:xfrm>
            <a:custGeom>
              <a:avLst/>
              <a:gdLst/>
              <a:ahLst/>
              <a:cxnLst/>
              <a:rect l="l" t="t" r="r" b="b"/>
              <a:pathLst>
                <a:path w="1233" h="896" extrusionOk="0">
                  <a:moveTo>
                    <a:pt x="519" y="76"/>
                  </a:moveTo>
                  <a:cubicBezTo>
                    <a:pt x="627" y="76"/>
                    <a:pt x="732" y="115"/>
                    <a:pt x="816" y="196"/>
                  </a:cubicBezTo>
                  <a:cubicBezTo>
                    <a:pt x="824" y="211"/>
                    <a:pt x="838" y="218"/>
                    <a:pt x="852" y="218"/>
                  </a:cubicBezTo>
                  <a:cubicBezTo>
                    <a:pt x="859" y="218"/>
                    <a:pt x="866" y="216"/>
                    <a:pt x="871" y="213"/>
                  </a:cubicBezTo>
                  <a:cubicBezTo>
                    <a:pt x="959" y="278"/>
                    <a:pt x="1041" y="360"/>
                    <a:pt x="1090" y="464"/>
                  </a:cubicBezTo>
                  <a:cubicBezTo>
                    <a:pt x="1117" y="535"/>
                    <a:pt x="1134" y="601"/>
                    <a:pt x="1123" y="661"/>
                  </a:cubicBezTo>
                  <a:lnTo>
                    <a:pt x="1101" y="727"/>
                  </a:lnTo>
                  <a:cubicBezTo>
                    <a:pt x="1096" y="743"/>
                    <a:pt x="1079" y="760"/>
                    <a:pt x="1068" y="765"/>
                  </a:cubicBezTo>
                  <a:cubicBezTo>
                    <a:pt x="1052" y="782"/>
                    <a:pt x="1041" y="787"/>
                    <a:pt x="1019" y="793"/>
                  </a:cubicBezTo>
                  <a:cubicBezTo>
                    <a:pt x="1013" y="793"/>
                    <a:pt x="1008" y="798"/>
                    <a:pt x="997" y="798"/>
                  </a:cubicBezTo>
                  <a:lnTo>
                    <a:pt x="948" y="798"/>
                  </a:lnTo>
                  <a:cubicBezTo>
                    <a:pt x="745" y="798"/>
                    <a:pt x="477" y="683"/>
                    <a:pt x="318" y="546"/>
                  </a:cubicBezTo>
                  <a:cubicBezTo>
                    <a:pt x="176" y="410"/>
                    <a:pt x="149" y="180"/>
                    <a:pt x="362" y="103"/>
                  </a:cubicBezTo>
                  <a:cubicBezTo>
                    <a:pt x="414" y="85"/>
                    <a:pt x="467" y="76"/>
                    <a:pt x="519" y="76"/>
                  </a:cubicBezTo>
                  <a:close/>
                  <a:moveTo>
                    <a:pt x="524" y="0"/>
                  </a:moveTo>
                  <a:cubicBezTo>
                    <a:pt x="440" y="0"/>
                    <a:pt x="355" y="21"/>
                    <a:pt x="280" y="59"/>
                  </a:cubicBezTo>
                  <a:cubicBezTo>
                    <a:pt x="1" y="223"/>
                    <a:pt x="143" y="574"/>
                    <a:pt x="378" y="705"/>
                  </a:cubicBezTo>
                  <a:cubicBezTo>
                    <a:pt x="521" y="798"/>
                    <a:pt x="685" y="858"/>
                    <a:pt x="855" y="886"/>
                  </a:cubicBezTo>
                  <a:cubicBezTo>
                    <a:pt x="886" y="892"/>
                    <a:pt x="918" y="896"/>
                    <a:pt x="949" y="896"/>
                  </a:cubicBezTo>
                  <a:cubicBezTo>
                    <a:pt x="1001" y="896"/>
                    <a:pt x="1051" y="886"/>
                    <a:pt x="1096" y="858"/>
                  </a:cubicBezTo>
                  <a:cubicBezTo>
                    <a:pt x="1232" y="765"/>
                    <a:pt x="1232" y="568"/>
                    <a:pt x="1161" y="431"/>
                  </a:cubicBezTo>
                  <a:cubicBezTo>
                    <a:pt x="1106" y="311"/>
                    <a:pt x="1013" y="218"/>
                    <a:pt x="909" y="141"/>
                  </a:cubicBezTo>
                  <a:cubicBezTo>
                    <a:pt x="886" y="132"/>
                    <a:pt x="863" y="99"/>
                    <a:pt x="837" y="99"/>
                  </a:cubicBezTo>
                  <a:cubicBezTo>
                    <a:pt x="832" y="99"/>
                    <a:pt x="827" y="101"/>
                    <a:pt x="822" y="103"/>
                  </a:cubicBezTo>
                  <a:cubicBezTo>
                    <a:pt x="736" y="33"/>
                    <a:pt x="630" y="0"/>
                    <a:pt x="524" y="0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71" name="Google Shape;3971;p29"/>
            <p:cNvSpPr/>
            <p:nvPr/>
          </p:nvSpPr>
          <p:spPr>
            <a:xfrm>
              <a:off x="855950" y="2531600"/>
              <a:ext cx="57225" cy="186950"/>
            </a:xfrm>
            <a:custGeom>
              <a:avLst/>
              <a:gdLst/>
              <a:ahLst/>
              <a:cxnLst/>
              <a:rect l="l" t="t" r="r" b="b"/>
              <a:pathLst>
                <a:path w="2289" h="7478" extrusionOk="0">
                  <a:moveTo>
                    <a:pt x="2212" y="0"/>
                  </a:moveTo>
                  <a:lnTo>
                    <a:pt x="2168" y="82"/>
                  </a:lnTo>
                  <a:cubicBezTo>
                    <a:pt x="2141" y="137"/>
                    <a:pt x="2113" y="197"/>
                    <a:pt x="2086" y="263"/>
                  </a:cubicBezTo>
                  <a:cubicBezTo>
                    <a:pt x="1768" y="953"/>
                    <a:pt x="1500" y="1670"/>
                    <a:pt x="1254" y="2387"/>
                  </a:cubicBezTo>
                  <a:cubicBezTo>
                    <a:pt x="1090" y="2846"/>
                    <a:pt x="936" y="3306"/>
                    <a:pt x="789" y="3771"/>
                  </a:cubicBezTo>
                  <a:cubicBezTo>
                    <a:pt x="772" y="3804"/>
                    <a:pt x="761" y="3837"/>
                    <a:pt x="756" y="3875"/>
                  </a:cubicBezTo>
                  <a:cubicBezTo>
                    <a:pt x="734" y="3930"/>
                    <a:pt x="717" y="3985"/>
                    <a:pt x="701" y="4040"/>
                  </a:cubicBezTo>
                  <a:cubicBezTo>
                    <a:pt x="685" y="4078"/>
                    <a:pt x="679" y="4111"/>
                    <a:pt x="663" y="4149"/>
                  </a:cubicBezTo>
                  <a:cubicBezTo>
                    <a:pt x="652" y="4209"/>
                    <a:pt x="630" y="4270"/>
                    <a:pt x="608" y="4330"/>
                  </a:cubicBezTo>
                  <a:cubicBezTo>
                    <a:pt x="602" y="4341"/>
                    <a:pt x="602" y="4341"/>
                    <a:pt x="602" y="4346"/>
                  </a:cubicBezTo>
                  <a:cubicBezTo>
                    <a:pt x="592" y="4379"/>
                    <a:pt x="575" y="4423"/>
                    <a:pt x="570" y="4456"/>
                  </a:cubicBezTo>
                  <a:lnTo>
                    <a:pt x="548" y="4516"/>
                  </a:lnTo>
                  <a:cubicBezTo>
                    <a:pt x="526" y="4576"/>
                    <a:pt x="509" y="4642"/>
                    <a:pt x="493" y="4702"/>
                  </a:cubicBezTo>
                  <a:lnTo>
                    <a:pt x="493" y="4713"/>
                  </a:lnTo>
                  <a:lnTo>
                    <a:pt x="471" y="4795"/>
                  </a:lnTo>
                  <a:cubicBezTo>
                    <a:pt x="290" y="5463"/>
                    <a:pt x="137" y="6131"/>
                    <a:pt x="55" y="6820"/>
                  </a:cubicBezTo>
                  <a:cubicBezTo>
                    <a:pt x="28" y="7039"/>
                    <a:pt x="17" y="7258"/>
                    <a:pt x="0" y="7477"/>
                  </a:cubicBezTo>
                  <a:lnTo>
                    <a:pt x="82" y="7477"/>
                  </a:lnTo>
                  <a:lnTo>
                    <a:pt x="82" y="7444"/>
                  </a:lnTo>
                  <a:cubicBezTo>
                    <a:pt x="88" y="7384"/>
                    <a:pt x="88" y="7324"/>
                    <a:pt x="99" y="7258"/>
                  </a:cubicBezTo>
                  <a:cubicBezTo>
                    <a:pt x="99" y="7192"/>
                    <a:pt x="104" y="7116"/>
                    <a:pt x="110" y="7050"/>
                  </a:cubicBezTo>
                  <a:cubicBezTo>
                    <a:pt x="154" y="6541"/>
                    <a:pt x="247" y="6043"/>
                    <a:pt x="356" y="5550"/>
                  </a:cubicBezTo>
                  <a:cubicBezTo>
                    <a:pt x="378" y="5463"/>
                    <a:pt x="405" y="5364"/>
                    <a:pt x="427" y="5277"/>
                  </a:cubicBezTo>
                  <a:cubicBezTo>
                    <a:pt x="433" y="5249"/>
                    <a:pt x="438" y="5216"/>
                    <a:pt x="444" y="5189"/>
                  </a:cubicBezTo>
                  <a:lnTo>
                    <a:pt x="509" y="4965"/>
                  </a:lnTo>
                  <a:cubicBezTo>
                    <a:pt x="515" y="4948"/>
                    <a:pt x="520" y="4937"/>
                    <a:pt x="520" y="4921"/>
                  </a:cubicBezTo>
                  <a:cubicBezTo>
                    <a:pt x="542" y="4839"/>
                    <a:pt x="570" y="4751"/>
                    <a:pt x="592" y="4669"/>
                  </a:cubicBezTo>
                  <a:cubicBezTo>
                    <a:pt x="602" y="4625"/>
                    <a:pt x="608" y="4592"/>
                    <a:pt x="624" y="4549"/>
                  </a:cubicBezTo>
                  <a:cubicBezTo>
                    <a:pt x="630" y="4521"/>
                    <a:pt x="646" y="4488"/>
                    <a:pt x="652" y="4461"/>
                  </a:cubicBezTo>
                  <a:cubicBezTo>
                    <a:pt x="657" y="4461"/>
                    <a:pt x="657" y="4456"/>
                    <a:pt x="657" y="4450"/>
                  </a:cubicBezTo>
                  <a:cubicBezTo>
                    <a:pt x="663" y="4406"/>
                    <a:pt x="679" y="4368"/>
                    <a:pt x="690" y="4324"/>
                  </a:cubicBezTo>
                  <a:cubicBezTo>
                    <a:pt x="712" y="4264"/>
                    <a:pt x="734" y="4193"/>
                    <a:pt x="756" y="4133"/>
                  </a:cubicBezTo>
                  <a:cubicBezTo>
                    <a:pt x="761" y="4105"/>
                    <a:pt x="772" y="4072"/>
                    <a:pt x="783" y="4045"/>
                  </a:cubicBezTo>
                  <a:cubicBezTo>
                    <a:pt x="821" y="3936"/>
                    <a:pt x="854" y="3821"/>
                    <a:pt x="893" y="3711"/>
                  </a:cubicBezTo>
                  <a:cubicBezTo>
                    <a:pt x="920" y="3624"/>
                    <a:pt x="947" y="3542"/>
                    <a:pt x="975" y="3448"/>
                  </a:cubicBezTo>
                  <a:cubicBezTo>
                    <a:pt x="1002" y="3355"/>
                    <a:pt x="1035" y="3251"/>
                    <a:pt x="1068" y="3158"/>
                  </a:cubicBezTo>
                  <a:cubicBezTo>
                    <a:pt x="1396" y="2184"/>
                    <a:pt x="1725" y="1199"/>
                    <a:pt x="2162" y="274"/>
                  </a:cubicBezTo>
                  <a:cubicBezTo>
                    <a:pt x="2190" y="219"/>
                    <a:pt x="2217" y="159"/>
                    <a:pt x="2245" y="99"/>
                  </a:cubicBezTo>
                  <a:lnTo>
                    <a:pt x="2288" y="17"/>
                  </a:lnTo>
                  <a:cubicBezTo>
                    <a:pt x="2277" y="17"/>
                    <a:pt x="2272" y="17"/>
                    <a:pt x="2277" y="6"/>
                  </a:cubicBezTo>
                  <a:lnTo>
                    <a:pt x="2250" y="6"/>
                  </a:lnTo>
                  <a:cubicBezTo>
                    <a:pt x="2239" y="0"/>
                    <a:pt x="2223" y="0"/>
                    <a:pt x="2217" y="0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72" name="Google Shape;3972;p29"/>
            <p:cNvSpPr/>
            <p:nvPr/>
          </p:nvSpPr>
          <p:spPr>
            <a:xfrm>
              <a:off x="870725" y="2530225"/>
              <a:ext cx="54350" cy="188600"/>
            </a:xfrm>
            <a:custGeom>
              <a:avLst/>
              <a:gdLst/>
              <a:ahLst/>
              <a:cxnLst/>
              <a:rect l="l" t="t" r="r" b="b"/>
              <a:pathLst>
                <a:path w="2174" h="7544" extrusionOk="0">
                  <a:moveTo>
                    <a:pt x="2174" y="0"/>
                  </a:moveTo>
                  <a:lnTo>
                    <a:pt x="2174" y="0"/>
                  </a:lnTo>
                  <a:cubicBezTo>
                    <a:pt x="2141" y="17"/>
                    <a:pt x="2097" y="28"/>
                    <a:pt x="2059" y="28"/>
                  </a:cubicBezTo>
                  <a:cubicBezTo>
                    <a:pt x="2042" y="61"/>
                    <a:pt x="2026" y="88"/>
                    <a:pt x="2009" y="126"/>
                  </a:cubicBezTo>
                  <a:lnTo>
                    <a:pt x="2009" y="132"/>
                  </a:lnTo>
                  <a:cubicBezTo>
                    <a:pt x="1944" y="263"/>
                    <a:pt x="1872" y="389"/>
                    <a:pt x="1812" y="520"/>
                  </a:cubicBezTo>
                  <a:cubicBezTo>
                    <a:pt x="1752" y="646"/>
                    <a:pt x="1697" y="772"/>
                    <a:pt x="1632" y="904"/>
                  </a:cubicBezTo>
                  <a:lnTo>
                    <a:pt x="1632" y="909"/>
                  </a:lnTo>
                  <a:cubicBezTo>
                    <a:pt x="1550" y="1090"/>
                    <a:pt x="1478" y="1276"/>
                    <a:pt x="1402" y="1451"/>
                  </a:cubicBezTo>
                  <a:cubicBezTo>
                    <a:pt x="1342" y="1604"/>
                    <a:pt x="1276" y="1752"/>
                    <a:pt x="1216" y="1911"/>
                  </a:cubicBezTo>
                  <a:cubicBezTo>
                    <a:pt x="1166" y="2031"/>
                    <a:pt x="1128" y="2157"/>
                    <a:pt x="1079" y="2277"/>
                  </a:cubicBezTo>
                  <a:cubicBezTo>
                    <a:pt x="947" y="2628"/>
                    <a:pt x="827" y="2978"/>
                    <a:pt x="701" y="3334"/>
                  </a:cubicBezTo>
                  <a:cubicBezTo>
                    <a:pt x="663" y="3471"/>
                    <a:pt x="614" y="3607"/>
                    <a:pt x="575" y="3744"/>
                  </a:cubicBezTo>
                  <a:cubicBezTo>
                    <a:pt x="553" y="3810"/>
                    <a:pt x="531" y="3876"/>
                    <a:pt x="510" y="3941"/>
                  </a:cubicBezTo>
                  <a:lnTo>
                    <a:pt x="510" y="3947"/>
                  </a:lnTo>
                  <a:cubicBezTo>
                    <a:pt x="504" y="3963"/>
                    <a:pt x="504" y="3985"/>
                    <a:pt x="499" y="3996"/>
                  </a:cubicBezTo>
                  <a:lnTo>
                    <a:pt x="477" y="4078"/>
                  </a:lnTo>
                  <a:cubicBezTo>
                    <a:pt x="466" y="4122"/>
                    <a:pt x="455" y="4160"/>
                    <a:pt x="444" y="4204"/>
                  </a:cubicBezTo>
                  <a:cubicBezTo>
                    <a:pt x="438" y="4231"/>
                    <a:pt x="427" y="4264"/>
                    <a:pt x="422" y="4292"/>
                  </a:cubicBezTo>
                  <a:cubicBezTo>
                    <a:pt x="411" y="4330"/>
                    <a:pt x="400" y="4379"/>
                    <a:pt x="389" y="4429"/>
                  </a:cubicBezTo>
                  <a:cubicBezTo>
                    <a:pt x="373" y="4478"/>
                    <a:pt x="362" y="4516"/>
                    <a:pt x="356" y="4565"/>
                  </a:cubicBezTo>
                  <a:cubicBezTo>
                    <a:pt x="345" y="4593"/>
                    <a:pt x="340" y="4615"/>
                    <a:pt x="334" y="4642"/>
                  </a:cubicBezTo>
                  <a:cubicBezTo>
                    <a:pt x="329" y="4669"/>
                    <a:pt x="329" y="4686"/>
                    <a:pt x="318" y="4713"/>
                  </a:cubicBezTo>
                  <a:cubicBezTo>
                    <a:pt x="313" y="4741"/>
                    <a:pt x="307" y="4768"/>
                    <a:pt x="302" y="4806"/>
                  </a:cubicBezTo>
                  <a:cubicBezTo>
                    <a:pt x="280" y="4899"/>
                    <a:pt x="258" y="4998"/>
                    <a:pt x="247" y="5091"/>
                  </a:cubicBezTo>
                  <a:cubicBezTo>
                    <a:pt x="230" y="5162"/>
                    <a:pt x="219" y="5222"/>
                    <a:pt x="209" y="5282"/>
                  </a:cubicBezTo>
                  <a:lnTo>
                    <a:pt x="209" y="5304"/>
                  </a:lnTo>
                  <a:cubicBezTo>
                    <a:pt x="203" y="5343"/>
                    <a:pt x="198" y="5381"/>
                    <a:pt x="192" y="5419"/>
                  </a:cubicBezTo>
                  <a:cubicBezTo>
                    <a:pt x="181" y="5447"/>
                    <a:pt x="181" y="5474"/>
                    <a:pt x="176" y="5501"/>
                  </a:cubicBezTo>
                  <a:lnTo>
                    <a:pt x="176" y="5507"/>
                  </a:lnTo>
                  <a:cubicBezTo>
                    <a:pt x="170" y="5556"/>
                    <a:pt x="165" y="5611"/>
                    <a:pt x="154" y="5666"/>
                  </a:cubicBezTo>
                  <a:cubicBezTo>
                    <a:pt x="154" y="5682"/>
                    <a:pt x="148" y="5698"/>
                    <a:pt x="148" y="5715"/>
                  </a:cubicBezTo>
                  <a:cubicBezTo>
                    <a:pt x="143" y="5791"/>
                    <a:pt x="126" y="5857"/>
                    <a:pt x="121" y="5934"/>
                  </a:cubicBezTo>
                  <a:cubicBezTo>
                    <a:pt x="115" y="6010"/>
                    <a:pt x="99" y="6076"/>
                    <a:pt x="94" y="6153"/>
                  </a:cubicBezTo>
                  <a:cubicBezTo>
                    <a:pt x="33" y="6612"/>
                    <a:pt x="1" y="7078"/>
                    <a:pt x="11" y="7543"/>
                  </a:cubicBezTo>
                  <a:lnTo>
                    <a:pt x="94" y="7543"/>
                  </a:lnTo>
                  <a:cubicBezTo>
                    <a:pt x="88" y="7308"/>
                    <a:pt x="88" y="7078"/>
                    <a:pt x="99" y="6842"/>
                  </a:cubicBezTo>
                  <a:cubicBezTo>
                    <a:pt x="126" y="6399"/>
                    <a:pt x="192" y="5945"/>
                    <a:pt x="258" y="5501"/>
                  </a:cubicBezTo>
                  <a:cubicBezTo>
                    <a:pt x="263" y="5474"/>
                    <a:pt x="263" y="5441"/>
                    <a:pt x="274" y="5414"/>
                  </a:cubicBezTo>
                  <a:cubicBezTo>
                    <a:pt x="280" y="5359"/>
                    <a:pt x="285" y="5310"/>
                    <a:pt x="291" y="5255"/>
                  </a:cubicBezTo>
                  <a:cubicBezTo>
                    <a:pt x="302" y="5206"/>
                    <a:pt x="313" y="5151"/>
                    <a:pt x="318" y="5096"/>
                  </a:cubicBezTo>
                  <a:cubicBezTo>
                    <a:pt x="329" y="5053"/>
                    <a:pt x="334" y="4998"/>
                    <a:pt x="345" y="4943"/>
                  </a:cubicBezTo>
                  <a:cubicBezTo>
                    <a:pt x="356" y="4916"/>
                    <a:pt x="362" y="4883"/>
                    <a:pt x="367" y="4855"/>
                  </a:cubicBezTo>
                  <a:lnTo>
                    <a:pt x="389" y="4751"/>
                  </a:lnTo>
                  <a:cubicBezTo>
                    <a:pt x="395" y="4708"/>
                    <a:pt x="411" y="4664"/>
                    <a:pt x="417" y="4620"/>
                  </a:cubicBezTo>
                  <a:cubicBezTo>
                    <a:pt x="422" y="4571"/>
                    <a:pt x="438" y="4516"/>
                    <a:pt x="449" y="4472"/>
                  </a:cubicBezTo>
                  <a:cubicBezTo>
                    <a:pt x="455" y="4445"/>
                    <a:pt x="466" y="4407"/>
                    <a:pt x="471" y="4379"/>
                  </a:cubicBezTo>
                  <a:cubicBezTo>
                    <a:pt x="477" y="4341"/>
                    <a:pt x="493" y="4308"/>
                    <a:pt x="499" y="4270"/>
                  </a:cubicBezTo>
                  <a:cubicBezTo>
                    <a:pt x="504" y="4237"/>
                    <a:pt x="521" y="4204"/>
                    <a:pt x="526" y="4171"/>
                  </a:cubicBezTo>
                  <a:cubicBezTo>
                    <a:pt x="537" y="4133"/>
                    <a:pt x="548" y="4095"/>
                    <a:pt x="559" y="4062"/>
                  </a:cubicBezTo>
                  <a:cubicBezTo>
                    <a:pt x="575" y="4013"/>
                    <a:pt x="586" y="3969"/>
                    <a:pt x="603" y="3925"/>
                  </a:cubicBezTo>
                  <a:cubicBezTo>
                    <a:pt x="619" y="3854"/>
                    <a:pt x="641" y="3794"/>
                    <a:pt x="663" y="3722"/>
                  </a:cubicBezTo>
                  <a:cubicBezTo>
                    <a:pt x="778" y="3350"/>
                    <a:pt x="915" y="2983"/>
                    <a:pt x="1046" y="2617"/>
                  </a:cubicBezTo>
                  <a:cubicBezTo>
                    <a:pt x="1303" y="1889"/>
                    <a:pt x="1593" y="1166"/>
                    <a:pt x="1933" y="477"/>
                  </a:cubicBezTo>
                  <a:cubicBezTo>
                    <a:pt x="1998" y="351"/>
                    <a:pt x="2059" y="236"/>
                    <a:pt x="2119" y="110"/>
                  </a:cubicBezTo>
                  <a:cubicBezTo>
                    <a:pt x="2141" y="77"/>
                    <a:pt x="2152" y="39"/>
                    <a:pt x="2174" y="0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73" name="Google Shape;3973;p29"/>
            <p:cNvSpPr/>
            <p:nvPr/>
          </p:nvSpPr>
          <p:spPr>
            <a:xfrm>
              <a:off x="874975" y="2599250"/>
              <a:ext cx="70500" cy="68800"/>
            </a:xfrm>
            <a:custGeom>
              <a:avLst/>
              <a:gdLst/>
              <a:ahLst/>
              <a:cxnLst/>
              <a:rect l="l" t="t" r="r" b="b"/>
              <a:pathLst>
                <a:path w="2820" h="2752" extrusionOk="0">
                  <a:moveTo>
                    <a:pt x="2046" y="0"/>
                  </a:moveTo>
                  <a:cubicBezTo>
                    <a:pt x="1935" y="0"/>
                    <a:pt x="1823" y="17"/>
                    <a:pt x="1719" y="47"/>
                  </a:cubicBezTo>
                  <a:cubicBezTo>
                    <a:pt x="1484" y="108"/>
                    <a:pt x="1270" y="244"/>
                    <a:pt x="1079" y="398"/>
                  </a:cubicBezTo>
                  <a:cubicBezTo>
                    <a:pt x="881" y="551"/>
                    <a:pt x="706" y="732"/>
                    <a:pt x="531" y="918"/>
                  </a:cubicBezTo>
                  <a:cubicBezTo>
                    <a:pt x="471" y="978"/>
                    <a:pt x="411" y="1044"/>
                    <a:pt x="356" y="1115"/>
                  </a:cubicBezTo>
                  <a:lnTo>
                    <a:pt x="296" y="1317"/>
                  </a:lnTo>
                  <a:cubicBezTo>
                    <a:pt x="663" y="868"/>
                    <a:pt x="1161" y="321"/>
                    <a:pt x="1675" y="151"/>
                  </a:cubicBezTo>
                  <a:cubicBezTo>
                    <a:pt x="1794" y="114"/>
                    <a:pt x="1925" y="87"/>
                    <a:pt x="2055" y="87"/>
                  </a:cubicBezTo>
                  <a:cubicBezTo>
                    <a:pt x="2171" y="87"/>
                    <a:pt x="2286" y="108"/>
                    <a:pt x="2392" y="162"/>
                  </a:cubicBezTo>
                  <a:cubicBezTo>
                    <a:pt x="2693" y="326"/>
                    <a:pt x="2748" y="742"/>
                    <a:pt x="2628" y="1054"/>
                  </a:cubicBezTo>
                  <a:cubicBezTo>
                    <a:pt x="2474" y="1465"/>
                    <a:pt x="2135" y="1777"/>
                    <a:pt x="1785" y="2018"/>
                  </a:cubicBezTo>
                  <a:cubicBezTo>
                    <a:pt x="1396" y="2286"/>
                    <a:pt x="953" y="2461"/>
                    <a:pt x="498" y="2565"/>
                  </a:cubicBezTo>
                  <a:cubicBezTo>
                    <a:pt x="356" y="2598"/>
                    <a:pt x="203" y="2631"/>
                    <a:pt x="55" y="2653"/>
                  </a:cubicBezTo>
                  <a:cubicBezTo>
                    <a:pt x="39" y="2653"/>
                    <a:pt x="28" y="2658"/>
                    <a:pt x="11" y="2658"/>
                  </a:cubicBezTo>
                  <a:cubicBezTo>
                    <a:pt x="6" y="2686"/>
                    <a:pt x="6" y="2724"/>
                    <a:pt x="0" y="2751"/>
                  </a:cubicBezTo>
                  <a:cubicBezTo>
                    <a:pt x="164" y="2735"/>
                    <a:pt x="312" y="2702"/>
                    <a:pt x="471" y="2669"/>
                  </a:cubicBezTo>
                  <a:cubicBezTo>
                    <a:pt x="876" y="2576"/>
                    <a:pt x="1270" y="2434"/>
                    <a:pt x="1626" y="2231"/>
                  </a:cubicBezTo>
                  <a:cubicBezTo>
                    <a:pt x="2053" y="1969"/>
                    <a:pt x="2474" y="1640"/>
                    <a:pt x="2682" y="1164"/>
                  </a:cubicBezTo>
                  <a:cubicBezTo>
                    <a:pt x="2786" y="923"/>
                    <a:pt x="2819" y="633"/>
                    <a:pt x="2710" y="387"/>
                  </a:cubicBezTo>
                  <a:cubicBezTo>
                    <a:pt x="2589" y="106"/>
                    <a:pt x="2321" y="0"/>
                    <a:pt x="2046" y="0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74" name="Google Shape;3974;p29"/>
            <p:cNvSpPr/>
            <p:nvPr/>
          </p:nvSpPr>
          <p:spPr>
            <a:xfrm>
              <a:off x="878650" y="2608225"/>
              <a:ext cx="64625" cy="40125"/>
            </a:xfrm>
            <a:custGeom>
              <a:avLst/>
              <a:gdLst/>
              <a:ahLst/>
              <a:cxnLst/>
              <a:rect l="l" t="t" r="r" b="b"/>
              <a:pathLst>
                <a:path w="2585" h="1605" extrusionOk="0">
                  <a:moveTo>
                    <a:pt x="2546" y="0"/>
                  </a:moveTo>
                  <a:cubicBezTo>
                    <a:pt x="2513" y="17"/>
                    <a:pt x="2475" y="28"/>
                    <a:pt x="2437" y="44"/>
                  </a:cubicBezTo>
                  <a:cubicBezTo>
                    <a:pt x="2141" y="154"/>
                    <a:pt x="1846" y="258"/>
                    <a:pt x="1561" y="400"/>
                  </a:cubicBezTo>
                  <a:cubicBezTo>
                    <a:pt x="1233" y="564"/>
                    <a:pt x="910" y="761"/>
                    <a:pt x="614" y="975"/>
                  </a:cubicBezTo>
                  <a:cubicBezTo>
                    <a:pt x="422" y="1111"/>
                    <a:pt x="236" y="1259"/>
                    <a:pt x="67" y="1434"/>
                  </a:cubicBezTo>
                  <a:lnTo>
                    <a:pt x="39" y="1462"/>
                  </a:lnTo>
                  <a:cubicBezTo>
                    <a:pt x="23" y="1506"/>
                    <a:pt x="17" y="1555"/>
                    <a:pt x="1" y="1604"/>
                  </a:cubicBezTo>
                  <a:cubicBezTo>
                    <a:pt x="12" y="1588"/>
                    <a:pt x="23" y="1582"/>
                    <a:pt x="39" y="1571"/>
                  </a:cubicBezTo>
                  <a:cubicBezTo>
                    <a:pt x="182" y="1418"/>
                    <a:pt x="340" y="1276"/>
                    <a:pt x="505" y="1150"/>
                  </a:cubicBezTo>
                  <a:cubicBezTo>
                    <a:pt x="1025" y="756"/>
                    <a:pt x="1599" y="427"/>
                    <a:pt x="2212" y="208"/>
                  </a:cubicBezTo>
                  <a:cubicBezTo>
                    <a:pt x="2338" y="165"/>
                    <a:pt x="2459" y="121"/>
                    <a:pt x="2585" y="77"/>
                  </a:cubicBezTo>
                  <a:cubicBezTo>
                    <a:pt x="2574" y="55"/>
                    <a:pt x="2568" y="44"/>
                    <a:pt x="2563" y="28"/>
                  </a:cubicBezTo>
                  <a:cubicBezTo>
                    <a:pt x="2557" y="22"/>
                    <a:pt x="2546" y="11"/>
                    <a:pt x="2546" y="0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75" name="Google Shape;3975;p29"/>
            <p:cNvSpPr/>
            <p:nvPr/>
          </p:nvSpPr>
          <p:spPr>
            <a:xfrm>
              <a:off x="824200" y="2571975"/>
              <a:ext cx="51075" cy="80475"/>
            </a:xfrm>
            <a:custGeom>
              <a:avLst/>
              <a:gdLst/>
              <a:ahLst/>
              <a:cxnLst/>
              <a:rect l="l" t="t" r="r" b="b"/>
              <a:pathLst>
                <a:path w="2043" h="3219" extrusionOk="0">
                  <a:moveTo>
                    <a:pt x="770" y="1"/>
                  </a:moveTo>
                  <a:cubicBezTo>
                    <a:pt x="710" y="1"/>
                    <a:pt x="651" y="12"/>
                    <a:pt x="592" y="44"/>
                  </a:cubicBezTo>
                  <a:cubicBezTo>
                    <a:pt x="449" y="109"/>
                    <a:pt x="334" y="235"/>
                    <a:pt x="258" y="383"/>
                  </a:cubicBezTo>
                  <a:cubicBezTo>
                    <a:pt x="181" y="520"/>
                    <a:pt x="121" y="668"/>
                    <a:pt x="99" y="821"/>
                  </a:cubicBezTo>
                  <a:cubicBezTo>
                    <a:pt x="0" y="1385"/>
                    <a:pt x="170" y="1970"/>
                    <a:pt x="520" y="2408"/>
                  </a:cubicBezTo>
                  <a:cubicBezTo>
                    <a:pt x="624" y="2567"/>
                    <a:pt x="772" y="2693"/>
                    <a:pt x="920" y="2791"/>
                  </a:cubicBezTo>
                  <a:cubicBezTo>
                    <a:pt x="1035" y="2868"/>
                    <a:pt x="1155" y="2945"/>
                    <a:pt x="1276" y="3005"/>
                  </a:cubicBezTo>
                  <a:cubicBezTo>
                    <a:pt x="1446" y="3087"/>
                    <a:pt x="1626" y="3169"/>
                    <a:pt x="1812" y="3218"/>
                  </a:cubicBezTo>
                  <a:lnTo>
                    <a:pt x="1834" y="3136"/>
                  </a:lnTo>
                  <a:cubicBezTo>
                    <a:pt x="1758" y="3114"/>
                    <a:pt x="1681" y="3087"/>
                    <a:pt x="1615" y="3060"/>
                  </a:cubicBezTo>
                  <a:cubicBezTo>
                    <a:pt x="1413" y="2983"/>
                    <a:pt x="1221" y="2895"/>
                    <a:pt x="1046" y="2775"/>
                  </a:cubicBezTo>
                  <a:cubicBezTo>
                    <a:pt x="915" y="2682"/>
                    <a:pt x="783" y="2594"/>
                    <a:pt x="674" y="2474"/>
                  </a:cubicBezTo>
                  <a:cubicBezTo>
                    <a:pt x="575" y="2348"/>
                    <a:pt x="477" y="2217"/>
                    <a:pt x="395" y="2074"/>
                  </a:cubicBezTo>
                  <a:cubicBezTo>
                    <a:pt x="312" y="1927"/>
                    <a:pt x="247" y="1762"/>
                    <a:pt x="203" y="1587"/>
                  </a:cubicBezTo>
                  <a:cubicBezTo>
                    <a:pt x="148" y="1363"/>
                    <a:pt x="143" y="1122"/>
                    <a:pt x="176" y="892"/>
                  </a:cubicBezTo>
                  <a:cubicBezTo>
                    <a:pt x="198" y="761"/>
                    <a:pt x="230" y="629"/>
                    <a:pt x="291" y="509"/>
                  </a:cubicBezTo>
                  <a:cubicBezTo>
                    <a:pt x="334" y="427"/>
                    <a:pt x="373" y="345"/>
                    <a:pt x="438" y="274"/>
                  </a:cubicBezTo>
                  <a:cubicBezTo>
                    <a:pt x="527" y="175"/>
                    <a:pt x="642" y="90"/>
                    <a:pt x="776" y="90"/>
                  </a:cubicBezTo>
                  <a:cubicBezTo>
                    <a:pt x="791" y="90"/>
                    <a:pt x="806" y="91"/>
                    <a:pt x="822" y="93"/>
                  </a:cubicBezTo>
                  <a:cubicBezTo>
                    <a:pt x="958" y="104"/>
                    <a:pt x="1101" y="148"/>
                    <a:pt x="1205" y="246"/>
                  </a:cubicBezTo>
                  <a:cubicBezTo>
                    <a:pt x="1451" y="509"/>
                    <a:pt x="1615" y="1138"/>
                    <a:pt x="1730" y="1494"/>
                  </a:cubicBezTo>
                  <a:lnTo>
                    <a:pt x="1730" y="1489"/>
                  </a:lnTo>
                  <a:cubicBezTo>
                    <a:pt x="1834" y="1801"/>
                    <a:pt x="1900" y="2124"/>
                    <a:pt x="1960" y="2452"/>
                  </a:cubicBezTo>
                  <a:cubicBezTo>
                    <a:pt x="1971" y="2507"/>
                    <a:pt x="1982" y="2561"/>
                    <a:pt x="1987" y="2616"/>
                  </a:cubicBezTo>
                  <a:cubicBezTo>
                    <a:pt x="2009" y="2556"/>
                    <a:pt x="2026" y="2501"/>
                    <a:pt x="2042" y="2436"/>
                  </a:cubicBezTo>
                  <a:cubicBezTo>
                    <a:pt x="1982" y="2107"/>
                    <a:pt x="1916" y="1773"/>
                    <a:pt x="1812" y="1461"/>
                  </a:cubicBezTo>
                  <a:cubicBezTo>
                    <a:pt x="1725" y="1166"/>
                    <a:pt x="1632" y="870"/>
                    <a:pt x="1506" y="591"/>
                  </a:cubicBezTo>
                  <a:cubicBezTo>
                    <a:pt x="1369" y="268"/>
                    <a:pt x="1232" y="66"/>
                    <a:pt x="876" y="11"/>
                  </a:cubicBezTo>
                  <a:cubicBezTo>
                    <a:pt x="840" y="5"/>
                    <a:pt x="805" y="1"/>
                    <a:pt x="770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76" name="Google Shape;3976;p29"/>
            <p:cNvSpPr/>
            <p:nvPr/>
          </p:nvSpPr>
          <p:spPr>
            <a:xfrm>
              <a:off x="837325" y="2573050"/>
              <a:ext cx="34925" cy="72700"/>
            </a:xfrm>
            <a:custGeom>
              <a:avLst/>
              <a:gdLst/>
              <a:ahLst/>
              <a:cxnLst/>
              <a:rect l="l" t="t" r="r" b="b"/>
              <a:pathLst>
                <a:path w="1397" h="2908" extrusionOk="0">
                  <a:moveTo>
                    <a:pt x="78" y="1"/>
                  </a:moveTo>
                  <a:cubicBezTo>
                    <a:pt x="45" y="12"/>
                    <a:pt x="23" y="28"/>
                    <a:pt x="1" y="39"/>
                  </a:cubicBezTo>
                  <a:cubicBezTo>
                    <a:pt x="116" y="335"/>
                    <a:pt x="203" y="641"/>
                    <a:pt x="329" y="931"/>
                  </a:cubicBezTo>
                  <a:cubicBezTo>
                    <a:pt x="461" y="1243"/>
                    <a:pt x="630" y="1533"/>
                    <a:pt x="778" y="1834"/>
                  </a:cubicBezTo>
                  <a:cubicBezTo>
                    <a:pt x="904" y="2075"/>
                    <a:pt x="1035" y="2321"/>
                    <a:pt x="1161" y="2557"/>
                  </a:cubicBezTo>
                  <a:cubicBezTo>
                    <a:pt x="1227" y="2677"/>
                    <a:pt x="1293" y="2798"/>
                    <a:pt x="1364" y="2907"/>
                  </a:cubicBezTo>
                  <a:cubicBezTo>
                    <a:pt x="1375" y="2874"/>
                    <a:pt x="1380" y="2830"/>
                    <a:pt x="1397" y="2798"/>
                  </a:cubicBezTo>
                  <a:cubicBezTo>
                    <a:pt x="1293" y="2622"/>
                    <a:pt x="1200" y="2431"/>
                    <a:pt x="1096" y="2250"/>
                  </a:cubicBezTo>
                  <a:cubicBezTo>
                    <a:pt x="959" y="2004"/>
                    <a:pt x="827" y="1741"/>
                    <a:pt x="696" y="1489"/>
                  </a:cubicBezTo>
                  <a:cubicBezTo>
                    <a:pt x="609" y="1320"/>
                    <a:pt x="515" y="1150"/>
                    <a:pt x="439" y="975"/>
                  </a:cubicBezTo>
                  <a:cubicBezTo>
                    <a:pt x="302" y="657"/>
                    <a:pt x="198" y="329"/>
                    <a:pt x="78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3977" name="Google Shape;3977;p29"/>
          <p:cNvGrpSpPr/>
          <p:nvPr/>
        </p:nvGrpSpPr>
        <p:grpSpPr>
          <a:xfrm>
            <a:off x="2988697" y="4211623"/>
            <a:ext cx="3166659" cy="1309360"/>
            <a:chOff x="824200" y="2416650"/>
            <a:chExt cx="801625" cy="331450"/>
          </a:xfrm>
        </p:grpSpPr>
        <p:sp>
          <p:nvSpPr>
            <p:cNvPr id="3978" name="Google Shape;3978;p29"/>
            <p:cNvSpPr/>
            <p:nvPr/>
          </p:nvSpPr>
          <p:spPr>
            <a:xfrm>
              <a:off x="874975" y="2641750"/>
              <a:ext cx="11500" cy="9325"/>
            </a:xfrm>
            <a:custGeom>
              <a:avLst/>
              <a:gdLst/>
              <a:ahLst/>
              <a:cxnLst/>
              <a:rect l="l" t="t" r="r" b="b"/>
              <a:pathLst>
                <a:path w="460" h="373" extrusionOk="0">
                  <a:moveTo>
                    <a:pt x="230" y="0"/>
                  </a:moveTo>
                  <a:cubicBezTo>
                    <a:pt x="0" y="0"/>
                    <a:pt x="0" y="373"/>
                    <a:pt x="230" y="373"/>
                  </a:cubicBezTo>
                  <a:cubicBezTo>
                    <a:pt x="460" y="373"/>
                    <a:pt x="460" y="0"/>
                    <a:pt x="230" y="0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79" name="Google Shape;3979;p29"/>
            <p:cNvSpPr/>
            <p:nvPr/>
          </p:nvSpPr>
          <p:spPr>
            <a:xfrm>
              <a:off x="1027825" y="2634075"/>
              <a:ext cx="6050" cy="6325"/>
            </a:xfrm>
            <a:custGeom>
              <a:avLst/>
              <a:gdLst/>
              <a:ahLst/>
              <a:cxnLst/>
              <a:rect l="l" t="t" r="r" b="b"/>
              <a:pathLst>
                <a:path w="242" h="253" extrusionOk="0">
                  <a:moveTo>
                    <a:pt x="121" y="1"/>
                  </a:moveTo>
                  <a:cubicBezTo>
                    <a:pt x="49" y="1"/>
                    <a:pt x="0" y="61"/>
                    <a:pt x="0" y="132"/>
                  </a:cubicBezTo>
                  <a:cubicBezTo>
                    <a:pt x="11" y="198"/>
                    <a:pt x="66" y="247"/>
                    <a:pt x="126" y="253"/>
                  </a:cubicBezTo>
                  <a:cubicBezTo>
                    <a:pt x="192" y="253"/>
                    <a:pt x="241" y="192"/>
                    <a:pt x="241" y="127"/>
                  </a:cubicBezTo>
                  <a:cubicBezTo>
                    <a:pt x="241" y="50"/>
                    <a:pt x="186" y="1"/>
                    <a:pt x="121" y="1"/>
                  </a:cubicBezTo>
                  <a:close/>
                </a:path>
              </a:pathLst>
            </a:custGeom>
            <a:solidFill>
              <a:srgbClr val="F49B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80" name="Google Shape;3980;p29"/>
            <p:cNvSpPr/>
            <p:nvPr/>
          </p:nvSpPr>
          <p:spPr>
            <a:xfrm>
              <a:off x="1043150" y="2653800"/>
              <a:ext cx="14525" cy="14725"/>
            </a:xfrm>
            <a:custGeom>
              <a:avLst/>
              <a:gdLst/>
              <a:ahLst/>
              <a:cxnLst/>
              <a:rect l="l" t="t" r="r" b="b"/>
              <a:pathLst>
                <a:path w="581" h="589" extrusionOk="0">
                  <a:moveTo>
                    <a:pt x="279" y="0"/>
                  </a:moveTo>
                  <a:cubicBezTo>
                    <a:pt x="121" y="0"/>
                    <a:pt x="0" y="148"/>
                    <a:pt x="6" y="307"/>
                  </a:cubicBezTo>
                  <a:cubicBezTo>
                    <a:pt x="6" y="383"/>
                    <a:pt x="39" y="460"/>
                    <a:pt x="93" y="515"/>
                  </a:cubicBezTo>
                  <a:cubicBezTo>
                    <a:pt x="145" y="561"/>
                    <a:pt x="204" y="588"/>
                    <a:pt x="268" y="588"/>
                  </a:cubicBezTo>
                  <a:cubicBezTo>
                    <a:pt x="279" y="588"/>
                    <a:pt x="290" y="587"/>
                    <a:pt x="301" y="586"/>
                  </a:cubicBezTo>
                  <a:cubicBezTo>
                    <a:pt x="455" y="586"/>
                    <a:pt x="580" y="438"/>
                    <a:pt x="575" y="279"/>
                  </a:cubicBezTo>
                  <a:cubicBezTo>
                    <a:pt x="575" y="203"/>
                    <a:pt x="537" y="131"/>
                    <a:pt x="482" y="77"/>
                  </a:cubicBezTo>
                  <a:cubicBezTo>
                    <a:pt x="422" y="22"/>
                    <a:pt x="356" y="0"/>
                    <a:pt x="279" y="0"/>
                  </a:cubicBezTo>
                  <a:close/>
                </a:path>
              </a:pathLst>
            </a:custGeom>
            <a:solidFill>
              <a:srgbClr val="F49B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81" name="Google Shape;3981;p29"/>
            <p:cNvSpPr/>
            <p:nvPr/>
          </p:nvSpPr>
          <p:spPr>
            <a:xfrm>
              <a:off x="967475" y="2654050"/>
              <a:ext cx="7000" cy="7425"/>
            </a:xfrm>
            <a:custGeom>
              <a:avLst/>
              <a:gdLst/>
              <a:ahLst/>
              <a:cxnLst/>
              <a:rect l="l" t="t" r="r" b="b"/>
              <a:pathLst>
                <a:path w="280" h="297" extrusionOk="0">
                  <a:moveTo>
                    <a:pt x="132" y="1"/>
                  </a:moveTo>
                  <a:cubicBezTo>
                    <a:pt x="55" y="1"/>
                    <a:pt x="0" y="78"/>
                    <a:pt x="0" y="154"/>
                  </a:cubicBezTo>
                  <a:cubicBezTo>
                    <a:pt x="6" y="193"/>
                    <a:pt x="22" y="231"/>
                    <a:pt x="50" y="258"/>
                  </a:cubicBezTo>
                  <a:cubicBezTo>
                    <a:pt x="77" y="286"/>
                    <a:pt x="110" y="297"/>
                    <a:pt x="154" y="297"/>
                  </a:cubicBezTo>
                  <a:cubicBezTo>
                    <a:pt x="225" y="297"/>
                    <a:pt x="280" y="220"/>
                    <a:pt x="280" y="149"/>
                  </a:cubicBezTo>
                  <a:cubicBezTo>
                    <a:pt x="274" y="105"/>
                    <a:pt x="263" y="72"/>
                    <a:pt x="236" y="45"/>
                  </a:cubicBezTo>
                  <a:cubicBezTo>
                    <a:pt x="208" y="17"/>
                    <a:pt x="165" y="1"/>
                    <a:pt x="132" y="1"/>
                  </a:cubicBezTo>
                  <a:close/>
                </a:path>
              </a:pathLst>
            </a:custGeom>
            <a:solidFill>
              <a:srgbClr val="F49B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82" name="Google Shape;3982;p29"/>
            <p:cNvSpPr/>
            <p:nvPr/>
          </p:nvSpPr>
          <p:spPr>
            <a:xfrm>
              <a:off x="1107050" y="2574250"/>
              <a:ext cx="56000" cy="27025"/>
            </a:xfrm>
            <a:custGeom>
              <a:avLst/>
              <a:gdLst/>
              <a:ahLst/>
              <a:cxnLst/>
              <a:rect l="l" t="t" r="r" b="b"/>
              <a:pathLst>
                <a:path w="2240" h="1081" extrusionOk="0">
                  <a:moveTo>
                    <a:pt x="624" y="1"/>
                  </a:moveTo>
                  <a:cubicBezTo>
                    <a:pt x="335" y="1"/>
                    <a:pt x="95" y="179"/>
                    <a:pt x="6" y="473"/>
                  </a:cubicBezTo>
                  <a:cubicBezTo>
                    <a:pt x="6" y="484"/>
                    <a:pt x="0" y="495"/>
                    <a:pt x="0" y="505"/>
                  </a:cubicBezTo>
                  <a:cubicBezTo>
                    <a:pt x="17" y="500"/>
                    <a:pt x="33" y="500"/>
                    <a:pt x="50" y="500"/>
                  </a:cubicBezTo>
                  <a:lnTo>
                    <a:pt x="252" y="478"/>
                  </a:lnTo>
                  <a:cubicBezTo>
                    <a:pt x="310" y="472"/>
                    <a:pt x="367" y="470"/>
                    <a:pt x="425" y="470"/>
                  </a:cubicBezTo>
                  <a:cubicBezTo>
                    <a:pt x="648" y="470"/>
                    <a:pt x="872" y="509"/>
                    <a:pt x="1090" y="566"/>
                  </a:cubicBezTo>
                  <a:cubicBezTo>
                    <a:pt x="1456" y="664"/>
                    <a:pt x="1823" y="812"/>
                    <a:pt x="2152" y="1025"/>
                  </a:cubicBezTo>
                  <a:cubicBezTo>
                    <a:pt x="2173" y="1042"/>
                    <a:pt x="2212" y="1058"/>
                    <a:pt x="2239" y="1080"/>
                  </a:cubicBezTo>
                  <a:cubicBezTo>
                    <a:pt x="2234" y="1020"/>
                    <a:pt x="2223" y="949"/>
                    <a:pt x="2217" y="889"/>
                  </a:cubicBezTo>
                  <a:cubicBezTo>
                    <a:pt x="2152" y="812"/>
                    <a:pt x="2075" y="746"/>
                    <a:pt x="2004" y="675"/>
                  </a:cubicBezTo>
                  <a:cubicBezTo>
                    <a:pt x="1812" y="495"/>
                    <a:pt x="1610" y="336"/>
                    <a:pt x="1385" y="199"/>
                  </a:cubicBezTo>
                  <a:cubicBezTo>
                    <a:pt x="1166" y="73"/>
                    <a:pt x="920" y="2"/>
                    <a:pt x="663" y="2"/>
                  </a:cubicBezTo>
                  <a:cubicBezTo>
                    <a:pt x="650" y="1"/>
                    <a:pt x="637" y="1"/>
                    <a:pt x="624" y="1"/>
                  </a:cubicBezTo>
                  <a:close/>
                </a:path>
              </a:pathLst>
            </a:custGeom>
            <a:solidFill>
              <a:srgbClr val="E763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83" name="Google Shape;3983;p29"/>
            <p:cNvSpPr/>
            <p:nvPr/>
          </p:nvSpPr>
          <p:spPr>
            <a:xfrm>
              <a:off x="1105675" y="2588175"/>
              <a:ext cx="58725" cy="28850"/>
            </a:xfrm>
            <a:custGeom>
              <a:avLst/>
              <a:gdLst/>
              <a:ahLst/>
              <a:cxnLst/>
              <a:rect l="l" t="t" r="r" b="b"/>
              <a:pathLst>
                <a:path w="2349" h="1154" extrusionOk="0">
                  <a:moveTo>
                    <a:pt x="546" y="1"/>
                  </a:moveTo>
                  <a:cubicBezTo>
                    <a:pt x="520" y="1"/>
                    <a:pt x="493" y="2"/>
                    <a:pt x="466" y="3"/>
                  </a:cubicBezTo>
                  <a:cubicBezTo>
                    <a:pt x="362" y="3"/>
                    <a:pt x="269" y="14"/>
                    <a:pt x="165" y="25"/>
                  </a:cubicBezTo>
                  <a:cubicBezTo>
                    <a:pt x="127" y="31"/>
                    <a:pt x="88" y="36"/>
                    <a:pt x="50" y="36"/>
                  </a:cubicBezTo>
                  <a:lnTo>
                    <a:pt x="28" y="36"/>
                  </a:lnTo>
                  <a:cubicBezTo>
                    <a:pt x="6" y="124"/>
                    <a:pt x="1" y="222"/>
                    <a:pt x="6" y="310"/>
                  </a:cubicBezTo>
                  <a:cubicBezTo>
                    <a:pt x="34" y="523"/>
                    <a:pt x="170" y="704"/>
                    <a:pt x="329" y="830"/>
                  </a:cubicBezTo>
                  <a:cubicBezTo>
                    <a:pt x="608" y="1076"/>
                    <a:pt x="986" y="1147"/>
                    <a:pt x="1342" y="1153"/>
                  </a:cubicBezTo>
                  <a:cubicBezTo>
                    <a:pt x="1365" y="1153"/>
                    <a:pt x="1389" y="1153"/>
                    <a:pt x="1412" y="1153"/>
                  </a:cubicBezTo>
                  <a:cubicBezTo>
                    <a:pt x="1729" y="1153"/>
                    <a:pt x="2048" y="1118"/>
                    <a:pt x="2349" y="1016"/>
                  </a:cubicBezTo>
                  <a:cubicBezTo>
                    <a:pt x="2332" y="884"/>
                    <a:pt x="2322" y="764"/>
                    <a:pt x="2305" y="638"/>
                  </a:cubicBezTo>
                  <a:cubicBezTo>
                    <a:pt x="1988" y="419"/>
                    <a:pt x="1643" y="244"/>
                    <a:pt x="1271" y="140"/>
                  </a:cubicBezTo>
                  <a:cubicBezTo>
                    <a:pt x="1034" y="66"/>
                    <a:pt x="792" y="1"/>
                    <a:pt x="546" y="1"/>
                  </a:cubicBezTo>
                  <a:close/>
                </a:path>
              </a:pathLst>
            </a:custGeom>
            <a:solidFill>
              <a:srgbClr val="E763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84" name="Google Shape;3984;p29"/>
            <p:cNvSpPr/>
            <p:nvPr/>
          </p:nvSpPr>
          <p:spPr>
            <a:xfrm>
              <a:off x="1176300" y="2598375"/>
              <a:ext cx="48600" cy="43800"/>
            </a:xfrm>
            <a:custGeom>
              <a:avLst/>
              <a:gdLst/>
              <a:ahLst/>
              <a:cxnLst/>
              <a:rect l="l" t="t" r="r" b="b"/>
              <a:pathLst>
                <a:path w="1944" h="1752" extrusionOk="0">
                  <a:moveTo>
                    <a:pt x="1806" y="0"/>
                  </a:moveTo>
                  <a:cubicBezTo>
                    <a:pt x="1642" y="88"/>
                    <a:pt x="1478" y="175"/>
                    <a:pt x="1325" y="285"/>
                  </a:cubicBezTo>
                  <a:cubicBezTo>
                    <a:pt x="1089" y="465"/>
                    <a:pt x="859" y="657"/>
                    <a:pt x="646" y="871"/>
                  </a:cubicBezTo>
                  <a:cubicBezTo>
                    <a:pt x="433" y="1100"/>
                    <a:pt x="235" y="1347"/>
                    <a:pt x="38" y="1593"/>
                  </a:cubicBezTo>
                  <a:cubicBezTo>
                    <a:pt x="22" y="1609"/>
                    <a:pt x="17" y="1620"/>
                    <a:pt x="0" y="1637"/>
                  </a:cubicBezTo>
                  <a:cubicBezTo>
                    <a:pt x="0" y="1675"/>
                    <a:pt x="11" y="1708"/>
                    <a:pt x="17" y="1752"/>
                  </a:cubicBezTo>
                  <a:cubicBezTo>
                    <a:pt x="82" y="1735"/>
                    <a:pt x="148" y="1730"/>
                    <a:pt x="208" y="1719"/>
                  </a:cubicBezTo>
                  <a:cubicBezTo>
                    <a:pt x="329" y="1697"/>
                    <a:pt x="460" y="1670"/>
                    <a:pt x="586" y="1637"/>
                  </a:cubicBezTo>
                  <a:cubicBezTo>
                    <a:pt x="816" y="1571"/>
                    <a:pt x="1040" y="1489"/>
                    <a:pt x="1254" y="1363"/>
                  </a:cubicBezTo>
                  <a:cubicBezTo>
                    <a:pt x="1407" y="1270"/>
                    <a:pt x="1555" y="1172"/>
                    <a:pt x="1664" y="1035"/>
                  </a:cubicBezTo>
                  <a:cubicBezTo>
                    <a:pt x="1790" y="871"/>
                    <a:pt x="1883" y="679"/>
                    <a:pt x="1927" y="471"/>
                  </a:cubicBezTo>
                  <a:cubicBezTo>
                    <a:pt x="1943" y="367"/>
                    <a:pt x="1910" y="257"/>
                    <a:pt x="1878" y="164"/>
                  </a:cubicBezTo>
                  <a:cubicBezTo>
                    <a:pt x="1856" y="104"/>
                    <a:pt x="1834" y="50"/>
                    <a:pt x="1806" y="0"/>
                  </a:cubicBezTo>
                  <a:close/>
                </a:path>
              </a:pathLst>
            </a:custGeom>
            <a:solidFill>
              <a:srgbClr val="E763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85" name="Google Shape;3985;p29"/>
            <p:cNvSpPr/>
            <p:nvPr/>
          </p:nvSpPr>
          <p:spPr>
            <a:xfrm>
              <a:off x="1175750" y="2591575"/>
              <a:ext cx="44900" cy="44450"/>
            </a:xfrm>
            <a:custGeom>
              <a:avLst/>
              <a:gdLst/>
              <a:ahLst/>
              <a:cxnLst/>
              <a:rect l="l" t="t" r="r" b="b"/>
              <a:pathLst>
                <a:path w="1796" h="1778" extrusionOk="0">
                  <a:moveTo>
                    <a:pt x="1388" y="1"/>
                  </a:moveTo>
                  <a:cubicBezTo>
                    <a:pt x="1359" y="1"/>
                    <a:pt x="1331" y="2"/>
                    <a:pt x="1303" y="4"/>
                  </a:cubicBezTo>
                  <a:cubicBezTo>
                    <a:pt x="1133" y="26"/>
                    <a:pt x="958" y="75"/>
                    <a:pt x="816" y="185"/>
                  </a:cubicBezTo>
                  <a:cubicBezTo>
                    <a:pt x="679" y="278"/>
                    <a:pt x="597" y="431"/>
                    <a:pt x="515" y="568"/>
                  </a:cubicBezTo>
                  <a:cubicBezTo>
                    <a:pt x="460" y="655"/>
                    <a:pt x="411" y="743"/>
                    <a:pt x="367" y="831"/>
                  </a:cubicBezTo>
                  <a:cubicBezTo>
                    <a:pt x="236" y="1077"/>
                    <a:pt x="110" y="1323"/>
                    <a:pt x="28" y="1586"/>
                  </a:cubicBezTo>
                  <a:cubicBezTo>
                    <a:pt x="22" y="1619"/>
                    <a:pt x="11" y="1652"/>
                    <a:pt x="0" y="1690"/>
                  </a:cubicBezTo>
                  <a:cubicBezTo>
                    <a:pt x="0" y="1717"/>
                    <a:pt x="0" y="1750"/>
                    <a:pt x="11" y="1777"/>
                  </a:cubicBezTo>
                  <a:lnTo>
                    <a:pt x="296" y="1427"/>
                  </a:lnTo>
                  <a:cubicBezTo>
                    <a:pt x="422" y="1268"/>
                    <a:pt x="548" y="1121"/>
                    <a:pt x="695" y="984"/>
                  </a:cubicBezTo>
                  <a:cubicBezTo>
                    <a:pt x="892" y="798"/>
                    <a:pt x="1089" y="628"/>
                    <a:pt x="1308" y="469"/>
                  </a:cubicBezTo>
                  <a:cubicBezTo>
                    <a:pt x="1467" y="365"/>
                    <a:pt x="1631" y="278"/>
                    <a:pt x="1796" y="190"/>
                  </a:cubicBezTo>
                  <a:lnTo>
                    <a:pt x="1752" y="130"/>
                  </a:lnTo>
                  <a:cubicBezTo>
                    <a:pt x="1653" y="27"/>
                    <a:pt x="1518" y="1"/>
                    <a:pt x="1388" y="1"/>
                  </a:cubicBezTo>
                  <a:close/>
                </a:path>
              </a:pathLst>
            </a:custGeom>
            <a:solidFill>
              <a:srgbClr val="E763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86" name="Google Shape;3986;p29"/>
            <p:cNvSpPr/>
            <p:nvPr/>
          </p:nvSpPr>
          <p:spPr>
            <a:xfrm>
              <a:off x="1157950" y="2530500"/>
              <a:ext cx="28625" cy="213900"/>
            </a:xfrm>
            <a:custGeom>
              <a:avLst/>
              <a:gdLst/>
              <a:ahLst/>
              <a:cxnLst/>
              <a:rect l="l" t="t" r="r" b="b"/>
              <a:pathLst>
                <a:path w="1145" h="8556" extrusionOk="0">
                  <a:moveTo>
                    <a:pt x="110" y="0"/>
                  </a:moveTo>
                  <a:cubicBezTo>
                    <a:pt x="105" y="11"/>
                    <a:pt x="94" y="28"/>
                    <a:pt x="83" y="39"/>
                  </a:cubicBezTo>
                  <a:cubicBezTo>
                    <a:pt x="72" y="55"/>
                    <a:pt x="66" y="66"/>
                    <a:pt x="50" y="82"/>
                  </a:cubicBezTo>
                  <a:cubicBezTo>
                    <a:pt x="39" y="93"/>
                    <a:pt x="28" y="110"/>
                    <a:pt x="17" y="121"/>
                  </a:cubicBezTo>
                  <a:lnTo>
                    <a:pt x="1" y="137"/>
                  </a:lnTo>
                  <a:cubicBezTo>
                    <a:pt x="17" y="373"/>
                    <a:pt x="44" y="619"/>
                    <a:pt x="72" y="860"/>
                  </a:cubicBezTo>
                  <a:cubicBezTo>
                    <a:pt x="83" y="964"/>
                    <a:pt x="99" y="1057"/>
                    <a:pt x="110" y="1161"/>
                  </a:cubicBezTo>
                  <a:lnTo>
                    <a:pt x="154" y="1511"/>
                  </a:lnTo>
                  <a:cubicBezTo>
                    <a:pt x="187" y="1834"/>
                    <a:pt x="214" y="2151"/>
                    <a:pt x="247" y="2474"/>
                  </a:cubicBezTo>
                  <a:cubicBezTo>
                    <a:pt x="258" y="2524"/>
                    <a:pt x="258" y="2562"/>
                    <a:pt x="263" y="2611"/>
                  </a:cubicBezTo>
                  <a:cubicBezTo>
                    <a:pt x="263" y="2633"/>
                    <a:pt x="269" y="2661"/>
                    <a:pt x="269" y="2682"/>
                  </a:cubicBezTo>
                  <a:cubicBezTo>
                    <a:pt x="269" y="2699"/>
                    <a:pt x="274" y="2726"/>
                    <a:pt x="274" y="2748"/>
                  </a:cubicBezTo>
                  <a:cubicBezTo>
                    <a:pt x="285" y="2803"/>
                    <a:pt x="291" y="2852"/>
                    <a:pt x="296" y="2907"/>
                  </a:cubicBezTo>
                  <a:cubicBezTo>
                    <a:pt x="302" y="2940"/>
                    <a:pt x="302" y="2983"/>
                    <a:pt x="313" y="3022"/>
                  </a:cubicBezTo>
                  <a:cubicBezTo>
                    <a:pt x="318" y="3109"/>
                    <a:pt x="329" y="3202"/>
                    <a:pt x="340" y="3290"/>
                  </a:cubicBezTo>
                  <a:cubicBezTo>
                    <a:pt x="340" y="3323"/>
                    <a:pt x="345" y="3350"/>
                    <a:pt x="345" y="3383"/>
                  </a:cubicBezTo>
                  <a:cubicBezTo>
                    <a:pt x="356" y="3531"/>
                    <a:pt x="373" y="3668"/>
                    <a:pt x="384" y="3810"/>
                  </a:cubicBezTo>
                  <a:cubicBezTo>
                    <a:pt x="400" y="3952"/>
                    <a:pt x="411" y="4089"/>
                    <a:pt x="428" y="4231"/>
                  </a:cubicBezTo>
                  <a:cubicBezTo>
                    <a:pt x="477" y="4653"/>
                    <a:pt x="543" y="5069"/>
                    <a:pt x="575" y="5485"/>
                  </a:cubicBezTo>
                  <a:cubicBezTo>
                    <a:pt x="597" y="5666"/>
                    <a:pt x="614" y="5841"/>
                    <a:pt x="619" y="6021"/>
                  </a:cubicBezTo>
                  <a:cubicBezTo>
                    <a:pt x="619" y="6060"/>
                    <a:pt x="625" y="6109"/>
                    <a:pt x="625" y="6158"/>
                  </a:cubicBezTo>
                  <a:cubicBezTo>
                    <a:pt x="625" y="6196"/>
                    <a:pt x="630" y="6229"/>
                    <a:pt x="630" y="6268"/>
                  </a:cubicBezTo>
                  <a:cubicBezTo>
                    <a:pt x="630" y="6300"/>
                    <a:pt x="641" y="6339"/>
                    <a:pt x="641" y="6377"/>
                  </a:cubicBezTo>
                  <a:lnTo>
                    <a:pt x="641" y="6393"/>
                  </a:lnTo>
                  <a:cubicBezTo>
                    <a:pt x="641" y="6443"/>
                    <a:pt x="647" y="6492"/>
                    <a:pt x="647" y="6541"/>
                  </a:cubicBezTo>
                  <a:cubicBezTo>
                    <a:pt x="647" y="6569"/>
                    <a:pt x="652" y="6601"/>
                    <a:pt x="652" y="6634"/>
                  </a:cubicBezTo>
                  <a:cubicBezTo>
                    <a:pt x="652" y="6684"/>
                    <a:pt x="652" y="6738"/>
                    <a:pt x="657" y="6793"/>
                  </a:cubicBezTo>
                  <a:cubicBezTo>
                    <a:pt x="657" y="6820"/>
                    <a:pt x="668" y="6853"/>
                    <a:pt x="668" y="6881"/>
                  </a:cubicBezTo>
                  <a:lnTo>
                    <a:pt x="668" y="6897"/>
                  </a:lnTo>
                  <a:cubicBezTo>
                    <a:pt x="674" y="6963"/>
                    <a:pt x="679" y="7039"/>
                    <a:pt x="685" y="7105"/>
                  </a:cubicBezTo>
                  <a:lnTo>
                    <a:pt x="729" y="7516"/>
                  </a:lnTo>
                  <a:cubicBezTo>
                    <a:pt x="740" y="7663"/>
                    <a:pt x="756" y="7806"/>
                    <a:pt x="778" y="7948"/>
                  </a:cubicBezTo>
                  <a:cubicBezTo>
                    <a:pt x="783" y="8019"/>
                    <a:pt x="794" y="8090"/>
                    <a:pt x="805" y="8161"/>
                  </a:cubicBezTo>
                  <a:cubicBezTo>
                    <a:pt x="816" y="8293"/>
                    <a:pt x="833" y="8430"/>
                    <a:pt x="849" y="8556"/>
                  </a:cubicBezTo>
                  <a:lnTo>
                    <a:pt x="1134" y="8556"/>
                  </a:lnTo>
                  <a:cubicBezTo>
                    <a:pt x="1134" y="8523"/>
                    <a:pt x="1128" y="8484"/>
                    <a:pt x="1145" y="8441"/>
                  </a:cubicBezTo>
                  <a:cubicBezTo>
                    <a:pt x="1139" y="8419"/>
                    <a:pt x="1139" y="8402"/>
                    <a:pt x="1139" y="8380"/>
                  </a:cubicBezTo>
                  <a:cubicBezTo>
                    <a:pt x="1123" y="8216"/>
                    <a:pt x="1112" y="8057"/>
                    <a:pt x="1095" y="7899"/>
                  </a:cubicBezTo>
                  <a:cubicBezTo>
                    <a:pt x="1084" y="7778"/>
                    <a:pt x="1068" y="7647"/>
                    <a:pt x="1063" y="7527"/>
                  </a:cubicBezTo>
                  <a:cubicBezTo>
                    <a:pt x="1063" y="7499"/>
                    <a:pt x="1057" y="7461"/>
                    <a:pt x="1057" y="7433"/>
                  </a:cubicBezTo>
                  <a:lnTo>
                    <a:pt x="1057" y="7428"/>
                  </a:lnTo>
                  <a:cubicBezTo>
                    <a:pt x="1052" y="7368"/>
                    <a:pt x="1052" y="7313"/>
                    <a:pt x="1041" y="7253"/>
                  </a:cubicBezTo>
                  <a:cubicBezTo>
                    <a:pt x="1041" y="7215"/>
                    <a:pt x="1035" y="7182"/>
                    <a:pt x="1035" y="7149"/>
                  </a:cubicBezTo>
                  <a:lnTo>
                    <a:pt x="1035" y="7127"/>
                  </a:lnTo>
                  <a:cubicBezTo>
                    <a:pt x="1030" y="7017"/>
                    <a:pt x="1013" y="6908"/>
                    <a:pt x="1008" y="6799"/>
                  </a:cubicBezTo>
                  <a:cubicBezTo>
                    <a:pt x="1002" y="6749"/>
                    <a:pt x="1002" y="6695"/>
                    <a:pt x="997" y="6640"/>
                  </a:cubicBezTo>
                  <a:cubicBezTo>
                    <a:pt x="997" y="6629"/>
                    <a:pt x="986" y="6607"/>
                    <a:pt x="986" y="6596"/>
                  </a:cubicBezTo>
                  <a:cubicBezTo>
                    <a:pt x="980" y="6503"/>
                    <a:pt x="969" y="6415"/>
                    <a:pt x="959" y="6328"/>
                  </a:cubicBezTo>
                  <a:cubicBezTo>
                    <a:pt x="948" y="6240"/>
                    <a:pt x="942" y="6147"/>
                    <a:pt x="926" y="6065"/>
                  </a:cubicBezTo>
                  <a:lnTo>
                    <a:pt x="887" y="5780"/>
                  </a:lnTo>
                  <a:cubicBezTo>
                    <a:pt x="871" y="5709"/>
                    <a:pt x="865" y="5638"/>
                    <a:pt x="849" y="5562"/>
                  </a:cubicBezTo>
                  <a:cubicBezTo>
                    <a:pt x="794" y="5228"/>
                    <a:pt x="740" y="4888"/>
                    <a:pt x="696" y="4554"/>
                  </a:cubicBezTo>
                  <a:cubicBezTo>
                    <a:pt x="679" y="4549"/>
                    <a:pt x="674" y="4527"/>
                    <a:pt x="674" y="4516"/>
                  </a:cubicBezTo>
                  <a:lnTo>
                    <a:pt x="674" y="4500"/>
                  </a:lnTo>
                  <a:cubicBezTo>
                    <a:pt x="674" y="4494"/>
                    <a:pt x="679" y="4483"/>
                    <a:pt x="679" y="4483"/>
                  </a:cubicBezTo>
                  <a:lnTo>
                    <a:pt x="679" y="4478"/>
                  </a:lnTo>
                  <a:lnTo>
                    <a:pt x="668" y="4385"/>
                  </a:lnTo>
                  <a:lnTo>
                    <a:pt x="657" y="4385"/>
                  </a:lnTo>
                  <a:lnTo>
                    <a:pt x="652" y="4374"/>
                  </a:lnTo>
                  <a:cubicBezTo>
                    <a:pt x="647" y="4374"/>
                    <a:pt x="647" y="4374"/>
                    <a:pt x="647" y="4368"/>
                  </a:cubicBezTo>
                  <a:cubicBezTo>
                    <a:pt x="641" y="4368"/>
                    <a:pt x="641" y="4363"/>
                    <a:pt x="641" y="4363"/>
                  </a:cubicBezTo>
                  <a:lnTo>
                    <a:pt x="641" y="4341"/>
                  </a:lnTo>
                  <a:cubicBezTo>
                    <a:pt x="647" y="4335"/>
                    <a:pt x="647" y="4330"/>
                    <a:pt x="652" y="4324"/>
                  </a:cubicBezTo>
                  <a:cubicBezTo>
                    <a:pt x="652" y="4314"/>
                    <a:pt x="647" y="4303"/>
                    <a:pt x="647" y="4286"/>
                  </a:cubicBezTo>
                  <a:cubicBezTo>
                    <a:pt x="641" y="4275"/>
                    <a:pt x="641" y="4259"/>
                    <a:pt x="641" y="4248"/>
                  </a:cubicBezTo>
                  <a:cubicBezTo>
                    <a:pt x="630" y="4210"/>
                    <a:pt x="630" y="4171"/>
                    <a:pt x="625" y="4127"/>
                  </a:cubicBezTo>
                  <a:cubicBezTo>
                    <a:pt x="619" y="4116"/>
                    <a:pt x="619" y="4100"/>
                    <a:pt x="619" y="4089"/>
                  </a:cubicBezTo>
                  <a:cubicBezTo>
                    <a:pt x="603" y="3958"/>
                    <a:pt x="592" y="3837"/>
                    <a:pt x="586" y="3711"/>
                  </a:cubicBezTo>
                  <a:cubicBezTo>
                    <a:pt x="570" y="3509"/>
                    <a:pt x="559" y="3295"/>
                    <a:pt x="543" y="3082"/>
                  </a:cubicBezTo>
                  <a:cubicBezTo>
                    <a:pt x="537" y="3022"/>
                    <a:pt x="537" y="2967"/>
                    <a:pt x="532" y="2907"/>
                  </a:cubicBezTo>
                  <a:cubicBezTo>
                    <a:pt x="532" y="2830"/>
                    <a:pt x="521" y="2754"/>
                    <a:pt x="515" y="2677"/>
                  </a:cubicBezTo>
                  <a:cubicBezTo>
                    <a:pt x="482" y="2261"/>
                    <a:pt x="433" y="1839"/>
                    <a:pt x="395" y="1413"/>
                  </a:cubicBezTo>
                  <a:cubicBezTo>
                    <a:pt x="378" y="1303"/>
                    <a:pt x="367" y="1194"/>
                    <a:pt x="356" y="1084"/>
                  </a:cubicBezTo>
                  <a:cubicBezTo>
                    <a:pt x="351" y="1029"/>
                    <a:pt x="351" y="975"/>
                    <a:pt x="345" y="920"/>
                  </a:cubicBezTo>
                  <a:cubicBezTo>
                    <a:pt x="340" y="865"/>
                    <a:pt x="340" y="810"/>
                    <a:pt x="329" y="756"/>
                  </a:cubicBezTo>
                  <a:cubicBezTo>
                    <a:pt x="313" y="537"/>
                    <a:pt x="296" y="312"/>
                    <a:pt x="274" y="93"/>
                  </a:cubicBezTo>
                  <a:lnTo>
                    <a:pt x="236" y="71"/>
                  </a:lnTo>
                  <a:cubicBezTo>
                    <a:pt x="220" y="66"/>
                    <a:pt x="209" y="66"/>
                    <a:pt x="203" y="61"/>
                  </a:cubicBezTo>
                  <a:cubicBezTo>
                    <a:pt x="187" y="55"/>
                    <a:pt x="176" y="44"/>
                    <a:pt x="165" y="39"/>
                  </a:cubicBezTo>
                  <a:cubicBezTo>
                    <a:pt x="159" y="33"/>
                    <a:pt x="148" y="28"/>
                    <a:pt x="137" y="17"/>
                  </a:cubicBezTo>
                  <a:cubicBezTo>
                    <a:pt x="132" y="11"/>
                    <a:pt x="121" y="6"/>
                    <a:pt x="110" y="0"/>
                  </a:cubicBezTo>
                  <a:close/>
                </a:path>
              </a:pathLst>
            </a:custGeom>
            <a:solidFill>
              <a:srgbClr val="E763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87" name="Google Shape;3987;p29"/>
            <p:cNvSpPr/>
            <p:nvPr/>
          </p:nvSpPr>
          <p:spPr>
            <a:xfrm>
              <a:off x="1129500" y="2684575"/>
              <a:ext cx="42700" cy="16050"/>
            </a:xfrm>
            <a:custGeom>
              <a:avLst/>
              <a:gdLst/>
              <a:ahLst/>
              <a:cxnLst/>
              <a:rect l="l" t="t" r="r" b="b"/>
              <a:pathLst>
                <a:path w="1708" h="642" extrusionOk="0">
                  <a:moveTo>
                    <a:pt x="22" y="1"/>
                  </a:moveTo>
                  <a:lnTo>
                    <a:pt x="22" y="1"/>
                  </a:lnTo>
                  <a:cubicBezTo>
                    <a:pt x="0" y="116"/>
                    <a:pt x="27" y="225"/>
                    <a:pt x="121" y="329"/>
                  </a:cubicBezTo>
                  <a:cubicBezTo>
                    <a:pt x="279" y="493"/>
                    <a:pt x="575" y="608"/>
                    <a:pt x="799" y="630"/>
                  </a:cubicBezTo>
                  <a:cubicBezTo>
                    <a:pt x="880" y="638"/>
                    <a:pt x="961" y="641"/>
                    <a:pt x="1043" y="641"/>
                  </a:cubicBezTo>
                  <a:cubicBezTo>
                    <a:pt x="1177" y="641"/>
                    <a:pt x="1312" y="633"/>
                    <a:pt x="1445" y="630"/>
                  </a:cubicBezTo>
                  <a:cubicBezTo>
                    <a:pt x="1516" y="630"/>
                    <a:pt x="1593" y="625"/>
                    <a:pt x="1670" y="614"/>
                  </a:cubicBezTo>
                  <a:lnTo>
                    <a:pt x="1708" y="614"/>
                  </a:lnTo>
                  <a:cubicBezTo>
                    <a:pt x="1702" y="553"/>
                    <a:pt x="1702" y="493"/>
                    <a:pt x="1697" y="433"/>
                  </a:cubicBezTo>
                  <a:cubicBezTo>
                    <a:pt x="1571" y="384"/>
                    <a:pt x="1445" y="334"/>
                    <a:pt x="1319" y="285"/>
                  </a:cubicBezTo>
                  <a:cubicBezTo>
                    <a:pt x="958" y="176"/>
                    <a:pt x="586" y="94"/>
                    <a:pt x="214" y="28"/>
                  </a:cubicBezTo>
                  <a:cubicBezTo>
                    <a:pt x="148" y="23"/>
                    <a:pt x="82" y="6"/>
                    <a:pt x="22" y="1"/>
                  </a:cubicBezTo>
                  <a:close/>
                </a:path>
              </a:pathLst>
            </a:custGeom>
            <a:solidFill>
              <a:srgbClr val="E763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88" name="Google Shape;3988;p29"/>
            <p:cNvSpPr/>
            <p:nvPr/>
          </p:nvSpPr>
          <p:spPr>
            <a:xfrm>
              <a:off x="1185600" y="2674600"/>
              <a:ext cx="43250" cy="41625"/>
            </a:xfrm>
            <a:custGeom>
              <a:avLst/>
              <a:gdLst/>
              <a:ahLst/>
              <a:cxnLst/>
              <a:rect l="l" t="t" r="r" b="b"/>
              <a:pathLst>
                <a:path w="1730" h="1665" extrusionOk="0">
                  <a:moveTo>
                    <a:pt x="1588" y="0"/>
                  </a:moveTo>
                  <a:cubicBezTo>
                    <a:pt x="1489" y="71"/>
                    <a:pt x="1396" y="137"/>
                    <a:pt x="1298" y="214"/>
                  </a:cubicBezTo>
                  <a:cubicBezTo>
                    <a:pt x="1007" y="432"/>
                    <a:pt x="717" y="662"/>
                    <a:pt x="460" y="925"/>
                  </a:cubicBezTo>
                  <a:cubicBezTo>
                    <a:pt x="301" y="1084"/>
                    <a:pt x="159" y="1253"/>
                    <a:pt x="0" y="1412"/>
                  </a:cubicBezTo>
                  <a:cubicBezTo>
                    <a:pt x="6" y="1500"/>
                    <a:pt x="11" y="1582"/>
                    <a:pt x="22" y="1664"/>
                  </a:cubicBezTo>
                  <a:cubicBezTo>
                    <a:pt x="28" y="1659"/>
                    <a:pt x="33" y="1659"/>
                    <a:pt x="39" y="1659"/>
                  </a:cubicBezTo>
                  <a:cubicBezTo>
                    <a:pt x="186" y="1631"/>
                    <a:pt x="323" y="1604"/>
                    <a:pt x="466" y="1571"/>
                  </a:cubicBezTo>
                  <a:cubicBezTo>
                    <a:pt x="608" y="1549"/>
                    <a:pt x="739" y="1478"/>
                    <a:pt x="871" y="1412"/>
                  </a:cubicBezTo>
                  <a:cubicBezTo>
                    <a:pt x="1068" y="1319"/>
                    <a:pt x="1259" y="1226"/>
                    <a:pt x="1434" y="1095"/>
                  </a:cubicBezTo>
                  <a:cubicBezTo>
                    <a:pt x="1571" y="1002"/>
                    <a:pt x="1670" y="848"/>
                    <a:pt x="1703" y="684"/>
                  </a:cubicBezTo>
                  <a:cubicBezTo>
                    <a:pt x="1730" y="536"/>
                    <a:pt x="1730" y="383"/>
                    <a:pt x="1697" y="241"/>
                  </a:cubicBezTo>
                  <a:cubicBezTo>
                    <a:pt x="1675" y="148"/>
                    <a:pt x="1642" y="66"/>
                    <a:pt x="1588" y="0"/>
                  </a:cubicBezTo>
                  <a:close/>
                </a:path>
              </a:pathLst>
            </a:custGeom>
            <a:solidFill>
              <a:srgbClr val="E763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89" name="Google Shape;3989;p29"/>
            <p:cNvSpPr/>
            <p:nvPr/>
          </p:nvSpPr>
          <p:spPr>
            <a:xfrm>
              <a:off x="1184775" y="2671700"/>
              <a:ext cx="38875" cy="35350"/>
            </a:xfrm>
            <a:custGeom>
              <a:avLst/>
              <a:gdLst/>
              <a:ahLst/>
              <a:cxnLst/>
              <a:rect l="l" t="t" r="r" b="b"/>
              <a:pathLst>
                <a:path w="1555" h="1414" extrusionOk="0">
                  <a:moveTo>
                    <a:pt x="1329" y="0"/>
                  </a:moveTo>
                  <a:cubicBezTo>
                    <a:pt x="1319" y="0"/>
                    <a:pt x="1308" y="1"/>
                    <a:pt x="1298" y="1"/>
                  </a:cubicBezTo>
                  <a:cubicBezTo>
                    <a:pt x="1161" y="7"/>
                    <a:pt x="1019" y="45"/>
                    <a:pt x="893" y="111"/>
                  </a:cubicBezTo>
                  <a:cubicBezTo>
                    <a:pt x="559" y="291"/>
                    <a:pt x="285" y="581"/>
                    <a:pt x="72" y="904"/>
                  </a:cubicBezTo>
                  <a:cubicBezTo>
                    <a:pt x="44" y="948"/>
                    <a:pt x="22" y="986"/>
                    <a:pt x="0" y="1030"/>
                  </a:cubicBezTo>
                  <a:cubicBezTo>
                    <a:pt x="11" y="1156"/>
                    <a:pt x="17" y="1282"/>
                    <a:pt x="33" y="1413"/>
                  </a:cubicBezTo>
                  <a:cubicBezTo>
                    <a:pt x="94" y="1337"/>
                    <a:pt x="159" y="1265"/>
                    <a:pt x="225" y="1200"/>
                  </a:cubicBezTo>
                  <a:cubicBezTo>
                    <a:pt x="488" y="910"/>
                    <a:pt x="778" y="647"/>
                    <a:pt x="1084" y="412"/>
                  </a:cubicBezTo>
                  <a:cubicBezTo>
                    <a:pt x="1243" y="297"/>
                    <a:pt x="1402" y="171"/>
                    <a:pt x="1555" y="61"/>
                  </a:cubicBezTo>
                  <a:cubicBezTo>
                    <a:pt x="1496" y="22"/>
                    <a:pt x="1419" y="0"/>
                    <a:pt x="1329" y="0"/>
                  </a:cubicBezTo>
                  <a:close/>
                </a:path>
              </a:pathLst>
            </a:custGeom>
            <a:solidFill>
              <a:srgbClr val="E763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90" name="Google Shape;3990;p29"/>
            <p:cNvSpPr/>
            <p:nvPr/>
          </p:nvSpPr>
          <p:spPr>
            <a:xfrm>
              <a:off x="1130725" y="2674850"/>
              <a:ext cx="41200" cy="17975"/>
            </a:xfrm>
            <a:custGeom>
              <a:avLst/>
              <a:gdLst/>
              <a:ahLst/>
              <a:cxnLst/>
              <a:rect l="l" t="t" r="r" b="b"/>
              <a:pathLst>
                <a:path w="1648" h="719" extrusionOk="0">
                  <a:moveTo>
                    <a:pt x="450" y="1"/>
                  </a:moveTo>
                  <a:cubicBezTo>
                    <a:pt x="326" y="1"/>
                    <a:pt x="204" y="45"/>
                    <a:pt x="115" y="138"/>
                  </a:cubicBezTo>
                  <a:cubicBezTo>
                    <a:pt x="66" y="182"/>
                    <a:pt x="28" y="247"/>
                    <a:pt x="0" y="308"/>
                  </a:cubicBezTo>
                  <a:cubicBezTo>
                    <a:pt x="61" y="313"/>
                    <a:pt x="121" y="318"/>
                    <a:pt x="181" y="335"/>
                  </a:cubicBezTo>
                  <a:cubicBezTo>
                    <a:pt x="608" y="412"/>
                    <a:pt x="1040" y="499"/>
                    <a:pt x="1451" y="641"/>
                  </a:cubicBezTo>
                  <a:cubicBezTo>
                    <a:pt x="1517" y="669"/>
                    <a:pt x="1577" y="696"/>
                    <a:pt x="1648" y="718"/>
                  </a:cubicBezTo>
                  <a:cubicBezTo>
                    <a:pt x="1642" y="658"/>
                    <a:pt x="1642" y="592"/>
                    <a:pt x="1632" y="526"/>
                  </a:cubicBezTo>
                  <a:cubicBezTo>
                    <a:pt x="1533" y="450"/>
                    <a:pt x="1429" y="384"/>
                    <a:pt x="1320" y="318"/>
                  </a:cubicBezTo>
                  <a:cubicBezTo>
                    <a:pt x="1084" y="176"/>
                    <a:pt x="832" y="61"/>
                    <a:pt x="559" y="12"/>
                  </a:cubicBezTo>
                  <a:cubicBezTo>
                    <a:pt x="523" y="4"/>
                    <a:pt x="486" y="1"/>
                    <a:pt x="450" y="1"/>
                  </a:cubicBezTo>
                  <a:close/>
                </a:path>
              </a:pathLst>
            </a:custGeom>
            <a:solidFill>
              <a:srgbClr val="E763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91" name="Google Shape;3991;p29"/>
            <p:cNvSpPr/>
            <p:nvPr/>
          </p:nvSpPr>
          <p:spPr>
            <a:xfrm>
              <a:off x="1110325" y="2445100"/>
              <a:ext cx="99925" cy="96875"/>
            </a:xfrm>
            <a:custGeom>
              <a:avLst/>
              <a:gdLst/>
              <a:ahLst/>
              <a:cxnLst/>
              <a:rect l="l" t="t" r="r" b="b"/>
              <a:pathLst>
                <a:path w="3997" h="3875" extrusionOk="0">
                  <a:moveTo>
                    <a:pt x="2163" y="1993"/>
                  </a:moveTo>
                  <a:cubicBezTo>
                    <a:pt x="2210" y="1993"/>
                    <a:pt x="2256" y="2001"/>
                    <a:pt x="2300" y="2021"/>
                  </a:cubicBezTo>
                  <a:cubicBezTo>
                    <a:pt x="2333" y="2032"/>
                    <a:pt x="2354" y="2081"/>
                    <a:pt x="2333" y="2114"/>
                  </a:cubicBezTo>
                  <a:cubicBezTo>
                    <a:pt x="2464" y="2300"/>
                    <a:pt x="2333" y="2431"/>
                    <a:pt x="2163" y="2491"/>
                  </a:cubicBezTo>
                  <a:cubicBezTo>
                    <a:pt x="2072" y="2523"/>
                    <a:pt x="1943" y="2559"/>
                    <a:pt x="1824" y="2559"/>
                  </a:cubicBezTo>
                  <a:cubicBezTo>
                    <a:pt x="1699" y="2559"/>
                    <a:pt x="1587" y="2519"/>
                    <a:pt x="1544" y="2393"/>
                  </a:cubicBezTo>
                  <a:cubicBezTo>
                    <a:pt x="1506" y="2190"/>
                    <a:pt x="1780" y="2092"/>
                    <a:pt x="1922" y="2037"/>
                  </a:cubicBezTo>
                  <a:cubicBezTo>
                    <a:pt x="1999" y="2016"/>
                    <a:pt x="2082" y="1993"/>
                    <a:pt x="2163" y="1993"/>
                  </a:cubicBezTo>
                  <a:close/>
                  <a:moveTo>
                    <a:pt x="1610" y="1"/>
                  </a:moveTo>
                  <a:cubicBezTo>
                    <a:pt x="1397" y="6"/>
                    <a:pt x="1189" y="121"/>
                    <a:pt x="1090" y="307"/>
                  </a:cubicBezTo>
                  <a:cubicBezTo>
                    <a:pt x="1008" y="444"/>
                    <a:pt x="997" y="608"/>
                    <a:pt x="1008" y="773"/>
                  </a:cubicBezTo>
                  <a:cubicBezTo>
                    <a:pt x="1008" y="948"/>
                    <a:pt x="1035" y="1128"/>
                    <a:pt x="1090" y="1293"/>
                  </a:cubicBezTo>
                  <a:cubicBezTo>
                    <a:pt x="1128" y="1408"/>
                    <a:pt x="1200" y="1517"/>
                    <a:pt x="1265" y="1621"/>
                  </a:cubicBezTo>
                  <a:cubicBezTo>
                    <a:pt x="1293" y="1648"/>
                    <a:pt x="1320" y="1681"/>
                    <a:pt x="1342" y="1714"/>
                  </a:cubicBezTo>
                  <a:cubicBezTo>
                    <a:pt x="1364" y="1741"/>
                    <a:pt x="1380" y="1769"/>
                    <a:pt x="1391" y="1807"/>
                  </a:cubicBezTo>
                  <a:cubicBezTo>
                    <a:pt x="1391" y="1818"/>
                    <a:pt x="1391" y="1834"/>
                    <a:pt x="1375" y="1845"/>
                  </a:cubicBezTo>
                  <a:cubicBezTo>
                    <a:pt x="1369" y="1851"/>
                    <a:pt x="1369" y="1851"/>
                    <a:pt x="1364" y="1851"/>
                  </a:cubicBezTo>
                  <a:cubicBezTo>
                    <a:pt x="1358" y="1856"/>
                    <a:pt x="1353" y="1859"/>
                    <a:pt x="1347" y="1859"/>
                  </a:cubicBezTo>
                  <a:cubicBezTo>
                    <a:pt x="1340" y="1859"/>
                    <a:pt x="1334" y="1856"/>
                    <a:pt x="1325" y="1851"/>
                  </a:cubicBezTo>
                  <a:cubicBezTo>
                    <a:pt x="1309" y="1845"/>
                    <a:pt x="1293" y="1834"/>
                    <a:pt x="1287" y="1813"/>
                  </a:cubicBezTo>
                  <a:cubicBezTo>
                    <a:pt x="1254" y="1763"/>
                    <a:pt x="1227" y="1714"/>
                    <a:pt x="1200" y="1676"/>
                  </a:cubicBezTo>
                  <a:cubicBezTo>
                    <a:pt x="1123" y="1594"/>
                    <a:pt x="1041" y="1522"/>
                    <a:pt x="953" y="1462"/>
                  </a:cubicBezTo>
                  <a:cubicBezTo>
                    <a:pt x="798" y="1367"/>
                    <a:pt x="617" y="1289"/>
                    <a:pt x="440" y="1289"/>
                  </a:cubicBezTo>
                  <a:cubicBezTo>
                    <a:pt x="373" y="1289"/>
                    <a:pt x="306" y="1300"/>
                    <a:pt x="242" y="1325"/>
                  </a:cubicBezTo>
                  <a:cubicBezTo>
                    <a:pt x="165" y="1358"/>
                    <a:pt x="83" y="1402"/>
                    <a:pt x="56" y="1490"/>
                  </a:cubicBezTo>
                  <a:cubicBezTo>
                    <a:pt x="1" y="1736"/>
                    <a:pt x="165" y="1982"/>
                    <a:pt x="340" y="2125"/>
                  </a:cubicBezTo>
                  <a:cubicBezTo>
                    <a:pt x="461" y="2223"/>
                    <a:pt x="586" y="2289"/>
                    <a:pt x="723" y="2333"/>
                  </a:cubicBezTo>
                  <a:cubicBezTo>
                    <a:pt x="805" y="2354"/>
                    <a:pt x="882" y="2371"/>
                    <a:pt x="964" y="2393"/>
                  </a:cubicBezTo>
                  <a:cubicBezTo>
                    <a:pt x="1014" y="2398"/>
                    <a:pt x="1059" y="2421"/>
                    <a:pt x="1108" y="2421"/>
                  </a:cubicBezTo>
                  <a:cubicBezTo>
                    <a:pt x="1113" y="2421"/>
                    <a:pt x="1118" y="2421"/>
                    <a:pt x="1123" y="2420"/>
                  </a:cubicBezTo>
                  <a:cubicBezTo>
                    <a:pt x="1132" y="2419"/>
                    <a:pt x="1143" y="2417"/>
                    <a:pt x="1153" y="2417"/>
                  </a:cubicBezTo>
                  <a:cubicBezTo>
                    <a:pt x="1179" y="2417"/>
                    <a:pt x="1204" y="2424"/>
                    <a:pt x="1216" y="2448"/>
                  </a:cubicBezTo>
                  <a:cubicBezTo>
                    <a:pt x="1265" y="2448"/>
                    <a:pt x="1282" y="2508"/>
                    <a:pt x="1243" y="2530"/>
                  </a:cubicBezTo>
                  <a:cubicBezTo>
                    <a:pt x="1238" y="2535"/>
                    <a:pt x="1227" y="2535"/>
                    <a:pt x="1216" y="2535"/>
                  </a:cubicBezTo>
                  <a:cubicBezTo>
                    <a:pt x="1210" y="2535"/>
                    <a:pt x="1200" y="2535"/>
                    <a:pt x="1189" y="2530"/>
                  </a:cubicBezTo>
                  <a:cubicBezTo>
                    <a:pt x="1178" y="2530"/>
                    <a:pt x="1172" y="2524"/>
                    <a:pt x="1156" y="2524"/>
                  </a:cubicBezTo>
                  <a:cubicBezTo>
                    <a:pt x="1134" y="2519"/>
                    <a:pt x="1117" y="2519"/>
                    <a:pt x="1096" y="2508"/>
                  </a:cubicBezTo>
                  <a:cubicBezTo>
                    <a:pt x="937" y="2530"/>
                    <a:pt x="789" y="2606"/>
                    <a:pt x="652" y="2688"/>
                  </a:cubicBezTo>
                  <a:cubicBezTo>
                    <a:pt x="477" y="2781"/>
                    <a:pt x="329" y="2918"/>
                    <a:pt x="225" y="3099"/>
                  </a:cubicBezTo>
                  <a:cubicBezTo>
                    <a:pt x="83" y="3329"/>
                    <a:pt x="88" y="3548"/>
                    <a:pt x="307" y="3734"/>
                  </a:cubicBezTo>
                  <a:cubicBezTo>
                    <a:pt x="444" y="3838"/>
                    <a:pt x="614" y="3875"/>
                    <a:pt x="778" y="3875"/>
                  </a:cubicBezTo>
                  <a:cubicBezTo>
                    <a:pt x="811" y="3875"/>
                    <a:pt x="844" y="3873"/>
                    <a:pt x="877" y="3871"/>
                  </a:cubicBezTo>
                  <a:cubicBezTo>
                    <a:pt x="1128" y="3843"/>
                    <a:pt x="1369" y="3767"/>
                    <a:pt x="1594" y="3652"/>
                  </a:cubicBezTo>
                  <a:cubicBezTo>
                    <a:pt x="1616" y="3641"/>
                    <a:pt x="1637" y="3630"/>
                    <a:pt x="1654" y="3619"/>
                  </a:cubicBezTo>
                  <a:cubicBezTo>
                    <a:pt x="1676" y="3602"/>
                    <a:pt x="1698" y="3591"/>
                    <a:pt x="1709" y="3575"/>
                  </a:cubicBezTo>
                  <a:lnTo>
                    <a:pt x="1720" y="3570"/>
                  </a:lnTo>
                  <a:cubicBezTo>
                    <a:pt x="1730" y="3559"/>
                    <a:pt x="1752" y="3548"/>
                    <a:pt x="1763" y="3537"/>
                  </a:cubicBezTo>
                  <a:cubicBezTo>
                    <a:pt x="1774" y="3531"/>
                    <a:pt x="1780" y="3531"/>
                    <a:pt x="1780" y="3520"/>
                  </a:cubicBezTo>
                  <a:cubicBezTo>
                    <a:pt x="1791" y="3515"/>
                    <a:pt x="1802" y="3504"/>
                    <a:pt x="1813" y="3493"/>
                  </a:cubicBezTo>
                  <a:lnTo>
                    <a:pt x="1829" y="3482"/>
                  </a:lnTo>
                  <a:lnTo>
                    <a:pt x="1873" y="3433"/>
                  </a:lnTo>
                  <a:cubicBezTo>
                    <a:pt x="1884" y="3433"/>
                    <a:pt x="1884" y="3427"/>
                    <a:pt x="1884" y="3422"/>
                  </a:cubicBezTo>
                  <a:cubicBezTo>
                    <a:pt x="1889" y="3411"/>
                    <a:pt x="1889" y="3411"/>
                    <a:pt x="1889" y="3405"/>
                  </a:cubicBezTo>
                  <a:lnTo>
                    <a:pt x="1900" y="3394"/>
                  </a:lnTo>
                  <a:cubicBezTo>
                    <a:pt x="1917" y="3373"/>
                    <a:pt x="1938" y="3351"/>
                    <a:pt x="1949" y="3323"/>
                  </a:cubicBezTo>
                  <a:cubicBezTo>
                    <a:pt x="1966" y="3299"/>
                    <a:pt x="1984" y="3290"/>
                    <a:pt x="2004" y="3290"/>
                  </a:cubicBezTo>
                  <a:cubicBezTo>
                    <a:pt x="2037" y="3290"/>
                    <a:pt x="2072" y="3316"/>
                    <a:pt x="2103" y="3340"/>
                  </a:cubicBezTo>
                  <a:cubicBezTo>
                    <a:pt x="2119" y="3351"/>
                    <a:pt x="2136" y="3356"/>
                    <a:pt x="2157" y="3367"/>
                  </a:cubicBezTo>
                  <a:cubicBezTo>
                    <a:pt x="2163" y="3367"/>
                    <a:pt x="2163" y="3373"/>
                    <a:pt x="2168" y="3373"/>
                  </a:cubicBezTo>
                  <a:cubicBezTo>
                    <a:pt x="2185" y="3378"/>
                    <a:pt x="2196" y="3383"/>
                    <a:pt x="2218" y="3394"/>
                  </a:cubicBezTo>
                  <a:cubicBezTo>
                    <a:pt x="2229" y="3400"/>
                    <a:pt x="2245" y="3405"/>
                    <a:pt x="2267" y="3405"/>
                  </a:cubicBezTo>
                  <a:cubicBezTo>
                    <a:pt x="2272" y="3405"/>
                    <a:pt x="2272" y="3405"/>
                    <a:pt x="2278" y="3411"/>
                  </a:cubicBezTo>
                  <a:lnTo>
                    <a:pt x="2283" y="3411"/>
                  </a:lnTo>
                  <a:cubicBezTo>
                    <a:pt x="2305" y="3422"/>
                    <a:pt x="2327" y="3427"/>
                    <a:pt x="2349" y="3427"/>
                  </a:cubicBezTo>
                  <a:cubicBezTo>
                    <a:pt x="2376" y="3433"/>
                    <a:pt x="2393" y="3438"/>
                    <a:pt x="2420" y="3438"/>
                  </a:cubicBezTo>
                  <a:cubicBezTo>
                    <a:pt x="2458" y="3449"/>
                    <a:pt x="2491" y="3449"/>
                    <a:pt x="2524" y="3455"/>
                  </a:cubicBezTo>
                  <a:lnTo>
                    <a:pt x="2557" y="3455"/>
                  </a:lnTo>
                  <a:cubicBezTo>
                    <a:pt x="2572" y="3455"/>
                    <a:pt x="2587" y="3455"/>
                    <a:pt x="2603" y="3455"/>
                  </a:cubicBezTo>
                  <a:cubicBezTo>
                    <a:pt x="2735" y="3455"/>
                    <a:pt x="2867" y="3435"/>
                    <a:pt x="2995" y="3405"/>
                  </a:cubicBezTo>
                  <a:cubicBezTo>
                    <a:pt x="3033" y="3400"/>
                    <a:pt x="3066" y="3383"/>
                    <a:pt x="3099" y="3373"/>
                  </a:cubicBezTo>
                  <a:cubicBezTo>
                    <a:pt x="3154" y="3351"/>
                    <a:pt x="3203" y="3329"/>
                    <a:pt x="3252" y="3312"/>
                  </a:cubicBezTo>
                  <a:cubicBezTo>
                    <a:pt x="3263" y="3301"/>
                    <a:pt x="3285" y="3296"/>
                    <a:pt x="3296" y="3290"/>
                  </a:cubicBezTo>
                  <a:cubicBezTo>
                    <a:pt x="3334" y="3274"/>
                    <a:pt x="3362" y="3258"/>
                    <a:pt x="3389" y="3236"/>
                  </a:cubicBezTo>
                  <a:cubicBezTo>
                    <a:pt x="3400" y="3230"/>
                    <a:pt x="3416" y="3214"/>
                    <a:pt x="3427" y="3208"/>
                  </a:cubicBezTo>
                  <a:cubicBezTo>
                    <a:pt x="3608" y="3093"/>
                    <a:pt x="3772" y="2946"/>
                    <a:pt x="3882" y="2754"/>
                  </a:cubicBezTo>
                  <a:cubicBezTo>
                    <a:pt x="3980" y="2623"/>
                    <a:pt x="3997" y="2469"/>
                    <a:pt x="3854" y="2338"/>
                  </a:cubicBezTo>
                  <a:cubicBezTo>
                    <a:pt x="3734" y="2245"/>
                    <a:pt x="3581" y="2229"/>
                    <a:pt x="3433" y="2223"/>
                  </a:cubicBezTo>
                  <a:cubicBezTo>
                    <a:pt x="3406" y="2221"/>
                    <a:pt x="3380" y="2220"/>
                    <a:pt x="3354" y="2220"/>
                  </a:cubicBezTo>
                  <a:cubicBezTo>
                    <a:pt x="3151" y="2220"/>
                    <a:pt x="2953" y="2272"/>
                    <a:pt x="2760" y="2311"/>
                  </a:cubicBezTo>
                  <a:cubicBezTo>
                    <a:pt x="2716" y="2311"/>
                    <a:pt x="2694" y="2261"/>
                    <a:pt x="2721" y="2234"/>
                  </a:cubicBezTo>
                  <a:cubicBezTo>
                    <a:pt x="2770" y="2196"/>
                    <a:pt x="2831" y="2168"/>
                    <a:pt x="2885" y="2136"/>
                  </a:cubicBezTo>
                  <a:cubicBezTo>
                    <a:pt x="3197" y="1944"/>
                    <a:pt x="3482" y="1687"/>
                    <a:pt x="3504" y="1287"/>
                  </a:cubicBezTo>
                  <a:cubicBezTo>
                    <a:pt x="3502" y="999"/>
                    <a:pt x="3395" y="898"/>
                    <a:pt x="3246" y="898"/>
                  </a:cubicBezTo>
                  <a:cubicBezTo>
                    <a:pt x="2990" y="898"/>
                    <a:pt x="2610" y="1193"/>
                    <a:pt x="2420" y="1342"/>
                  </a:cubicBezTo>
                  <a:cubicBezTo>
                    <a:pt x="2382" y="1375"/>
                    <a:pt x="2338" y="1408"/>
                    <a:pt x="2294" y="1435"/>
                  </a:cubicBezTo>
                  <a:cubicBezTo>
                    <a:pt x="2272" y="1451"/>
                    <a:pt x="2250" y="1468"/>
                    <a:pt x="2229" y="1479"/>
                  </a:cubicBezTo>
                  <a:cubicBezTo>
                    <a:pt x="2224" y="1480"/>
                    <a:pt x="2219" y="1481"/>
                    <a:pt x="2214" y="1481"/>
                  </a:cubicBezTo>
                  <a:cubicBezTo>
                    <a:pt x="2187" y="1481"/>
                    <a:pt x="2164" y="1456"/>
                    <a:pt x="2168" y="1424"/>
                  </a:cubicBezTo>
                  <a:cubicBezTo>
                    <a:pt x="2201" y="1287"/>
                    <a:pt x="2305" y="1167"/>
                    <a:pt x="2322" y="1024"/>
                  </a:cubicBezTo>
                  <a:cubicBezTo>
                    <a:pt x="2354" y="773"/>
                    <a:pt x="2272" y="504"/>
                    <a:pt x="2114" y="313"/>
                  </a:cubicBezTo>
                  <a:cubicBezTo>
                    <a:pt x="1982" y="160"/>
                    <a:pt x="1818" y="12"/>
                    <a:pt x="16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92" name="Google Shape;3992;p29"/>
            <p:cNvSpPr/>
            <p:nvPr/>
          </p:nvSpPr>
          <p:spPr>
            <a:xfrm>
              <a:off x="1149550" y="2497350"/>
              <a:ext cx="18275" cy="9625"/>
            </a:xfrm>
            <a:custGeom>
              <a:avLst/>
              <a:gdLst/>
              <a:ahLst/>
              <a:cxnLst/>
              <a:rect l="l" t="t" r="r" b="b"/>
              <a:pathLst>
                <a:path w="731" h="385" extrusionOk="0">
                  <a:moveTo>
                    <a:pt x="596" y="1"/>
                  </a:moveTo>
                  <a:cubicBezTo>
                    <a:pt x="425" y="1"/>
                    <a:pt x="186" y="98"/>
                    <a:pt x="85" y="199"/>
                  </a:cubicBezTo>
                  <a:cubicBezTo>
                    <a:pt x="0" y="326"/>
                    <a:pt x="162" y="384"/>
                    <a:pt x="272" y="384"/>
                  </a:cubicBezTo>
                  <a:cubicBezTo>
                    <a:pt x="290" y="384"/>
                    <a:pt x="306" y="382"/>
                    <a:pt x="320" y="379"/>
                  </a:cubicBezTo>
                  <a:cubicBezTo>
                    <a:pt x="413" y="363"/>
                    <a:pt x="725" y="297"/>
                    <a:pt x="731" y="177"/>
                  </a:cubicBezTo>
                  <a:cubicBezTo>
                    <a:pt x="731" y="139"/>
                    <a:pt x="725" y="111"/>
                    <a:pt x="703" y="84"/>
                  </a:cubicBezTo>
                  <a:cubicBezTo>
                    <a:pt x="681" y="67"/>
                    <a:pt x="676" y="40"/>
                    <a:pt x="687" y="24"/>
                  </a:cubicBezTo>
                  <a:lnTo>
                    <a:pt x="687" y="13"/>
                  </a:lnTo>
                  <a:cubicBezTo>
                    <a:pt x="660" y="5"/>
                    <a:pt x="629" y="1"/>
                    <a:pt x="596" y="1"/>
                  </a:cubicBezTo>
                  <a:close/>
                </a:path>
              </a:pathLst>
            </a:custGeom>
            <a:solidFill>
              <a:srgbClr val="FDF9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93" name="Google Shape;3993;p29"/>
            <p:cNvSpPr/>
            <p:nvPr/>
          </p:nvSpPr>
          <p:spPr>
            <a:xfrm>
              <a:off x="1105675" y="2588175"/>
              <a:ext cx="58725" cy="28850"/>
            </a:xfrm>
            <a:custGeom>
              <a:avLst/>
              <a:gdLst/>
              <a:ahLst/>
              <a:cxnLst/>
              <a:rect l="l" t="t" r="r" b="b"/>
              <a:pathLst>
                <a:path w="2349" h="1154" extrusionOk="0">
                  <a:moveTo>
                    <a:pt x="546" y="1"/>
                  </a:moveTo>
                  <a:cubicBezTo>
                    <a:pt x="520" y="1"/>
                    <a:pt x="493" y="2"/>
                    <a:pt x="466" y="3"/>
                  </a:cubicBezTo>
                  <a:cubicBezTo>
                    <a:pt x="362" y="3"/>
                    <a:pt x="269" y="14"/>
                    <a:pt x="165" y="25"/>
                  </a:cubicBezTo>
                  <a:cubicBezTo>
                    <a:pt x="127" y="31"/>
                    <a:pt x="88" y="36"/>
                    <a:pt x="50" y="36"/>
                  </a:cubicBezTo>
                  <a:lnTo>
                    <a:pt x="28" y="36"/>
                  </a:lnTo>
                  <a:cubicBezTo>
                    <a:pt x="6" y="124"/>
                    <a:pt x="1" y="222"/>
                    <a:pt x="6" y="310"/>
                  </a:cubicBezTo>
                  <a:cubicBezTo>
                    <a:pt x="34" y="523"/>
                    <a:pt x="170" y="704"/>
                    <a:pt x="329" y="830"/>
                  </a:cubicBezTo>
                  <a:cubicBezTo>
                    <a:pt x="608" y="1076"/>
                    <a:pt x="986" y="1147"/>
                    <a:pt x="1342" y="1153"/>
                  </a:cubicBezTo>
                  <a:cubicBezTo>
                    <a:pt x="1365" y="1153"/>
                    <a:pt x="1389" y="1153"/>
                    <a:pt x="1412" y="1153"/>
                  </a:cubicBezTo>
                  <a:cubicBezTo>
                    <a:pt x="1729" y="1153"/>
                    <a:pt x="2048" y="1118"/>
                    <a:pt x="2349" y="1016"/>
                  </a:cubicBezTo>
                  <a:cubicBezTo>
                    <a:pt x="2332" y="884"/>
                    <a:pt x="2322" y="764"/>
                    <a:pt x="2305" y="638"/>
                  </a:cubicBezTo>
                  <a:cubicBezTo>
                    <a:pt x="1988" y="419"/>
                    <a:pt x="1643" y="244"/>
                    <a:pt x="1271" y="140"/>
                  </a:cubicBezTo>
                  <a:cubicBezTo>
                    <a:pt x="1034" y="66"/>
                    <a:pt x="792" y="1"/>
                    <a:pt x="546" y="1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94" name="Google Shape;3994;p29"/>
            <p:cNvSpPr/>
            <p:nvPr/>
          </p:nvSpPr>
          <p:spPr>
            <a:xfrm>
              <a:off x="1107050" y="2574250"/>
              <a:ext cx="56000" cy="27025"/>
            </a:xfrm>
            <a:custGeom>
              <a:avLst/>
              <a:gdLst/>
              <a:ahLst/>
              <a:cxnLst/>
              <a:rect l="l" t="t" r="r" b="b"/>
              <a:pathLst>
                <a:path w="2240" h="1081" extrusionOk="0">
                  <a:moveTo>
                    <a:pt x="624" y="1"/>
                  </a:moveTo>
                  <a:cubicBezTo>
                    <a:pt x="335" y="1"/>
                    <a:pt x="95" y="179"/>
                    <a:pt x="6" y="473"/>
                  </a:cubicBezTo>
                  <a:cubicBezTo>
                    <a:pt x="6" y="484"/>
                    <a:pt x="0" y="495"/>
                    <a:pt x="0" y="505"/>
                  </a:cubicBezTo>
                  <a:cubicBezTo>
                    <a:pt x="17" y="500"/>
                    <a:pt x="33" y="500"/>
                    <a:pt x="50" y="500"/>
                  </a:cubicBezTo>
                  <a:lnTo>
                    <a:pt x="252" y="478"/>
                  </a:lnTo>
                  <a:cubicBezTo>
                    <a:pt x="310" y="472"/>
                    <a:pt x="367" y="470"/>
                    <a:pt x="425" y="470"/>
                  </a:cubicBezTo>
                  <a:cubicBezTo>
                    <a:pt x="648" y="470"/>
                    <a:pt x="872" y="509"/>
                    <a:pt x="1090" y="566"/>
                  </a:cubicBezTo>
                  <a:cubicBezTo>
                    <a:pt x="1456" y="664"/>
                    <a:pt x="1823" y="812"/>
                    <a:pt x="2152" y="1025"/>
                  </a:cubicBezTo>
                  <a:cubicBezTo>
                    <a:pt x="2173" y="1042"/>
                    <a:pt x="2212" y="1058"/>
                    <a:pt x="2239" y="1080"/>
                  </a:cubicBezTo>
                  <a:cubicBezTo>
                    <a:pt x="2234" y="1020"/>
                    <a:pt x="2223" y="949"/>
                    <a:pt x="2217" y="889"/>
                  </a:cubicBezTo>
                  <a:cubicBezTo>
                    <a:pt x="2152" y="812"/>
                    <a:pt x="2075" y="746"/>
                    <a:pt x="2004" y="675"/>
                  </a:cubicBezTo>
                  <a:cubicBezTo>
                    <a:pt x="1812" y="495"/>
                    <a:pt x="1610" y="336"/>
                    <a:pt x="1385" y="199"/>
                  </a:cubicBezTo>
                  <a:cubicBezTo>
                    <a:pt x="1166" y="73"/>
                    <a:pt x="920" y="2"/>
                    <a:pt x="663" y="2"/>
                  </a:cubicBezTo>
                  <a:cubicBezTo>
                    <a:pt x="650" y="1"/>
                    <a:pt x="637" y="1"/>
                    <a:pt x="624" y="1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95" name="Google Shape;3995;p29"/>
            <p:cNvSpPr/>
            <p:nvPr/>
          </p:nvSpPr>
          <p:spPr>
            <a:xfrm>
              <a:off x="1157950" y="2530500"/>
              <a:ext cx="28625" cy="213900"/>
            </a:xfrm>
            <a:custGeom>
              <a:avLst/>
              <a:gdLst/>
              <a:ahLst/>
              <a:cxnLst/>
              <a:rect l="l" t="t" r="r" b="b"/>
              <a:pathLst>
                <a:path w="1145" h="8556" extrusionOk="0">
                  <a:moveTo>
                    <a:pt x="110" y="0"/>
                  </a:moveTo>
                  <a:cubicBezTo>
                    <a:pt x="105" y="11"/>
                    <a:pt x="94" y="28"/>
                    <a:pt x="83" y="39"/>
                  </a:cubicBezTo>
                  <a:cubicBezTo>
                    <a:pt x="72" y="55"/>
                    <a:pt x="66" y="66"/>
                    <a:pt x="50" y="82"/>
                  </a:cubicBezTo>
                  <a:cubicBezTo>
                    <a:pt x="39" y="93"/>
                    <a:pt x="28" y="110"/>
                    <a:pt x="17" y="121"/>
                  </a:cubicBezTo>
                  <a:lnTo>
                    <a:pt x="1" y="137"/>
                  </a:lnTo>
                  <a:cubicBezTo>
                    <a:pt x="17" y="373"/>
                    <a:pt x="44" y="619"/>
                    <a:pt x="72" y="860"/>
                  </a:cubicBezTo>
                  <a:cubicBezTo>
                    <a:pt x="83" y="964"/>
                    <a:pt x="99" y="1057"/>
                    <a:pt x="110" y="1161"/>
                  </a:cubicBezTo>
                  <a:lnTo>
                    <a:pt x="154" y="1511"/>
                  </a:lnTo>
                  <a:cubicBezTo>
                    <a:pt x="187" y="1834"/>
                    <a:pt x="214" y="2151"/>
                    <a:pt x="247" y="2474"/>
                  </a:cubicBezTo>
                  <a:cubicBezTo>
                    <a:pt x="258" y="2524"/>
                    <a:pt x="258" y="2562"/>
                    <a:pt x="263" y="2611"/>
                  </a:cubicBezTo>
                  <a:cubicBezTo>
                    <a:pt x="263" y="2633"/>
                    <a:pt x="269" y="2661"/>
                    <a:pt x="269" y="2682"/>
                  </a:cubicBezTo>
                  <a:cubicBezTo>
                    <a:pt x="269" y="2699"/>
                    <a:pt x="274" y="2726"/>
                    <a:pt x="274" y="2748"/>
                  </a:cubicBezTo>
                  <a:cubicBezTo>
                    <a:pt x="285" y="2803"/>
                    <a:pt x="291" y="2852"/>
                    <a:pt x="296" y="2907"/>
                  </a:cubicBezTo>
                  <a:cubicBezTo>
                    <a:pt x="302" y="2940"/>
                    <a:pt x="302" y="2983"/>
                    <a:pt x="313" y="3022"/>
                  </a:cubicBezTo>
                  <a:cubicBezTo>
                    <a:pt x="318" y="3109"/>
                    <a:pt x="329" y="3202"/>
                    <a:pt x="340" y="3290"/>
                  </a:cubicBezTo>
                  <a:cubicBezTo>
                    <a:pt x="340" y="3323"/>
                    <a:pt x="345" y="3350"/>
                    <a:pt x="345" y="3383"/>
                  </a:cubicBezTo>
                  <a:cubicBezTo>
                    <a:pt x="356" y="3531"/>
                    <a:pt x="373" y="3668"/>
                    <a:pt x="384" y="3810"/>
                  </a:cubicBezTo>
                  <a:cubicBezTo>
                    <a:pt x="400" y="3952"/>
                    <a:pt x="411" y="4089"/>
                    <a:pt x="428" y="4231"/>
                  </a:cubicBezTo>
                  <a:cubicBezTo>
                    <a:pt x="477" y="4653"/>
                    <a:pt x="543" y="5069"/>
                    <a:pt x="575" y="5485"/>
                  </a:cubicBezTo>
                  <a:cubicBezTo>
                    <a:pt x="597" y="5666"/>
                    <a:pt x="614" y="5841"/>
                    <a:pt x="619" y="6021"/>
                  </a:cubicBezTo>
                  <a:cubicBezTo>
                    <a:pt x="619" y="6060"/>
                    <a:pt x="625" y="6109"/>
                    <a:pt x="625" y="6158"/>
                  </a:cubicBezTo>
                  <a:cubicBezTo>
                    <a:pt x="625" y="6196"/>
                    <a:pt x="630" y="6229"/>
                    <a:pt x="630" y="6268"/>
                  </a:cubicBezTo>
                  <a:cubicBezTo>
                    <a:pt x="630" y="6300"/>
                    <a:pt x="641" y="6339"/>
                    <a:pt x="641" y="6377"/>
                  </a:cubicBezTo>
                  <a:lnTo>
                    <a:pt x="641" y="6393"/>
                  </a:lnTo>
                  <a:cubicBezTo>
                    <a:pt x="641" y="6443"/>
                    <a:pt x="647" y="6492"/>
                    <a:pt x="647" y="6541"/>
                  </a:cubicBezTo>
                  <a:cubicBezTo>
                    <a:pt x="647" y="6569"/>
                    <a:pt x="652" y="6601"/>
                    <a:pt x="652" y="6634"/>
                  </a:cubicBezTo>
                  <a:cubicBezTo>
                    <a:pt x="652" y="6684"/>
                    <a:pt x="652" y="6738"/>
                    <a:pt x="657" y="6793"/>
                  </a:cubicBezTo>
                  <a:cubicBezTo>
                    <a:pt x="657" y="6820"/>
                    <a:pt x="668" y="6853"/>
                    <a:pt x="668" y="6881"/>
                  </a:cubicBezTo>
                  <a:lnTo>
                    <a:pt x="668" y="6897"/>
                  </a:lnTo>
                  <a:cubicBezTo>
                    <a:pt x="674" y="6963"/>
                    <a:pt x="679" y="7039"/>
                    <a:pt x="685" y="7105"/>
                  </a:cubicBezTo>
                  <a:lnTo>
                    <a:pt x="729" y="7516"/>
                  </a:lnTo>
                  <a:cubicBezTo>
                    <a:pt x="740" y="7663"/>
                    <a:pt x="756" y="7806"/>
                    <a:pt x="778" y="7948"/>
                  </a:cubicBezTo>
                  <a:cubicBezTo>
                    <a:pt x="783" y="8019"/>
                    <a:pt x="794" y="8090"/>
                    <a:pt x="805" y="8161"/>
                  </a:cubicBezTo>
                  <a:cubicBezTo>
                    <a:pt x="816" y="8293"/>
                    <a:pt x="833" y="8430"/>
                    <a:pt x="849" y="8556"/>
                  </a:cubicBezTo>
                  <a:lnTo>
                    <a:pt x="1134" y="8556"/>
                  </a:lnTo>
                  <a:cubicBezTo>
                    <a:pt x="1134" y="8523"/>
                    <a:pt x="1128" y="8484"/>
                    <a:pt x="1145" y="8441"/>
                  </a:cubicBezTo>
                  <a:cubicBezTo>
                    <a:pt x="1139" y="8419"/>
                    <a:pt x="1139" y="8402"/>
                    <a:pt x="1139" y="8380"/>
                  </a:cubicBezTo>
                  <a:cubicBezTo>
                    <a:pt x="1123" y="8216"/>
                    <a:pt x="1112" y="8057"/>
                    <a:pt x="1095" y="7899"/>
                  </a:cubicBezTo>
                  <a:cubicBezTo>
                    <a:pt x="1084" y="7778"/>
                    <a:pt x="1068" y="7647"/>
                    <a:pt x="1063" y="7527"/>
                  </a:cubicBezTo>
                  <a:cubicBezTo>
                    <a:pt x="1063" y="7499"/>
                    <a:pt x="1057" y="7461"/>
                    <a:pt x="1057" y="7433"/>
                  </a:cubicBezTo>
                  <a:lnTo>
                    <a:pt x="1057" y="7428"/>
                  </a:lnTo>
                  <a:cubicBezTo>
                    <a:pt x="1052" y="7368"/>
                    <a:pt x="1052" y="7313"/>
                    <a:pt x="1041" y="7253"/>
                  </a:cubicBezTo>
                  <a:cubicBezTo>
                    <a:pt x="1041" y="7215"/>
                    <a:pt x="1035" y="7182"/>
                    <a:pt x="1035" y="7149"/>
                  </a:cubicBezTo>
                  <a:lnTo>
                    <a:pt x="1035" y="7127"/>
                  </a:lnTo>
                  <a:cubicBezTo>
                    <a:pt x="1030" y="7017"/>
                    <a:pt x="1013" y="6908"/>
                    <a:pt x="1008" y="6799"/>
                  </a:cubicBezTo>
                  <a:cubicBezTo>
                    <a:pt x="1002" y="6749"/>
                    <a:pt x="1002" y="6695"/>
                    <a:pt x="997" y="6640"/>
                  </a:cubicBezTo>
                  <a:cubicBezTo>
                    <a:pt x="997" y="6629"/>
                    <a:pt x="986" y="6607"/>
                    <a:pt x="986" y="6596"/>
                  </a:cubicBezTo>
                  <a:cubicBezTo>
                    <a:pt x="980" y="6503"/>
                    <a:pt x="969" y="6415"/>
                    <a:pt x="959" y="6328"/>
                  </a:cubicBezTo>
                  <a:cubicBezTo>
                    <a:pt x="948" y="6240"/>
                    <a:pt x="942" y="6147"/>
                    <a:pt x="926" y="6065"/>
                  </a:cubicBezTo>
                  <a:lnTo>
                    <a:pt x="887" y="5780"/>
                  </a:lnTo>
                  <a:cubicBezTo>
                    <a:pt x="871" y="5709"/>
                    <a:pt x="865" y="5638"/>
                    <a:pt x="849" y="5562"/>
                  </a:cubicBezTo>
                  <a:cubicBezTo>
                    <a:pt x="794" y="5228"/>
                    <a:pt x="740" y="4888"/>
                    <a:pt x="696" y="4554"/>
                  </a:cubicBezTo>
                  <a:cubicBezTo>
                    <a:pt x="679" y="4549"/>
                    <a:pt x="674" y="4527"/>
                    <a:pt x="674" y="4516"/>
                  </a:cubicBezTo>
                  <a:lnTo>
                    <a:pt x="674" y="4500"/>
                  </a:lnTo>
                  <a:cubicBezTo>
                    <a:pt x="674" y="4494"/>
                    <a:pt x="679" y="4483"/>
                    <a:pt x="679" y="4483"/>
                  </a:cubicBezTo>
                  <a:lnTo>
                    <a:pt x="679" y="4478"/>
                  </a:lnTo>
                  <a:lnTo>
                    <a:pt x="668" y="4385"/>
                  </a:lnTo>
                  <a:lnTo>
                    <a:pt x="657" y="4385"/>
                  </a:lnTo>
                  <a:lnTo>
                    <a:pt x="652" y="4374"/>
                  </a:lnTo>
                  <a:cubicBezTo>
                    <a:pt x="647" y="4374"/>
                    <a:pt x="647" y="4374"/>
                    <a:pt x="647" y="4368"/>
                  </a:cubicBezTo>
                  <a:cubicBezTo>
                    <a:pt x="641" y="4368"/>
                    <a:pt x="641" y="4363"/>
                    <a:pt x="641" y="4363"/>
                  </a:cubicBezTo>
                  <a:lnTo>
                    <a:pt x="641" y="4341"/>
                  </a:lnTo>
                  <a:cubicBezTo>
                    <a:pt x="647" y="4335"/>
                    <a:pt x="647" y="4330"/>
                    <a:pt x="652" y="4324"/>
                  </a:cubicBezTo>
                  <a:cubicBezTo>
                    <a:pt x="652" y="4314"/>
                    <a:pt x="647" y="4303"/>
                    <a:pt x="647" y="4286"/>
                  </a:cubicBezTo>
                  <a:cubicBezTo>
                    <a:pt x="641" y="4275"/>
                    <a:pt x="641" y="4259"/>
                    <a:pt x="641" y="4248"/>
                  </a:cubicBezTo>
                  <a:cubicBezTo>
                    <a:pt x="630" y="4210"/>
                    <a:pt x="630" y="4171"/>
                    <a:pt x="625" y="4127"/>
                  </a:cubicBezTo>
                  <a:cubicBezTo>
                    <a:pt x="619" y="4116"/>
                    <a:pt x="619" y="4100"/>
                    <a:pt x="619" y="4089"/>
                  </a:cubicBezTo>
                  <a:cubicBezTo>
                    <a:pt x="603" y="3958"/>
                    <a:pt x="592" y="3837"/>
                    <a:pt x="586" y="3711"/>
                  </a:cubicBezTo>
                  <a:cubicBezTo>
                    <a:pt x="570" y="3509"/>
                    <a:pt x="559" y="3295"/>
                    <a:pt x="543" y="3082"/>
                  </a:cubicBezTo>
                  <a:cubicBezTo>
                    <a:pt x="537" y="3022"/>
                    <a:pt x="537" y="2967"/>
                    <a:pt x="532" y="2907"/>
                  </a:cubicBezTo>
                  <a:cubicBezTo>
                    <a:pt x="532" y="2830"/>
                    <a:pt x="521" y="2754"/>
                    <a:pt x="515" y="2677"/>
                  </a:cubicBezTo>
                  <a:cubicBezTo>
                    <a:pt x="482" y="2261"/>
                    <a:pt x="433" y="1839"/>
                    <a:pt x="395" y="1413"/>
                  </a:cubicBezTo>
                  <a:cubicBezTo>
                    <a:pt x="378" y="1303"/>
                    <a:pt x="367" y="1194"/>
                    <a:pt x="356" y="1084"/>
                  </a:cubicBezTo>
                  <a:cubicBezTo>
                    <a:pt x="351" y="1029"/>
                    <a:pt x="351" y="975"/>
                    <a:pt x="345" y="920"/>
                  </a:cubicBezTo>
                  <a:cubicBezTo>
                    <a:pt x="340" y="865"/>
                    <a:pt x="340" y="810"/>
                    <a:pt x="329" y="756"/>
                  </a:cubicBezTo>
                  <a:cubicBezTo>
                    <a:pt x="313" y="537"/>
                    <a:pt x="296" y="312"/>
                    <a:pt x="274" y="93"/>
                  </a:cubicBezTo>
                  <a:lnTo>
                    <a:pt x="236" y="71"/>
                  </a:lnTo>
                  <a:cubicBezTo>
                    <a:pt x="220" y="66"/>
                    <a:pt x="209" y="66"/>
                    <a:pt x="203" y="61"/>
                  </a:cubicBezTo>
                  <a:cubicBezTo>
                    <a:pt x="187" y="55"/>
                    <a:pt x="176" y="44"/>
                    <a:pt x="165" y="39"/>
                  </a:cubicBezTo>
                  <a:cubicBezTo>
                    <a:pt x="159" y="33"/>
                    <a:pt x="148" y="28"/>
                    <a:pt x="137" y="17"/>
                  </a:cubicBezTo>
                  <a:cubicBezTo>
                    <a:pt x="132" y="11"/>
                    <a:pt x="121" y="6"/>
                    <a:pt x="110" y="0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96" name="Google Shape;3996;p29"/>
            <p:cNvSpPr/>
            <p:nvPr/>
          </p:nvSpPr>
          <p:spPr>
            <a:xfrm>
              <a:off x="1176300" y="2598375"/>
              <a:ext cx="48600" cy="43800"/>
            </a:xfrm>
            <a:custGeom>
              <a:avLst/>
              <a:gdLst/>
              <a:ahLst/>
              <a:cxnLst/>
              <a:rect l="l" t="t" r="r" b="b"/>
              <a:pathLst>
                <a:path w="1944" h="1752" extrusionOk="0">
                  <a:moveTo>
                    <a:pt x="1806" y="0"/>
                  </a:moveTo>
                  <a:cubicBezTo>
                    <a:pt x="1642" y="88"/>
                    <a:pt x="1478" y="175"/>
                    <a:pt x="1325" y="285"/>
                  </a:cubicBezTo>
                  <a:cubicBezTo>
                    <a:pt x="1089" y="465"/>
                    <a:pt x="859" y="657"/>
                    <a:pt x="646" y="871"/>
                  </a:cubicBezTo>
                  <a:cubicBezTo>
                    <a:pt x="433" y="1100"/>
                    <a:pt x="235" y="1347"/>
                    <a:pt x="38" y="1593"/>
                  </a:cubicBezTo>
                  <a:cubicBezTo>
                    <a:pt x="22" y="1609"/>
                    <a:pt x="17" y="1620"/>
                    <a:pt x="0" y="1637"/>
                  </a:cubicBezTo>
                  <a:cubicBezTo>
                    <a:pt x="0" y="1675"/>
                    <a:pt x="11" y="1708"/>
                    <a:pt x="17" y="1752"/>
                  </a:cubicBezTo>
                  <a:cubicBezTo>
                    <a:pt x="82" y="1735"/>
                    <a:pt x="148" y="1730"/>
                    <a:pt x="208" y="1719"/>
                  </a:cubicBezTo>
                  <a:cubicBezTo>
                    <a:pt x="329" y="1697"/>
                    <a:pt x="460" y="1670"/>
                    <a:pt x="586" y="1637"/>
                  </a:cubicBezTo>
                  <a:cubicBezTo>
                    <a:pt x="816" y="1571"/>
                    <a:pt x="1040" y="1489"/>
                    <a:pt x="1254" y="1363"/>
                  </a:cubicBezTo>
                  <a:cubicBezTo>
                    <a:pt x="1407" y="1270"/>
                    <a:pt x="1555" y="1172"/>
                    <a:pt x="1664" y="1035"/>
                  </a:cubicBezTo>
                  <a:cubicBezTo>
                    <a:pt x="1790" y="871"/>
                    <a:pt x="1883" y="679"/>
                    <a:pt x="1927" y="471"/>
                  </a:cubicBezTo>
                  <a:cubicBezTo>
                    <a:pt x="1943" y="367"/>
                    <a:pt x="1910" y="257"/>
                    <a:pt x="1878" y="164"/>
                  </a:cubicBezTo>
                  <a:cubicBezTo>
                    <a:pt x="1856" y="104"/>
                    <a:pt x="1834" y="50"/>
                    <a:pt x="1806" y="0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97" name="Google Shape;3997;p29"/>
            <p:cNvSpPr/>
            <p:nvPr/>
          </p:nvSpPr>
          <p:spPr>
            <a:xfrm>
              <a:off x="1175750" y="2591575"/>
              <a:ext cx="44900" cy="44450"/>
            </a:xfrm>
            <a:custGeom>
              <a:avLst/>
              <a:gdLst/>
              <a:ahLst/>
              <a:cxnLst/>
              <a:rect l="l" t="t" r="r" b="b"/>
              <a:pathLst>
                <a:path w="1796" h="1778" extrusionOk="0">
                  <a:moveTo>
                    <a:pt x="1388" y="1"/>
                  </a:moveTo>
                  <a:cubicBezTo>
                    <a:pt x="1359" y="1"/>
                    <a:pt x="1331" y="2"/>
                    <a:pt x="1303" y="4"/>
                  </a:cubicBezTo>
                  <a:cubicBezTo>
                    <a:pt x="1133" y="26"/>
                    <a:pt x="958" y="75"/>
                    <a:pt x="816" y="185"/>
                  </a:cubicBezTo>
                  <a:cubicBezTo>
                    <a:pt x="679" y="278"/>
                    <a:pt x="597" y="431"/>
                    <a:pt x="515" y="568"/>
                  </a:cubicBezTo>
                  <a:cubicBezTo>
                    <a:pt x="460" y="655"/>
                    <a:pt x="411" y="743"/>
                    <a:pt x="367" y="831"/>
                  </a:cubicBezTo>
                  <a:cubicBezTo>
                    <a:pt x="236" y="1077"/>
                    <a:pt x="110" y="1323"/>
                    <a:pt x="28" y="1586"/>
                  </a:cubicBezTo>
                  <a:cubicBezTo>
                    <a:pt x="22" y="1619"/>
                    <a:pt x="11" y="1652"/>
                    <a:pt x="0" y="1690"/>
                  </a:cubicBezTo>
                  <a:cubicBezTo>
                    <a:pt x="0" y="1717"/>
                    <a:pt x="0" y="1750"/>
                    <a:pt x="11" y="1777"/>
                  </a:cubicBezTo>
                  <a:lnTo>
                    <a:pt x="296" y="1427"/>
                  </a:lnTo>
                  <a:cubicBezTo>
                    <a:pt x="422" y="1268"/>
                    <a:pt x="548" y="1121"/>
                    <a:pt x="695" y="984"/>
                  </a:cubicBezTo>
                  <a:cubicBezTo>
                    <a:pt x="892" y="798"/>
                    <a:pt x="1089" y="628"/>
                    <a:pt x="1308" y="469"/>
                  </a:cubicBezTo>
                  <a:cubicBezTo>
                    <a:pt x="1467" y="365"/>
                    <a:pt x="1631" y="278"/>
                    <a:pt x="1796" y="190"/>
                  </a:cubicBezTo>
                  <a:lnTo>
                    <a:pt x="1752" y="130"/>
                  </a:lnTo>
                  <a:cubicBezTo>
                    <a:pt x="1653" y="27"/>
                    <a:pt x="1518" y="1"/>
                    <a:pt x="1388" y="1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98" name="Google Shape;3998;p29"/>
            <p:cNvSpPr/>
            <p:nvPr/>
          </p:nvSpPr>
          <p:spPr>
            <a:xfrm>
              <a:off x="1185600" y="2674600"/>
              <a:ext cx="43250" cy="41625"/>
            </a:xfrm>
            <a:custGeom>
              <a:avLst/>
              <a:gdLst/>
              <a:ahLst/>
              <a:cxnLst/>
              <a:rect l="l" t="t" r="r" b="b"/>
              <a:pathLst>
                <a:path w="1730" h="1665" extrusionOk="0">
                  <a:moveTo>
                    <a:pt x="1588" y="0"/>
                  </a:moveTo>
                  <a:cubicBezTo>
                    <a:pt x="1489" y="71"/>
                    <a:pt x="1396" y="137"/>
                    <a:pt x="1298" y="214"/>
                  </a:cubicBezTo>
                  <a:cubicBezTo>
                    <a:pt x="1007" y="432"/>
                    <a:pt x="717" y="662"/>
                    <a:pt x="460" y="925"/>
                  </a:cubicBezTo>
                  <a:cubicBezTo>
                    <a:pt x="301" y="1084"/>
                    <a:pt x="159" y="1253"/>
                    <a:pt x="0" y="1412"/>
                  </a:cubicBezTo>
                  <a:cubicBezTo>
                    <a:pt x="6" y="1500"/>
                    <a:pt x="11" y="1582"/>
                    <a:pt x="22" y="1664"/>
                  </a:cubicBezTo>
                  <a:cubicBezTo>
                    <a:pt x="28" y="1659"/>
                    <a:pt x="33" y="1659"/>
                    <a:pt x="39" y="1659"/>
                  </a:cubicBezTo>
                  <a:cubicBezTo>
                    <a:pt x="186" y="1631"/>
                    <a:pt x="323" y="1604"/>
                    <a:pt x="466" y="1571"/>
                  </a:cubicBezTo>
                  <a:cubicBezTo>
                    <a:pt x="608" y="1549"/>
                    <a:pt x="739" y="1478"/>
                    <a:pt x="871" y="1412"/>
                  </a:cubicBezTo>
                  <a:cubicBezTo>
                    <a:pt x="1068" y="1319"/>
                    <a:pt x="1259" y="1226"/>
                    <a:pt x="1434" y="1095"/>
                  </a:cubicBezTo>
                  <a:cubicBezTo>
                    <a:pt x="1571" y="1002"/>
                    <a:pt x="1670" y="848"/>
                    <a:pt x="1703" y="684"/>
                  </a:cubicBezTo>
                  <a:cubicBezTo>
                    <a:pt x="1730" y="536"/>
                    <a:pt x="1730" y="383"/>
                    <a:pt x="1697" y="241"/>
                  </a:cubicBezTo>
                  <a:cubicBezTo>
                    <a:pt x="1675" y="148"/>
                    <a:pt x="1642" y="66"/>
                    <a:pt x="1588" y="0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99" name="Google Shape;3999;p29"/>
            <p:cNvSpPr/>
            <p:nvPr/>
          </p:nvSpPr>
          <p:spPr>
            <a:xfrm>
              <a:off x="1184775" y="2671700"/>
              <a:ext cx="38875" cy="35350"/>
            </a:xfrm>
            <a:custGeom>
              <a:avLst/>
              <a:gdLst/>
              <a:ahLst/>
              <a:cxnLst/>
              <a:rect l="l" t="t" r="r" b="b"/>
              <a:pathLst>
                <a:path w="1555" h="1414" extrusionOk="0">
                  <a:moveTo>
                    <a:pt x="1329" y="0"/>
                  </a:moveTo>
                  <a:cubicBezTo>
                    <a:pt x="1319" y="0"/>
                    <a:pt x="1308" y="1"/>
                    <a:pt x="1298" y="1"/>
                  </a:cubicBezTo>
                  <a:cubicBezTo>
                    <a:pt x="1161" y="7"/>
                    <a:pt x="1019" y="45"/>
                    <a:pt x="893" y="111"/>
                  </a:cubicBezTo>
                  <a:cubicBezTo>
                    <a:pt x="559" y="291"/>
                    <a:pt x="285" y="581"/>
                    <a:pt x="72" y="904"/>
                  </a:cubicBezTo>
                  <a:cubicBezTo>
                    <a:pt x="44" y="948"/>
                    <a:pt x="22" y="986"/>
                    <a:pt x="0" y="1030"/>
                  </a:cubicBezTo>
                  <a:cubicBezTo>
                    <a:pt x="11" y="1156"/>
                    <a:pt x="17" y="1282"/>
                    <a:pt x="33" y="1413"/>
                  </a:cubicBezTo>
                  <a:cubicBezTo>
                    <a:pt x="94" y="1337"/>
                    <a:pt x="159" y="1265"/>
                    <a:pt x="225" y="1200"/>
                  </a:cubicBezTo>
                  <a:cubicBezTo>
                    <a:pt x="488" y="910"/>
                    <a:pt x="778" y="647"/>
                    <a:pt x="1084" y="412"/>
                  </a:cubicBezTo>
                  <a:cubicBezTo>
                    <a:pt x="1243" y="297"/>
                    <a:pt x="1402" y="171"/>
                    <a:pt x="1555" y="61"/>
                  </a:cubicBezTo>
                  <a:cubicBezTo>
                    <a:pt x="1496" y="22"/>
                    <a:pt x="1419" y="0"/>
                    <a:pt x="1329" y="0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00" name="Google Shape;4000;p29"/>
            <p:cNvSpPr/>
            <p:nvPr/>
          </p:nvSpPr>
          <p:spPr>
            <a:xfrm>
              <a:off x="1129500" y="2684575"/>
              <a:ext cx="42700" cy="16050"/>
            </a:xfrm>
            <a:custGeom>
              <a:avLst/>
              <a:gdLst/>
              <a:ahLst/>
              <a:cxnLst/>
              <a:rect l="l" t="t" r="r" b="b"/>
              <a:pathLst>
                <a:path w="1708" h="642" extrusionOk="0">
                  <a:moveTo>
                    <a:pt x="22" y="1"/>
                  </a:moveTo>
                  <a:lnTo>
                    <a:pt x="22" y="1"/>
                  </a:lnTo>
                  <a:cubicBezTo>
                    <a:pt x="0" y="116"/>
                    <a:pt x="27" y="225"/>
                    <a:pt x="121" y="329"/>
                  </a:cubicBezTo>
                  <a:cubicBezTo>
                    <a:pt x="279" y="493"/>
                    <a:pt x="575" y="608"/>
                    <a:pt x="799" y="630"/>
                  </a:cubicBezTo>
                  <a:cubicBezTo>
                    <a:pt x="880" y="638"/>
                    <a:pt x="961" y="641"/>
                    <a:pt x="1043" y="641"/>
                  </a:cubicBezTo>
                  <a:cubicBezTo>
                    <a:pt x="1177" y="641"/>
                    <a:pt x="1312" y="633"/>
                    <a:pt x="1445" y="630"/>
                  </a:cubicBezTo>
                  <a:cubicBezTo>
                    <a:pt x="1516" y="630"/>
                    <a:pt x="1593" y="625"/>
                    <a:pt x="1670" y="614"/>
                  </a:cubicBezTo>
                  <a:lnTo>
                    <a:pt x="1708" y="614"/>
                  </a:lnTo>
                  <a:cubicBezTo>
                    <a:pt x="1702" y="553"/>
                    <a:pt x="1702" y="493"/>
                    <a:pt x="1697" y="433"/>
                  </a:cubicBezTo>
                  <a:cubicBezTo>
                    <a:pt x="1571" y="384"/>
                    <a:pt x="1445" y="334"/>
                    <a:pt x="1319" y="285"/>
                  </a:cubicBezTo>
                  <a:cubicBezTo>
                    <a:pt x="958" y="176"/>
                    <a:pt x="586" y="94"/>
                    <a:pt x="214" y="28"/>
                  </a:cubicBezTo>
                  <a:cubicBezTo>
                    <a:pt x="148" y="23"/>
                    <a:pt x="82" y="6"/>
                    <a:pt x="22" y="1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01" name="Google Shape;4001;p29"/>
            <p:cNvSpPr/>
            <p:nvPr/>
          </p:nvSpPr>
          <p:spPr>
            <a:xfrm>
              <a:off x="1130725" y="2674850"/>
              <a:ext cx="41200" cy="17975"/>
            </a:xfrm>
            <a:custGeom>
              <a:avLst/>
              <a:gdLst/>
              <a:ahLst/>
              <a:cxnLst/>
              <a:rect l="l" t="t" r="r" b="b"/>
              <a:pathLst>
                <a:path w="1648" h="719" extrusionOk="0">
                  <a:moveTo>
                    <a:pt x="450" y="1"/>
                  </a:moveTo>
                  <a:cubicBezTo>
                    <a:pt x="326" y="1"/>
                    <a:pt x="204" y="45"/>
                    <a:pt x="115" y="138"/>
                  </a:cubicBezTo>
                  <a:cubicBezTo>
                    <a:pt x="66" y="182"/>
                    <a:pt x="28" y="247"/>
                    <a:pt x="0" y="308"/>
                  </a:cubicBezTo>
                  <a:cubicBezTo>
                    <a:pt x="61" y="313"/>
                    <a:pt x="121" y="318"/>
                    <a:pt x="181" y="335"/>
                  </a:cubicBezTo>
                  <a:cubicBezTo>
                    <a:pt x="608" y="412"/>
                    <a:pt x="1040" y="499"/>
                    <a:pt x="1451" y="641"/>
                  </a:cubicBezTo>
                  <a:cubicBezTo>
                    <a:pt x="1517" y="669"/>
                    <a:pt x="1577" y="696"/>
                    <a:pt x="1648" y="718"/>
                  </a:cubicBezTo>
                  <a:cubicBezTo>
                    <a:pt x="1642" y="658"/>
                    <a:pt x="1642" y="592"/>
                    <a:pt x="1632" y="526"/>
                  </a:cubicBezTo>
                  <a:cubicBezTo>
                    <a:pt x="1533" y="450"/>
                    <a:pt x="1429" y="384"/>
                    <a:pt x="1320" y="318"/>
                  </a:cubicBezTo>
                  <a:cubicBezTo>
                    <a:pt x="1084" y="176"/>
                    <a:pt x="832" y="61"/>
                    <a:pt x="559" y="12"/>
                  </a:cubicBezTo>
                  <a:cubicBezTo>
                    <a:pt x="523" y="4"/>
                    <a:pt x="486" y="1"/>
                    <a:pt x="450" y="1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02" name="Google Shape;4002;p29"/>
            <p:cNvSpPr/>
            <p:nvPr/>
          </p:nvSpPr>
          <p:spPr>
            <a:xfrm>
              <a:off x="1155775" y="2530350"/>
              <a:ext cx="23550" cy="214050"/>
            </a:xfrm>
            <a:custGeom>
              <a:avLst/>
              <a:gdLst/>
              <a:ahLst/>
              <a:cxnLst/>
              <a:rect l="l" t="t" r="r" b="b"/>
              <a:pathLst>
                <a:path w="942" h="8562" extrusionOk="0">
                  <a:moveTo>
                    <a:pt x="82" y="1"/>
                  </a:moveTo>
                  <a:lnTo>
                    <a:pt x="71" y="17"/>
                  </a:lnTo>
                  <a:lnTo>
                    <a:pt x="55" y="34"/>
                  </a:lnTo>
                  <a:cubicBezTo>
                    <a:pt x="55" y="39"/>
                    <a:pt x="55" y="45"/>
                    <a:pt x="49" y="45"/>
                  </a:cubicBezTo>
                  <a:lnTo>
                    <a:pt x="0" y="94"/>
                  </a:lnTo>
                  <a:cubicBezTo>
                    <a:pt x="0" y="132"/>
                    <a:pt x="6" y="171"/>
                    <a:pt x="6" y="209"/>
                  </a:cubicBezTo>
                  <a:cubicBezTo>
                    <a:pt x="44" y="789"/>
                    <a:pt x="153" y="1358"/>
                    <a:pt x="192" y="1939"/>
                  </a:cubicBezTo>
                  <a:cubicBezTo>
                    <a:pt x="208" y="2130"/>
                    <a:pt x="224" y="2316"/>
                    <a:pt x="246" y="2508"/>
                  </a:cubicBezTo>
                  <a:lnTo>
                    <a:pt x="263" y="2650"/>
                  </a:lnTo>
                  <a:cubicBezTo>
                    <a:pt x="263" y="2672"/>
                    <a:pt x="268" y="2699"/>
                    <a:pt x="268" y="2721"/>
                  </a:cubicBezTo>
                  <a:cubicBezTo>
                    <a:pt x="274" y="2760"/>
                    <a:pt x="274" y="2803"/>
                    <a:pt x="279" y="2842"/>
                  </a:cubicBezTo>
                  <a:cubicBezTo>
                    <a:pt x="290" y="2885"/>
                    <a:pt x="290" y="2918"/>
                    <a:pt x="296" y="2962"/>
                  </a:cubicBezTo>
                  <a:lnTo>
                    <a:pt x="334" y="3329"/>
                  </a:lnTo>
                  <a:cubicBezTo>
                    <a:pt x="334" y="3362"/>
                    <a:pt x="345" y="3400"/>
                    <a:pt x="345" y="3427"/>
                  </a:cubicBezTo>
                  <a:cubicBezTo>
                    <a:pt x="345" y="3444"/>
                    <a:pt x="350" y="3471"/>
                    <a:pt x="350" y="3498"/>
                  </a:cubicBezTo>
                  <a:cubicBezTo>
                    <a:pt x="372" y="3761"/>
                    <a:pt x="389" y="4018"/>
                    <a:pt x="416" y="4276"/>
                  </a:cubicBezTo>
                  <a:cubicBezTo>
                    <a:pt x="460" y="4670"/>
                    <a:pt x="526" y="5058"/>
                    <a:pt x="564" y="5458"/>
                  </a:cubicBezTo>
                  <a:cubicBezTo>
                    <a:pt x="591" y="5704"/>
                    <a:pt x="602" y="5951"/>
                    <a:pt x="619" y="6197"/>
                  </a:cubicBezTo>
                  <a:cubicBezTo>
                    <a:pt x="619" y="6235"/>
                    <a:pt x="624" y="6268"/>
                    <a:pt x="624" y="6312"/>
                  </a:cubicBezTo>
                  <a:cubicBezTo>
                    <a:pt x="630" y="6339"/>
                    <a:pt x="630" y="6367"/>
                    <a:pt x="630" y="6394"/>
                  </a:cubicBezTo>
                  <a:cubicBezTo>
                    <a:pt x="630" y="6438"/>
                    <a:pt x="635" y="6471"/>
                    <a:pt x="635" y="6509"/>
                  </a:cubicBezTo>
                  <a:cubicBezTo>
                    <a:pt x="635" y="6536"/>
                    <a:pt x="646" y="6575"/>
                    <a:pt x="646" y="6607"/>
                  </a:cubicBezTo>
                  <a:lnTo>
                    <a:pt x="646" y="6646"/>
                  </a:lnTo>
                  <a:cubicBezTo>
                    <a:pt x="646" y="6695"/>
                    <a:pt x="646" y="6744"/>
                    <a:pt x="651" y="6794"/>
                  </a:cubicBezTo>
                  <a:cubicBezTo>
                    <a:pt x="651" y="6821"/>
                    <a:pt x="657" y="6854"/>
                    <a:pt x="657" y="6881"/>
                  </a:cubicBezTo>
                  <a:cubicBezTo>
                    <a:pt x="657" y="6903"/>
                    <a:pt x="668" y="6930"/>
                    <a:pt x="668" y="6947"/>
                  </a:cubicBezTo>
                  <a:cubicBezTo>
                    <a:pt x="723" y="7489"/>
                    <a:pt x="777" y="8031"/>
                    <a:pt x="848" y="8562"/>
                  </a:cubicBezTo>
                  <a:lnTo>
                    <a:pt x="942" y="8562"/>
                  </a:lnTo>
                  <a:cubicBezTo>
                    <a:pt x="892" y="8217"/>
                    <a:pt x="848" y="7872"/>
                    <a:pt x="810" y="7516"/>
                  </a:cubicBezTo>
                  <a:lnTo>
                    <a:pt x="766" y="7106"/>
                  </a:lnTo>
                  <a:cubicBezTo>
                    <a:pt x="761" y="7034"/>
                    <a:pt x="755" y="6963"/>
                    <a:pt x="750" y="6892"/>
                  </a:cubicBezTo>
                  <a:lnTo>
                    <a:pt x="750" y="6881"/>
                  </a:lnTo>
                  <a:cubicBezTo>
                    <a:pt x="750" y="6854"/>
                    <a:pt x="739" y="6815"/>
                    <a:pt x="739" y="6788"/>
                  </a:cubicBezTo>
                  <a:cubicBezTo>
                    <a:pt x="739" y="6744"/>
                    <a:pt x="734" y="6690"/>
                    <a:pt x="734" y="6635"/>
                  </a:cubicBezTo>
                  <a:cubicBezTo>
                    <a:pt x="734" y="6597"/>
                    <a:pt x="728" y="6569"/>
                    <a:pt x="728" y="6536"/>
                  </a:cubicBezTo>
                  <a:cubicBezTo>
                    <a:pt x="728" y="6482"/>
                    <a:pt x="723" y="6427"/>
                    <a:pt x="723" y="6372"/>
                  </a:cubicBezTo>
                  <a:cubicBezTo>
                    <a:pt x="723" y="6339"/>
                    <a:pt x="712" y="6296"/>
                    <a:pt x="712" y="6263"/>
                  </a:cubicBezTo>
                  <a:cubicBezTo>
                    <a:pt x="701" y="6005"/>
                    <a:pt x="679" y="5743"/>
                    <a:pt x="657" y="5485"/>
                  </a:cubicBezTo>
                  <a:cubicBezTo>
                    <a:pt x="619" y="5058"/>
                    <a:pt x="547" y="4648"/>
                    <a:pt x="509" y="4232"/>
                  </a:cubicBezTo>
                  <a:cubicBezTo>
                    <a:pt x="493" y="4090"/>
                    <a:pt x="482" y="3953"/>
                    <a:pt x="465" y="3805"/>
                  </a:cubicBezTo>
                  <a:cubicBezTo>
                    <a:pt x="454" y="3663"/>
                    <a:pt x="438" y="3526"/>
                    <a:pt x="427" y="3384"/>
                  </a:cubicBezTo>
                  <a:cubicBezTo>
                    <a:pt x="427" y="3351"/>
                    <a:pt x="416" y="3323"/>
                    <a:pt x="416" y="3285"/>
                  </a:cubicBezTo>
                  <a:cubicBezTo>
                    <a:pt x="411" y="3197"/>
                    <a:pt x="400" y="3110"/>
                    <a:pt x="389" y="3022"/>
                  </a:cubicBezTo>
                  <a:cubicBezTo>
                    <a:pt x="383" y="2984"/>
                    <a:pt x="383" y="2946"/>
                    <a:pt x="378" y="2902"/>
                  </a:cubicBezTo>
                  <a:cubicBezTo>
                    <a:pt x="372" y="2847"/>
                    <a:pt x="361" y="2803"/>
                    <a:pt x="356" y="2749"/>
                  </a:cubicBezTo>
                  <a:cubicBezTo>
                    <a:pt x="356" y="2727"/>
                    <a:pt x="350" y="2699"/>
                    <a:pt x="350" y="2677"/>
                  </a:cubicBezTo>
                  <a:cubicBezTo>
                    <a:pt x="350" y="2661"/>
                    <a:pt x="345" y="2628"/>
                    <a:pt x="345" y="2612"/>
                  </a:cubicBezTo>
                  <a:cubicBezTo>
                    <a:pt x="334" y="2563"/>
                    <a:pt x="334" y="2524"/>
                    <a:pt x="328" y="2475"/>
                  </a:cubicBezTo>
                  <a:cubicBezTo>
                    <a:pt x="296" y="2152"/>
                    <a:pt x="268" y="1829"/>
                    <a:pt x="235" y="1506"/>
                  </a:cubicBezTo>
                  <a:cubicBezTo>
                    <a:pt x="208" y="1216"/>
                    <a:pt x="164" y="926"/>
                    <a:pt x="131" y="641"/>
                  </a:cubicBezTo>
                  <a:cubicBezTo>
                    <a:pt x="126" y="576"/>
                    <a:pt x="115" y="521"/>
                    <a:pt x="110" y="466"/>
                  </a:cubicBezTo>
                  <a:cubicBezTo>
                    <a:pt x="104" y="411"/>
                    <a:pt x="104" y="368"/>
                    <a:pt x="99" y="313"/>
                  </a:cubicBezTo>
                  <a:lnTo>
                    <a:pt x="99" y="285"/>
                  </a:lnTo>
                  <a:cubicBezTo>
                    <a:pt x="99" y="236"/>
                    <a:pt x="88" y="198"/>
                    <a:pt x="88" y="149"/>
                  </a:cubicBezTo>
                  <a:lnTo>
                    <a:pt x="88" y="132"/>
                  </a:lnTo>
                  <a:lnTo>
                    <a:pt x="88" y="127"/>
                  </a:lnTo>
                  <a:cubicBezTo>
                    <a:pt x="82" y="88"/>
                    <a:pt x="82" y="45"/>
                    <a:pt x="82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03" name="Google Shape;4003;p29"/>
            <p:cNvSpPr/>
            <p:nvPr/>
          </p:nvSpPr>
          <p:spPr>
            <a:xfrm>
              <a:off x="1164375" y="2530075"/>
              <a:ext cx="24125" cy="214325"/>
            </a:xfrm>
            <a:custGeom>
              <a:avLst/>
              <a:gdLst/>
              <a:ahLst/>
              <a:cxnLst/>
              <a:rect l="l" t="t" r="r" b="b"/>
              <a:pathLst>
                <a:path w="965" h="8573" extrusionOk="0">
                  <a:moveTo>
                    <a:pt x="1" y="1"/>
                  </a:moveTo>
                  <a:cubicBezTo>
                    <a:pt x="1" y="34"/>
                    <a:pt x="6" y="72"/>
                    <a:pt x="6" y="105"/>
                  </a:cubicBezTo>
                  <a:cubicBezTo>
                    <a:pt x="28" y="324"/>
                    <a:pt x="39" y="548"/>
                    <a:pt x="61" y="767"/>
                  </a:cubicBezTo>
                  <a:cubicBezTo>
                    <a:pt x="67" y="822"/>
                    <a:pt x="67" y="877"/>
                    <a:pt x="72" y="931"/>
                  </a:cubicBezTo>
                  <a:cubicBezTo>
                    <a:pt x="83" y="986"/>
                    <a:pt x="83" y="1041"/>
                    <a:pt x="88" y="1096"/>
                  </a:cubicBezTo>
                  <a:cubicBezTo>
                    <a:pt x="99" y="1205"/>
                    <a:pt x="110" y="1315"/>
                    <a:pt x="121" y="1424"/>
                  </a:cubicBezTo>
                  <a:cubicBezTo>
                    <a:pt x="165" y="1840"/>
                    <a:pt x="209" y="2267"/>
                    <a:pt x="247" y="2688"/>
                  </a:cubicBezTo>
                  <a:cubicBezTo>
                    <a:pt x="253" y="2765"/>
                    <a:pt x="253" y="2842"/>
                    <a:pt x="258" y="2913"/>
                  </a:cubicBezTo>
                  <a:cubicBezTo>
                    <a:pt x="264" y="2979"/>
                    <a:pt x="264" y="3033"/>
                    <a:pt x="275" y="3093"/>
                  </a:cubicBezTo>
                  <a:cubicBezTo>
                    <a:pt x="286" y="3296"/>
                    <a:pt x="302" y="3509"/>
                    <a:pt x="313" y="3723"/>
                  </a:cubicBezTo>
                  <a:cubicBezTo>
                    <a:pt x="329" y="3854"/>
                    <a:pt x="335" y="3975"/>
                    <a:pt x="346" y="4101"/>
                  </a:cubicBezTo>
                  <a:cubicBezTo>
                    <a:pt x="346" y="4112"/>
                    <a:pt x="357" y="4128"/>
                    <a:pt x="357" y="4139"/>
                  </a:cubicBezTo>
                  <a:cubicBezTo>
                    <a:pt x="362" y="4183"/>
                    <a:pt x="362" y="4221"/>
                    <a:pt x="368" y="4265"/>
                  </a:cubicBezTo>
                  <a:cubicBezTo>
                    <a:pt x="368" y="4276"/>
                    <a:pt x="373" y="4292"/>
                    <a:pt x="373" y="4303"/>
                  </a:cubicBezTo>
                  <a:cubicBezTo>
                    <a:pt x="373" y="4314"/>
                    <a:pt x="384" y="4325"/>
                    <a:pt x="384" y="4341"/>
                  </a:cubicBezTo>
                  <a:cubicBezTo>
                    <a:pt x="390" y="4347"/>
                    <a:pt x="390" y="4358"/>
                    <a:pt x="390" y="4363"/>
                  </a:cubicBezTo>
                  <a:cubicBezTo>
                    <a:pt x="390" y="4380"/>
                    <a:pt x="395" y="4391"/>
                    <a:pt x="395" y="4407"/>
                  </a:cubicBezTo>
                  <a:cubicBezTo>
                    <a:pt x="400" y="4440"/>
                    <a:pt x="400" y="4467"/>
                    <a:pt x="411" y="4500"/>
                  </a:cubicBezTo>
                  <a:cubicBezTo>
                    <a:pt x="411" y="4522"/>
                    <a:pt x="411" y="4549"/>
                    <a:pt x="417" y="4571"/>
                  </a:cubicBezTo>
                  <a:cubicBezTo>
                    <a:pt x="466" y="4905"/>
                    <a:pt x="521" y="5245"/>
                    <a:pt x="576" y="5579"/>
                  </a:cubicBezTo>
                  <a:cubicBezTo>
                    <a:pt x="587" y="5644"/>
                    <a:pt x="592" y="5721"/>
                    <a:pt x="608" y="5797"/>
                  </a:cubicBezTo>
                  <a:lnTo>
                    <a:pt x="647" y="6082"/>
                  </a:lnTo>
                  <a:cubicBezTo>
                    <a:pt x="663" y="6175"/>
                    <a:pt x="674" y="6257"/>
                    <a:pt x="685" y="6345"/>
                  </a:cubicBezTo>
                  <a:cubicBezTo>
                    <a:pt x="691" y="6432"/>
                    <a:pt x="702" y="6520"/>
                    <a:pt x="712" y="6613"/>
                  </a:cubicBezTo>
                  <a:cubicBezTo>
                    <a:pt x="712" y="6624"/>
                    <a:pt x="718" y="6640"/>
                    <a:pt x="718" y="6657"/>
                  </a:cubicBezTo>
                  <a:lnTo>
                    <a:pt x="756" y="7149"/>
                  </a:lnTo>
                  <a:lnTo>
                    <a:pt x="756" y="7171"/>
                  </a:lnTo>
                  <a:cubicBezTo>
                    <a:pt x="756" y="7204"/>
                    <a:pt x="767" y="7242"/>
                    <a:pt x="767" y="7275"/>
                  </a:cubicBezTo>
                  <a:cubicBezTo>
                    <a:pt x="773" y="7336"/>
                    <a:pt x="773" y="7390"/>
                    <a:pt x="778" y="7450"/>
                  </a:cubicBezTo>
                  <a:lnTo>
                    <a:pt x="778" y="7461"/>
                  </a:lnTo>
                  <a:cubicBezTo>
                    <a:pt x="778" y="7489"/>
                    <a:pt x="789" y="7522"/>
                    <a:pt x="789" y="7549"/>
                  </a:cubicBezTo>
                  <a:cubicBezTo>
                    <a:pt x="800" y="7669"/>
                    <a:pt x="806" y="7801"/>
                    <a:pt x="822" y="7927"/>
                  </a:cubicBezTo>
                  <a:cubicBezTo>
                    <a:pt x="833" y="8091"/>
                    <a:pt x="849" y="8244"/>
                    <a:pt x="860" y="8403"/>
                  </a:cubicBezTo>
                  <a:cubicBezTo>
                    <a:pt x="860" y="8425"/>
                    <a:pt x="871" y="8447"/>
                    <a:pt x="871" y="8463"/>
                  </a:cubicBezTo>
                  <a:cubicBezTo>
                    <a:pt x="871" y="8507"/>
                    <a:pt x="877" y="8540"/>
                    <a:pt x="877" y="8573"/>
                  </a:cubicBezTo>
                  <a:lnTo>
                    <a:pt x="964" y="8573"/>
                  </a:lnTo>
                  <a:cubicBezTo>
                    <a:pt x="964" y="8567"/>
                    <a:pt x="964" y="8567"/>
                    <a:pt x="959" y="8551"/>
                  </a:cubicBezTo>
                  <a:lnTo>
                    <a:pt x="877" y="7527"/>
                  </a:lnTo>
                  <a:cubicBezTo>
                    <a:pt x="877" y="7500"/>
                    <a:pt x="871" y="7467"/>
                    <a:pt x="871" y="7440"/>
                  </a:cubicBezTo>
                  <a:cubicBezTo>
                    <a:pt x="871" y="7396"/>
                    <a:pt x="860" y="7357"/>
                    <a:pt x="860" y="7314"/>
                  </a:cubicBezTo>
                  <a:cubicBezTo>
                    <a:pt x="855" y="7275"/>
                    <a:pt x="855" y="7232"/>
                    <a:pt x="849" y="7193"/>
                  </a:cubicBezTo>
                  <a:cubicBezTo>
                    <a:pt x="849" y="7160"/>
                    <a:pt x="849" y="7117"/>
                    <a:pt x="838" y="7078"/>
                  </a:cubicBezTo>
                  <a:lnTo>
                    <a:pt x="838" y="7062"/>
                  </a:lnTo>
                  <a:cubicBezTo>
                    <a:pt x="827" y="6947"/>
                    <a:pt x="822" y="6821"/>
                    <a:pt x="806" y="6706"/>
                  </a:cubicBezTo>
                  <a:lnTo>
                    <a:pt x="806" y="6701"/>
                  </a:lnTo>
                  <a:cubicBezTo>
                    <a:pt x="800" y="6651"/>
                    <a:pt x="800" y="6602"/>
                    <a:pt x="795" y="6553"/>
                  </a:cubicBezTo>
                  <a:cubicBezTo>
                    <a:pt x="778" y="6427"/>
                    <a:pt x="756" y="6296"/>
                    <a:pt x="745" y="6164"/>
                  </a:cubicBezTo>
                  <a:cubicBezTo>
                    <a:pt x="696" y="5803"/>
                    <a:pt x="636" y="5442"/>
                    <a:pt x="581" y="5075"/>
                  </a:cubicBezTo>
                  <a:cubicBezTo>
                    <a:pt x="554" y="4911"/>
                    <a:pt x="526" y="4741"/>
                    <a:pt x="499" y="4577"/>
                  </a:cubicBezTo>
                  <a:cubicBezTo>
                    <a:pt x="494" y="4549"/>
                    <a:pt x="494" y="4517"/>
                    <a:pt x="483" y="4489"/>
                  </a:cubicBezTo>
                  <a:cubicBezTo>
                    <a:pt x="477" y="4445"/>
                    <a:pt x="477" y="4413"/>
                    <a:pt x="472" y="4374"/>
                  </a:cubicBezTo>
                  <a:cubicBezTo>
                    <a:pt x="466" y="4331"/>
                    <a:pt x="466" y="4292"/>
                    <a:pt x="455" y="4248"/>
                  </a:cubicBezTo>
                  <a:cubicBezTo>
                    <a:pt x="455" y="4221"/>
                    <a:pt x="450" y="4188"/>
                    <a:pt x="450" y="4161"/>
                  </a:cubicBezTo>
                  <a:cubicBezTo>
                    <a:pt x="444" y="4155"/>
                    <a:pt x="444" y="4139"/>
                    <a:pt x="444" y="4133"/>
                  </a:cubicBezTo>
                  <a:cubicBezTo>
                    <a:pt x="439" y="4068"/>
                    <a:pt x="428" y="4002"/>
                    <a:pt x="422" y="3936"/>
                  </a:cubicBezTo>
                  <a:cubicBezTo>
                    <a:pt x="390" y="3537"/>
                    <a:pt x="368" y="3143"/>
                    <a:pt x="340" y="2743"/>
                  </a:cubicBezTo>
                  <a:cubicBezTo>
                    <a:pt x="307" y="2322"/>
                    <a:pt x="258" y="1906"/>
                    <a:pt x="220" y="1484"/>
                  </a:cubicBezTo>
                  <a:cubicBezTo>
                    <a:pt x="171" y="1035"/>
                    <a:pt x="138" y="592"/>
                    <a:pt x="99" y="138"/>
                  </a:cubicBezTo>
                  <a:cubicBezTo>
                    <a:pt x="99" y="105"/>
                    <a:pt x="94" y="72"/>
                    <a:pt x="94" y="34"/>
                  </a:cubicBezTo>
                  <a:cubicBezTo>
                    <a:pt x="72" y="34"/>
                    <a:pt x="61" y="28"/>
                    <a:pt x="45" y="23"/>
                  </a:cubicBezTo>
                  <a:cubicBezTo>
                    <a:pt x="28" y="17"/>
                    <a:pt x="12" y="6"/>
                    <a:pt x="1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04" name="Google Shape;4004;p29"/>
            <p:cNvSpPr/>
            <p:nvPr/>
          </p:nvSpPr>
          <p:spPr>
            <a:xfrm>
              <a:off x="1103500" y="2571700"/>
              <a:ext cx="63100" cy="47500"/>
            </a:xfrm>
            <a:custGeom>
              <a:avLst/>
              <a:gdLst/>
              <a:ahLst/>
              <a:cxnLst/>
              <a:rect l="l" t="t" r="r" b="b"/>
              <a:pathLst>
                <a:path w="2524" h="1900" extrusionOk="0">
                  <a:moveTo>
                    <a:pt x="792" y="1"/>
                  </a:moveTo>
                  <a:cubicBezTo>
                    <a:pt x="704" y="1"/>
                    <a:pt x="617" y="10"/>
                    <a:pt x="531" y="33"/>
                  </a:cubicBezTo>
                  <a:cubicBezTo>
                    <a:pt x="142" y="159"/>
                    <a:pt x="0" y="553"/>
                    <a:pt x="6" y="941"/>
                  </a:cubicBezTo>
                  <a:cubicBezTo>
                    <a:pt x="28" y="1215"/>
                    <a:pt x="203" y="1434"/>
                    <a:pt x="411" y="1593"/>
                  </a:cubicBezTo>
                  <a:cubicBezTo>
                    <a:pt x="717" y="1844"/>
                    <a:pt x="1128" y="1894"/>
                    <a:pt x="1511" y="1899"/>
                  </a:cubicBezTo>
                  <a:lnTo>
                    <a:pt x="1511" y="1899"/>
                  </a:lnTo>
                  <a:cubicBezTo>
                    <a:pt x="1837" y="1899"/>
                    <a:pt x="2164" y="1860"/>
                    <a:pt x="2474" y="1751"/>
                  </a:cubicBezTo>
                  <a:cubicBezTo>
                    <a:pt x="2491" y="1746"/>
                    <a:pt x="2502" y="1735"/>
                    <a:pt x="2523" y="1730"/>
                  </a:cubicBezTo>
                  <a:cubicBezTo>
                    <a:pt x="2523" y="1697"/>
                    <a:pt x="2518" y="1669"/>
                    <a:pt x="2518" y="1636"/>
                  </a:cubicBezTo>
                  <a:cubicBezTo>
                    <a:pt x="2496" y="1647"/>
                    <a:pt x="2474" y="1653"/>
                    <a:pt x="2441" y="1669"/>
                  </a:cubicBezTo>
                  <a:cubicBezTo>
                    <a:pt x="2136" y="1771"/>
                    <a:pt x="1811" y="1807"/>
                    <a:pt x="1494" y="1807"/>
                  </a:cubicBezTo>
                  <a:cubicBezTo>
                    <a:pt x="1470" y="1807"/>
                    <a:pt x="1447" y="1807"/>
                    <a:pt x="1423" y="1806"/>
                  </a:cubicBezTo>
                  <a:cubicBezTo>
                    <a:pt x="1067" y="1801"/>
                    <a:pt x="690" y="1730"/>
                    <a:pt x="411" y="1483"/>
                  </a:cubicBezTo>
                  <a:cubicBezTo>
                    <a:pt x="252" y="1352"/>
                    <a:pt x="115" y="1177"/>
                    <a:pt x="88" y="963"/>
                  </a:cubicBezTo>
                  <a:cubicBezTo>
                    <a:pt x="77" y="826"/>
                    <a:pt x="104" y="695"/>
                    <a:pt x="137" y="569"/>
                  </a:cubicBezTo>
                  <a:cubicBezTo>
                    <a:pt x="222" y="266"/>
                    <a:pt x="472" y="92"/>
                    <a:pt x="767" y="92"/>
                  </a:cubicBezTo>
                  <a:cubicBezTo>
                    <a:pt x="776" y="92"/>
                    <a:pt x="785" y="93"/>
                    <a:pt x="794" y="93"/>
                  </a:cubicBezTo>
                  <a:cubicBezTo>
                    <a:pt x="1046" y="93"/>
                    <a:pt x="1292" y="170"/>
                    <a:pt x="1511" y="295"/>
                  </a:cubicBezTo>
                  <a:cubicBezTo>
                    <a:pt x="1735" y="421"/>
                    <a:pt x="1943" y="586"/>
                    <a:pt x="2135" y="772"/>
                  </a:cubicBezTo>
                  <a:cubicBezTo>
                    <a:pt x="2239" y="881"/>
                    <a:pt x="2337" y="991"/>
                    <a:pt x="2447" y="1095"/>
                  </a:cubicBezTo>
                  <a:cubicBezTo>
                    <a:pt x="2447" y="1045"/>
                    <a:pt x="2441" y="996"/>
                    <a:pt x="2436" y="952"/>
                  </a:cubicBezTo>
                  <a:cubicBezTo>
                    <a:pt x="2392" y="903"/>
                    <a:pt x="2348" y="859"/>
                    <a:pt x="2305" y="815"/>
                  </a:cubicBezTo>
                  <a:cubicBezTo>
                    <a:pt x="2173" y="679"/>
                    <a:pt x="2031" y="547"/>
                    <a:pt x="1883" y="432"/>
                  </a:cubicBezTo>
                  <a:cubicBezTo>
                    <a:pt x="1670" y="257"/>
                    <a:pt x="1429" y="109"/>
                    <a:pt x="1161" y="49"/>
                  </a:cubicBezTo>
                  <a:cubicBezTo>
                    <a:pt x="1041" y="20"/>
                    <a:pt x="917" y="1"/>
                    <a:pt x="792" y="1"/>
                  </a:cubicBezTo>
                  <a:close/>
                  <a:moveTo>
                    <a:pt x="1511" y="1899"/>
                  </a:moveTo>
                  <a:lnTo>
                    <a:pt x="1511" y="1899"/>
                  </a:lnTo>
                  <a:cubicBezTo>
                    <a:pt x="1509" y="1899"/>
                    <a:pt x="1507" y="1899"/>
                    <a:pt x="1505" y="1899"/>
                  </a:cubicBezTo>
                  <a:lnTo>
                    <a:pt x="1511" y="1899"/>
                  </a:lnTo>
                  <a:cubicBezTo>
                    <a:pt x="1511" y="1899"/>
                    <a:pt x="1511" y="1899"/>
                    <a:pt x="1511" y="1899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05" name="Google Shape;4005;p29"/>
            <p:cNvSpPr/>
            <p:nvPr/>
          </p:nvSpPr>
          <p:spPr>
            <a:xfrm>
              <a:off x="1105550" y="2585775"/>
              <a:ext cx="60225" cy="20000"/>
            </a:xfrm>
            <a:custGeom>
              <a:avLst/>
              <a:gdLst/>
              <a:ahLst/>
              <a:cxnLst/>
              <a:rect l="l" t="t" r="r" b="b"/>
              <a:pathLst>
                <a:path w="2409" h="800" extrusionOk="0">
                  <a:moveTo>
                    <a:pt x="493" y="1"/>
                  </a:moveTo>
                  <a:cubicBezTo>
                    <a:pt x="429" y="1"/>
                    <a:pt x="365" y="4"/>
                    <a:pt x="301" y="12"/>
                  </a:cubicBezTo>
                  <a:lnTo>
                    <a:pt x="93" y="34"/>
                  </a:lnTo>
                  <a:cubicBezTo>
                    <a:pt x="60" y="39"/>
                    <a:pt x="0" y="34"/>
                    <a:pt x="0" y="88"/>
                  </a:cubicBezTo>
                  <a:cubicBezTo>
                    <a:pt x="0" y="105"/>
                    <a:pt x="22" y="127"/>
                    <a:pt x="50" y="127"/>
                  </a:cubicBezTo>
                  <a:cubicBezTo>
                    <a:pt x="88" y="121"/>
                    <a:pt x="121" y="116"/>
                    <a:pt x="164" y="116"/>
                  </a:cubicBezTo>
                  <a:cubicBezTo>
                    <a:pt x="268" y="105"/>
                    <a:pt x="361" y="99"/>
                    <a:pt x="465" y="94"/>
                  </a:cubicBezTo>
                  <a:cubicBezTo>
                    <a:pt x="476" y="94"/>
                    <a:pt x="487" y="93"/>
                    <a:pt x="498" y="93"/>
                  </a:cubicBezTo>
                  <a:cubicBezTo>
                    <a:pt x="761" y="93"/>
                    <a:pt x="1023" y="157"/>
                    <a:pt x="1270" y="231"/>
                  </a:cubicBezTo>
                  <a:cubicBezTo>
                    <a:pt x="1681" y="346"/>
                    <a:pt x="2058" y="554"/>
                    <a:pt x="2409" y="800"/>
                  </a:cubicBezTo>
                  <a:cubicBezTo>
                    <a:pt x="2403" y="761"/>
                    <a:pt x="2403" y="723"/>
                    <a:pt x="2392" y="679"/>
                  </a:cubicBezTo>
                  <a:cubicBezTo>
                    <a:pt x="2332" y="641"/>
                    <a:pt x="2272" y="597"/>
                    <a:pt x="2195" y="559"/>
                  </a:cubicBezTo>
                  <a:cubicBezTo>
                    <a:pt x="1867" y="346"/>
                    <a:pt x="1511" y="198"/>
                    <a:pt x="1133" y="99"/>
                  </a:cubicBezTo>
                  <a:cubicBezTo>
                    <a:pt x="922" y="40"/>
                    <a:pt x="708" y="1"/>
                    <a:pt x="493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06" name="Google Shape;4006;p29"/>
            <p:cNvSpPr/>
            <p:nvPr/>
          </p:nvSpPr>
          <p:spPr>
            <a:xfrm>
              <a:off x="1173275" y="2589425"/>
              <a:ext cx="53525" cy="55175"/>
            </a:xfrm>
            <a:custGeom>
              <a:avLst/>
              <a:gdLst/>
              <a:ahLst/>
              <a:cxnLst/>
              <a:rect l="l" t="t" r="r" b="b"/>
              <a:pathLst>
                <a:path w="2141" h="2207" extrusionOk="0">
                  <a:moveTo>
                    <a:pt x="1467" y="0"/>
                  </a:moveTo>
                  <a:cubicBezTo>
                    <a:pt x="1278" y="0"/>
                    <a:pt x="1081" y="55"/>
                    <a:pt x="948" y="128"/>
                  </a:cubicBezTo>
                  <a:cubicBezTo>
                    <a:pt x="756" y="227"/>
                    <a:pt x="641" y="402"/>
                    <a:pt x="532" y="588"/>
                  </a:cubicBezTo>
                  <a:cubicBezTo>
                    <a:pt x="384" y="851"/>
                    <a:pt x="236" y="1114"/>
                    <a:pt x="121" y="1398"/>
                  </a:cubicBezTo>
                  <a:cubicBezTo>
                    <a:pt x="88" y="1480"/>
                    <a:pt x="55" y="1573"/>
                    <a:pt x="28" y="1661"/>
                  </a:cubicBezTo>
                  <a:cubicBezTo>
                    <a:pt x="17" y="1699"/>
                    <a:pt x="6" y="1732"/>
                    <a:pt x="1" y="1765"/>
                  </a:cubicBezTo>
                  <a:cubicBezTo>
                    <a:pt x="6" y="1814"/>
                    <a:pt x="12" y="1869"/>
                    <a:pt x="17" y="1924"/>
                  </a:cubicBezTo>
                  <a:cubicBezTo>
                    <a:pt x="17" y="1946"/>
                    <a:pt x="28" y="1973"/>
                    <a:pt x="28" y="1989"/>
                  </a:cubicBezTo>
                  <a:cubicBezTo>
                    <a:pt x="28" y="1978"/>
                    <a:pt x="34" y="1973"/>
                    <a:pt x="34" y="1962"/>
                  </a:cubicBezTo>
                  <a:cubicBezTo>
                    <a:pt x="61" y="1869"/>
                    <a:pt x="88" y="1765"/>
                    <a:pt x="116" y="1672"/>
                  </a:cubicBezTo>
                  <a:cubicBezTo>
                    <a:pt x="203" y="1404"/>
                    <a:pt x="329" y="1157"/>
                    <a:pt x="450" y="917"/>
                  </a:cubicBezTo>
                  <a:cubicBezTo>
                    <a:pt x="499" y="829"/>
                    <a:pt x="554" y="741"/>
                    <a:pt x="603" y="648"/>
                  </a:cubicBezTo>
                  <a:cubicBezTo>
                    <a:pt x="690" y="512"/>
                    <a:pt x="772" y="364"/>
                    <a:pt x="904" y="265"/>
                  </a:cubicBezTo>
                  <a:cubicBezTo>
                    <a:pt x="1041" y="156"/>
                    <a:pt x="1216" y="112"/>
                    <a:pt x="1386" y="90"/>
                  </a:cubicBezTo>
                  <a:cubicBezTo>
                    <a:pt x="1418" y="87"/>
                    <a:pt x="1452" y="85"/>
                    <a:pt x="1486" y="85"/>
                  </a:cubicBezTo>
                  <a:cubicBezTo>
                    <a:pt x="1617" y="85"/>
                    <a:pt x="1754" y="115"/>
                    <a:pt x="1845" y="210"/>
                  </a:cubicBezTo>
                  <a:cubicBezTo>
                    <a:pt x="1922" y="304"/>
                    <a:pt x="1949" y="413"/>
                    <a:pt x="1988" y="522"/>
                  </a:cubicBezTo>
                  <a:cubicBezTo>
                    <a:pt x="2026" y="615"/>
                    <a:pt x="2059" y="719"/>
                    <a:pt x="2037" y="829"/>
                  </a:cubicBezTo>
                  <a:cubicBezTo>
                    <a:pt x="1999" y="1031"/>
                    <a:pt x="1900" y="1223"/>
                    <a:pt x="1780" y="1387"/>
                  </a:cubicBezTo>
                  <a:cubicBezTo>
                    <a:pt x="1670" y="1524"/>
                    <a:pt x="1517" y="1628"/>
                    <a:pt x="1369" y="1716"/>
                  </a:cubicBezTo>
                  <a:cubicBezTo>
                    <a:pt x="1161" y="1847"/>
                    <a:pt x="931" y="1929"/>
                    <a:pt x="696" y="1989"/>
                  </a:cubicBezTo>
                  <a:cubicBezTo>
                    <a:pt x="575" y="2028"/>
                    <a:pt x="444" y="2055"/>
                    <a:pt x="324" y="2071"/>
                  </a:cubicBezTo>
                  <a:cubicBezTo>
                    <a:pt x="236" y="2088"/>
                    <a:pt x="148" y="2099"/>
                    <a:pt x="66" y="2121"/>
                  </a:cubicBezTo>
                  <a:cubicBezTo>
                    <a:pt x="34" y="2126"/>
                    <a:pt x="28" y="2192"/>
                    <a:pt x="61" y="2203"/>
                  </a:cubicBezTo>
                  <a:cubicBezTo>
                    <a:pt x="66" y="2206"/>
                    <a:pt x="73" y="2207"/>
                    <a:pt x="80" y="2207"/>
                  </a:cubicBezTo>
                  <a:cubicBezTo>
                    <a:pt x="87" y="2207"/>
                    <a:pt x="94" y="2206"/>
                    <a:pt x="99" y="2203"/>
                  </a:cubicBezTo>
                  <a:lnTo>
                    <a:pt x="187" y="2181"/>
                  </a:lnTo>
                  <a:cubicBezTo>
                    <a:pt x="280" y="2165"/>
                    <a:pt x="384" y="2148"/>
                    <a:pt x="482" y="2126"/>
                  </a:cubicBezTo>
                  <a:cubicBezTo>
                    <a:pt x="942" y="2039"/>
                    <a:pt x="1396" y="1869"/>
                    <a:pt x="1752" y="1557"/>
                  </a:cubicBezTo>
                  <a:cubicBezTo>
                    <a:pt x="1938" y="1382"/>
                    <a:pt x="2119" y="1037"/>
                    <a:pt x="2135" y="780"/>
                  </a:cubicBezTo>
                  <a:cubicBezTo>
                    <a:pt x="2141" y="637"/>
                    <a:pt x="2081" y="506"/>
                    <a:pt x="2037" y="380"/>
                  </a:cubicBezTo>
                  <a:cubicBezTo>
                    <a:pt x="2020" y="314"/>
                    <a:pt x="1988" y="254"/>
                    <a:pt x="1944" y="205"/>
                  </a:cubicBezTo>
                  <a:cubicBezTo>
                    <a:pt x="1842" y="56"/>
                    <a:pt x="1658" y="0"/>
                    <a:pt x="1467" y="0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07" name="Google Shape;4007;p29"/>
            <p:cNvSpPr/>
            <p:nvPr/>
          </p:nvSpPr>
          <p:spPr>
            <a:xfrm>
              <a:off x="1173550" y="2595075"/>
              <a:ext cx="49975" cy="45325"/>
            </a:xfrm>
            <a:custGeom>
              <a:avLst/>
              <a:gdLst/>
              <a:ahLst/>
              <a:cxnLst/>
              <a:rect l="l" t="t" r="r" b="b"/>
              <a:pathLst>
                <a:path w="1999" h="1813" extrusionOk="0">
                  <a:moveTo>
                    <a:pt x="1960" y="1"/>
                  </a:moveTo>
                  <a:cubicBezTo>
                    <a:pt x="1769" y="105"/>
                    <a:pt x="1577" y="209"/>
                    <a:pt x="1396" y="329"/>
                  </a:cubicBezTo>
                  <a:cubicBezTo>
                    <a:pt x="1177" y="488"/>
                    <a:pt x="980" y="663"/>
                    <a:pt x="783" y="844"/>
                  </a:cubicBezTo>
                  <a:cubicBezTo>
                    <a:pt x="641" y="981"/>
                    <a:pt x="510" y="1139"/>
                    <a:pt x="384" y="1287"/>
                  </a:cubicBezTo>
                  <a:lnTo>
                    <a:pt x="99" y="1637"/>
                  </a:lnTo>
                  <a:cubicBezTo>
                    <a:pt x="72" y="1676"/>
                    <a:pt x="28" y="1714"/>
                    <a:pt x="12" y="1758"/>
                  </a:cubicBezTo>
                  <a:cubicBezTo>
                    <a:pt x="1" y="1785"/>
                    <a:pt x="23" y="1807"/>
                    <a:pt x="44" y="1813"/>
                  </a:cubicBezTo>
                  <a:cubicBezTo>
                    <a:pt x="66" y="1813"/>
                    <a:pt x="83" y="1807"/>
                    <a:pt x="94" y="1785"/>
                  </a:cubicBezTo>
                  <a:cubicBezTo>
                    <a:pt x="110" y="1758"/>
                    <a:pt x="127" y="1741"/>
                    <a:pt x="148" y="1720"/>
                  </a:cubicBezTo>
                  <a:cubicBezTo>
                    <a:pt x="345" y="1473"/>
                    <a:pt x="543" y="1227"/>
                    <a:pt x="756" y="992"/>
                  </a:cubicBezTo>
                  <a:cubicBezTo>
                    <a:pt x="959" y="784"/>
                    <a:pt x="1194" y="592"/>
                    <a:pt x="1435" y="411"/>
                  </a:cubicBezTo>
                  <a:cubicBezTo>
                    <a:pt x="1610" y="291"/>
                    <a:pt x="1807" y="187"/>
                    <a:pt x="1998" y="83"/>
                  </a:cubicBezTo>
                  <a:lnTo>
                    <a:pt x="1960" y="1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08" name="Google Shape;4008;p29"/>
            <p:cNvSpPr/>
            <p:nvPr/>
          </p:nvSpPr>
          <p:spPr>
            <a:xfrm>
              <a:off x="1107175" y="2443050"/>
              <a:ext cx="104850" cy="102125"/>
            </a:xfrm>
            <a:custGeom>
              <a:avLst/>
              <a:gdLst/>
              <a:ahLst/>
              <a:cxnLst/>
              <a:rect l="l" t="t" r="r" b="b"/>
              <a:pathLst>
                <a:path w="4194" h="4085" extrusionOk="0">
                  <a:moveTo>
                    <a:pt x="1747" y="105"/>
                  </a:moveTo>
                  <a:cubicBezTo>
                    <a:pt x="1950" y="110"/>
                    <a:pt x="2125" y="252"/>
                    <a:pt x="2251" y="417"/>
                  </a:cubicBezTo>
                  <a:cubicBezTo>
                    <a:pt x="2409" y="608"/>
                    <a:pt x="2491" y="876"/>
                    <a:pt x="2459" y="1128"/>
                  </a:cubicBezTo>
                  <a:cubicBezTo>
                    <a:pt x="2437" y="1271"/>
                    <a:pt x="2344" y="1391"/>
                    <a:pt x="2305" y="1528"/>
                  </a:cubicBezTo>
                  <a:cubicBezTo>
                    <a:pt x="2305" y="1556"/>
                    <a:pt x="2334" y="1585"/>
                    <a:pt x="2360" y="1585"/>
                  </a:cubicBezTo>
                  <a:cubicBezTo>
                    <a:pt x="2363" y="1585"/>
                    <a:pt x="2367" y="1584"/>
                    <a:pt x="2371" y="1583"/>
                  </a:cubicBezTo>
                  <a:cubicBezTo>
                    <a:pt x="2387" y="1572"/>
                    <a:pt x="2409" y="1555"/>
                    <a:pt x="2431" y="1539"/>
                  </a:cubicBezTo>
                  <a:cubicBezTo>
                    <a:pt x="2470" y="1506"/>
                    <a:pt x="2519" y="1479"/>
                    <a:pt x="2563" y="1446"/>
                  </a:cubicBezTo>
                  <a:cubicBezTo>
                    <a:pt x="2753" y="1297"/>
                    <a:pt x="3131" y="1002"/>
                    <a:pt x="3385" y="1002"/>
                  </a:cubicBezTo>
                  <a:cubicBezTo>
                    <a:pt x="3533" y="1002"/>
                    <a:pt x="3639" y="1103"/>
                    <a:pt x="3641" y="1391"/>
                  </a:cubicBezTo>
                  <a:cubicBezTo>
                    <a:pt x="3619" y="1791"/>
                    <a:pt x="3334" y="2037"/>
                    <a:pt x="3028" y="2239"/>
                  </a:cubicBezTo>
                  <a:cubicBezTo>
                    <a:pt x="2973" y="2272"/>
                    <a:pt x="2907" y="2300"/>
                    <a:pt x="2864" y="2338"/>
                  </a:cubicBezTo>
                  <a:cubicBezTo>
                    <a:pt x="2838" y="2364"/>
                    <a:pt x="2851" y="2415"/>
                    <a:pt x="2890" y="2415"/>
                  </a:cubicBezTo>
                  <a:cubicBezTo>
                    <a:pt x="2892" y="2415"/>
                    <a:pt x="2894" y="2415"/>
                    <a:pt x="2896" y="2415"/>
                  </a:cubicBezTo>
                  <a:cubicBezTo>
                    <a:pt x="3108" y="2368"/>
                    <a:pt x="3320" y="2327"/>
                    <a:pt x="3536" y="2327"/>
                  </a:cubicBezTo>
                  <a:cubicBezTo>
                    <a:pt x="3549" y="2327"/>
                    <a:pt x="3562" y="2327"/>
                    <a:pt x="3575" y="2327"/>
                  </a:cubicBezTo>
                  <a:cubicBezTo>
                    <a:pt x="3718" y="2332"/>
                    <a:pt x="3876" y="2349"/>
                    <a:pt x="3991" y="2442"/>
                  </a:cubicBezTo>
                  <a:cubicBezTo>
                    <a:pt x="4134" y="2573"/>
                    <a:pt x="4123" y="2721"/>
                    <a:pt x="4024" y="2880"/>
                  </a:cubicBezTo>
                  <a:cubicBezTo>
                    <a:pt x="3904" y="3049"/>
                    <a:pt x="3739" y="3197"/>
                    <a:pt x="3559" y="3312"/>
                  </a:cubicBezTo>
                  <a:cubicBezTo>
                    <a:pt x="3548" y="3318"/>
                    <a:pt x="3531" y="3329"/>
                    <a:pt x="3520" y="3340"/>
                  </a:cubicBezTo>
                  <a:cubicBezTo>
                    <a:pt x="3493" y="3356"/>
                    <a:pt x="3466" y="3372"/>
                    <a:pt x="3433" y="3394"/>
                  </a:cubicBezTo>
                  <a:cubicBezTo>
                    <a:pt x="3416" y="3400"/>
                    <a:pt x="3395" y="3405"/>
                    <a:pt x="3384" y="3411"/>
                  </a:cubicBezTo>
                  <a:cubicBezTo>
                    <a:pt x="3334" y="3433"/>
                    <a:pt x="3285" y="3455"/>
                    <a:pt x="3230" y="3476"/>
                  </a:cubicBezTo>
                  <a:cubicBezTo>
                    <a:pt x="3198" y="3487"/>
                    <a:pt x="3165" y="3493"/>
                    <a:pt x="3126" y="3509"/>
                  </a:cubicBezTo>
                  <a:cubicBezTo>
                    <a:pt x="3002" y="3543"/>
                    <a:pt x="2873" y="3560"/>
                    <a:pt x="2748" y="3560"/>
                  </a:cubicBezTo>
                  <a:cubicBezTo>
                    <a:pt x="2730" y="3560"/>
                    <a:pt x="2712" y="3559"/>
                    <a:pt x="2694" y="3559"/>
                  </a:cubicBezTo>
                  <a:lnTo>
                    <a:pt x="2656" y="3559"/>
                  </a:lnTo>
                  <a:cubicBezTo>
                    <a:pt x="2623" y="3559"/>
                    <a:pt x="2590" y="3548"/>
                    <a:pt x="2557" y="3542"/>
                  </a:cubicBezTo>
                  <a:cubicBezTo>
                    <a:pt x="2530" y="3537"/>
                    <a:pt x="2502" y="3537"/>
                    <a:pt x="2480" y="3531"/>
                  </a:cubicBezTo>
                  <a:cubicBezTo>
                    <a:pt x="2459" y="3520"/>
                    <a:pt x="2437" y="3520"/>
                    <a:pt x="2420" y="3515"/>
                  </a:cubicBezTo>
                  <a:lnTo>
                    <a:pt x="2409" y="3515"/>
                  </a:lnTo>
                  <a:cubicBezTo>
                    <a:pt x="2393" y="3509"/>
                    <a:pt x="2371" y="3504"/>
                    <a:pt x="2355" y="3493"/>
                  </a:cubicBezTo>
                  <a:cubicBezTo>
                    <a:pt x="2344" y="3487"/>
                    <a:pt x="2322" y="3482"/>
                    <a:pt x="2305" y="3476"/>
                  </a:cubicBezTo>
                  <a:cubicBezTo>
                    <a:pt x="2300" y="3476"/>
                    <a:pt x="2300" y="3465"/>
                    <a:pt x="2294" y="3465"/>
                  </a:cubicBezTo>
                  <a:cubicBezTo>
                    <a:pt x="2272" y="3460"/>
                    <a:pt x="2251" y="3449"/>
                    <a:pt x="2240" y="3438"/>
                  </a:cubicBezTo>
                  <a:cubicBezTo>
                    <a:pt x="2209" y="3418"/>
                    <a:pt x="2174" y="3391"/>
                    <a:pt x="2141" y="3391"/>
                  </a:cubicBezTo>
                  <a:cubicBezTo>
                    <a:pt x="2122" y="3391"/>
                    <a:pt x="2103" y="3400"/>
                    <a:pt x="2086" y="3427"/>
                  </a:cubicBezTo>
                  <a:cubicBezTo>
                    <a:pt x="2075" y="3449"/>
                    <a:pt x="2059" y="3476"/>
                    <a:pt x="2043" y="3493"/>
                  </a:cubicBezTo>
                  <a:lnTo>
                    <a:pt x="2026" y="3509"/>
                  </a:lnTo>
                  <a:cubicBezTo>
                    <a:pt x="2021" y="3515"/>
                    <a:pt x="2021" y="3515"/>
                    <a:pt x="2021" y="3520"/>
                  </a:cubicBezTo>
                  <a:cubicBezTo>
                    <a:pt x="2021" y="3531"/>
                    <a:pt x="2015" y="3531"/>
                    <a:pt x="2015" y="3537"/>
                  </a:cubicBezTo>
                  <a:cubicBezTo>
                    <a:pt x="1999" y="3559"/>
                    <a:pt x="1977" y="3569"/>
                    <a:pt x="1966" y="3586"/>
                  </a:cubicBezTo>
                  <a:lnTo>
                    <a:pt x="1950" y="3597"/>
                  </a:lnTo>
                  <a:cubicBezTo>
                    <a:pt x="1939" y="3613"/>
                    <a:pt x="1933" y="3619"/>
                    <a:pt x="1917" y="3624"/>
                  </a:cubicBezTo>
                  <a:lnTo>
                    <a:pt x="1906" y="3641"/>
                  </a:lnTo>
                  <a:cubicBezTo>
                    <a:pt x="1889" y="3652"/>
                    <a:pt x="1878" y="3663"/>
                    <a:pt x="1856" y="3673"/>
                  </a:cubicBezTo>
                  <a:lnTo>
                    <a:pt x="1851" y="3679"/>
                  </a:lnTo>
                  <a:cubicBezTo>
                    <a:pt x="1829" y="3695"/>
                    <a:pt x="1813" y="3706"/>
                    <a:pt x="1796" y="3723"/>
                  </a:cubicBezTo>
                  <a:cubicBezTo>
                    <a:pt x="1774" y="3734"/>
                    <a:pt x="1752" y="3750"/>
                    <a:pt x="1731" y="3756"/>
                  </a:cubicBezTo>
                  <a:cubicBezTo>
                    <a:pt x="1506" y="3865"/>
                    <a:pt x="1260" y="3947"/>
                    <a:pt x="1014" y="3975"/>
                  </a:cubicBezTo>
                  <a:cubicBezTo>
                    <a:pt x="980" y="3977"/>
                    <a:pt x="946" y="3979"/>
                    <a:pt x="913" y="3979"/>
                  </a:cubicBezTo>
                  <a:cubicBezTo>
                    <a:pt x="747" y="3979"/>
                    <a:pt x="581" y="3942"/>
                    <a:pt x="444" y="3838"/>
                  </a:cubicBezTo>
                  <a:cubicBezTo>
                    <a:pt x="236" y="3663"/>
                    <a:pt x="220" y="3433"/>
                    <a:pt x="362" y="3203"/>
                  </a:cubicBezTo>
                  <a:cubicBezTo>
                    <a:pt x="466" y="3022"/>
                    <a:pt x="619" y="2885"/>
                    <a:pt x="789" y="2792"/>
                  </a:cubicBezTo>
                  <a:cubicBezTo>
                    <a:pt x="926" y="2710"/>
                    <a:pt x="1074" y="2639"/>
                    <a:pt x="1232" y="2612"/>
                  </a:cubicBezTo>
                  <a:cubicBezTo>
                    <a:pt x="1254" y="2623"/>
                    <a:pt x="1276" y="2623"/>
                    <a:pt x="1293" y="2628"/>
                  </a:cubicBezTo>
                  <a:cubicBezTo>
                    <a:pt x="1309" y="2628"/>
                    <a:pt x="1315" y="2634"/>
                    <a:pt x="1331" y="2634"/>
                  </a:cubicBezTo>
                  <a:cubicBezTo>
                    <a:pt x="1336" y="2634"/>
                    <a:pt x="1347" y="2634"/>
                    <a:pt x="1358" y="2639"/>
                  </a:cubicBezTo>
                  <a:cubicBezTo>
                    <a:pt x="1369" y="2639"/>
                    <a:pt x="1375" y="2639"/>
                    <a:pt x="1386" y="2634"/>
                  </a:cubicBezTo>
                  <a:cubicBezTo>
                    <a:pt x="1419" y="2612"/>
                    <a:pt x="1402" y="2551"/>
                    <a:pt x="1358" y="2551"/>
                  </a:cubicBezTo>
                  <a:cubicBezTo>
                    <a:pt x="1342" y="2527"/>
                    <a:pt x="1313" y="2524"/>
                    <a:pt x="1286" y="2524"/>
                  </a:cubicBezTo>
                  <a:cubicBezTo>
                    <a:pt x="1277" y="2524"/>
                    <a:pt x="1268" y="2524"/>
                    <a:pt x="1260" y="2524"/>
                  </a:cubicBezTo>
                  <a:cubicBezTo>
                    <a:pt x="1255" y="2525"/>
                    <a:pt x="1250" y="2525"/>
                    <a:pt x="1245" y="2525"/>
                  </a:cubicBezTo>
                  <a:cubicBezTo>
                    <a:pt x="1196" y="2525"/>
                    <a:pt x="1151" y="2502"/>
                    <a:pt x="1101" y="2497"/>
                  </a:cubicBezTo>
                  <a:cubicBezTo>
                    <a:pt x="1019" y="2475"/>
                    <a:pt x="948" y="2458"/>
                    <a:pt x="866" y="2436"/>
                  </a:cubicBezTo>
                  <a:cubicBezTo>
                    <a:pt x="729" y="2393"/>
                    <a:pt x="592" y="2327"/>
                    <a:pt x="483" y="2228"/>
                  </a:cubicBezTo>
                  <a:cubicBezTo>
                    <a:pt x="302" y="2086"/>
                    <a:pt x="138" y="1840"/>
                    <a:pt x="192" y="1594"/>
                  </a:cubicBezTo>
                  <a:cubicBezTo>
                    <a:pt x="220" y="1506"/>
                    <a:pt x="302" y="1462"/>
                    <a:pt x="379" y="1429"/>
                  </a:cubicBezTo>
                  <a:cubicBezTo>
                    <a:pt x="446" y="1400"/>
                    <a:pt x="514" y="1388"/>
                    <a:pt x="582" y="1388"/>
                  </a:cubicBezTo>
                  <a:cubicBezTo>
                    <a:pt x="759" y="1388"/>
                    <a:pt x="936" y="1471"/>
                    <a:pt x="1090" y="1566"/>
                  </a:cubicBezTo>
                  <a:cubicBezTo>
                    <a:pt x="1178" y="1626"/>
                    <a:pt x="1260" y="1698"/>
                    <a:pt x="1336" y="1780"/>
                  </a:cubicBezTo>
                  <a:cubicBezTo>
                    <a:pt x="1364" y="1829"/>
                    <a:pt x="1397" y="1873"/>
                    <a:pt x="1424" y="1916"/>
                  </a:cubicBezTo>
                  <a:cubicBezTo>
                    <a:pt x="1440" y="1938"/>
                    <a:pt x="1446" y="1949"/>
                    <a:pt x="1468" y="1955"/>
                  </a:cubicBezTo>
                  <a:cubicBezTo>
                    <a:pt x="1473" y="1960"/>
                    <a:pt x="1477" y="1963"/>
                    <a:pt x="1482" y="1963"/>
                  </a:cubicBezTo>
                  <a:cubicBezTo>
                    <a:pt x="1487" y="1963"/>
                    <a:pt x="1492" y="1960"/>
                    <a:pt x="1501" y="1955"/>
                  </a:cubicBezTo>
                  <a:cubicBezTo>
                    <a:pt x="1506" y="1955"/>
                    <a:pt x="1506" y="1949"/>
                    <a:pt x="1512" y="1949"/>
                  </a:cubicBezTo>
                  <a:cubicBezTo>
                    <a:pt x="1523" y="1944"/>
                    <a:pt x="1528" y="1927"/>
                    <a:pt x="1528" y="1911"/>
                  </a:cubicBezTo>
                  <a:cubicBezTo>
                    <a:pt x="1523" y="1873"/>
                    <a:pt x="1501" y="1845"/>
                    <a:pt x="1479" y="1818"/>
                  </a:cubicBezTo>
                  <a:cubicBezTo>
                    <a:pt x="1457" y="1785"/>
                    <a:pt x="1430" y="1758"/>
                    <a:pt x="1402" y="1725"/>
                  </a:cubicBezTo>
                  <a:cubicBezTo>
                    <a:pt x="1336" y="1615"/>
                    <a:pt x="1276" y="1511"/>
                    <a:pt x="1227" y="1396"/>
                  </a:cubicBezTo>
                  <a:cubicBezTo>
                    <a:pt x="1172" y="1227"/>
                    <a:pt x="1145" y="1052"/>
                    <a:pt x="1145" y="876"/>
                  </a:cubicBezTo>
                  <a:cubicBezTo>
                    <a:pt x="1139" y="718"/>
                    <a:pt x="1145" y="554"/>
                    <a:pt x="1227" y="411"/>
                  </a:cubicBezTo>
                  <a:cubicBezTo>
                    <a:pt x="1331" y="220"/>
                    <a:pt x="1539" y="105"/>
                    <a:pt x="1747" y="105"/>
                  </a:cubicBezTo>
                  <a:close/>
                  <a:moveTo>
                    <a:pt x="1744" y="1"/>
                  </a:moveTo>
                  <a:cubicBezTo>
                    <a:pt x="1720" y="1"/>
                    <a:pt x="1695" y="2"/>
                    <a:pt x="1670" y="6"/>
                  </a:cubicBezTo>
                  <a:cubicBezTo>
                    <a:pt x="1468" y="34"/>
                    <a:pt x="1276" y="148"/>
                    <a:pt x="1167" y="335"/>
                  </a:cubicBezTo>
                  <a:cubicBezTo>
                    <a:pt x="1079" y="477"/>
                    <a:pt x="1052" y="652"/>
                    <a:pt x="1057" y="822"/>
                  </a:cubicBezTo>
                  <a:cubicBezTo>
                    <a:pt x="1057" y="1063"/>
                    <a:pt x="1085" y="1314"/>
                    <a:pt x="1194" y="1533"/>
                  </a:cubicBezTo>
                  <a:cubicBezTo>
                    <a:pt x="1014" y="1406"/>
                    <a:pt x="797" y="1304"/>
                    <a:pt x="582" y="1304"/>
                  </a:cubicBezTo>
                  <a:cubicBezTo>
                    <a:pt x="484" y="1304"/>
                    <a:pt x="385" y="1325"/>
                    <a:pt x="291" y="1375"/>
                  </a:cubicBezTo>
                  <a:cubicBezTo>
                    <a:pt x="1" y="1500"/>
                    <a:pt x="72" y="1867"/>
                    <a:pt x="214" y="2086"/>
                  </a:cubicBezTo>
                  <a:cubicBezTo>
                    <a:pt x="324" y="2250"/>
                    <a:pt x="488" y="2382"/>
                    <a:pt x="663" y="2469"/>
                  </a:cubicBezTo>
                  <a:cubicBezTo>
                    <a:pt x="784" y="2524"/>
                    <a:pt x="904" y="2557"/>
                    <a:pt x="1035" y="2584"/>
                  </a:cubicBezTo>
                  <a:cubicBezTo>
                    <a:pt x="756" y="2694"/>
                    <a:pt x="472" y="2869"/>
                    <a:pt x="307" y="3143"/>
                  </a:cubicBezTo>
                  <a:cubicBezTo>
                    <a:pt x="198" y="3307"/>
                    <a:pt x="132" y="3515"/>
                    <a:pt x="220" y="3706"/>
                  </a:cubicBezTo>
                  <a:cubicBezTo>
                    <a:pt x="335" y="3969"/>
                    <a:pt x="619" y="4073"/>
                    <a:pt x="877" y="4084"/>
                  </a:cubicBezTo>
                  <a:cubicBezTo>
                    <a:pt x="887" y="4084"/>
                    <a:pt x="897" y="4084"/>
                    <a:pt x="907" y="4084"/>
                  </a:cubicBezTo>
                  <a:cubicBezTo>
                    <a:pt x="1115" y="4084"/>
                    <a:pt x="1318" y="4031"/>
                    <a:pt x="1512" y="3964"/>
                  </a:cubicBezTo>
                  <a:cubicBezTo>
                    <a:pt x="1670" y="3909"/>
                    <a:pt x="1835" y="3832"/>
                    <a:pt x="1971" y="3717"/>
                  </a:cubicBezTo>
                  <a:cubicBezTo>
                    <a:pt x="1999" y="3695"/>
                    <a:pt x="2026" y="3668"/>
                    <a:pt x="2054" y="3641"/>
                  </a:cubicBezTo>
                  <a:lnTo>
                    <a:pt x="2070" y="3624"/>
                  </a:lnTo>
                  <a:cubicBezTo>
                    <a:pt x="2081" y="3613"/>
                    <a:pt x="2086" y="3597"/>
                    <a:pt x="2103" y="3586"/>
                  </a:cubicBezTo>
                  <a:cubicBezTo>
                    <a:pt x="2119" y="3569"/>
                    <a:pt x="2125" y="3559"/>
                    <a:pt x="2136" y="3542"/>
                  </a:cubicBezTo>
                  <a:cubicBezTo>
                    <a:pt x="2147" y="3531"/>
                    <a:pt x="2158" y="3515"/>
                    <a:pt x="2163" y="3504"/>
                  </a:cubicBezTo>
                  <a:cubicBezTo>
                    <a:pt x="2168" y="3509"/>
                    <a:pt x="2185" y="3515"/>
                    <a:pt x="2190" y="3526"/>
                  </a:cubicBezTo>
                  <a:cubicBezTo>
                    <a:pt x="2196" y="3531"/>
                    <a:pt x="2212" y="3537"/>
                    <a:pt x="2218" y="3542"/>
                  </a:cubicBezTo>
                  <a:cubicBezTo>
                    <a:pt x="2223" y="3553"/>
                    <a:pt x="2240" y="3559"/>
                    <a:pt x="2251" y="3564"/>
                  </a:cubicBezTo>
                  <a:cubicBezTo>
                    <a:pt x="2262" y="3569"/>
                    <a:pt x="2272" y="3569"/>
                    <a:pt x="2289" y="3580"/>
                  </a:cubicBezTo>
                  <a:lnTo>
                    <a:pt x="2327" y="3597"/>
                  </a:lnTo>
                  <a:cubicBezTo>
                    <a:pt x="2355" y="3613"/>
                    <a:pt x="2387" y="3619"/>
                    <a:pt x="2415" y="3624"/>
                  </a:cubicBezTo>
                  <a:cubicBezTo>
                    <a:pt x="2526" y="3658"/>
                    <a:pt x="2646" y="3668"/>
                    <a:pt x="2762" y="3668"/>
                  </a:cubicBezTo>
                  <a:cubicBezTo>
                    <a:pt x="2817" y="3668"/>
                    <a:pt x="2871" y="3666"/>
                    <a:pt x="2924" y="3663"/>
                  </a:cubicBezTo>
                  <a:cubicBezTo>
                    <a:pt x="3170" y="3635"/>
                    <a:pt x="3411" y="3553"/>
                    <a:pt x="3614" y="3416"/>
                  </a:cubicBezTo>
                  <a:cubicBezTo>
                    <a:pt x="3756" y="3318"/>
                    <a:pt x="3904" y="3208"/>
                    <a:pt x="4002" y="3066"/>
                  </a:cubicBezTo>
                  <a:cubicBezTo>
                    <a:pt x="4095" y="2940"/>
                    <a:pt x="4194" y="2798"/>
                    <a:pt x="4188" y="2639"/>
                  </a:cubicBezTo>
                  <a:cubicBezTo>
                    <a:pt x="4161" y="2491"/>
                    <a:pt x="4079" y="2365"/>
                    <a:pt x="3969" y="2305"/>
                  </a:cubicBezTo>
                  <a:cubicBezTo>
                    <a:pt x="3831" y="2234"/>
                    <a:pt x="3679" y="2210"/>
                    <a:pt x="3525" y="2210"/>
                  </a:cubicBezTo>
                  <a:cubicBezTo>
                    <a:pt x="3394" y="2210"/>
                    <a:pt x="3261" y="2228"/>
                    <a:pt x="3132" y="2250"/>
                  </a:cubicBezTo>
                  <a:cubicBezTo>
                    <a:pt x="3378" y="2086"/>
                    <a:pt x="3603" y="1884"/>
                    <a:pt x="3685" y="1583"/>
                  </a:cubicBezTo>
                  <a:cubicBezTo>
                    <a:pt x="3750" y="1353"/>
                    <a:pt x="3734" y="986"/>
                    <a:pt x="3477" y="909"/>
                  </a:cubicBezTo>
                  <a:cubicBezTo>
                    <a:pt x="3440" y="898"/>
                    <a:pt x="3402" y="893"/>
                    <a:pt x="3363" y="893"/>
                  </a:cubicBezTo>
                  <a:cubicBezTo>
                    <a:pt x="3051" y="893"/>
                    <a:pt x="2670" y="1231"/>
                    <a:pt x="2437" y="1396"/>
                  </a:cubicBezTo>
                  <a:cubicBezTo>
                    <a:pt x="2502" y="1282"/>
                    <a:pt x="2546" y="1156"/>
                    <a:pt x="2546" y="1024"/>
                  </a:cubicBezTo>
                  <a:cubicBezTo>
                    <a:pt x="2557" y="734"/>
                    <a:pt x="2437" y="444"/>
                    <a:pt x="2234" y="247"/>
                  </a:cubicBezTo>
                  <a:cubicBezTo>
                    <a:pt x="2108" y="107"/>
                    <a:pt x="1931" y="1"/>
                    <a:pt x="1744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09" name="Google Shape;4009;p29"/>
            <p:cNvSpPr/>
            <p:nvPr/>
          </p:nvSpPr>
          <p:spPr>
            <a:xfrm>
              <a:off x="1148100" y="2494925"/>
              <a:ext cx="23825" cy="14275"/>
            </a:xfrm>
            <a:custGeom>
              <a:avLst/>
              <a:gdLst/>
              <a:ahLst/>
              <a:cxnLst/>
              <a:rect l="l" t="t" r="r" b="b"/>
              <a:pathLst>
                <a:path w="953" h="571" extrusionOk="0">
                  <a:moveTo>
                    <a:pt x="657" y="89"/>
                  </a:moveTo>
                  <a:cubicBezTo>
                    <a:pt x="687" y="89"/>
                    <a:pt x="715" y="92"/>
                    <a:pt x="739" y="99"/>
                  </a:cubicBezTo>
                  <a:cubicBezTo>
                    <a:pt x="739" y="110"/>
                    <a:pt x="739" y="110"/>
                    <a:pt x="745" y="115"/>
                  </a:cubicBezTo>
                  <a:cubicBezTo>
                    <a:pt x="734" y="137"/>
                    <a:pt x="739" y="164"/>
                    <a:pt x="761" y="175"/>
                  </a:cubicBezTo>
                  <a:cubicBezTo>
                    <a:pt x="783" y="203"/>
                    <a:pt x="789" y="230"/>
                    <a:pt x="789" y="263"/>
                  </a:cubicBezTo>
                  <a:cubicBezTo>
                    <a:pt x="772" y="389"/>
                    <a:pt x="471" y="465"/>
                    <a:pt x="373" y="471"/>
                  </a:cubicBezTo>
                  <a:cubicBezTo>
                    <a:pt x="359" y="474"/>
                    <a:pt x="342" y="476"/>
                    <a:pt x="324" y="476"/>
                  </a:cubicBezTo>
                  <a:cubicBezTo>
                    <a:pt x="213" y="476"/>
                    <a:pt x="48" y="417"/>
                    <a:pt x="137" y="290"/>
                  </a:cubicBezTo>
                  <a:cubicBezTo>
                    <a:pt x="235" y="188"/>
                    <a:pt x="484" y="89"/>
                    <a:pt x="657" y="89"/>
                  </a:cubicBezTo>
                  <a:close/>
                  <a:moveTo>
                    <a:pt x="658" y="0"/>
                  </a:moveTo>
                  <a:cubicBezTo>
                    <a:pt x="576" y="0"/>
                    <a:pt x="493" y="23"/>
                    <a:pt x="417" y="44"/>
                  </a:cubicBezTo>
                  <a:cubicBezTo>
                    <a:pt x="274" y="99"/>
                    <a:pt x="1" y="197"/>
                    <a:pt x="44" y="400"/>
                  </a:cubicBezTo>
                  <a:cubicBezTo>
                    <a:pt x="87" y="528"/>
                    <a:pt x="201" y="570"/>
                    <a:pt x="327" y="570"/>
                  </a:cubicBezTo>
                  <a:cubicBezTo>
                    <a:pt x="443" y="570"/>
                    <a:pt x="568" y="535"/>
                    <a:pt x="657" y="498"/>
                  </a:cubicBezTo>
                  <a:cubicBezTo>
                    <a:pt x="822" y="438"/>
                    <a:pt x="953" y="307"/>
                    <a:pt x="827" y="121"/>
                  </a:cubicBezTo>
                  <a:cubicBezTo>
                    <a:pt x="849" y="88"/>
                    <a:pt x="827" y="39"/>
                    <a:pt x="794" y="28"/>
                  </a:cubicBezTo>
                  <a:cubicBezTo>
                    <a:pt x="750" y="8"/>
                    <a:pt x="704" y="0"/>
                    <a:pt x="6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10" name="Google Shape;4010;p29"/>
            <p:cNvSpPr/>
            <p:nvPr/>
          </p:nvSpPr>
          <p:spPr>
            <a:xfrm>
              <a:off x="1125525" y="2672550"/>
              <a:ext cx="49150" cy="30425"/>
            </a:xfrm>
            <a:custGeom>
              <a:avLst/>
              <a:gdLst/>
              <a:ahLst/>
              <a:cxnLst/>
              <a:rect l="l" t="t" r="r" b="b"/>
              <a:pathLst>
                <a:path w="1966" h="1217" extrusionOk="0">
                  <a:moveTo>
                    <a:pt x="637" y="0"/>
                  </a:moveTo>
                  <a:cubicBezTo>
                    <a:pt x="557" y="0"/>
                    <a:pt x="477" y="15"/>
                    <a:pt x="400" y="55"/>
                  </a:cubicBezTo>
                  <a:cubicBezTo>
                    <a:pt x="170" y="164"/>
                    <a:pt x="0" y="460"/>
                    <a:pt x="110" y="711"/>
                  </a:cubicBezTo>
                  <a:cubicBezTo>
                    <a:pt x="214" y="952"/>
                    <a:pt x="466" y="1067"/>
                    <a:pt x="690" y="1149"/>
                  </a:cubicBezTo>
                  <a:cubicBezTo>
                    <a:pt x="853" y="1203"/>
                    <a:pt x="1016" y="1216"/>
                    <a:pt x="1180" y="1216"/>
                  </a:cubicBezTo>
                  <a:cubicBezTo>
                    <a:pt x="1303" y="1216"/>
                    <a:pt x="1425" y="1209"/>
                    <a:pt x="1549" y="1204"/>
                  </a:cubicBezTo>
                  <a:cubicBezTo>
                    <a:pt x="1637" y="1204"/>
                    <a:pt x="1719" y="1204"/>
                    <a:pt x="1807" y="1193"/>
                  </a:cubicBezTo>
                  <a:cubicBezTo>
                    <a:pt x="1834" y="1190"/>
                    <a:pt x="1860" y="1189"/>
                    <a:pt x="1886" y="1189"/>
                  </a:cubicBezTo>
                  <a:cubicBezTo>
                    <a:pt x="1912" y="1189"/>
                    <a:pt x="1938" y="1190"/>
                    <a:pt x="1965" y="1193"/>
                  </a:cubicBezTo>
                  <a:cubicBezTo>
                    <a:pt x="1965" y="1166"/>
                    <a:pt x="1960" y="1133"/>
                    <a:pt x="1960" y="1106"/>
                  </a:cubicBezTo>
                  <a:cubicBezTo>
                    <a:pt x="1938" y="1100"/>
                    <a:pt x="1915" y="1097"/>
                    <a:pt x="1892" y="1097"/>
                  </a:cubicBezTo>
                  <a:cubicBezTo>
                    <a:pt x="1868" y="1097"/>
                    <a:pt x="1845" y="1100"/>
                    <a:pt x="1823" y="1106"/>
                  </a:cubicBezTo>
                  <a:cubicBezTo>
                    <a:pt x="1746" y="1111"/>
                    <a:pt x="1670" y="1117"/>
                    <a:pt x="1593" y="1117"/>
                  </a:cubicBezTo>
                  <a:cubicBezTo>
                    <a:pt x="1464" y="1120"/>
                    <a:pt x="1330" y="1128"/>
                    <a:pt x="1196" y="1128"/>
                  </a:cubicBezTo>
                  <a:cubicBezTo>
                    <a:pt x="1115" y="1128"/>
                    <a:pt x="1033" y="1125"/>
                    <a:pt x="953" y="1117"/>
                  </a:cubicBezTo>
                  <a:cubicBezTo>
                    <a:pt x="728" y="1095"/>
                    <a:pt x="438" y="980"/>
                    <a:pt x="274" y="815"/>
                  </a:cubicBezTo>
                  <a:cubicBezTo>
                    <a:pt x="104" y="629"/>
                    <a:pt x="143" y="400"/>
                    <a:pt x="318" y="230"/>
                  </a:cubicBezTo>
                  <a:cubicBezTo>
                    <a:pt x="407" y="137"/>
                    <a:pt x="528" y="93"/>
                    <a:pt x="652" y="93"/>
                  </a:cubicBezTo>
                  <a:cubicBezTo>
                    <a:pt x="689" y="93"/>
                    <a:pt x="725" y="96"/>
                    <a:pt x="761" y="104"/>
                  </a:cubicBezTo>
                  <a:cubicBezTo>
                    <a:pt x="1029" y="153"/>
                    <a:pt x="1287" y="268"/>
                    <a:pt x="1522" y="410"/>
                  </a:cubicBezTo>
                  <a:cubicBezTo>
                    <a:pt x="1642" y="487"/>
                    <a:pt x="1774" y="564"/>
                    <a:pt x="1883" y="651"/>
                  </a:cubicBezTo>
                  <a:cubicBezTo>
                    <a:pt x="1905" y="668"/>
                    <a:pt x="1916" y="684"/>
                    <a:pt x="1933" y="701"/>
                  </a:cubicBezTo>
                  <a:cubicBezTo>
                    <a:pt x="1933" y="657"/>
                    <a:pt x="1922" y="613"/>
                    <a:pt x="1922" y="569"/>
                  </a:cubicBezTo>
                  <a:lnTo>
                    <a:pt x="1779" y="465"/>
                  </a:lnTo>
                  <a:cubicBezTo>
                    <a:pt x="1632" y="367"/>
                    <a:pt x="1478" y="274"/>
                    <a:pt x="1320" y="192"/>
                  </a:cubicBezTo>
                  <a:cubicBezTo>
                    <a:pt x="1221" y="137"/>
                    <a:pt x="1101" y="98"/>
                    <a:pt x="991" y="66"/>
                  </a:cubicBezTo>
                  <a:cubicBezTo>
                    <a:pt x="877" y="33"/>
                    <a:pt x="756" y="0"/>
                    <a:pt x="637" y="0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11" name="Google Shape;4011;p29"/>
            <p:cNvSpPr/>
            <p:nvPr/>
          </p:nvSpPr>
          <p:spPr>
            <a:xfrm>
              <a:off x="1127700" y="2682125"/>
              <a:ext cx="46550" cy="13975"/>
            </a:xfrm>
            <a:custGeom>
              <a:avLst/>
              <a:gdLst/>
              <a:ahLst/>
              <a:cxnLst/>
              <a:rect l="l" t="t" r="r" b="b"/>
              <a:pathLst>
                <a:path w="1862" h="559" extrusionOk="0">
                  <a:moveTo>
                    <a:pt x="23" y="0"/>
                  </a:moveTo>
                  <a:cubicBezTo>
                    <a:pt x="17" y="27"/>
                    <a:pt x="12" y="66"/>
                    <a:pt x="1" y="93"/>
                  </a:cubicBezTo>
                  <a:cubicBezTo>
                    <a:pt x="99" y="99"/>
                    <a:pt x="187" y="121"/>
                    <a:pt x="286" y="131"/>
                  </a:cubicBezTo>
                  <a:cubicBezTo>
                    <a:pt x="652" y="203"/>
                    <a:pt x="1030" y="285"/>
                    <a:pt x="1391" y="394"/>
                  </a:cubicBezTo>
                  <a:cubicBezTo>
                    <a:pt x="1550" y="438"/>
                    <a:pt x="1709" y="509"/>
                    <a:pt x="1862" y="558"/>
                  </a:cubicBezTo>
                  <a:cubicBezTo>
                    <a:pt x="1862" y="531"/>
                    <a:pt x="1857" y="493"/>
                    <a:pt x="1857" y="460"/>
                  </a:cubicBezTo>
                  <a:cubicBezTo>
                    <a:pt x="1753" y="427"/>
                    <a:pt x="1659" y="394"/>
                    <a:pt x="1561" y="350"/>
                  </a:cubicBezTo>
                  <a:cubicBezTo>
                    <a:pt x="1150" y="208"/>
                    <a:pt x="723" y="126"/>
                    <a:pt x="297" y="44"/>
                  </a:cubicBezTo>
                  <a:cubicBezTo>
                    <a:pt x="209" y="22"/>
                    <a:pt x="116" y="11"/>
                    <a:pt x="23" y="0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12" name="Google Shape;4012;p29"/>
            <p:cNvSpPr/>
            <p:nvPr/>
          </p:nvSpPr>
          <p:spPr>
            <a:xfrm>
              <a:off x="1182450" y="2669550"/>
              <a:ext cx="48600" cy="49525"/>
            </a:xfrm>
            <a:custGeom>
              <a:avLst/>
              <a:gdLst/>
              <a:ahLst/>
              <a:cxnLst/>
              <a:rect l="l" t="t" r="r" b="b"/>
              <a:pathLst>
                <a:path w="1944" h="1981" extrusionOk="0">
                  <a:moveTo>
                    <a:pt x="1426" y="0"/>
                  </a:moveTo>
                  <a:cubicBezTo>
                    <a:pt x="1352" y="0"/>
                    <a:pt x="1277" y="12"/>
                    <a:pt x="1205" y="27"/>
                  </a:cubicBezTo>
                  <a:cubicBezTo>
                    <a:pt x="712" y="136"/>
                    <a:pt x="263" y="640"/>
                    <a:pt x="0" y="1094"/>
                  </a:cubicBezTo>
                  <a:cubicBezTo>
                    <a:pt x="6" y="1138"/>
                    <a:pt x="6" y="1198"/>
                    <a:pt x="17" y="1247"/>
                  </a:cubicBezTo>
                  <a:cubicBezTo>
                    <a:pt x="55" y="1160"/>
                    <a:pt x="110" y="1072"/>
                    <a:pt x="165" y="990"/>
                  </a:cubicBezTo>
                  <a:cubicBezTo>
                    <a:pt x="378" y="667"/>
                    <a:pt x="652" y="377"/>
                    <a:pt x="1002" y="202"/>
                  </a:cubicBezTo>
                  <a:cubicBezTo>
                    <a:pt x="1123" y="142"/>
                    <a:pt x="1265" y="109"/>
                    <a:pt x="1402" y="104"/>
                  </a:cubicBezTo>
                  <a:cubicBezTo>
                    <a:pt x="1418" y="102"/>
                    <a:pt x="1434" y="101"/>
                    <a:pt x="1449" y="101"/>
                  </a:cubicBezTo>
                  <a:cubicBezTo>
                    <a:pt x="1661" y="101"/>
                    <a:pt x="1788" y="240"/>
                    <a:pt x="1834" y="459"/>
                  </a:cubicBezTo>
                  <a:cubicBezTo>
                    <a:pt x="1861" y="602"/>
                    <a:pt x="1861" y="760"/>
                    <a:pt x="1840" y="903"/>
                  </a:cubicBezTo>
                  <a:cubicBezTo>
                    <a:pt x="1807" y="1067"/>
                    <a:pt x="1714" y="1215"/>
                    <a:pt x="1577" y="1313"/>
                  </a:cubicBezTo>
                  <a:cubicBezTo>
                    <a:pt x="1396" y="1434"/>
                    <a:pt x="1205" y="1538"/>
                    <a:pt x="1008" y="1625"/>
                  </a:cubicBezTo>
                  <a:cubicBezTo>
                    <a:pt x="876" y="1691"/>
                    <a:pt x="750" y="1757"/>
                    <a:pt x="603" y="1784"/>
                  </a:cubicBezTo>
                  <a:cubicBezTo>
                    <a:pt x="460" y="1817"/>
                    <a:pt x="323" y="1844"/>
                    <a:pt x="181" y="1871"/>
                  </a:cubicBezTo>
                  <a:cubicBezTo>
                    <a:pt x="143" y="1882"/>
                    <a:pt x="104" y="1888"/>
                    <a:pt x="72" y="1893"/>
                  </a:cubicBezTo>
                  <a:cubicBezTo>
                    <a:pt x="72" y="1921"/>
                    <a:pt x="77" y="1954"/>
                    <a:pt x="77" y="1981"/>
                  </a:cubicBezTo>
                  <a:cubicBezTo>
                    <a:pt x="192" y="1965"/>
                    <a:pt x="307" y="1932"/>
                    <a:pt x="427" y="1915"/>
                  </a:cubicBezTo>
                  <a:cubicBezTo>
                    <a:pt x="515" y="1893"/>
                    <a:pt x="613" y="1882"/>
                    <a:pt x="707" y="1855"/>
                  </a:cubicBezTo>
                  <a:cubicBezTo>
                    <a:pt x="800" y="1822"/>
                    <a:pt x="893" y="1784"/>
                    <a:pt x="980" y="1735"/>
                  </a:cubicBezTo>
                  <a:cubicBezTo>
                    <a:pt x="1199" y="1636"/>
                    <a:pt x="1424" y="1521"/>
                    <a:pt x="1621" y="1379"/>
                  </a:cubicBezTo>
                  <a:cubicBezTo>
                    <a:pt x="1834" y="1226"/>
                    <a:pt x="1944" y="974"/>
                    <a:pt x="1938" y="700"/>
                  </a:cubicBezTo>
                  <a:cubicBezTo>
                    <a:pt x="1938" y="470"/>
                    <a:pt x="1889" y="197"/>
                    <a:pt x="1686" y="65"/>
                  </a:cubicBezTo>
                  <a:cubicBezTo>
                    <a:pt x="1605" y="17"/>
                    <a:pt x="1516" y="0"/>
                    <a:pt x="1426" y="0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13" name="Google Shape;4013;p29"/>
            <p:cNvSpPr/>
            <p:nvPr/>
          </p:nvSpPr>
          <p:spPr>
            <a:xfrm>
              <a:off x="1183400" y="2671850"/>
              <a:ext cx="43675" cy="40250"/>
            </a:xfrm>
            <a:custGeom>
              <a:avLst/>
              <a:gdLst/>
              <a:ahLst/>
              <a:cxnLst/>
              <a:rect l="l" t="t" r="r" b="b"/>
              <a:pathLst>
                <a:path w="1747" h="1610" extrusionOk="0">
                  <a:moveTo>
                    <a:pt x="1687" y="1"/>
                  </a:moveTo>
                  <a:cubicBezTo>
                    <a:pt x="1506" y="126"/>
                    <a:pt x="1320" y="263"/>
                    <a:pt x="1139" y="411"/>
                  </a:cubicBezTo>
                  <a:cubicBezTo>
                    <a:pt x="833" y="646"/>
                    <a:pt x="548" y="909"/>
                    <a:pt x="280" y="1199"/>
                  </a:cubicBezTo>
                  <a:cubicBezTo>
                    <a:pt x="181" y="1292"/>
                    <a:pt x="94" y="1396"/>
                    <a:pt x="1" y="1495"/>
                  </a:cubicBezTo>
                  <a:cubicBezTo>
                    <a:pt x="1" y="1528"/>
                    <a:pt x="6" y="1566"/>
                    <a:pt x="6" y="1610"/>
                  </a:cubicBezTo>
                  <a:lnTo>
                    <a:pt x="34" y="1582"/>
                  </a:lnTo>
                  <a:cubicBezTo>
                    <a:pt x="209" y="1407"/>
                    <a:pt x="373" y="1221"/>
                    <a:pt x="548" y="1041"/>
                  </a:cubicBezTo>
                  <a:cubicBezTo>
                    <a:pt x="805" y="778"/>
                    <a:pt x="1095" y="548"/>
                    <a:pt x="1386" y="329"/>
                  </a:cubicBezTo>
                  <a:cubicBezTo>
                    <a:pt x="1500" y="241"/>
                    <a:pt x="1626" y="154"/>
                    <a:pt x="1747" y="72"/>
                  </a:cubicBezTo>
                  <a:cubicBezTo>
                    <a:pt x="1736" y="44"/>
                    <a:pt x="1714" y="22"/>
                    <a:pt x="1687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14" name="Google Shape;4014;p29"/>
            <p:cNvSpPr/>
            <p:nvPr/>
          </p:nvSpPr>
          <p:spPr>
            <a:xfrm>
              <a:off x="1293150" y="2467675"/>
              <a:ext cx="81575" cy="74900"/>
            </a:xfrm>
            <a:custGeom>
              <a:avLst/>
              <a:gdLst/>
              <a:ahLst/>
              <a:cxnLst/>
              <a:rect l="l" t="t" r="r" b="b"/>
              <a:pathLst>
                <a:path w="3263" h="2996" extrusionOk="0">
                  <a:moveTo>
                    <a:pt x="2002" y="1"/>
                  </a:moveTo>
                  <a:cubicBezTo>
                    <a:pt x="1990" y="1"/>
                    <a:pt x="1978" y="2"/>
                    <a:pt x="1966" y="6"/>
                  </a:cubicBezTo>
                  <a:cubicBezTo>
                    <a:pt x="1944" y="12"/>
                    <a:pt x="1922" y="34"/>
                    <a:pt x="1911" y="56"/>
                  </a:cubicBezTo>
                  <a:cubicBezTo>
                    <a:pt x="1862" y="116"/>
                    <a:pt x="1829" y="182"/>
                    <a:pt x="1796" y="253"/>
                  </a:cubicBezTo>
                  <a:cubicBezTo>
                    <a:pt x="1730" y="390"/>
                    <a:pt x="1708" y="532"/>
                    <a:pt x="1692" y="674"/>
                  </a:cubicBezTo>
                  <a:cubicBezTo>
                    <a:pt x="1665" y="860"/>
                    <a:pt x="1659" y="1046"/>
                    <a:pt x="1615" y="1222"/>
                  </a:cubicBezTo>
                  <a:cubicBezTo>
                    <a:pt x="1607" y="1243"/>
                    <a:pt x="1591" y="1254"/>
                    <a:pt x="1574" y="1254"/>
                  </a:cubicBezTo>
                  <a:cubicBezTo>
                    <a:pt x="1558" y="1254"/>
                    <a:pt x="1541" y="1243"/>
                    <a:pt x="1533" y="1222"/>
                  </a:cubicBezTo>
                  <a:cubicBezTo>
                    <a:pt x="1511" y="1112"/>
                    <a:pt x="1506" y="1003"/>
                    <a:pt x="1484" y="893"/>
                  </a:cubicBezTo>
                  <a:cubicBezTo>
                    <a:pt x="1451" y="674"/>
                    <a:pt x="1418" y="444"/>
                    <a:pt x="1292" y="253"/>
                  </a:cubicBezTo>
                  <a:cubicBezTo>
                    <a:pt x="1265" y="209"/>
                    <a:pt x="1232" y="182"/>
                    <a:pt x="1188" y="154"/>
                  </a:cubicBezTo>
                  <a:cubicBezTo>
                    <a:pt x="1134" y="121"/>
                    <a:pt x="1073" y="94"/>
                    <a:pt x="1013" y="83"/>
                  </a:cubicBezTo>
                  <a:cubicBezTo>
                    <a:pt x="986" y="78"/>
                    <a:pt x="961" y="76"/>
                    <a:pt x="939" y="76"/>
                  </a:cubicBezTo>
                  <a:cubicBezTo>
                    <a:pt x="780" y="76"/>
                    <a:pt x="729" y="190"/>
                    <a:pt x="690" y="368"/>
                  </a:cubicBezTo>
                  <a:cubicBezTo>
                    <a:pt x="663" y="603"/>
                    <a:pt x="679" y="833"/>
                    <a:pt x="718" y="1057"/>
                  </a:cubicBezTo>
                  <a:cubicBezTo>
                    <a:pt x="745" y="1205"/>
                    <a:pt x="778" y="1353"/>
                    <a:pt x="827" y="1490"/>
                  </a:cubicBezTo>
                  <a:cubicBezTo>
                    <a:pt x="849" y="1523"/>
                    <a:pt x="849" y="1566"/>
                    <a:pt x="816" y="1577"/>
                  </a:cubicBezTo>
                  <a:cubicBezTo>
                    <a:pt x="811" y="1580"/>
                    <a:pt x="806" y="1581"/>
                    <a:pt x="801" y="1581"/>
                  </a:cubicBezTo>
                  <a:cubicBezTo>
                    <a:pt x="783" y="1581"/>
                    <a:pt x="766" y="1567"/>
                    <a:pt x="761" y="1550"/>
                  </a:cubicBezTo>
                  <a:cubicBezTo>
                    <a:pt x="750" y="1545"/>
                    <a:pt x="750" y="1539"/>
                    <a:pt x="745" y="1534"/>
                  </a:cubicBezTo>
                  <a:cubicBezTo>
                    <a:pt x="712" y="1462"/>
                    <a:pt x="679" y="1402"/>
                    <a:pt x="641" y="1342"/>
                  </a:cubicBezTo>
                  <a:cubicBezTo>
                    <a:pt x="581" y="1238"/>
                    <a:pt x="526" y="1134"/>
                    <a:pt x="449" y="1046"/>
                  </a:cubicBezTo>
                  <a:cubicBezTo>
                    <a:pt x="388" y="981"/>
                    <a:pt x="294" y="907"/>
                    <a:pt x="202" y="907"/>
                  </a:cubicBezTo>
                  <a:cubicBezTo>
                    <a:pt x="171" y="907"/>
                    <a:pt x="140" y="916"/>
                    <a:pt x="110" y="937"/>
                  </a:cubicBezTo>
                  <a:cubicBezTo>
                    <a:pt x="6" y="1030"/>
                    <a:pt x="6" y="1205"/>
                    <a:pt x="1" y="1342"/>
                  </a:cubicBezTo>
                  <a:cubicBezTo>
                    <a:pt x="1" y="1517"/>
                    <a:pt x="39" y="1703"/>
                    <a:pt x="116" y="1867"/>
                  </a:cubicBezTo>
                  <a:cubicBezTo>
                    <a:pt x="274" y="2283"/>
                    <a:pt x="614" y="2595"/>
                    <a:pt x="1008" y="2771"/>
                  </a:cubicBezTo>
                  <a:cubicBezTo>
                    <a:pt x="1177" y="2853"/>
                    <a:pt x="1363" y="2935"/>
                    <a:pt x="1555" y="2957"/>
                  </a:cubicBezTo>
                  <a:lnTo>
                    <a:pt x="1615" y="2957"/>
                  </a:lnTo>
                  <a:cubicBezTo>
                    <a:pt x="1621" y="2957"/>
                    <a:pt x="1626" y="2951"/>
                    <a:pt x="1637" y="2951"/>
                  </a:cubicBezTo>
                  <a:cubicBezTo>
                    <a:pt x="1654" y="2951"/>
                    <a:pt x="1670" y="2957"/>
                    <a:pt x="1692" y="2957"/>
                  </a:cubicBezTo>
                  <a:cubicBezTo>
                    <a:pt x="1759" y="2963"/>
                    <a:pt x="1819" y="2966"/>
                    <a:pt x="1879" y="2966"/>
                  </a:cubicBezTo>
                  <a:cubicBezTo>
                    <a:pt x="1922" y="2966"/>
                    <a:pt x="1964" y="2964"/>
                    <a:pt x="2009" y="2962"/>
                  </a:cubicBezTo>
                  <a:cubicBezTo>
                    <a:pt x="2013" y="2962"/>
                    <a:pt x="2016" y="2961"/>
                    <a:pt x="2019" y="2961"/>
                  </a:cubicBezTo>
                  <a:cubicBezTo>
                    <a:pt x="2044" y="2961"/>
                    <a:pt x="2054" y="2980"/>
                    <a:pt x="2059" y="2995"/>
                  </a:cubicBezTo>
                  <a:cubicBezTo>
                    <a:pt x="2163" y="2979"/>
                    <a:pt x="2256" y="2929"/>
                    <a:pt x="2354" y="2886"/>
                  </a:cubicBezTo>
                  <a:cubicBezTo>
                    <a:pt x="2414" y="2858"/>
                    <a:pt x="2486" y="2825"/>
                    <a:pt x="2540" y="2787"/>
                  </a:cubicBezTo>
                  <a:cubicBezTo>
                    <a:pt x="2672" y="2678"/>
                    <a:pt x="2781" y="2541"/>
                    <a:pt x="2891" y="2404"/>
                  </a:cubicBezTo>
                  <a:cubicBezTo>
                    <a:pt x="3175" y="2048"/>
                    <a:pt x="3263" y="1561"/>
                    <a:pt x="3257" y="1107"/>
                  </a:cubicBezTo>
                  <a:cubicBezTo>
                    <a:pt x="3257" y="899"/>
                    <a:pt x="3192" y="669"/>
                    <a:pt x="3006" y="526"/>
                  </a:cubicBezTo>
                  <a:cubicBezTo>
                    <a:pt x="2968" y="493"/>
                    <a:pt x="2930" y="480"/>
                    <a:pt x="2893" y="480"/>
                  </a:cubicBezTo>
                  <a:cubicBezTo>
                    <a:pt x="2802" y="480"/>
                    <a:pt x="2718" y="563"/>
                    <a:pt x="2655" y="641"/>
                  </a:cubicBezTo>
                  <a:cubicBezTo>
                    <a:pt x="2513" y="833"/>
                    <a:pt x="2442" y="1079"/>
                    <a:pt x="2382" y="1315"/>
                  </a:cubicBezTo>
                  <a:cubicBezTo>
                    <a:pt x="2371" y="1375"/>
                    <a:pt x="2354" y="1430"/>
                    <a:pt x="2343" y="1484"/>
                  </a:cubicBezTo>
                  <a:cubicBezTo>
                    <a:pt x="2332" y="1506"/>
                    <a:pt x="2316" y="1517"/>
                    <a:pt x="2294" y="1517"/>
                  </a:cubicBezTo>
                  <a:cubicBezTo>
                    <a:pt x="2272" y="1517"/>
                    <a:pt x="2250" y="1495"/>
                    <a:pt x="2250" y="1468"/>
                  </a:cubicBezTo>
                  <a:cubicBezTo>
                    <a:pt x="2256" y="1413"/>
                    <a:pt x="2267" y="1369"/>
                    <a:pt x="2272" y="1315"/>
                  </a:cubicBezTo>
                  <a:cubicBezTo>
                    <a:pt x="2305" y="948"/>
                    <a:pt x="2354" y="510"/>
                    <a:pt x="2195" y="176"/>
                  </a:cubicBezTo>
                  <a:cubicBezTo>
                    <a:pt x="2162" y="99"/>
                    <a:pt x="2090" y="1"/>
                    <a:pt x="2002" y="1"/>
                  </a:cubicBezTo>
                  <a:close/>
                </a:path>
              </a:pathLst>
            </a:custGeom>
            <a:solidFill>
              <a:srgbClr val="F7B6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15" name="Google Shape;4015;p29"/>
            <p:cNvSpPr/>
            <p:nvPr/>
          </p:nvSpPr>
          <p:spPr>
            <a:xfrm>
              <a:off x="1385925" y="2525300"/>
              <a:ext cx="93350" cy="95000"/>
            </a:xfrm>
            <a:custGeom>
              <a:avLst/>
              <a:gdLst/>
              <a:ahLst/>
              <a:cxnLst/>
              <a:rect l="l" t="t" r="r" b="b"/>
              <a:pathLst>
                <a:path w="3734" h="3800" extrusionOk="0">
                  <a:moveTo>
                    <a:pt x="1264" y="1"/>
                  </a:moveTo>
                  <a:cubicBezTo>
                    <a:pt x="1204" y="1"/>
                    <a:pt x="1144" y="19"/>
                    <a:pt x="1095" y="61"/>
                  </a:cubicBezTo>
                  <a:cubicBezTo>
                    <a:pt x="1046" y="110"/>
                    <a:pt x="1019" y="170"/>
                    <a:pt x="991" y="236"/>
                  </a:cubicBezTo>
                  <a:cubicBezTo>
                    <a:pt x="876" y="471"/>
                    <a:pt x="822" y="745"/>
                    <a:pt x="805" y="1013"/>
                  </a:cubicBezTo>
                  <a:cubicBezTo>
                    <a:pt x="789" y="1292"/>
                    <a:pt x="827" y="1566"/>
                    <a:pt x="827" y="1839"/>
                  </a:cubicBezTo>
                  <a:cubicBezTo>
                    <a:pt x="824" y="1868"/>
                    <a:pt x="805" y="1882"/>
                    <a:pt x="784" y="1882"/>
                  </a:cubicBezTo>
                  <a:cubicBezTo>
                    <a:pt x="766" y="1882"/>
                    <a:pt x="747" y="1871"/>
                    <a:pt x="740" y="1850"/>
                  </a:cubicBezTo>
                  <a:cubicBezTo>
                    <a:pt x="701" y="1757"/>
                    <a:pt x="668" y="1675"/>
                    <a:pt x="630" y="1588"/>
                  </a:cubicBezTo>
                  <a:cubicBezTo>
                    <a:pt x="559" y="1451"/>
                    <a:pt x="471" y="1287"/>
                    <a:pt x="318" y="1232"/>
                  </a:cubicBezTo>
                  <a:cubicBezTo>
                    <a:pt x="302" y="1226"/>
                    <a:pt x="285" y="1221"/>
                    <a:pt x="263" y="1221"/>
                  </a:cubicBezTo>
                  <a:cubicBezTo>
                    <a:pt x="192" y="1221"/>
                    <a:pt x="127" y="1281"/>
                    <a:pt x="94" y="1347"/>
                  </a:cubicBezTo>
                  <a:cubicBezTo>
                    <a:pt x="66" y="1402"/>
                    <a:pt x="61" y="1456"/>
                    <a:pt x="55" y="1522"/>
                  </a:cubicBezTo>
                  <a:cubicBezTo>
                    <a:pt x="1" y="1960"/>
                    <a:pt x="110" y="2414"/>
                    <a:pt x="335" y="2786"/>
                  </a:cubicBezTo>
                  <a:cubicBezTo>
                    <a:pt x="450" y="2983"/>
                    <a:pt x="614" y="3148"/>
                    <a:pt x="794" y="3290"/>
                  </a:cubicBezTo>
                  <a:cubicBezTo>
                    <a:pt x="937" y="3416"/>
                    <a:pt x="1095" y="3531"/>
                    <a:pt x="1265" y="3618"/>
                  </a:cubicBezTo>
                  <a:lnTo>
                    <a:pt x="1347" y="3662"/>
                  </a:lnTo>
                  <a:cubicBezTo>
                    <a:pt x="1435" y="3700"/>
                    <a:pt x="1533" y="3739"/>
                    <a:pt x="1626" y="3755"/>
                  </a:cubicBezTo>
                  <a:cubicBezTo>
                    <a:pt x="1643" y="3755"/>
                    <a:pt x="1648" y="3766"/>
                    <a:pt x="1654" y="3766"/>
                  </a:cubicBezTo>
                  <a:lnTo>
                    <a:pt x="1670" y="3766"/>
                  </a:lnTo>
                  <a:cubicBezTo>
                    <a:pt x="1676" y="3766"/>
                    <a:pt x="1687" y="3772"/>
                    <a:pt x="1697" y="3772"/>
                  </a:cubicBezTo>
                  <a:lnTo>
                    <a:pt x="1730" y="3772"/>
                  </a:lnTo>
                  <a:cubicBezTo>
                    <a:pt x="1796" y="3783"/>
                    <a:pt x="1873" y="3783"/>
                    <a:pt x="1944" y="3799"/>
                  </a:cubicBezTo>
                  <a:cubicBezTo>
                    <a:pt x="2064" y="3772"/>
                    <a:pt x="2196" y="3739"/>
                    <a:pt x="2305" y="3695"/>
                  </a:cubicBezTo>
                  <a:cubicBezTo>
                    <a:pt x="2420" y="3657"/>
                    <a:pt x="2529" y="3613"/>
                    <a:pt x="2633" y="3547"/>
                  </a:cubicBezTo>
                  <a:cubicBezTo>
                    <a:pt x="2907" y="3345"/>
                    <a:pt x="3132" y="3098"/>
                    <a:pt x="3312" y="2814"/>
                  </a:cubicBezTo>
                  <a:cubicBezTo>
                    <a:pt x="3405" y="2671"/>
                    <a:pt x="3482" y="2524"/>
                    <a:pt x="3542" y="2370"/>
                  </a:cubicBezTo>
                  <a:cubicBezTo>
                    <a:pt x="3597" y="2212"/>
                    <a:pt x="3652" y="2069"/>
                    <a:pt x="3684" y="1911"/>
                  </a:cubicBezTo>
                  <a:cubicBezTo>
                    <a:pt x="3723" y="1725"/>
                    <a:pt x="3734" y="1533"/>
                    <a:pt x="3723" y="1341"/>
                  </a:cubicBezTo>
                  <a:cubicBezTo>
                    <a:pt x="3706" y="1221"/>
                    <a:pt x="3684" y="1062"/>
                    <a:pt x="3564" y="1007"/>
                  </a:cubicBezTo>
                  <a:cubicBezTo>
                    <a:pt x="3542" y="1001"/>
                    <a:pt x="3520" y="998"/>
                    <a:pt x="3498" y="998"/>
                  </a:cubicBezTo>
                  <a:cubicBezTo>
                    <a:pt x="3325" y="998"/>
                    <a:pt x="3163" y="1192"/>
                    <a:pt x="3066" y="1314"/>
                  </a:cubicBezTo>
                  <a:cubicBezTo>
                    <a:pt x="2913" y="1522"/>
                    <a:pt x="2792" y="1746"/>
                    <a:pt x="2683" y="1976"/>
                  </a:cubicBezTo>
                  <a:cubicBezTo>
                    <a:pt x="2672" y="1998"/>
                    <a:pt x="2666" y="2020"/>
                    <a:pt x="2644" y="2031"/>
                  </a:cubicBezTo>
                  <a:cubicBezTo>
                    <a:pt x="2638" y="2035"/>
                    <a:pt x="2630" y="2037"/>
                    <a:pt x="2623" y="2037"/>
                  </a:cubicBezTo>
                  <a:cubicBezTo>
                    <a:pt x="2594" y="2037"/>
                    <a:pt x="2566" y="2007"/>
                    <a:pt x="2579" y="1976"/>
                  </a:cubicBezTo>
                  <a:cubicBezTo>
                    <a:pt x="2644" y="1774"/>
                    <a:pt x="2710" y="1577"/>
                    <a:pt x="2765" y="1369"/>
                  </a:cubicBezTo>
                  <a:cubicBezTo>
                    <a:pt x="2831" y="1122"/>
                    <a:pt x="2891" y="871"/>
                    <a:pt x="2874" y="619"/>
                  </a:cubicBezTo>
                  <a:cubicBezTo>
                    <a:pt x="2863" y="487"/>
                    <a:pt x="2836" y="345"/>
                    <a:pt x="2737" y="247"/>
                  </a:cubicBezTo>
                  <a:cubicBezTo>
                    <a:pt x="2681" y="199"/>
                    <a:pt x="2620" y="178"/>
                    <a:pt x="2558" y="178"/>
                  </a:cubicBezTo>
                  <a:cubicBezTo>
                    <a:pt x="2408" y="178"/>
                    <a:pt x="2257" y="297"/>
                    <a:pt x="2179" y="433"/>
                  </a:cubicBezTo>
                  <a:cubicBezTo>
                    <a:pt x="2081" y="581"/>
                    <a:pt x="2015" y="767"/>
                    <a:pt x="1960" y="947"/>
                  </a:cubicBezTo>
                  <a:cubicBezTo>
                    <a:pt x="1900" y="1139"/>
                    <a:pt x="1840" y="1330"/>
                    <a:pt x="1796" y="1527"/>
                  </a:cubicBezTo>
                  <a:cubicBezTo>
                    <a:pt x="1796" y="1555"/>
                    <a:pt x="1784" y="1591"/>
                    <a:pt x="1754" y="1591"/>
                  </a:cubicBezTo>
                  <a:cubicBezTo>
                    <a:pt x="1748" y="1591"/>
                    <a:pt x="1742" y="1590"/>
                    <a:pt x="1736" y="1588"/>
                  </a:cubicBezTo>
                  <a:cubicBezTo>
                    <a:pt x="1714" y="1582"/>
                    <a:pt x="1703" y="1560"/>
                    <a:pt x="1703" y="1538"/>
                  </a:cubicBezTo>
                  <a:cubicBezTo>
                    <a:pt x="1714" y="1265"/>
                    <a:pt x="1730" y="1002"/>
                    <a:pt x="1725" y="728"/>
                  </a:cubicBezTo>
                  <a:cubicBezTo>
                    <a:pt x="1714" y="493"/>
                    <a:pt x="1659" y="247"/>
                    <a:pt x="1489" y="88"/>
                  </a:cubicBezTo>
                  <a:cubicBezTo>
                    <a:pt x="1430" y="34"/>
                    <a:pt x="1346" y="1"/>
                    <a:pt x="1264" y="1"/>
                  </a:cubicBezTo>
                  <a:close/>
                </a:path>
              </a:pathLst>
            </a:custGeom>
            <a:solidFill>
              <a:srgbClr val="F7B6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16" name="Google Shape;4016;p29"/>
            <p:cNvSpPr/>
            <p:nvPr/>
          </p:nvSpPr>
          <p:spPr>
            <a:xfrm>
              <a:off x="1209125" y="2526600"/>
              <a:ext cx="69825" cy="64400"/>
            </a:xfrm>
            <a:custGeom>
              <a:avLst/>
              <a:gdLst/>
              <a:ahLst/>
              <a:cxnLst/>
              <a:rect l="l" t="t" r="r" b="b"/>
              <a:pathLst>
                <a:path w="2793" h="2576" extrusionOk="0">
                  <a:moveTo>
                    <a:pt x="1715" y="0"/>
                  </a:moveTo>
                  <a:cubicBezTo>
                    <a:pt x="1682" y="0"/>
                    <a:pt x="1650" y="13"/>
                    <a:pt x="1626" y="47"/>
                  </a:cubicBezTo>
                  <a:cubicBezTo>
                    <a:pt x="1555" y="156"/>
                    <a:pt x="1528" y="277"/>
                    <a:pt x="1506" y="403"/>
                  </a:cubicBezTo>
                  <a:cubicBezTo>
                    <a:pt x="1479" y="583"/>
                    <a:pt x="1479" y="775"/>
                    <a:pt x="1468" y="966"/>
                  </a:cubicBezTo>
                  <a:cubicBezTo>
                    <a:pt x="1465" y="991"/>
                    <a:pt x="1444" y="1004"/>
                    <a:pt x="1423" y="1004"/>
                  </a:cubicBezTo>
                  <a:cubicBezTo>
                    <a:pt x="1408" y="1004"/>
                    <a:pt x="1393" y="997"/>
                    <a:pt x="1386" y="983"/>
                  </a:cubicBezTo>
                  <a:cubicBezTo>
                    <a:pt x="1358" y="928"/>
                    <a:pt x="1353" y="868"/>
                    <a:pt x="1331" y="813"/>
                  </a:cubicBezTo>
                  <a:cubicBezTo>
                    <a:pt x="1282" y="638"/>
                    <a:pt x="1221" y="468"/>
                    <a:pt x="1095" y="337"/>
                  </a:cubicBezTo>
                  <a:cubicBezTo>
                    <a:pt x="1049" y="287"/>
                    <a:pt x="978" y="234"/>
                    <a:pt x="908" y="234"/>
                  </a:cubicBezTo>
                  <a:cubicBezTo>
                    <a:pt x="879" y="234"/>
                    <a:pt x="849" y="243"/>
                    <a:pt x="822" y="266"/>
                  </a:cubicBezTo>
                  <a:cubicBezTo>
                    <a:pt x="783" y="293"/>
                    <a:pt x="751" y="331"/>
                    <a:pt x="723" y="381"/>
                  </a:cubicBezTo>
                  <a:cubicBezTo>
                    <a:pt x="685" y="435"/>
                    <a:pt x="658" y="496"/>
                    <a:pt x="641" y="556"/>
                  </a:cubicBezTo>
                  <a:cubicBezTo>
                    <a:pt x="575" y="830"/>
                    <a:pt x="652" y="1120"/>
                    <a:pt x="740" y="1377"/>
                  </a:cubicBezTo>
                  <a:cubicBezTo>
                    <a:pt x="756" y="1415"/>
                    <a:pt x="767" y="1454"/>
                    <a:pt x="783" y="1486"/>
                  </a:cubicBezTo>
                  <a:cubicBezTo>
                    <a:pt x="805" y="1536"/>
                    <a:pt x="871" y="1612"/>
                    <a:pt x="811" y="1645"/>
                  </a:cubicBezTo>
                  <a:cubicBezTo>
                    <a:pt x="805" y="1647"/>
                    <a:pt x="799" y="1648"/>
                    <a:pt x="794" y="1648"/>
                  </a:cubicBezTo>
                  <a:cubicBezTo>
                    <a:pt x="746" y="1648"/>
                    <a:pt x="727" y="1565"/>
                    <a:pt x="707" y="1530"/>
                  </a:cubicBezTo>
                  <a:cubicBezTo>
                    <a:pt x="647" y="1432"/>
                    <a:pt x="592" y="1333"/>
                    <a:pt x="515" y="1251"/>
                  </a:cubicBezTo>
                  <a:cubicBezTo>
                    <a:pt x="446" y="1182"/>
                    <a:pt x="359" y="1117"/>
                    <a:pt x="263" y="1117"/>
                  </a:cubicBezTo>
                  <a:cubicBezTo>
                    <a:pt x="252" y="1117"/>
                    <a:pt x="241" y="1118"/>
                    <a:pt x="231" y="1120"/>
                  </a:cubicBezTo>
                  <a:cubicBezTo>
                    <a:pt x="187" y="1125"/>
                    <a:pt x="132" y="1142"/>
                    <a:pt x="105" y="1180"/>
                  </a:cubicBezTo>
                  <a:cubicBezTo>
                    <a:pt x="1" y="1317"/>
                    <a:pt x="66" y="1607"/>
                    <a:pt x="110" y="1755"/>
                  </a:cubicBezTo>
                  <a:cubicBezTo>
                    <a:pt x="187" y="1963"/>
                    <a:pt x="324" y="2154"/>
                    <a:pt x="482" y="2297"/>
                  </a:cubicBezTo>
                  <a:cubicBezTo>
                    <a:pt x="721" y="2493"/>
                    <a:pt x="1032" y="2576"/>
                    <a:pt x="1335" y="2576"/>
                  </a:cubicBezTo>
                  <a:cubicBezTo>
                    <a:pt x="1344" y="2576"/>
                    <a:pt x="1354" y="2576"/>
                    <a:pt x="1364" y="2576"/>
                  </a:cubicBezTo>
                  <a:lnTo>
                    <a:pt x="1479" y="2576"/>
                  </a:lnTo>
                  <a:cubicBezTo>
                    <a:pt x="1544" y="2570"/>
                    <a:pt x="1610" y="2565"/>
                    <a:pt x="1670" y="2548"/>
                  </a:cubicBezTo>
                  <a:cubicBezTo>
                    <a:pt x="1681" y="2543"/>
                    <a:pt x="1692" y="2543"/>
                    <a:pt x="1698" y="2543"/>
                  </a:cubicBezTo>
                  <a:cubicBezTo>
                    <a:pt x="1703" y="2537"/>
                    <a:pt x="1714" y="2526"/>
                    <a:pt x="1719" y="2526"/>
                  </a:cubicBezTo>
                  <a:cubicBezTo>
                    <a:pt x="1725" y="2526"/>
                    <a:pt x="1741" y="2521"/>
                    <a:pt x="1752" y="2521"/>
                  </a:cubicBezTo>
                  <a:cubicBezTo>
                    <a:pt x="1802" y="2510"/>
                    <a:pt x="1851" y="2499"/>
                    <a:pt x="1900" y="2483"/>
                  </a:cubicBezTo>
                  <a:cubicBezTo>
                    <a:pt x="1988" y="2439"/>
                    <a:pt x="2053" y="2401"/>
                    <a:pt x="2135" y="2346"/>
                  </a:cubicBezTo>
                  <a:cubicBezTo>
                    <a:pt x="2229" y="2291"/>
                    <a:pt x="2316" y="2225"/>
                    <a:pt x="2382" y="2143"/>
                  </a:cubicBezTo>
                  <a:cubicBezTo>
                    <a:pt x="2601" y="1853"/>
                    <a:pt x="2759" y="1497"/>
                    <a:pt x="2781" y="1120"/>
                  </a:cubicBezTo>
                  <a:cubicBezTo>
                    <a:pt x="2792" y="895"/>
                    <a:pt x="2770" y="622"/>
                    <a:pt x="2584" y="474"/>
                  </a:cubicBezTo>
                  <a:cubicBezTo>
                    <a:pt x="2569" y="463"/>
                    <a:pt x="2553" y="459"/>
                    <a:pt x="2539" y="459"/>
                  </a:cubicBezTo>
                  <a:cubicBezTo>
                    <a:pt x="2517" y="459"/>
                    <a:pt x="2497" y="467"/>
                    <a:pt x="2480" y="474"/>
                  </a:cubicBezTo>
                  <a:cubicBezTo>
                    <a:pt x="2437" y="512"/>
                    <a:pt x="2404" y="545"/>
                    <a:pt x="2371" y="583"/>
                  </a:cubicBezTo>
                  <a:cubicBezTo>
                    <a:pt x="2267" y="715"/>
                    <a:pt x="2174" y="851"/>
                    <a:pt x="2103" y="1010"/>
                  </a:cubicBezTo>
                  <a:cubicBezTo>
                    <a:pt x="2092" y="1032"/>
                    <a:pt x="2075" y="1059"/>
                    <a:pt x="2070" y="1087"/>
                  </a:cubicBezTo>
                  <a:cubicBezTo>
                    <a:pt x="2064" y="1120"/>
                    <a:pt x="2048" y="1158"/>
                    <a:pt x="2015" y="1158"/>
                  </a:cubicBezTo>
                  <a:cubicBezTo>
                    <a:pt x="1999" y="1158"/>
                    <a:pt x="1982" y="1147"/>
                    <a:pt x="1971" y="1131"/>
                  </a:cubicBezTo>
                  <a:cubicBezTo>
                    <a:pt x="1966" y="1120"/>
                    <a:pt x="1966" y="1103"/>
                    <a:pt x="1966" y="1092"/>
                  </a:cubicBezTo>
                  <a:cubicBezTo>
                    <a:pt x="1988" y="950"/>
                    <a:pt x="1999" y="802"/>
                    <a:pt x="2010" y="660"/>
                  </a:cubicBezTo>
                  <a:cubicBezTo>
                    <a:pt x="2010" y="463"/>
                    <a:pt x="2010" y="238"/>
                    <a:pt x="1878" y="80"/>
                  </a:cubicBezTo>
                  <a:cubicBezTo>
                    <a:pt x="1840" y="41"/>
                    <a:pt x="1774" y="0"/>
                    <a:pt x="1715" y="0"/>
                  </a:cubicBezTo>
                  <a:close/>
                </a:path>
              </a:pathLst>
            </a:custGeom>
            <a:solidFill>
              <a:srgbClr val="F7B6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17" name="Google Shape;4017;p29"/>
            <p:cNvSpPr/>
            <p:nvPr/>
          </p:nvSpPr>
          <p:spPr>
            <a:xfrm>
              <a:off x="1333250" y="2543900"/>
              <a:ext cx="93075" cy="182575"/>
            </a:xfrm>
            <a:custGeom>
              <a:avLst/>
              <a:gdLst/>
              <a:ahLst/>
              <a:cxnLst/>
              <a:rect l="l" t="t" r="r" b="b"/>
              <a:pathLst>
                <a:path w="3723" h="7303" extrusionOk="0">
                  <a:moveTo>
                    <a:pt x="55" y="1"/>
                  </a:moveTo>
                  <a:lnTo>
                    <a:pt x="55" y="23"/>
                  </a:lnTo>
                  <a:lnTo>
                    <a:pt x="55" y="203"/>
                  </a:lnTo>
                  <a:lnTo>
                    <a:pt x="55" y="466"/>
                  </a:lnTo>
                  <a:cubicBezTo>
                    <a:pt x="61" y="565"/>
                    <a:pt x="61" y="652"/>
                    <a:pt x="61" y="751"/>
                  </a:cubicBezTo>
                  <a:cubicBezTo>
                    <a:pt x="61" y="866"/>
                    <a:pt x="66" y="981"/>
                    <a:pt x="66" y="1095"/>
                  </a:cubicBezTo>
                  <a:cubicBezTo>
                    <a:pt x="71" y="1216"/>
                    <a:pt x="71" y="1336"/>
                    <a:pt x="71" y="1451"/>
                  </a:cubicBezTo>
                  <a:lnTo>
                    <a:pt x="71" y="1550"/>
                  </a:lnTo>
                  <a:lnTo>
                    <a:pt x="71" y="1632"/>
                  </a:lnTo>
                  <a:lnTo>
                    <a:pt x="71" y="1665"/>
                  </a:lnTo>
                  <a:cubicBezTo>
                    <a:pt x="88" y="1692"/>
                    <a:pt x="93" y="1725"/>
                    <a:pt x="110" y="1752"/>
                  </a:cubicBezTo>
                  <a:cubicBezTo>
                    <a:pt x="93" y="1752"/>
                    <a:pt x="88" y="1747"/>
                    <a:pt x="71" y="1747"/>
                  </a:cubicBezTo>
                  <a:lnTo>
                    <a:pt x="71" y="1845"/>
                  </a:lnTo>
                  <a:lnTo>
                    <a:pt x="71" y="1900"/>
                  </a:lnTo>
                  <a:lnTo>
                    <a:pt x="71" y="2070"/>
                  </a:lnTo>
                  <a:lnTo>
                    <a:pt x="71" y="2157"/>
                  </a:lnTo>
                  <a:cubicBezTo>
                    <a:pt x="71" y="2239"/>
                    <a:pt x="71" y="2322"/>
                    <a:pt x="66" y="2404"/>
                  </a:cubicBezTo>
                  <a:cubicBezTo>
                    <a:pt x="33" y="3143"/>
                    <a:pt x="0" y="3887"/>
                    <a:pt x="44" y="4626"/>
                  </a:cubicBezTo>
                  <a:cubicBezTo>
                    <a:pt x="55" y="4774"/>
                    <a:pt x="61" y="4911"/>
                    <a:pt x="71" y="5053"/>
                  </a:cubicBezTo>
                  <a:lnTo>
                    <a:pt x="71" y="5075"/>
                  </a:lnTo>
                  <a:cubicBezTo>
                    <a:pt x="82" y="5080"/>
                    <a:pt x="82" y="5080"/>
                    <a:pt x="82" y="5086"/>
                  </a:cubicBezTo>
                  <a:lnTo>
                    <a:pt x="82" y="5091"/>
                  </a:lnTo>
                  <a:lnTo>
                    <a:pt x="82" y="5108"/>
                  </a:lnTo>
                  <a:cubicBezTo>
                    <a:pt x="82" y="5113"/>
                    <a:pt x="82" y="5119"/>
                    <a:pt x="71" y="5130"/>
                  </a:cubicBezTo>
                  <a:cubicBezTo>
                    <a:pt x="82" y="5239"/>
                    <a:pt x="93" y="5354"/>
                    <a:pt x="99" y="5463"/>
                  </a:cubicBezTo>
                  <a:cubicBezTo>
                    <a:pt x="99" y="5491"/>
                    <a:pt x="110" y="5524"/>
                    <a:pt x="110" y="5551"/>
                  </a:cubicBezTo>
                  <a:cubicBezTo>
                    <a:pt x="115" y="5682"/>
                    <a:pt x="126" y="5803"/>
                    <a:pt x="143" y="5934"/>
                  </a:cubicBezTo>
                  <a:cubicBezTo>
                    <a:pt x="148" y="6065"/>
                    <a:pt x="165" y="6186"/>
                    <a:pt x="175" y="6317"/>
                  </a:cubicBezTo>
                  <a:cubicBezTo>
                    <a:pt x="181" y="6443"/>
                    <a:pt x="197" y="6564"/>
                    <a:pt x="208" y="6689"/>
                  </a:cubicBezTo>
                  <a:cubicBezTo>
                    <a:pt x="219" y="6728"/>
                    <a:pt x="219" y="6772"/>
                    <a:pt x="225" y="6810"/>
                  </a:cubicBezTo>
                  <a:cubicBezTo>
                    <a:pt x="236" y="6974"/>
                    <a:pt x="258" y="7138"/>
                    <a:pt x="285" y="7303"/>
                  </a:cubicBezTo>
                  <a:lnTo>
                    <a:pt x="564" y="7303"/>
                  </a:lnTo>
                  <a:cubicBezTo>
                    <a:pt x="564" y="7270"/>
                    <a:pt x="559" y="7226"/>
                    <a:pt x="553" y="7193"/>
                  </a:cubicBezTo>
                  <a:cubicBezTo>
                    <a:pt x="548" y="7166"/>
                    <a:pt x="548" y="7144"/>
                    <a:pt x="537" y="7116"/>
                  </a:cubicBezTo>
                  <a:cubicBezTo>
                    <a:pt x="526" y="7045"/>
                    <a:pt x="520" y="6974"/>
                    <a:pt x="504" y="6897"/>
                  </a:cubicBezTo>
                  <a:cubicBezTo>
                    <a:pt x="498" y="6870"/>
                    <a:pt x="498" y="6837"/>
                    <a:pt x="493" y="6810"/>
                  </a:cubicBezTo>
                  <a:cubicBezTo>
                    <a:pt x="498" y="6804"/>
                    <a:pt x="504" y="6804"/>
                    <a:pt x="509" y="6804"/>
                  </a:cubicBezTo>
                  <a:cubicBezTo>
                    <a:pt x="526" y="6804"/>
                    <a:pt x="531" y="6799"/>
                    <a:pt x="537" y="6799"/>
                  </a:cubicBezTo>
                  <a:lnTo>
                    <a:pt x="548" y="6799"/>
                  </a:lnTo>
                  <a:cubicBezTo>
                    <a:pt x="553" y="6799"/>
                    <a:pt x="564" y="6788"/>
                    <a:pt x="575" y="6788"/>
                  </a:cubicBezTo>
                  <a:lnTo>
                    <a:pt x="581" y="6788"/>
                  </a:lnTo>
                  <a:cubicBezTo>
                    <a:pt x="613" y="6783"/>
                    <a:pt x="641" y="6777"/>
                    <a:pt x="668" y="6761"/>
                  </a:cubicBezTo>
                  <a:cubicBezTo>
                    <a:pt x="674" y="6761"/>
                    <a:pt x="690" y="6761"/>
                    <a:pt x="695" y="6755"/>
                  </a:cubicBezTo>
                  <a:cubicBezTo>
                    <a:pt x="723" y="6750"/>
                    <a:pt x="745" y="6744"/>
                    <a:pt x="772" y="6728"/>
                  </a:cubicBezTo>
                  <a:cubicBezTo>
                    <a:pt x="1013" y="6618"/>
                    <a:pt x="1232" y="6454"/>
                    <a:pt x="1456" y="6312"/>
                  </a:cubicBezTo>
                  <a:cubicBezTo>
                    <a:pt x="1714" y="6131"/>
                    <a:pt x="1927" y="5901"/>
                    <a:pt x="2141" y="5660"/>
                  </a:cubicBezTo>
                  <a:cubicBezTo>
                    <a:pt x="2223" y="5573"/>
                    <a:pt x="2305" y="5474"/>
                    <a:pt x="2381" y="5387"/>
                  </a:cubicBezTo>
                  <a:cubicBezTo>
                    <a:pt x="2398" y="5365"/>
                    <a:pt x="2420" y="5338"/>
                    <a:pt x="2442" y="5321"/>
                  </a:cubicBezTo>
                  <a:cubicBezTo>
                    <a:pt x="2463" y="5294"/>
                    <a:pt x="2474" y="5272"/>
                    <a:pt x="2496" y="5250"/>
                  </a:cubicBezTo>
                  <a:lnTo>
                    <a:pt x="2557" y="5168"/>
                  </a:lnTo>
                  <a:cubicBezTo>
                    <a:pt x="2578" y="5146"/>
                    <a:pt x="2589" y="5119"/>
                    <a:pt x="2611" y="5102"/>
                  </a:cubicBezTo>
                  <a:lnTo>
                    <a:pt x="2693" y="4998"/>
                  </a:lnTo>
                  <a:lnTo>
                    <a:pt x="2754" y="4916"/>
                  </a:lnTo>
                  <a:cubicBezTo>
                    <a:pt x="2803" y="4850"/>
                    <a:pt x="2841" y="4790"/>
                    <a:pt x="2890" y="4730"/>
                  </a:cubicBezTo>
                  <a:cubicBezTo>
                    <a:pt x="2896" y="4708"/>
                    <a:pt x="2912" y="4697"/>
                    <a:pt x="2923" y="4675"/>
                  </a:cubicBezTo>
                  <a:cubicBezTo>
                    <a:pt x="2934" y="4675"/>
                    <a:pt x="2940" y="4670"/>
                    <a:pt x="2940" y="4659"/>
                  </a:cubicBezTo>
                  <a:cubicBezTo>
                    <a:pt x="2962" y="4631"/>
                    <a:pt x="2983" y="4599"/>
                    <a:pt x="3000" y="4571"/>
                  </a:cubicBezTo>
                  <a:cubicBezTo>
                    <a:pt x="3011" y="4566"/>
                    <a:pt x="3011" y="4560"/>
                    <a:pt x="3016" y="4555"/>
                  </a:cubicBezTo>
                  <a:lnTo>
                    <a:pt x="3022" y="4544"/>
                  </a:lnTo>
                  <a:cubicBezTo>
                    <a:pt x="3055" y="4500"/>
                    <a:pt x="3082" y="4445"/>
                    <a:pt x="3120" y="4391"/>
                  </a:cubicBezTo>
                  <a:cubicBezTo>
                    <a:pt x="3339" y="4018"/>
                    <a:pt x="3503" y="3613"/>
                    <a:pt x="3673" y="3214"/>
                  </a:cubicBezTo>
                  <a:cubicBezTo>
                    <a:pt x="3695" y="3170"/>
                    <a:pt x="3706" y="3132"/>
                    <a:pt x="3722" y="3088"/>
                  </a:cubicBezTo>
                  <a:cubicBezTo>
                    <a:pt x="3711" y="3088"/>
                    <a:pt x="3705" y="3085"/>
                    <a:pt x="3703" y="3085"/>
                  </a:cubicBezTo>
                  <a:cubicBezTo>
                    <a:pt x="3701" y="3085"/>
                    <a:pt x="3700" y="3086"/>
                    <a:pt x="3700" y="3088"/>
                  </a:cubicBezTo>
                  <a:cubicBezTo>
                    <a:pt x="3684" y="3088"/>
                    <a:pt x="3668" y="3082"/>
                    <a:pt x="3651" y="3077"/>
                  </a:cubicBezTo>
                  <a:cubicBezTo>
                    <a:pt x="3640" y="3077"/>
                    <a:pt x="3618" y="3066"/>
                    <a:pt x="3602" y="3060"/>
                  </a:cubicBezTo>
                  <a:cubicBezTo>
                    <a:pt x="3591" y="3055"/>
                    <a:pt x="3575" y="3055"/>
                    <a:pt x="3569" y="3050"/>
                  </a:cubicBezTo>
                  <a:cubicBezTo>
                    <a:pt x="3564" y="3050"/>
                    <a:pt x="3558" y="3039"/>
                    <a:pt x="3547" y="3039"/>
                  </a:cubicBezTo>
                  <a:cubicBezTo>
                    <a:pt x="3531" y="3033"/>
                    <a:pt x="3514" y="3028"/>
                    <a:pt x="3503" y="3022"/>
                  </a:cubicBezTo>
                  <a:cubicBezTo>
                    <a:pt x="3482" y="3011"/>
                    <a:pt x="3465" y="3006"/>
                    <a:pt x="3454" y="3000"/>
                  </a:cubicBezTo>
                  <a:cubicBezTo>
                    <a:pt x="3438" y="3055"/>
                    <a:pt x="3427" y="3104"/>
                    <a:pt x="3405" y="3159"/>
                  </a:cubicBezTo>
                  <a:lnTo>
                    <a:pt x="3405" y="3164"/>
                  </a:lnTo>
                  <a:cubicBezTo>
                    <a:pt x="3383" y="3219"/>
                    <a:pt x="3372" y="3268"/>
                    <a:pt x="3350" y="3312"/>
                  </a:cubicBezTo>
                  <a:cubicBezTo>
                    <a:pt x="3350" y="3323"/>
                    <a:pt x="3345" y="3329"/>
                    <a:pt x="3345" y="3334"/>
                  </a:cubicBezTo>
                  <a:cubicBezTo>
                    <a:pt x="3323" y="3383"/>
                    <a:pt x="3312" y="3433"/>
                    <a:pt x="3290" y="3471"/>
                  </a:cubicBezTo>
                  <a:cubicBezTo>
                    <a:pt x="3268" y="3515"/>
                    <a:pt x="3257" y="3553"/>
                    <a:pt x="3235" y="3597"/>
                  </a:cubicBezTo>
                  <a:cubicBezTo>
                    <a:pt x="3219" y="3630"/>
                    <a:pt x="3208" y="3657"/>
                    <a:pt x="3191" y="3690"/>
                  </a:cubicBezTo>
                  <a:cubicBezTo>
                    <a:pt x="3120" y="3871"/>
                    <a:pt x="3027" y="4040"/>
                    <a:pt x="2934" y="4204"/>
                  </a:cubicBezTo>
                  <a:cubicBezTo>
                    <a:pt x="2912" y="4243"/>
                    <a:pt x="2890" y="4281"/>
                    <a:pt x="2874" y="4314"/>
                  </a:cubicBezTo>
                  <a:cubicBezTo>
                    <a:pt x="2863" y="4319"/>
                    <a:pt x="2863" y="4325"/>
                    <a:pt x="2858" y="4336"/>
                  </a:cubicBezTo>
                  <a:lnTo>
                    <a:pt x="2797" y="4434"/>
                  </a:lnTo>
                  <a:cubicBezTo>
                    <a:pt x="2770" y="4473"/>
                    <a:pt x="2748" y="4511"/>
                    <a:pt x="2721" y="4544"/>
                  </a:cubicBezTo>
                  <a:cubicBezTo>
                    <a:pt x="2682" y="4610"/>
                    <a:pt x="2639" y="4664"/>
                    <a:pt x="2600" y="4719"/>
                  </a:cubicBezTo>
                  <a:lnTo>
                    <a:pt x="2535" y="4801"/>
                  </a:lnTo>
                  <a:lnTo>
                    <a:pt x="2474" y="4883"/>
                  </a:lnTo>
                  <a:cubicBezTo>
                    <a:pt x="2474" y="4889"/>
                    <a:pt x="2469" y="4889"/>
                    <a:pt x="2469" y="4894"/>
                  </a:cubicBezTo>
                  <a:cubicBezTo>
                    <a:pt x="2463" y="4911"/>
                    <a:pt x="2447" y="4927"/>
                    <a:pt x="2436" y="4943"/>
                  </a:cubicBezTo>
                  <a:cubicBezTo>
                    <a:pt x="2420" y="4965"/>
                    <a:pt x="2398" y="4982"/>
                    <a:pt x="2387" y="5004"/>
                  </a:cubicBezTo>
                  <a:cubicBezTo>
                    <a:pt x="2365" y="5031"/>
                    <a:pt x="2343" y="5053"/>
                    <a:pt x="2327" y="5080"/>
                  </a:cubicBezTo>
                  <a:cubicBezTo>
                    <a:pt x="2316" y="5091"/>
                    <a:pt x="2305" y="5102"/>
                    <a:pt x="2299" y="5113"/>
                  </a:cubicBezTo>
                  <a:lnTo>
                    <a:pt x="2277" y="5135"/>
                  </a:lnTo>
                  <a:cubicBezTo>
                    <a:pt x="2255" y="5157"/>
                    <a:pt x="2245" y="5184"/>
                    <a:pt x="2223" y="5201"/>
                  </a:cubicBezTo>
                  <a:lnTo>
                    <a:pt x="2217" y="5212"/>
                  </a:lnTo>
                  <a:cubicBezTo>
                    <a:pt x="2179" y="5255"/>
                    <a:pt x="2141" y="5299"/>
                    <a:pt x="2097" y="5348"/>
                  </a:cubicBezTo>
                  <a:lnTo>
                    <a:pt x="2080" y="5365"/>
                  </a:lnTo>
                  <a:lnTo>
                    <a:pt x="2069" y="5376"/>
                  </a:lnTo>
                  <a:cubicBezTo>
                    <a:pt x="2064" y="5381"/>
                    <a:pt x="2053" y="5387"/>
                    <a:pt x="2042" y="5403"/>
                  </a:cubicBezTo>
                  <a:cubicBezTo>
                    <a:pt x="2026" y="5431"/>
                    <a:pt x="1998" y="5447"/>
                    <a:pt x="1976" y="5474"/>
                  </a:cubicBezTo>
                  <a:cubicBezTo>
                    <a:pt x="1943" y="5518"/>
                    <a:pt x="1900" y="5556"/>
                    <a:pt x="1861" y="5600"/>
                  </a:cubicBezTo>
                  <a:cubicBezTo>
                    <a:pt x="1818" y="5633"/>
                    <a:pt x="1785" y="5666"/>
                    <a:pt x="1752" y="5704"/>
                  </a:cubicBezTo>
                  <a:cubicBezTo>
                    <a:pt x="1730" y="5715"/>
                    <a:pt x="1708" y="5737"/>
                    <a:pt x="1686" y="5759"/>
                  </a:cubicBezTo>
                  <a:cubicBezTo>
                    <a:pt x="1659" y="5786"/>
                    <a:pt x="1642" y="5803"/>
                    <a:pt x="1615" y="5825"/>
                  </a:cubicBezTo>
                  <a:cubicBezTo>
                    <a:pt x="1560" y="5874"/>
                    <a:pt x="1511" y="5912"/>
                    <a:pt x="1456" y="5956"/>
                  </a:cubicBezTo>
                  <a:lnTo>
                    <a:pt x="1374" y="6016"/>
                  </a:lnTo>
                  <a:cubicBezTo>
                    <a:pt x="1287" y="6087"/>
                    <a:pt x="1194" y="6148"/>
                    <a:pt x="1106" y="6202"/>
                  </a:cubicBezTo>
                  <a:cubicBezTo>
                    <a:pt x="1079" y="6213"/>
                    <a:pt x="1051" y="6235"/>
                    <a:pt x="1024" y="6252"/>
                  </a:cubicBezTo>
                  <a:cubicBezTo>
                    <a:pt x="997" y="6263"/>
                    <a:pt x="975" y="6268"/>
                    <a:pt x="958" y="6284"/>
                  </a:cubicBezTo>
                  <a:cubicBezTo>
                    <a:pt x="931" y="6295"/>
                    <a:pt x="909" y="6312"/>
                    <a:pt x="882" y="6323"/>
                  </a:cubicBezTo>
                  <a:cubicBezTo>
                    <a:pt x="838" y="6345"/>
                    <a:pt x="805" y="6361"/>
                    <a:pt x="772" y="6377"/>
                  </a:cubicBezTo>
                  <a:cubicBezTo>
                    <a:pt x="739" y="6399"/>
                    <a:pt x="695" y="6416"/>
                    <a:pt x="657" y="6432"/>
                  </a:cubicBezTo>
                  <a:cubicBezTo>
                    <a:pt x="630" y="6443"/>
                    <a:pt x="602" y="6454"/>
                    <a:pt x="575" y="6471"/>
                  </a:cubicBezTo>
                  <a:cubicBezTo>
                    <a:pt x="559" y="6476"/>
                    <a:pt x="553" y="6476"/>
                    <a:pt x="548" y="6481"/>
                  </a:cubicBezTo>
                  <a:cubicBezTo>
                    <a:pt x="520" y="6498"/>
                    <a:pt x="498" y="6503"/>
                    <a:pt x="471" y="6514"/>
                  </a:cubicBezTo>
                  <a:cubicBezTo>
                    <a:pt x="471" y="6525"/>
                    <a:pt x="471" y="6525"/>
                    <a:pt x="466" y="6525"/>
                  </a:cubicBezTo>
                  <a:cubicBezTo>
                    <a:pt x="455" y="6487"/>
                    <a:pt x="455" y="6460"/>
                    <a:pt x="449" y="6427"/>
                  </a:cubicBezTo>
                  <a:cubicBezTo>
                    <a:pt x="444" y="6388"/>
                    <a:pt x="444" y="6339"/>
                    <a:pt x="438" y="6295"/>
                  </a:cubicBezTo>
                  <a:cubicBezTo>
                    <a:pt x="427" y="6263"/>
                    <a:pt x="427" y="6235"/>
                    <a:pt x="422" y="6202"/>
                  </a:cubicBezTo>
                  <a:cubicBezTo>
                    <a:pt x="416" y="6153"/>
                    <a:pt x="416" y="6104"/>
                    <a:pt x="411" y="6060"/>
                  </a:cubicBezTo>
                  <a:cubicBezTo>
                    <a:pt x="411" y="5994"/>
                    <a:pt x="400" y="5940"/>
                    <a:pt x="394" y="5879"/>
                  </a:cubicBezTo>
                  <a:cubicBezTo>
                    <a:pt x="329" y="5108"/>
                    <a:pt x="334" y="4325"/>
                    <a:pt x="312" y="3548"/>
                  </a:cubicBezTo>
                  <a:cubicBezTo>
                    <a:pt x="312" y="3438"/>
                    <a:pt x="307" y="3334"/>
                    <a:pt x="307" y="3225"/>
                  </a:cubicBezTo>
                  <a:cubicBezTo>
                    <a:pt x="301" y="3225"/>
                    <a:pt x="301" y="3219"/>
                    <a:pt x="301" y="3219"/>
                  </a:cubicBezTo>
                  <a:cubicBezTo>
                    <a:pt x="301" y="3214"/>
                    <a:pt x="290" y="3214"/>
                    <a:pt x="290" y="3203"/>
                  </a:cubicBezTo>
                  <a:lnTo>
                    <a:pt x="290" y="3197"/>
                  </a:lnTo>
                  <a:lnTo>
                    <a:pt x="290" y="3186"/>
                  </a:lnTo>
                  <a:cubicBezTo>
                    <a:pt x="290" y="3175"/>
                    <a:pt x="290" y="3175"/>
                    <a:pt x="301" y="3170"/>
                  </a:cubicBezTo>
                  <a:cubicBezTo>
                    <a:pt x="301" y="3170"/>
                    <a:pt x="301" y="3164"/>
                    <a:pt x="307" y="3164"/>
                  </a:cubicBezTo>
                  <a:cubicBezTo>
                    <a:pt x="301" y="3088"/>
                    <a:pt x="301" y="3011"/>
                    <a:pt x="301" y="2940"/>
                  </a:cubicBezTo>
                  <a:lnTo>
                    <a:pt x="301" y="2896"/>
                  </a:lnTo>
                  <a:lnTo>
                    <a:pt x="301" y="2809"/>
                  </a:lnTo>
                  <a:cubicBezTo>
                    <a:pt x="290" y="2754"/>
                    <a:pt x="290" y="2694"/>
                    <a:pt x="290" y="2639"/>
                  </a:cubicBezTo>
                  <a:cubicBezTo>
                    <a:pt x="290" y="2431"/>
                    <a:pt x="285" y="2218"/>
                    <a:pt x="285" y="2015"/>
                  </a:cubicBezTo>
                  <a:lnTo>
                    <a:pt x="285" y="1906"/>
                  </a:lnTo>
                  <a:lnTo>
                    <a:pt x="285" y="1501"/>
                  </a:lnTo>
                  <a:lnTo>
                    <a:pt x="285" y="1309"/>
                  </a:lnTo>
                  <a:lnTo>
                    <a:pt x="285" y="1013"/>
                  </a:lnTo>
                  <a:cubicBezTo>
                    <a:pt x="290" y="931"/>
                    <a:pt x="290" y="860"/>
                    <a:pt x="290" y="778"/>
                  </a:cubicBezTo>
                  <a:cubicBezTo>
                    <a:pt x="290" y="658"/>
                    <a:pt x="290" y="537"/>
                    <a:pt x="301" y="422"/>
                  </a:cubicBezTo>
                  <a:cubicBezTo>
                    <a:pt x="307" y="329"/>
                    <a:pt x="307" y="247"/>
                    <a:pt x="312" y="159"/>
                  </a:cubicBezTo>
                  <a:lnTo>
                    <a:pt x="312" y="138"/>
                  </a:lnTo>
                  <a:cubicBezTo>
                    <a:pt x="318" y="110"/>
                    <a:pt x="318" y="83"/>
                    <a:pt x="318" y="55"/>
                  </a:cubicBezTo>
                  <a:lnTo>
                    <a:pt x="318" y="17"/>
                  </a:lnTo>
                  <a:lnTo>
                    <a:pt x="165" y="17"/>
                  </a:lnTo>
                  <a:cubicBezTo>
                    <a:pt x="148" y="12"/>
                    <a:pt x="126" y="12"/>
                    <a:pt x="115" y="12"/>
                  </a:cubicBezTo>
                  <a:cubicBezTo>
                    <a:pt x="93" y="12"/>
                    <a:pt x="71" y="12"/>
                    <a:pt x="55" y="1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18" name="Google Shape;4018;p29"/>
            <p:cNvSpPr/>
            <p:nvPr/>
          </p:nvSpPr>
          <p:spPr>
            <a:xfrm>
              <a:off x="1342950" y="2593575"/>
              <a:ext cx="33700" cy="28350"/>
            </a:xfrm>
            <a:custGeom>
              <a:avLst/>
              <a:gdLst/>
              <a:ahLst/>
              <a:cxnLst/>
              <a:rect l="l" t="t" r="r" b="b"/>
              <a:pathLst>
                <a:path w="1348" h="1134" extrusionOk="0">
                  <a:moveTo>
                    <a:pt x="1271" y="1"/>
                  </a:moveTo>
                  <a:cubicBezTo>
                    <a:pt x="762" y="105"/>
                    <a:pt x="461" y="384"/>
                    <a:pt x="89" y="745"/>
                  </a:cubicBezTo>
                  <a:cubicBezTo>
                    <a:pt x="61" y="772"/>
                    <a:pt x="28" y="800"/>
                    <a:pt x="1" y="833"/>
                  </a:cubicBezTo>
                  <a:cubicBezTo>
                    <a:pt x="1" y="937"/>
                    <a:pt x="6" y="1035"/>
                    <a:pt x="6" y="1134"/>
                  </a:cubicBezTo>
                  <a:cubicBezTo>
                    <a:pt x="12" y="1134"/>
                    <a:pt x="28" y="1128"/>
                    <a:pt x="34" y="1128"/>
                  </a:cubicBezTo>
                  <a:cubicBezTo>
                    <a:pt x="214" y="1101"/>
                    <a:pt x="384" y="1052"/>
                    <a:pt x="548" y="969"/>
                  </a:cubicBezTo>
                  <a:cubicBezTo>
                    <a:pt x="762" y="871"/>
                    <a:pt x="981" y="761"/>
                    <a:pt x="1145" y="581"/>
                  </a:cubicBezTo>
                  <a:cubicBezTo>
                    <a:pt x="1271" y="422"/>
                    <a:pt x="1347" y="187"/>
                    <a:pt x="1271" y="1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19" name="Google Shape;4019;p29"/>
            <p:cNvSpPr/>
            <p:nvPr/>
          </p:nvSpPr>
          <p:spPr>
            <a:xfrm>
              <a:off x="1342550" y="2587225"/>
              <a:ext cx="30825" cy="24025"/>
            </a:xfrm>
            <a:custGeom>
              <a:avLst/>
              <a:gdLst/>
              <a:ahLst/>
              <a:cxnLst/>
              <a:rect l="l" t="t" r="r" b="b"/>
              <a:pathLst>
                <a:path w="1233" h="961" extrusionOk="0">
                  <a:moveTo>
                    <a:pt x="895" y="1"/>
                  </a:moveTo>
                  <a:cubicBezTo>
                    <a:pt x="662" y="1"/>
                    <a:pt x="397" y="152"/>
                    <a:pt x="241" y="293"/>
                  </a:cubicBezTo>
                  <a:cubicBezTo>
                    <a:pt x="126" y="392"/>
                    <a:pt x="50" y="523"/>
                    <a:pt x="1" y="665"/>
                  </a:cubicBezTo>
                  <a:cubicBezTo>
                    <a:pt x="1" y="758"/>
                    <a:pt x="6" y="862"/>
                    <a:pt x="6" y="961"/>
                  </a:cubicBezTo>
                  <a:cubicBezTo>
                    <a:pt x="33" y="939"/>
                    <a:pt x="61" y="911"/>
                    <a:pt x="88" y="884"/>
                  </a:cubicBezTo>
                  <a:cubicBezTo>
                    <a:pt x="455" y="528"/>
                    <a:pt x="745" y="282"/>
                    <a:pt x="1232" y="173"/>
                  </a:cubicBezTo>
                  <a:cubicBezTo>
                    <a:pt x="1221" y="145"/>
                    <a:pt x="1199" y="123"/>
                    <a:pt x="1172" y="101"/>
                  </a:cubicBezTo>
                  <a:cubicBezTo>
                    <a:pt x="1094" y="30"/>
                    <a:pt x="997" y="1"/>
                    <a:pt x="895" y="1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20" name="Google Shape;4020;p29"/>
            <p:cNvSpPr/>
            <p:nvPr/>
          </p:nvSpPr>
          <p:spPr>
            <a:xfrm>
              <a:off x="1303275" y="2559450"/>
              <a:ext cx="29450" cy="23075"/>
            </a:xfrm>
            <a:custGeom>
              <a:avLst/>
              <a:gdLst/>
              <a:ahLst/>
              <a:cxnLst/>
              <a:rect l="l" t="t" r="r" b="b"/>
              <a:pathLst>
                <a:path w="1178" h="923" extrusionOk="0">
                  <a:moveTo>
                    <a:pt x="181" y="1"/>
                  </a:moveTo>
                  <a:cubicBezTo>
                    <a:pt x="119" y="1"/>
                    <a:pt x="55" y="33"/>
                    <a:pt x="17" y="90"/>
                  </a:cubicBezTo>
                  <a:cubicBezTo>
                    <a:pt x="12" y="107"/>
                    <a:pt x="6" y="129"/>
                    <a:pt x="1" y="140"/>
                  </a:cubicBezTo>
                  <a:lnTo>
                    <a:pt x="6" y="140"/>
                  </a:lnTo>
                  <a:cubicBezTo>
                    <a:pt x="33" y="140"/>
                    <a:pt x="61" y="156"/>
                    <a:pt x="88" y="167"/>
                  </a:cubicBezTo>
                  <a:cubicBezTo>
                    <a:pt x="143" y="194"/>
                    <a:pt x="203" y="227"/>
                    <a:pt x="258" y="265"/>
                  </a:cubicBezTo>
                  <a:cubicBezTo>
                    <a:pt x="400" y="348"/>
                    <a:pt x="548" y="430"/>
                    <a:pt x="685" y="523"/>
                  </a:cubicBezTo>
                  <a:cubicBezTo>
                    <a:pt x="860" y="638"/>
                    <a:pt x="1019" y="785"/>
                    <a:pt x="1177" y="922"/>
                  </a:cubicBezTo>
                  <a:lnTo>
                    <a:pt x="1177" y="840"/>
                  </a:lnTo>
                  <a:cubicBezTo>
                    <a:pt x="1128" y="742"/>
                    <a:pt x="1073" y="649"/>
                    <a:pt x="1019" y="550"/>
                  </a:cubicBezTo>
                  <a:cubicBezTo>
                    <a:pt x="876" y="337"/>
                    <a:pt x="690" y="140"/>
                    <a:pt x="449" y="52"/>
                  </a:cubicBezTo>
                  <a:cubicBezTo>
                    <a:pt x="367" y="25"/>
                    <a:pt x="291" y="8"/>
                    <a:pt x="209" y="3"/>
                  </a:cubicBezTo>
                  <a:cubicBezTo>
                    <a:pt x="200" y="1"/>
                    <a:pt x="190" y="1"/>
                    <a:pt x="181" y="1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21" name="Google Shape;4021;p29"/>
            <p:cNvSpPr/>
            <p:nvPr/>
          </p:nvSpPr>
          <p:spPr>
            <a:xfrm>
              <a:off x="1302175" y="2565400"/>
              <a:ext cx="30550" cy="21350"/>
            </a:xfrm>
            <a:custGeom>
              <a:avLst/>
              <a:gdLst/>
              <a:ahLst/>
              <a:cxnLst/>
              <a:rect l="l" t="t" r="r" b="b"/>
              <a:pathLst>
                <a:path w="1222" h="854" extrusionOk="0">
                  <a:moveTo>
                    <a:pt x="23" y="0"/>
                  </a:moveTo>
                  <a:cubicBezTo>
                    <a:pt x="1" y="148"/>
                    <a:pt x="77" y="318"/>
                    <a:pt x="165" y="438"/>
                  </a:cubicBezTo>
                  <a:cubicBezTo>
                    <a:pt x="318" y="591"/>
                    <a:pt x="592" y="684"/>
                    <a:pt x="794" y="750"/>
                  </a:cubicBezTo>
                  <a:cubicBezTo>
                    <a:pt x="937" y="794"/>
                    <a:pt x="1074" y="821"/>
                    <a:pt x="1221" y="854"/>
                  </a:cubicBezTo>
                  <a:lnTo>
                    <a:pt x="1221" y="799"/>
                  </a:lnTo>
                  <a:cubicBezTo>
                    <a:pt x="1063" y="668"/>
                    <a:pt x="915" y="526"/>
                    <a:pt x="745" y="416"/>
                  </a:cubicBezTo>
                  <a:cubicBezTo>
                    <a:pt x="570" y="290"/>
                    <a:pt x="379" y="181"/>
                    <a:pt x="187" y="71"/>
                  </a:cubicBezTo>
                  <a:cubicBezTo>
                    <a:pt x="160" y="60"/>
                    <a:pt x="127" y="38"/>
                    <a:pt x="99" y="27"/>
                  </a:cubicBezTo>
                  <a:cubicBezTo>
                    <a:pt x="77" y="11"/>
                    <a:pt x="56" y="6"/>
                    <a:pt x="34" y="6"/>
                  </a:cubicBezTo>
                  <a:cubicBezTo>
                    <a:pt x="28" y="6"/>
                    <a:pt x="28" y="0"/>
                    <a:pt x="23" y="0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22" name="Google Shape;4022;p29"/>
            <p:cNvSpPr/>
            <p:nvPr/>
          </p:nvSpPr>
          <p:spPr>
            <a:xfrm>
              <a:off x="1276875" y="2599875"/>
              <a:ext cx="19450" cy="43000"/>
            </a:xfrm>
            <a:custGeom>
              <a:avLst/>
              <a:gdLst/>
              <a:ahLst/>
              <a:cxnLst/>
              <a:rect l="l" t="t" r="r" b="b"/>
              <a:pathLst>
                <a:path w="778" h="1720" extrusionOk="0">
                  <a:moveTo>
                    <a:pt x="487" y="0"/>
                  </a:moveTo>
                  <a:cubicBezTo>
                    <a:pt x="465" y="187"/>
                    <a:pt x="422" y="362"/>
                    <a:pt x="378" y="548"/>
                  </a:cubicBezTo>
                  <a:cubicBezTo>
                    <a:pt x="301" y="887"/>
                    <a:pt x="208" y="1232"/>
                    <a:pt x="71" y="1555"/>
                  </a:cubicBezTo>
                  <a:cubicBezTo>
                    <a:pt x="49" y="1610"/>
                    <a:pt x="22" y="1664"/>
                    <a:pt x="0" y="1719"/>
                  </a:cubicBezTo>
                  <a:cubicBezTo>
                    <a:pt x="55" y="1675"/>
                    <a:pt x="110" y="1632"/>
                    <a:pt x="164" y="1588"/>
                  </a:cubicBezTo>
                  <a:cubicBezTo>
                    <a:pt x="268" y="1500"/>
                    <a:pt x="372" y="1418"/>
                    <a:pt x="455" y="1309"/>
                  </a:cubicBezTo>
                  <a:cubicBezTo>
                    <a:pt x="624" y="1068"/>
                    <a:pt x="777" y="772"/>
                    <a:pt x="739" y="460"/>
                  </a:cubicBezTo>
                  <a:cubicBezTo>
                    <a:pt x="717" y="307"/>
                    <a:pt x="641" y="83"/>
                    <a:pt x="487" y="0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23" name="Google Shape;4023;p29"/>
            <p:cNvSpPr/>
            <p:nvPr/>
          </p:nvSpPr>
          <p:spPr>
            <a:xfrm>
              <a:off x="1275775" y="2599325"/>
              <a:ext cx="11375" cy="41350"/>
            </a:xfrm>
            <a:custGeom>
              <a:avLst/>
              <a:gdLst/>
              <a:ahLst/>
              <a:cxnLst/>
              <a:rect l="l" t="t" r="r" b="b"/>
              <a:pathLst>
                <a:path w="455" h="1654" extrusionOk="0">
                  <a:moveTo>
                    <a:pt x="443" y="0"/>
                  </a:moveTo>
                  <a:cubicBezTo>
                    <a:pt x="153" y="0"/>
                    <a:pt x="109" y="595"/>
                    <a:pt x="66" y="816"/>
                  </a:cubicBezTo>
                  <a:cubicBezTo>
                    <a:pt x="33" y="1090"/>
                    <a:pt x="6" y="1369"/>
                    <a:pt x="0" y="1654"/>
                  </a:cubicBezTo>
                  <a:cubicBezTo>
                    <a:pt x="28" y="1588"/>
                    <a:pt x="55" y="1528"/>
                    <a:pt x="72" y="1467"/>
                  </a:cubicBezTo>
                  <a:cubicBezTo>
                    <a:pt x="203" y="1134"/>
                    <a:pt x="291" y="778"/>
                    <a:pt x="373" y="427"/>
                  </a:cubicBezTo>
                  <a:cubicBezTo>
                    <a:pt x="400" y="285"/>
                    <a:pt x="438" y="148"/>
                    <a:pt x="455" y="1"/>
                  </a:cubicBezTo>
                  <a:cubicBezTo>
                    <a:pt x="451" y="0"/>
                    <a:pt x="447" y="0"/>
                    <a:pt x="443" y="0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24" name="Google Shape;4024;p29"/>
            <p:cNvSpPr/>
            <p:nvPr/>
          </p:nvSpPr>
          <p:spPr>
            <a:xfrm>
              <a:off x="1246350" y="2592900"/>
              <a:ext cx="87050" cy="87175"/>
            </a:xfrm>
            <a:custGeom>
              <a:avLst/>
              <a:gdLst/>
              <a:ahLst/>
              <a:cxnLst/>
              <a:rect l="l" t="t" r="r" b="b"/>
              <a:pathLst>
                <a:path w="3482" h="3487" extrusionOk="0">
                  <a:moveTo>
                    <a:pt x="198" y="0"/>
                  </a:moveTo>
                  <a:cubicBezTo>
                    <a:pt x="126" y="6"/>
                    <a:pt x="66" y="22"/>
                    <a:pt x="1" y="28"/>
                  </a:cubicBezTo>
                  <a:cubicBezTo>
                    <a:pt x="6" y="66"/>
                    <a:pt x="12" y="115"/>
                    <a:pt x="17" y="159"/>
                  </a:cubicBezTo>
                  <a:cubicBezTo>
                    <a:pt x="83" y="580"/>
                    <a:pt x="258" y="980"/>
                    <a:pt x="438" y="1363"/>
                  </a:cubicBezTo>
                  <a:cubicBezTo>
                    <a:pt x="537" y="1582"/>
                    <a:pt x="646" y="1790"/>
                    <a:pt x="778" y="1993"/>
                  </a:cubicBezTo>
                  <a:cubicBezTo>
                    <a:pt x="827" y="2058"/>
                    <a:pt x="876" y="2130"/>
                    <a:pt x="920" y="2190"/>
                  </a:cubicBezTo>
                  <a:cubicBezTo>
                    <a:pt x="931" y="2195"/>
                    <a:pt x="937" y="2195"/>
                    <a:pt x="942" y="2201"/>
                  </a:cubicBezTo>
                  <a:cubicBezTo>
                    <a:pt x="958" y="2212"/>
                    <a:pt x="964" y="2223"/>
                    <a:pt x="964" y="2239"/>
                  </a:cubicBezTo>
                  <a:cubicBezTo>
                    <a:pt x="1002" y="2294"/>
                    <a:pt x="1046" y="2348"/>
                    <a:pt x="1095" y="2392"/>
                  </a:cubicBezTo>
                  <a:cubicBezTo>
                    <a:pt x="1303" y="2639"/>
                    <a:pt x="1572" y="2841"/>
                    <a:pt x="1845" y="3011"/>
                  </a:cubicBezTo>
                  <a:cubicBezTo>
                    <a:pt x="2086" y="3153"/>
                    <a:pt x="2349" y="3241"/>
                    <a:pt x="2617" y="3317"/>
                  </a:cubicBezTo>
                  <a:cubicBezTo>
                    <a:pt x="2896" y="3394"/>
                    <a:pt x="3186" y="3471"/>
                    <a:pt x="3482" y="3487"/>
                  </a:cubicBezTo>
                  <a:cubicBezTo>
                    <a:pt x="3465" y="3378"/>
                    <a:pt x="3460" y="3279"/>
                    <a:pt x="3454" y="3175"/>
                  </a:cubicBezTo>
                  <a:cubicBezTo>
                    <a:pt x="3339" y="3170"/>
                    <a:pt x="3214" y="3170"/>
                    <a:pt x="3093" y="3170"/>
                  </a:cubicBezTo>
                  <a:cubicBezTo>
                    <a:pt x="3000" y="3159"/>
                    <a:pt x="2907" y="3148"/>
                    <a:pt x="2819" y="3131"/>
                  </a:cubicBezTo>
                  <a:cubicBezTo>
                    <a:pt x="2436" y="3071"/>
                    <a:pt x="2053" y="2929"/>
                    <a:pt x="1736" y="2688"/>
                  </a:cubicBezTo>
                  <a:cubicBezTo>
                    <a:pt x="1544" y="2540"/>
                    <a:pt x="1380" y="2354"/>
                    <a:pt x="1221" y="2162"/>
                  </a:cubicBezTo>
                  <a:cubicBezTo>
                    <a:pt x="1183" y="2119"/>
                    <a:pt x="1150" y="2075"/>
                    <a:pt x="1112" y="2031"/>
                  </a:cubicBezTo>
                  <a:cubicBezTo>
                    <a:pt x="1101" y="2026"/>
                    <a:pt x="1084" y="2009"/>
                    <a:pt x="1079" y="1998"/>
                  </a:cubicBezTo>
                  <a:lnTo>
                    <a:pt x="1079" y="1993"/>
                  </a:lnTo>
                  <a:cubicBezTo>
                    <a:pt x="909" y="1785"/>
                    <a:pt x="745" y="1566"/>
                    <a:pt x="619" y="1319"/>
                  </a:cubicBezTo>
                  <a:cubicBezTo>
                    <a:pt x="504" y="1106"/>
                    <a:pt x="422" y="876"/>
                    <a:pt x="356" y="635"/>
                  </a:cubicBezTo>
                  <a:cubicBezTo>
                    <a:pt x="291" y="444"/>
                    <a:pt x="236" y="247"/>
                    <a:pt x="203" y="39"/>
                  </a:cubicBezTo>
                  <a:cubicBezTo>
                    <a:pt x="203" y="28"/>
                    <a:pt x="198" y="11"/>
                    <a:pt x="198" y="0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25" name="Google Shape;4025;p29"/>
            <p:cNvSpPr/>
            <p:nvPr/>
          </p:nvSpPr>
          <p:spPr>
            <a:xfrm>
              <a:off x="1238150" y="2651725"/>
              <a:ext cx="35875" cy="13525"/>
            </a:xfrm>
            <a:custGeom>
              <a:avLst/>
              <a:gdLst/>
              <a:ahLst/>
              <a:cxnLst/>
              <a:rect l="l" t="t" r="r" b="b"/>
              <a:pathLst>
                <a:path w="1435" h="541" extrusionOk="0">
                  <a:moveTo>
                    <a:pt x="1276" y="1"/>
                  </a:moveTo>
                  <a:cubicBezTo>
                    <a:pt x="1270" y="6"/>
                    <a:pt x="1265" y="6"/>
                    <a:pt x="1259" y="6"/>
                  </a:cubicBezTo>
                  <a:cubicBezTo>
                    <a:pt x="1246" y="6"/>
                    <a:pt x="1233" y="6"/>
                    <a:pt x="1220" y="6"/>
                  </a:cubicBezTo>
                  <a:cubicBezTo>
                    <a:pt x="1061" y="6"/>
                    <a:pt x="918" y="35"/>
                    <a:pt x="766" y="56"/>
                  </a:cubicBezTo>
                  <a:cubicBezTo>
                    <a:pt x="509" y="83"/>
                    <a:pt x="257" y="110"/>
                    <a:pt x="0" y="110"/>
                  </a:cubicBezTo>
                  <a:cubicBezTo>
                    <a:pt x="17" y="149"/>
                    <a:pt x="38" y="198"/>
                    <a:pt x="66" y="242"/>
                  </a:cubicBezTo>
                  <a:cubicBezTo>
                    <a:pt x="121" y="357"/>
                    <a:pt x="225" y="439"/>
                    <a:pt x="334" y="488"/>
                  </a:cubicBezTo>
                  <a:cubicBezTo>
                    <a:pt x="413" y="526"/>
                    <a:pt x="496" y="540"/>
                    <a:pt x="579" y="540"/>
                  </a:cubicBezTo>
                  <a:cubicBezTo>
                    <a:pt x="640" y="540"/>
                    <a:pt x="701" y="533"/>
                    <a:pt x="761" y="521"/>
                  </a:cubicBezTo>
                  <a:cubicBezTo>
                    <a:pt x="996" y="477"/>
                    <a:pt x="1210" y="384"/>
                    <a:pt x="1385" y="225"/>
                  </a:cubicBezTo>
                  <a:cubicBezTo>
                    <a:pt x="1401" y="214"/>
                    <a:pt x="1412" y="193"/>
                    <a:pt x="1434" y="187"/>
                  </a:cubicBezTo>
                  <a:cubicBezTo>
                    <a:pt x="1380" y="121"/>
                    <a:pt x="1325" y="61"/>
                    <a:pt x="1276" y="1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26" name="Google Shape;4026;p29"/>
            <p:cNvSpPr/>
            <p:nvPr/>
          </p:nvSpPr>
          <p:spPr>
            <a:xfrm>
              <a:off x="1236900" y="2640125"/>
              <a:ext cx="31100" cy="11800"/>
            </a:xfrm>
            <a:custGeom>
              <a:avLst/>
              <a:gdLst/>
              <a:ahLst/>
              <a:cxnLst/>
              <a:rect l="l" t="t" r="r" b="b"/>
              <a:pathLst>
                <a:path w="1244" h="472" extrusionOk="0">
                  <a:moveTo>
                    <a:pt x="323" y="1"/>
                  </a:moveTo>
                  <a:cubicBezTo>
                    <a:pt x="271" y="1"/>
                    <a:pt x="219" y="9"/>
                    <a:pt x="171" y="33"/>
                  </a:cubicBezTo>
                  <a:cubicBezTo>
                    <a:pt x="56" y="82"/>
                    <a:pt x="34" y="158"/>
                    <a:pt x="12" y="273"/>
                  </a:cubicBezTo>
                  <a:cubicBezTo>
                    <a:pt x="1" y="339"/>
                    <a:pt x="6" y="405"/>
                    <a:pt x="23" y="470"/>
                  </a:cubicBezTo>
                  <a:cubicBezTo>
                    <a:pt x="43" y="471"/>
                    <a:pt x="63" y="472"/>
                    <a:pt x="83" y="472"/>
                  </a:cubicBezTo>
                  <a:cubicBezTo>
                    <a:pt x="171" y="472"/>
                    <a:pt x="263" y="464"/>
                    <a:pt x="351" y="459"/>
                  </a:cubicBezTo>
                  <a:cubicBezTo>
                    <a:pt x="488" y="449"/>
                    <a:pt x="630" y="438"/>
                    <a:pt x="767" y="421"/>
                  </a:cubicBezTo>
                  <a:cubicBezTo>
                    <a:pt x="931" y="410"/>
                    <a:pt x="1090" y="377"/>
                    <a:pt x="1243" y="366"/>
                  </a:cubicBezTo>
                  <a:cubicBezTo>
                    <a:pt x="1222" y="361"/>
                    <a:pt x="1200" y="350"/>
                    <a:pt x="1183" y="323"/>
                  </a:cubicBezTo>
                  <a:cubicBezTo>
                    <a:pt x="975" y="197"/>
                    <a:pt x="773" y="82"/>
                    <a:pt x="537" y="33"/>
                  </a:cubicBezTo>
                  <a:cubicBezTo>
                    <a:pt x="468" y="17"/>
                    <a:pt x="395" y="1"/>
                    <a:pt x="323" y="1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27" name="Google Shape;4027;p29"/>
            <p:cNvSpPr/>
            <p:nvPr/>
          </p:nvSpPr>
          <p:spPr>
            <a:xfrm>
              <a:off x="1404675" y="2657775"/>
              <a:ext cx="34925" cy="14500"/>
            </a:xfrm>
            <a:custGeom>
              <a:avLst/>
              <a:gdLst/>
              <a:ahLst/>
              <a:cxnLst/>
              <a:rect l="l" t="t" r="r" b="b"/>
              <a:pathLst>
                <a:path w="1397" h="580" extrusionOk="0">
                  <a:moveTo>
                    <a:pt x="681" y="0"/>
                  </a:moveTo>
                  <a:cubicBezTo>
                    <a:pt x="624" y="0"/>
                    <a:pt x="566" y="4"/>
                    <a:pt x="510" y="11"/>
                  </a:cubicBezTo>
                  <a:cubicBezTo>
                    <a:pt x="417" y="16"/>
                    <a:pt x="329" y="33"/>
                    <a:pt x="241" y="60"/>
                  </a:cubicBezTo>
                  <a:cubicBezTo>
                    <a:pt x="236" y="60"/>
                    <a:pt x="225" y="65"/>
                    <a:pt x="220" y="65"/>
                  </a:cubicBezTo>
                  <a:cubicBezTo>
                    <a:pt x="154" y="175"/>
                    <a:pt x="77" y="273"/>
                    <a:pt x="1" y="372"/>
                  </a:cubicBezTo>
                  <a:cubicBezTo>
                    <a:pt x="389" y="427"/>
                    <a:pt x="783" y="476"/>
                    <a:pt x="1172" y="536"/>
                  </a:cubicBezTo>
                  <a:lnTo>
                    <a:pt x="1396" y="580"/>
                  </a:lnTo>
                  <a:cubicBezTo>
                    <a:pt x="1385" y="383"/>
                    <a:pt x="1254" y="180"/>
                    <a:pt x="1084" y="93"/>
                  </a:cubicBezTo>
                  <a:cubicBezTo>
                    <a:pt x="957" y="23"/>
                    <a:pt x="819" y="0"/>
                    <a:pt x="681" y="0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28" name="Google Shape;4028;p29"/>
            <p:cNvSpPr/>
            <p:nvPr/>
          </p:nvSpPr>
          <p:spPr>
            <a:xfrm>
              <a:off x="1398525" y="2669125"/>
              <a:ext cx="41075" cy="19225"/>
            </a:xfrm>
            <a:custGeom>
              <a:avLst/>
              <a:gdLst/>
              <a:ahLst/>
              <a:cxnLst/>
              <a:rect l="l" t="t" r="r" b="b"/>
              <a:pathLst>
                <a:path w="1643" h="769" extrusionOk="0">
                  <a:moveTo>
                    <a:pt x="186" y="0"/>
                  </a:moveTo>
                  <a:cubicBezTo>
                    <a:pt x="164" y="38"/>
                    <a:pt x="137" y="66"/>
                    <a:pt x="115" y="99"/>
                  </a:cubicBezTo>
                  <a:cubicBezTo>
                    <a:pt x="82" y="153"/>
                    <a:pt x="44" y="208"/>
                    <a:pt x="0" y="257"/>
                  </a:cubicBezTo>
                  <a:cubicBezTo>
                    <a:pt x="99" y="454"/>
                    <a:pt x="247" y="575"/>
                    <a:pt x="460" y="679"/>
                  </a:cubicBezTo>
                  <a:cubicBezTo>
                    <a:pt x="553" y="717"/>
                    <a:pt x="652" y="761"/>
                    <a:pt x="761" y="766"/>
                  </a:cubicBezTo>
                  <a:cubicBezTo>
                    <a:pt x="784" y="768"/>
                    <a:pt x="808" y="768"/>
                    <a:pt x="832" y="768"/>
                  </a:cubicBezTo>
                  <a:cubicBezTo>
                    <a:pt x="1121" y="768"/>
                    <a:pt x="1441" y="672"/>
                    <a:pt x="1588" y="394"/>
                  </a:cubicBezTo>
                  <a:cubicBezTo>
                    <a:pt x="1615" y="339"/>
                    <a:pt x="1637" y="285"/>
                    <a:pt x="1642" y="219"/>
                  </a:cubicBezTo>
                  <a:cubicBezTo>
                    <a:pt x="1155" y="126"/>
                    <a:pt x="674" y="77"/>
                    <a:pt x="186" y="0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29" name="Google Shape;4029;p29"/>
            <p:cNvSpPr/>
            <p:nvPr/>
          </p:nvSpPr>
          <p:spPr>
            <a:xfrm>
              <a:off x="1385650" y="2629700"/>
              <a:ext cx="8650" cy="38475"/>
            </a:xfrm>
            <a:custGeom>
              <a:avLst/>
              <a:gdLst/>
              <a:ahLst/>
              <a:cxnLst/>
              <a:rect l="l" t="t" r="r" b="b"/>
              <a:pathLst>
                <a:path w="346" h="1539" extrusionOk="0">
                  <a:moveTo>
                    <a:pt x="1" y="1"/>
                  </a:moveTo>
                  <a:lnTo>
                    <a:pt x="1" y="12"/>
                  </a:lnTo>
                  <a:cubicBezTo>
                    <a:pt x="17" y="236"/>
                    <a:pt x="28" y="466"/>
                    <a:pt x="50" y="685"/>
                  </a:cubicBezTo>
                  <a:cubicBezTo>
                    <a:pt x="72" y="937"/>
                    <a:pt x="116" y="1183"/>
                    <a:pt x="159" y="1429"/>
                  </a:cubicBezTo>
                  <a:cubicBezTo>
                    <a:pt x="165" y="1462"/>
                    <a:pt x="170" y="1506"/>
                    <a:pt x="181" y="1539"/>
                  </a:cubicBezTo>
                  <a:cubicBezTo>
                    <a:pt x="203" y="1517"/>
                    <a:pt x="214" y="1506"/>
                    <a:pt x="231" y="1484"/>
                  </a:cubicBezTo>
                  <a:cubicBezTo>
                    <a:pt x="247" y="1457"/>
                    <a:pt x="274" y="1424"/>
                    <a:pt x="296" y="1396"/>
                  </a:cubicBezTo>
                  <a:cubicBezTo>
                    <a:pt x="313" y="1161"/>
                    <a:pt x="340" y="931"/>
                    <a:pt x="346" y="696"/>
                  </a:cubicBezTo>
                  <a:cubicBezTo>
                    <a:pt x="329" y="439"/>
                    <a:pt x="302" y="34"/>
                    <a:pt x="1" y="1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30" name="Google Shape;4030;p29"/>
            <p:cNvSpPr/>
            <p:nvPr/>
          </p:nvSpPr>
          <p:spPr>
            <a:xfrm>
              <a:off x="1374975" y="2629425"/>
              <a:ext cx="13300" cy="45725"/>
            </a:xfrm>
            <a:custGeom>
              <a:avLst/>
              <a:gdLst/>
              <a:ahLst/>
              <a:cxnLst/>
              <a:rect l="l" t="t" r="r" b="b"/>
              <a:pathLst>
                <a:path w="532" h="1829" extrusionOk="0">
                  <a:moveTo>
                    <a:pt x="340" y="1"/>
                  </a:moveTo>
                  <a:cubicBezTo>
                    <a:pt x="170" y="23"/>
                    <a:pt x="66" y="203"/>
                    <a:pt x="39" y="367"/>
                  </a:cubicBezTo>
                  <a:cubicBezTo>
                    <a:pt x="1" y="679"/>
                    <a:pt x="45" y="1030"/>
                    <a:pt x="143" y="1325"/>
                  </a:cubicBezTo>
                  <a:cubicBezTo>
                    <a:pt x="192" y="1473"/>
                    <a:pt x="258" y="1621"/>
                    <a:pt x="335" y="1758"/>
                  </a:cubicBezTo>
                  <a:cubicBezTo>
                    <a:pt x="346" y="1785"/>
                    <a:pt x="362" y="1807"/>
                    <a:pt x="373" y="1829"/>
                  </a:cubicBezTo>
                  <a:cubicBezTo>
                    <a:pt x="428" y="1769"/>
                    <a:pt x="477" y="1698"/>
                    <a:pt x="532" y="1637"/>
                  </a:cubicBezTo>
                  <a:cubicBezTo>
                    <a:pt x="526" y="1610"/>
                    <a:pt x="526" y="1577"/>
                    <a:pt x="521" y="1550"/>
                  </a:cubicBezTo>
                  <a:cubicBezTo>
                    <a:pt x="472" y="1249"/>
                    <a:pt x="411" y="948"/>
                    <a:pt x="384" y="647"/>
                  </a:cubicBezTo>
                  <a:cubicBezTo>
                    <a:pt x="362" y="428"/>
                    <a:pt x="346" y="214"/>
                    <a:pt x="340" y="1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31" name="Google Shape;4031;p29"/>
            <p:cNvSpPr/>
            <p:nvPr/>
          </p:nvSpPr>
          <p:spPr>
            <a:xfrm>
              <a:off x="1293150" y="2467675"/>
              <a:ext cx="81575" cy="74900"/>
            </a:xfrm>
            <a:custGeom>
              <a:avLst/>
              <a:gdLst/>
              <a:ahLst/>
              <a:cxnLst/>
              <a:rect l="l" t="t" r="r" b="b"/>
              <a:pathLst>
                <a:path w="3263" h="2996" extrusionOk="0">
                  <a:moveTo>
                    <a:pt x="2002" y="1"/>
                  </a:moveTo>
                  <a:cubicBezTo>
                    <a:pt x="1990" y="1"/>
                    <a:pt x="1978" y="2"/>
                    <a:pt x="1966" y="6"/>
                  </a:cubicBezTo>
                  <a:cubicBezTo>
                    <a:pt x="1944" y="12"/>
                    <a:pt x="1922" y="34"/>
                    <a:pt x="1911" y="56"/>
                  </a:cubicBezTo>
                  <a:cubicBezTo>
                    <a:pt x="1862" y="116"/>
                    <a:pt x="1829" y="182"/>
                    <a:pt x="1796" y="253"/>
                  </a:cubicBezTo>
                  <a:cubicBezTo>
                    <a:pt x="1730" y="390"/>
                    <a:pt x="1708" y="532"/>
                    <a:pt x="1692" y="674"/>
                  </a:cubicBezTo>
                  <a:cubicBezTo>
                    <a:pt x="1665" y="860"/>
                    <a:pt x="1659" y="1046"/>
                    <a:pt x="1615" y="1222"/>
                  </a:cubicBezTo>
                  <a:cubicBezTo>
                    <a:pt x="1607" y="1243"/>
                    <a:pt x="1591" y="1254"/>
                    <a:pt x="1574" y="1254"/>
                  </a:cubicBezTo>
                  <a:cubicBezTo>
                    <a:pt x="1558" y="1254"/>
                    <a:pt x="1541" y="1243"/>
                    <a:pt x="1533" y="1222"/>
                  </a:cubicBezTo>
                  <a:cubicBezTo>
                    <a:pt x="1511" y="1112"/>
                    <a:pt x="1506" y="1003"/>
                    <a:pt x="1484" y="893"/>
                  </a:cubicBezTo>
                  <a:cubicBezTo>
                    <a:pt x="1451" y="674"/>
                    <a:pt x="1418" y="444"/>
                    <a:pt x="1292" y="253"/>
                  </a:cubicBezTo>
                  <a:cubicBezTo>
                    <a:pt x="1265" y="209"/>
                    <a:pt x="1232" y="182"/>
                    <a:pt x="1188" y="154"/>
                  </a:cubicBezTo>
                  <a:cubicBezTo>
                    <a:pt x="1134" y="121"/>
                    <a:pt x="1073" y="94"/>
                    <a:pt x="1013" y="83"/>
                  </a:cubicBezTo>
                  <a:cubicBezTo>
                    <a:pt x="986" y="78"/>
                    <a:pt x="961" y="76"/>
                    <a:pt x="939" y="76"/>
                  </a:cubicBezTo>
                  <a:cubicBezTo>
                    <a:pt x="780" y="76"/>
                    <a:pt x="729" y="190"/>
                    <a:pt x="690" y="368"/>
                  </a:cubicBezTo>
                  <a:cubicBezTo>
                    <a:pt x="663" y="603"/>
                    <a:pt x="679" y="833"/>
                    <a:pt x="718" y="1057"/>
                  </a:cubicBezTo>
                  <a:cubicBezTo>
                    <a:pt x="745" y="1205"/>
                    <a:pt x="778" y="1353"/>
                    <a:pt x="827" y="1490"/>
                  </a:cubicBezTo>
                  <a:cubicBezTo>
                    <a:pt x="849" y="1523"/>
                    <a:pt x="849" y="1566"/>
                    <a:pt x="816" y="1577"/>
                  </a:cubicBezTo>
                  <a:cubicBezTo>
                    <a:pt x="811" y="1580"/>
                    <a:pt x="806" y="1581"/>
                    <a:pt x="801" y="1581"/>
                  </a:cubicBezTo>
                  <a:cubicBezTo>
                    <a:pt x="783" y="1581"/>
                    <a:pt x="766" y="1567"/>
                    <a:pt x="761" y="1550"/>
                  </a:cubicBezTo>
                  <a:cubicBezTo>
                    <a:pt x="750" y="1545"/>
                    <a:pt x="750" y="1539"/>
                    <a:pt x="745" y="1534"/>
                  </a:cubicBezTo>
                  <a:cubicBezTo>
                    <a:pt x="712" y="1462"/>
                    <a:pt x="679" y="1402"/>
                    <a:pt x="641" y="1342"/>
                  </a:cubicBezTo>
                  <a:cubicBezTo>
                    <a:pt x="581" y="1238"/>
                    <a:pt x="526" y="1134"/>
                    <a:pt x="449" y="1046"/>
                  </a:cubicBezTo>
                  <a:cubicBezTo>
                    <a:pt x="388" y="981"/>
                    <a:pt x="294" y="907"/>
                    <a:pt x="202" y="907"/>
                  </a:cubicBezTo>
                  <a:cubicBezTo>
                    <a:pt x="171" y="907"/>
                    <a:pt x="140" y="916"/>
                    <a:pt x="110" y="937"/>
                  </a:cubicBezTo>
                  <a:cubicBezTo>
                    <a:pt x="6" y="1030"/>
                    <a:pt x="6" y="1205"/>
                    <a:pt x="1" y="1342"/>
                  </a:cubicBezTo>
                  <a:cubicBezTo>
                    <a:pt x="1" y="1517"/>
                    <a:pt x="39" y="1703"/>
                    <a:pt x="116" y="1867"/>
                  </a:cubicBezTo>
                  <a:cubicBezTo>
                    <a:pt x="274" y="2283"/>
                    <a:pt x="614" y="2595"/>
                    <a:pt x="1008" y="2771"/>
                  </a:cubicBezTo>
                  <a:cubicBezTo>
                    <a:pt x="1177" y="2853"/>
                    <a:pt x="1363" y="2935"/>
                    <a:pt x="1555" y="2957"/>
                  </a:cubicBezTo>
                  <a:lnTo>
                    <a:pt x="1615" y="2957"/>
                  </a:lnTo>
                  <a:cubicBezTo>
                    <a:pt x="1621" y="2957"/>
                    <a:pt x="1626" y="2951"/>
                    <a:pt x="1637" y="2951"/>
                  </a:cubicBezTo>
                  <a:cubicBezTo>
                    <a:pt x="1654" y="2951"/>
                    <a:pt x="1670" y="2957"/>
                    <a:pt x="1692" y="2957"/>
                  </a:cubicBezTo>
                  <a:cubicBezTo>
                    <a:pt x="1759" y="2963"/>
                    <a:pt x="1819" y="2966"/>
                    <a:pt x="1879" y="2966"/>
                  </a:cubicBezTo>
                  <a:cubicBezTo>
                    <a:pt x="1922" y="2966"/>
                    <a:pt x="1964" y="2964"/>
                    <a:pt x="2009" y="2962"/>
                  </a:cubicBezTo>
                  <a:cubicBezTo>
                    <a:pt x="2013" y="2962"/>
                    <a:pt x="2016" y="2961"/>
                    <a:pt x="2019" y="2961"/>
                  </a:cubicBezTo>
                  <a:cubicBezTo>
                    <a:pt x="2044" y="2961"/>
                    <a:pt x="2054" y="2980"/>
                    <a:pt x="2059" y="2995"/>
                  </a:cubicBezTo>
                  <a:cubicBezTo>
                    <a:pt x="2163" y="2979"/>
                    <a:pt x="2256" y="2929"/>
                    <a:pt x="2354" y="2886"/>
                  </a:cubicBezTo>
                  <a:cubicBezTo>
                    <a:pt x="2414" y="2858"/>
                    <a:pt x="2486" y="2825"/>
                    <a:pt x="2540" y="2787"/>
                  </a:cubicBezTo>
                  <a:cubicBezTo>
                    <a:pt x="2672" y="2678"/>
                    <a:pt x="2781" y="2541"/>
                    <a:pt x="2891" y="2404"/>
                  </a:cubicBezTo>
                  <a:cubicBezTo>
                    <a:pt x="3175" y="2048"/>
                    <a:pt x="3263" y="1561"/>
                    <a:pt x="3257" y="1107"/>
                  </a:cubicBezTo>
                  <a:cubicBezTo>
                    <a:pt x="3257" y="899"/>
                    <a:pt x="3192" y="669"/>
                    <a:pt x="3006" y="526"/>
                  </a:cubicBezTo>
                  <a:cubicBezTo>
                    <a:pt x="2968" y="493"/>
                    <a:pt x="2930" y="480"/>
                    <a:pt x="2893" y="480"/>
                  </a:cubicBezTo>
                  <a:cubicBezTo>
                    <a:pt x="2802" y="480"/>
                    <a:pt x="2718" y="563"/>
                    <a:pt x="2655" y="641"/>
                  </a:cubicBezTo>
                  <a:cubicBezTo>
                    <a:pt x="2513" y="833"/>
                    <a:pt x="2442" y="1079"/>
                    <a:pt x="2382" y="1315"/>
                  </a:cubicBezTo>
                  <a:cubicBezTo>
                    <a:pt x="2371" y="1375"/>
                    <a:pt x="2354" y="1430"/>
                    <a:pt x="2343" y="1484"/>
                  </a:cubicBezTo>
                  <a:cubicBezTo>
                    <a:pt x="2332" y="1506"/>
                    <a:pt x="2316" y="1517"/>
                    <a:pt x="2294" y="1517"/>
                  </a:cubicBezTo>
                  <a:cubicBezTo>
                    <a:pt x="2272" y="1517"/>
                    <a:pt x="2250" y="1495"/>
                    <a:pt x="2250" y="1468"/>
                  </a:cubicBezTo>
                  <a:cubicBezTo>
                    <a:pt x="2256" y="1413"/>
                    <a:pt x="2267" y="1369"/>
                    <a:pt x="2272" y="1315"/>
                  </a:cubicBezTo>
                  <a:cubicBezTo>
                    <a:pt x="2305" y="948"/>
                    <a:pt x="2354" y="510"/>
                    <a:pt x="2195" y="176"/>
                  </a:cubicBezTo>
                  <a:cubicBezTo>
                    <a:pt x="2162" y="99"/>
                    <a:pt x="2090" y="1"/>
                    <a:pt x="2002" y="1"/>
                  </a:cubicBezTo>
                  <a:close/>
                </a:path>
              </a:pathLst>
            </a:custGeom>
            <a:solidFill>
              <a:srgbClr val="F9C7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32" name="Google Shape;4032;p29"/>
            <p:cNvSpPr/>
            <p:nvPr/>
          </p:nvSpPr>
          <p:spPr>
            <a:xfrm>
              <a:off x="1209125" y="2526600"/>
              <a:ext cx="69825" cy="64400"/>
            </a:xfrm>
            <a:custGeom>
              <a:avLst/>
              <a:gdLst/>
              <a:ahLst/>
              <a:cxnLst/>
              <a:rect l="l" t="t" r="r" b="b"/>
              <a:pathLst>
                <a:path w="2793" h="2576" extrusionOk="0">
                  <a:moveTo>
                    <a:pt x="1715" y="0"/>
                  </a:moveTo>
                  <a:cubicBezTo>
                    <a:pt x="1682" y="0"/>
                    <a:pt x="1650" y="13"/>
                    <a:pt x="1626" y="47"/>
                  </a:cubicBezTo>
                  <a:cubicBezTo>
                    <a:pt x="1555" y="156"/>
                    <a:pt x="1528" y="277"/>
                    <a:pt x="1506" y="403"/>
                  </a:cubicBezTo>
                  <a:cubicBezTo>
                    <a:pt x="1479" y="583"/>
                    <a:pt x="1479" y="775"/>
                    <a:pt x="1468" y="966"/>
                  </a:cubicBezTo>
                  <a:cubicBezTo>
                    <a:pt x="1465" y="991"/>
                    <a:pt x="1444" y="1004"/>
                    <a:pt x="1423" y="1004"/>
                  </a:cubicBezTo>
                  <a:cubicBezTo>
                    <a:pt x="1408" y="1004"/>
                    <a:pt x="1393" y="997"/>
                    <a:pt x="1386" y="983"/>
                  </a:cubicBezTo>
                  <a:cubicBezTo>
                    <a:pt x="1358" y="928"/>
                    <a:pt x="1353" y="868"/>
                    <a:pt x="1331" y="813"/>
                  </a:cubicBezTo>
                  <a:cubicBezTo>
                    <a:pt x="1282" y="638"/>
                    <a:pt x="1221" y="468"/>
                    <a:pt x="1095" y="337"/>
                  </a:cubicBezTo>
                  <a:cubicBezTo>
                    <a:pt x="1049" y="287"/>
                    <a:pt x="978" y="234"/>
                    <a:pt x="908" y="234"/>
                  </a:cubicBezTo>
                  <a:cubicBezTo>
                    <a:pt x="879" y="234"/>
                    <a:pt x="849" y="243"/>
                    <a:pt x="822" y="266"/>
                  </a:cubicBezTo>
                  <a:cubicBezTo>
                    <a:pt x="783" y="293"/>
                    <a:pt x="751" y="331"/>
                    <a:pt x="723" y="381"/>
                  </a:cubicBezTo>
                  <a:cubicBezTo>
                    <a:pt x="685" y="435"/>
                    <a:pt x="658" y="496"/>
                    <a:pt x="641" y="556"/>
                  </a:cubicBezTo>
                  <a:cubicBezTo>
                    <a:pt x="575" y="830"/>
                    <a:pt x="652" y="1120"/>
                    <a:pt x="740" y="1377"/>
                  </a:cubicBezTo>
                  <a:cubicBezTo>
                    <a:pt x="756" y="1415"/>
                    <a:pt x="767" y="1454"/>
                    <a:pt x="783" y="1486"/>
                  </a:cubicBezTo>
                  <a:cubicBezTo>
                    <a:pt x="805" y="1536"/>
                    <a:pt x="871" y="1612"/>
                    <a:pt x="811" y="1645"/>
                  </a:cubicBezTo>
                  <a:cubicBezTo>
                    <a:pt x="805" y="1647"/>
                    <a:pt x="799" y="1648"/>
                    <a:pt x="794" y="1648"/>
                  </a:cubicBezTo>
                  <a:cubicBezTo>
                    <a:pt x="746" y="1648"/>
                    <a:pt x="727" y="1565"/>
                    <a:pt x="707" y="1530"/>
                  </a:cubicBezTo>
                  <a:cubicBezTo>
                    <a:pt x="647" y="1432"/>
                    <a:pt x="592" y="1333"/>
                    <a:pt x="515" y="1251"/>
                  </a:cubicBezTo>
                  <a:cubicBezTo>
                    <a:pt x="446" y="1182"/>
                    <a:pt x="359" y="1117"/>
                    <a:pt x="263" y="1117"/>
                  </a:cubicBezTo>
                  <a:cubicBezTo>
                    <a:pt x="252" y="1117"/>
                    <a:pt x="241" y="1118"/>
                    <a:pt x="231" y="1120"/>
                  </a:cubicBezTo>
                  <a:cubicBezTo>
                    <a:pt x="187" y="1125"/>
                    <a:pt x="132" y="1142"/>
                    <a:pt x="105" y="1180"/>
                  </a:cubicBezTo>
                  <a:cubicBezTo>
                    <a:pt x="1" y="1317"/>
                    <a:pt x="66" y="1607"/>
                    <a:pt x="110" y="1755"/>
                  </a:cubicBezTo>
                  <a:cubicBezTo>
                    <a:pt x="187" y="1963"/>
                    <a:pt x="324" y="2154"/>
                    <a:pt x="482" y="2297"/>
                  </a:cubicBezTo>
                  <a:cubicBezTo>
                    <a:pt x="721" y="2493"/>
                    <a:pt x="1032" y="2576"/>
                    <a:pt x="1335" y="2576"/>
                  </a:cubicBezTo>
                  <a:cubicBezTo>
                    <a:pt x="1344" y="2576"/>
                    <a:pt x="1354" y="2576"/>
                    <a:pt x="1364" y="2576"/>
                  </a:cubicBezTo>
                  <a:lnTo>
                    <a:pt x="1479" y="2576"/>
                  </a:lnTo>
                  <a:cubicBezTo>
                    <a:pt x="1544" y="2570"/>
                    <a:pt x="1610" y="2565"/>
                    <a:pt x="1670" y="2548"/>
                  </a:cubicBezTo>
                  <a:cubicBezTo>
                    <a:pt x="1681" y="2543"/>
                    <a:pt x="1692" y="2543"/>
                    <a:pt x="1698" y="2543"/>
                  </a:cubicBezTo>
                  <a:cubicBezTo>
                    <a:pt x="1703" y="2537"/>
                    <a:pt x="1714" y="2526"/>
                    <a:pt x="1719" y="2526"/>
                  </a:cubicBezTo>
                  <a:cubicBezTo>
                    <a:pt x="1725" y="2526"/>
                    <a:pt x="1741" y="2521"/>
                    <a:pt x="1752" y="2521"/>
                  </a:cubicBezTo>
                  <a:cubicBezTo>
                    <a:pt x="1802" y="2510"/>
                    <a:pt x="1851" y="2499"/>
                    <a:pt x="1900" y="2483"/>
                  </a:cubicBezTo>
                  <a:cubicBezTo>
                    <a:pt x="1988" y="2439"/>
                    <a:pt x="2053" y="2401"/>
                    <a:pt x="2135" y="2346"/>
                  </a:cubicBezTo>
                  <a:cubicBezTo>
                    <a:pt x="2229" y="2291"/>
                    <a:pt x="2316" y="2225"/>
                    <a:pt x="2382" y="2143"/>
                  </a:cubicBezTo>
                  <a:cubicBezTo>
                    <a:pt x="2601" y="1853"/>
                    <a:pt x="2759" y="1497"/>
                    <a:pt x="2781" y="1120"/>
                  </a:cubicBezTo>
                  <a:cubicBezTo>
                    <a:pt x="2792" y="895"/>
                    <a:pt x="2770" y="622"/>
                    <a:pt x="2584" y="474"/>
                  </a:cubicBezTo>
                  <a:cubicBezTo>
                    <a:pt x="2569" y="463"/>
                    <a:pt x="2553" y="459"/>
                    <a:pt x="2539" y="459"/>
                  </a:cubicBezTo>
                  <a:cubicBezTo>
                    <a:pt x="2517" y="459"/>
                    <a:pt x="2497" y="467"/>
                    <a:pt x="2480" y="474"/>
                  </a:cubicBezTo>
                  <a:cubicBezTo>
                    <a:pt x="2437" y="512"/>
                    <a:pt x="2404" y="545"/>
                    <a:pt x="2371" y="583"/>
                  </a:cubicBezTo>
                  <a:cubicBezTo>
                    <a:pt x="2267" y="715"/>
                    <a:pt x="2174" y="851"/>
                    <a:pt x="2103" y="1010"/>
                  </a:cubicBezTo>
                  <a:cubicBezTo>
                    <a:pt x="2092" y="1032"/>
                    <a:pt x="2075" y="1059"/>
                    <a:pt x="2070" y="1087"/>
                  </a:cubicBezTo>
                  <a:cubicBezTo>
                    <a:pt x="2064" y="1120"/>
                    <a:pt x="2048" y="1158"/>
                    <a:pt x="2015" y="1158"/>
                  </a:cubicBezTo>
                  <a:cubicBezTo>
                    <a:pt x="1999" y="1158"/>
                    <a:pt x="1982" y="1147"/>
                    <a:pt x="1971" y="1131"/>
                  </a:cubicBezTo>
                  <a:cubicBezTo>
                    <a:pt x="1966" y="1120"/>
                    <a:pt x="1966" y="1103"/>
                    <a:pt x="1966" y="1092"/>
                  </a:cubicBezTo>
                  <a:cubicBezTo>
                    <a:pt x="1988" y="950"/>
                    <a:pt x="1999" y="802"/>
                    <a:pt x="2010" y="660"/>
                  </a:cubicBezTo>
                  <a:cubicBezTo>
                    <a:pt x="2010" y="463"/>
                    <a:pt x="2010" y="238"/>
                    <a:pt x="1878" y="80"/>
                  </a:cubicBezTo>
                  <a:cubicBezTo>
                    <a:pt x="1840" y="41"/>
                    <a:pt x="1774" y="0"/>
                    <a:pt x="1715" y="0"/>
                  </a:cubicBezTo>
                  <a:close/>
                </a:path>
              </a:pathLst>
            </a:custGeom>
            <a:solidFill>
              <a:srgbClr val="E76A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33" name="Google Shape;4033;p29"/>
            <p:cNvSpPr/>
            <p:nvPr/>
          </p:nvSpPr>
          <p:spPr>
            <a:xfrm>
              <a:off x="1385925" y="2525300"/>
              <a:ext cx="93350" cy="95000"/>
            </a:xfrm>
            <a:custGeom>
              <a:avLst/>
              <a:gdLst/>
              <a:ahLst/>
              <a:cxnLst/>
              <a:rect l="l" t="t" r="r" b="b"/>
              <a:pathLst>
                <a:path w="3734" h="3800" extrusionOk="0">
                  <a:moveTo>
                    <a:pt x="1264" y="1"/>
                  </a:moveTo>
                  <a:cubicBezTo>
                    <a:pt x="1204" y="1"/>
                    <a:pt x="1144" y="19"/>
                    <a:pt x="1095" y="61"/>
                  </a:cubicBezTo>
                  <a:cubicBezTo>
                    <a:pt x="1046" y="110"/>
                    <a:pt x="1019" y="170"/>
                    <a:pt x="991" y="236"/>
                  </a:cubicBezTo>
                  <a:cubicBezTo>
                    <a:pt x="876" y="471"/>
                    <a:pt x="822" y="745"/>
                    <a:pt x="805" y="1013"/>
                  </a:cubicBezTo>
                  <a:cubicBezTo>
                    <a:pt x="789" y="1292"/>
                    <a:pt x="827" y="1566"/>
                    <a:pt x="827" y="1839"/>
                  </a:cubicBezTo>
                  <a:cubicBezTo>
                    <a:pt x="824" y="1868"/>
                    <a:pt x="805" y="1882"/>
                    <a:pt x="784" y="1882"/>
                  </a:cubicBezTo>
                  <a:cubicBezTo>
                    <a:pt x="766" y="1882"/>
                    <a:pt x="747" y="1871"/>
                    <a:pt x="740" y="1850"/>
                  </a:cubicBezTo>
                  <a:cubicBezTo>
                    <a:pt x="701" y="1757"/>
                    <a:pt x="668" y="1675"/>
                    <a:pt x="630" y="1588"/>
                  </a:cubicBezTo>
                  <a:cubicBezTo>
                    <a:pt x="559" y="1451"/>
                    <a:pt x="471" y="1287"/>
                    <a:pt x="318" y="1232"/>
                  </a:cubicBezTo>
                  <a:cubicBezTo>
                    <a:pt x="302" y="1226"/>
                    <a:pt x="285" y="1221"/>
                    <a:pt x="263" y="1221"/>
                  </a:cubicBezTo>
                  <a:cubicBezTo>
                    <a:pt x="192" y="1221"/>
                    <a:pt x="127" y="1281"/>
                    <a:pt x="94" y="1347"/>
                  </a:cubicBezTo>
                  <a:cubicBezTo>
                    <a:pt x="66" y="1402"/>
                    <a:pt x="61" y="1456"/>
                    <a:pt x="55" y="1522"/>
                  </a:cubicBezTo>
                  <a:cubicBezTo>
                    <a:pt x="1" y="1960"/>
                    <a:pt x="110" y="2414"/>
                    <a:pt x="335" y="2786"/>
                  </a:cubicBezTo>
                  <a:cubicBezTo>
                    <a:pt x="450" y="2983"/>
                    <a:pt x="614" y="3148"/>
                    <a:pt x="794" y="3290"/>
                  </a:cubicBezTo>
                  <a:cubicBezTo>
                    <a:pt x="937" y="3416"/>
                    <a:pt x="1095" y="3531"/>
                    <a:pt x="1265" y="3618"/>
                  </a:cubicBezTo>
                  <a:lnTo>
                    <a:pt x="1347" y="3662"/>
                  </a:lnTo>
                  <a:cubicBezTo>
                    <a:pt x="1435" y="3700"/>
                    <a:pt x="1533" y="3739"/>
                    <a:pt x="1626" y="3755"/>
                  </a:cubicBezTo>
                  <a:cubicBezTo>
                    <a:pt x="1643" y="3755"/>
                    <a:pt x="1648" y="3766"/>
                    <a:pt x="1654" y="3766"/>
                  </a:cubicBezTo>
                  <a:lnTo>
                    <a:pt x="1670" y="3766"/>
                  </a:lnTo>
                  <a:cubicBezTo>
                    <a:pt x="1676" y="3766"/>
                    <a:pt x="1687" y="3772"/>
                    <a:pt x="1697" y="3772"/>
                  </a:cubicBezTo>
                  <a:lnTo>
                    <a:pt x="1730" y="3772"/>
                  </a:lnTo>
                  <a:cubicBezTo>
                    <a:pt x="1796" y="3783"/>
                    <a:pt x="1873" y="3783"/>
                    <a:pt x="1944" y="3799"/>
                  </a:cubicBezTo>
                  <a:cubicBezTo>
                    <a:pt x="2064" y="3772"/>
                    <a:pt x="2196" y="3739"/>
                    <a:pt x="2305" y="3695"/>
                  </a:cubicBezTo>
                  <a:cubicBezTo>
                    <a:pt x="2420" y="3657"/>
                    <a:pt x="2529" y="3613"/>
                    <a:pt x="2633" y="3547"/>
                  </a:cubicBezTo>
                  <a:cubicBezTo>
                    <a:pt x="2907" y="3345"/>
                    <a:pt x="3132" y="3098"/>
                    <a:pt x="3312" y="2814"/>
                  </a:cubicBezTo>
                  <a:cubicBezTo>
                    <a:pt x="3405" y="2671"/>
                    <a:pt x="3482" y="2524"/>
                    <a:pt x="3542" y="2370"/>
                  </a:cubicBezTo>
                  <a:cubicBezTo>
                    <a:pt x="3597" y="2212"/>
                    <a:pt x="3652" y="2069"/>
                    <a:pt x="3684" y="1911"/>
                  </a:cubicBezTo>
                  <a:cubicBezTo>
                    <a:pt x="3723" y="1725"/>
                    <a:pt x="3734" y="1533"/>
                    <a:pt x="3723" y="1341"/>
                  </a:cubicBezTo>
                  <a:cubicBezTo>
                    <a:pt x="3706" y="1221"/>
                    <a:pt x="3684" y="1062"/>
                    <a:pt x="3564" y="1007"/>
                  </a:cubicBezTo>
                  <a:cubicBezTo>
                    <a:pt x="3542" y="1001"/>
                    <a:pt x="3520" y="998"/>
                    <a:pt x="3498" y="998"/>
                  </a:cubicBezTo>
                  <a:cubicBezTo>
                    <a:pt x="3325" y="998"/>
                    <a:pt x="3163" y="1192"/>
                    <a:pt x="3066" y="1314"/>
                  </a:cubicBezTo>
                  <a:cubicBezTo>
                    <a:pt x="2913" y="1522"/>
                    <a:pt x="2792" y="1746"/>
                    <a:pt x="2683" y="1976"/>
                  </a:cubicBezTo>
                  <a:cubicBezTo>
                    <a:pt x="2672" y="1998"/>
                    <a:pt x="2666" y="2020"/>
                    <a:pt x="2644" y="2031"/>
                  </a:cubicBezTo>
                  <a:cubicBezTo>
                    <a:pt x="2638" y="2035"/>
                    <a:pt x="2630" y="2037"/>
                    <a:pt x="2623" y="2037"/>
                  </a:cubicBezTo>
                  <a:cubicBezTo>
                    <a:pt x="2594" y="2037"/>
                    <a:pt x="2566" y="2007"/>
                    <a:pt x="2579" y="1976"/>
                  </a:cubicBezTo>
                  <a:cubicBezTo>
                    <a:pt x="2644" y="1774"/>
                    <a:pt x="2710" y="1577"/>
                    <a:pt x="2765" y="1369"/>
                  </a:cubicBezTo>
                  <a:cubicBezTo>
                    <a:pt x="2831" y="1122"/>
                    <a:pt x="2891" y="871"/>
                    <a:pt x="2874" y="619"/>
                  </a:cubicBezTo>
                  <a:cubicBezTo>
                    <a:pt x="2863" y="487"/>
                    <a:pt x="2836" y="345"/>
                    <a:pt x="2737" y="247"/>
                  </a:cubicBezTo>
                  <a:cubicBezTo>
                    <a:pt x="2681" y="199"/>
                    <a:pt x="2620" y="178"/>
                    <a:pt x="2558" y="178"/>
                  </a:cubicBezTo>
                  <a:cubicBezTo>
                    <a:pt x="2408" y="178"/>
                    <a:pt x="2257" y="297"/>
                    <a:pt x="2179" y="433"/>
                  </a:cubicBezTo>
                  <a:cubicBezTo>
                    <a:pt x="2081" y="581"/>
                    <a:pt x="2015" y="767"/>
                    <a:pt x="1960" y="947"/>
                  </a:cubicBezTo>
                  <a:cubicBezTo>
                    <a:pt x="1900" y="1139"/>
                    <a:pt x="1840" y="1330"/>
                    <a:pt x="1796" y="1527"/>
                  </a:cubicBezTo>
                  <a:cubicBezTo>
                    <a:pt x="1796" y="1555"/>
                    <a:pt x="1784" y="1591"/>
                    <a:pt x="1754" y="1591"/>
                  </a:cubicBezTo>
                  <a:cubicBezTo>
                    <a:pt x="1748" y="1591"/>
                    <a:pt x="1742" y="1590"/>
                    <a:pt x="1736" y="1588"/>
                  </a:cubicBezTo>
                  <a:cubicBezTo>
                    <a:pt x="1714" y="1582"/>
                    <a:pt x="1703" y="1560"/>
                    <a:pt x="1703" y="1538"/>
                  </a:cubicBezTo>
                  <a:cubicBezTo>
                    <a:pt x="1714" y="1265"/>
                    <a:pt x="1730" y="1002"/>
                    <a:pt x="1725" y="728"/>
                  </a:cubicBezTo>
                  <a:cubicBezTo>
                    <a:pt x="1714" y="493"/>
                    <a:pt x="1659" y="247"/>
                    <a:pt x="1489" y="88"/>
                  </a:cubicBezTo>
                  <a:cubicBezTo>
                    <a:pt x="1430" y="34"/>
                    <a:pt x="1346" y="1"/>
                    <a:pt x="1264" y="1"/>
                  </a:cubicBezTo>
                  <a:close/>
                </a:path>
              </a:pathLst>
            </a:custGeom>
            <a:solidFill>
              <a:srgbClr val="E76A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34" name="Google Shape;4034;p29"/>
            <p:cNvSpPr/>
            <p:nvPr/>
          </p:nvSpPr>
          <p:spPr>
            <a:xfrm>
              <a:off x="1293150" y="2467675"/>
              <a:ext cx="81575" cy="74900"/>
            </a:xfrm>
            <a:custGeom>
              <a:avLst/>
              <a:gdLst/>
              <a:ahLst/>
              <a:cxnLst/>
              <a:rect l="l" t="t" r="r" b="b"/>
              <a:pathLst>
                <a:path w="3263" h="2996" extrusionOk="0">
                  <a:moveTo>
                    <a:pt x="2002" y="1"/>
                  </a:moveTo>
                  <a:cubicBezTo>
                    <a:pt x="1990" y="1"/>
                    <a:pt x="1978" y="2"/>
                    <a:pt x="1966" y="6"/>
                  </a:cubicBezTo>
                  <a:cubicBezTo>
                    <a:pt x="1944" y="12"/>
                    <a:pt x="1922" y="34"/>
                    <a:pt x="1911" y="56"/>
                  </a:cubicBezTo>
                  <a:cubicBezTo>
                    <a:pt x="1862" y="116"/>
                    <a:pt x="1829" y="182"/>
                    <a:pt x="1796" y="253"/>
                  </a:cubicBezTo>
                  <a:cubicBezTo>
                    <a:pt x="1730" y="390"/>
                    <a:pt x="1708" y="532"/>
                    <a:pt x="1692" y="674"/>
                  </a:cubicBezTo>
                  <a:cubicBezTo>
                    <a:pt x="1665" y="860"/>
                    <a:pt x="1659" y="1046"/>
                    <a:pt x="1615" y="1222"/>
                  </a:cubicBezTo>
                  <a:cubicBezTo>
                    <a:pt x="1607" y="1243"/>
                    <a:pt x="1591" y="1254"/>
                    <a:pt x="1574" y="1254"/>
                  </a:cubicBezTo>
                  <a:cubicBezTo>
                    <a:pt x="1558" y="1254"/>
                    <a:pt x="1541" y="1243"/>
                    <a:pt x="1533" y="1222"/>
                  </a:cubicBezTo>
                  <a:cubicBezTo>
                    <a:pt x="1511" y="1112"/>
                    <a:pt x="1506" y="1003"/>
                    <a:pt x="1484" y="893"/>
                  </a:cubicBezTo>
                  <a:cubicBezTo>
                    <a:pt x="1451" y="674"/>
                    <a:pt x="1418" y="444"/>
                    <a:pt x="1292" y="253"/>
                  </a:cubicBezTo>
                  <a:cubicBezTo>
                    <a:pt x="1265" y="209"/>
                    <a:pt x="1232" y="182"/>
                    <a:pt x="1188" y="154"/>
                  </a:cubicBezTo>
                  <a:cubicBezTo>
                    <a:pt x="1134" y="121"/>
                    <a:pt x="1073" y="94"/>
                    <a:pt x="1013" y="83"/>
                  </a:cubicBezTo>
                  <a:cubicBezTo>
                    <a:pt x="986" y="78"/>
                    <a:pt x="961" y="76"/>
                    <a:pt x="939" y="76"/>
                  </a:cubicBezTo>
                  <a:cubicBezTo>
                    <a:pt x="780" y="76"/>
                    <a:pt x="729" y="190"/>
                    <a:pt x="690" y="368"/>
                  </a:cubicBezTo>
                  <a:cubicBezTo>
                    <a:pt x="663" y="603"/>
                    <a:pt x="679" y="833"/>
                    <a:pt x="718" y="1057"/>
                  </a:cubicBezTo>
                  <a:cubicBezTo>
                    <a:pt x="745" y="1205"/>
                    <a:pt x="778" y="1353"/>
                    <a:pt x="827" y="1490"/>
                  </a:cubicBezTo>
                  <a:cubicBezTo>
                    <a:pt x="849" y="1523"/>
                    <a:pt x="849" y="1566"/>
                    <a:pt x="816" y="1577"/>
                  </a:cubicBezTo>
                  <a:cubicBezTo>
                    <a:pt x="811" y="1580"/>
                    <a:pt x="806" y="1581"/>
                    <a:pt x="801" y="1581"/>
                  </a:cubicBezTo>
                  <a:cubicBezTo>
                    <a:pt x="783" y="1581"/>
                    <a:pt x="766" y="1567"/>
                    <a:pt x="761" y="1550"/>
                  </a:cubicBezTo>
                  <a:cubicBezTo>
                    <a:pt x="750" y="1545"/>
                    <a:pt x="750" y="1539"/>
                    <a:pt x="745" y="1534"/>
                  </a:cubicBezTo>
                  <a:cubicBezTo>
                    <a:pt x="712" y="1462"/>
                    <a:pt x="679" y="1402"/>
                    <a:pt x="641" y="1342"/>
                  </a:cubicBezTo>
                  <a:cubicBezTo>
                    <a:pt x="581" y="1238"/>
                    <a:pt x="526" y="1134"/>
                    <a:pt x="449" y="1046"/>
                  </a:cubicBezTo>
                  <a:cubicBezTo>
                    <a:pt x="388" y="981"/>
                    <a:pt x="294" y="907"/>
                    <a:pt x="202" y="907"/>
                  </a:cubicBezTo>
                  <a:cubicBezTo>
                    <a:pt x="171" y="907"/>
                    <a:pt x="140" y="916"/>
                    <a:pt x="110" y="937"/>
                  </a:cubicBezTo>
                  <a:cubicBezTo>
                    <a:pt x="6" y="1030"/>
                    <a:pt x="6" y="1205"/>
                    <a:pt x="1" y="1342"/>
                  </a:cubicBezTo>
                  <a:cubicBezTo>
                    <a:pt x="1" y="1517"/>
                    <a:pt x="39" y="1703"/>
                    <a:pt x="116" y="1867"/>
                  </a:cubicBezTo>
                  <a:cubicBezTo>
                    <a:pt x="274" y="2283"/>
                    <a:pt x="614" y="2595"/>
                    <a:pt x="1008" y="2771"/>
                  </a:cubicBezTo>
                  <a:cubicBezTo>
                    <a:pt x="1177" y="2853"/>
                    <a:pt x="1363" y="2935"/>
                    <a:pt x="1555" y="2957"/>
                  </a:cubicBezTo>
                  <a:lnTo>
                    <a:pt x="1615" y="2957"/>
                  </a:lnTo>
                  <a:cubicBezTo>
                    <a:pt x="1621" y="2957"/>
                    <a:pt x="1626" y="2951"/>
                    <a:pt x="1637" y="2951"/>
                  </a:cubicBezTo>
                  <a:cubicBezTo>
                    <a:pt x="1654" y="2951"/>
                    <a:pt x="1670" y="2957"/>
                    <a:pt x="1692" y="2957"/>
                  </a:cubicBezTo>
                  <a:cubicBezTo>
                    <a:pt x="1759" y="2963"/>
                    <a:pt x="1819" y="2966"/>
                    <a:pt x="1879" y="2966"/>
                  </a:cubicBezTo>
                  <a:cubicBezTo>
                    <a:pt x="1922" y="2966"/>
                    <a:pt x="1964" y="2964"/>
                    <a:pt x="2009" y="2962"/>
                  </a:cubicBezTo>
                  <a:cubicBezTo>
                    <a:pt x="2013" y="2962"/>
                    <a:pt x="2016" y="2961"/>
                    <a:pt x="2019" y="2961"/>
                  </a:cubicBezTo>
                  <a:cubicBezTo>
                    <a:pt x="2044" y="2961"/>
                    <a:pt x="2054" y="2980"/>
                    <a:pt x="2059" y="2995"/>
                  </a:cubicBezTo>
                  <a:cubicBezTo>
                    <a:pt x="2163" y="2979"/>
                    <a:pt x="2256" y="2929"/>
                    <a:pt x="2354" y="2886"/>
                  </a:cubicBezTo>
                  <a:cubicBezTo>
                    <a:pt x="2414" y="2858"/>
                    <a:pt x="2486" y="2825"/>
                    <a:pt x="2540" y="2787"/>
                  </a:cubicBezTo>
                  <a:cubicBezTo>
                    <a:pt x="2672" y="2678"/>
                    <a:pt x="2781" y="2541"/>
                    <a:pt x="2891" y="2404"/>
                  </a:cubicBezTo>
                  <a:cubicBezTo>
                    <a:pt x="3175" y="2048"/>
                    <a:pt x="3263" y="1561"/>
                    <a:pt x="3257" y="1107"/>
                  </a:cubicBezTo>
                  <a:cubicBezTo>
                    <a:pt x="3257" y="899"/>
                    <a:pt x="3192" y="669"/>
                    <a:pt x="3006" y="526"/>
                  </a:cubicBezTo>
                  <a:cubicBezTo>
                    <a:pt x="2968" y="493"/>
                    <a:pt x="2930" y="480"/>
                    <a:pt x="2893" y="480"/>
                  </a:cubicBezTo>
                  <a:cubicBezTo>
                    <a:pt x="2802" y="480"/>
                    <a:pt x="2718" y="563"/>
                    <a:pt x="2655" y="641"/>
                  </a:cubicBezTo>
                  <a:cubicBezTo>
                    <a:pt x="2513" y="833"/>
                    <a:pt x="2442" y="1079"/>
                    <a:pt x="2382" y="1315"/>
                  </a:cubicBezTo>
                  <a:cubicBezTo>
                    <a:pt x="2371" y="1375"/>
                    <a:pt x="2354" y="1430"/>
                    <a:pt x="2343" y="1484"/>
                  </a:cubicBezTo>
                  <a:cubicBezTo>
                    <a:pt x="2332" y="1506"/>
                    <a:pt x="2316" y="1517"/>
                    <a:pt x="2294" y="1517"/>
                  </a:cubicBezTo>
                  <a:cubicBezTo>
                    <a:pt x="2272" y="1517"/>
                    <a:pt x="2250" y="1495"/>
                    <a:pt x="2250" y="1468"/>
                  </a:cubicBezTo>
                  <a:cubicBezTo>
                    <a:pt x="2256" y="1413"/>
                    <a:pt x="2267" y="1369"/>
                    <a:pt x="2272" y="1315"/>
                  </a:cubicBezTo>
                  <a:cubicBezTo>
                    <a:pt x="2305" y="948"/>
                    <a:pt x="2354" y="510"/>
                    <a:pt x="2195" y="176"/>
                  </a:cubicBezTo>
                  <a:cubicBezTo>
                    <a:pt x="2162" y="99"/>
                    <a:pt x="2090" y="1"/>
                    <a:pt x="2002" y="1"/>
                  </a:cubicBezTo>
                  <a:close/>
                </a:path>
              </a:pathLst>
            </a:custGeom>
            <a:solidFill>
              <a:srgbClr val="FFFF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35" name="Google Shape;4035;p29"/>
            <p:cNvSpPr/>
            <p:nvPr/>
          </p:nvSpPr>
          <p:spPr>
            <a:xfrm>
              <a:off x="1331050" y="2541575"/>
              <a:ext cx="9475" cy="184900"/>
            </a:xfrm>
            <a:custGeom>
              <a:avLst/>
              <a:gdLst/>
              <a:ahLst/>
              <a:cxnLst/>
              <a:rect l="l" t="t" r="r" b="b"/>
              <a:pathLst>
                <a:path w="379" h="7396" extrusionOk="0">
                  <a:moveTo>
                    <a:pt x="50" y="1"/>
                  </a:moveTo>
                  <a:lnTo>
                    <a:pt x="50" y="231"/>
                  </a:lnTo>
                  <a:cubicBezTo>
                    <a:pt x="50" y="608"/>
                    <a:pt x="55" y="986"/>
                    <a:pt x="66" y="1364"/>
                  </a:cubicBezTo>
                  <a:lnTo>
                    <a:pt x="66" y="1555"/>
                  </a:lnTo>
                  <a:lnTo>
                    <a:pt x="66" y="1637"/>
                  </a:lnTo>
                  <a:lnTo>
                    <a:pt x="66" y="1752"/>
                  </a:lnTo>
                  <a:lnTo>
                    <a:pt x="66" y="1807"/>
                  </a:lnTo>
                  <a:lnTo>
                    <a:pt x="66" y="1900"/>
                  </a:lnTo>
                  <a:cubicBezTo>
                    <a:pt x="66" y="2048"/>
                    <a:pt x="66" y="2196"/>
                    <a:pt x="55" y="2338"/>
                  </a:cubicBezTo>
                  <a:cubicBezTo>
                    <a:pt x="39" y="2956"/>
                    <a:pt x="1" y="3580"/>
                    <a:pt x="17" y="4193"/>
                  </a:cubicBezTo>
                  <a:cubicBezTo>
                    <a:pt x="23" y="4511"/>
                    <a:pt x="39" y="4817"/>
                    <a:pt x="66" y="5129"/>
                  </a:cubicBezTo>
                  <a:cubicBezTo>
                    <a:pt x="66" y="5168"/>
                    <a:pt x="72" y="5201"/>
                    <a:pt x="72" y="5228"/>
                  </a:cubicBezTo>
                  <a:cubicBezTo>
                    <a:pt x="77" y="5283"/>
                    <a:pt x="77" y="5332"/>
                    <a:pt x="88" y="5387"/>
                  </a:cubicBezTo>
                  <a:cubicBezTo>
                    <a:pt x="94" y="5441"/>
                    <a:pt x="94" y="5485"/>
                    <a:pt x="99" y="5540"/>
                  </a:cubicBezTo>
                  <a:cubicBezTo>
                    <a:pt x="99" y="5567"/>
                    <a:pt x="105" y="5606"/>
                    <a:pt x="105" y="5633"/>
                  </a:cubicBezTo>
                  <a:cubicBezTo>
                    <a:pt x="121" y="5836"/>
                    <a:pt x="143" y="6033"/>
                    <a:pt x="159" y="6241"/>
                  </a:cubicBezTo>
                  <a:cubicBezTo>
                    <a:pt x="198" y="6629"/>
                    <a:pt x="236" y="7012"/>
                    <a:pt x="291" y="7396"/>
                  </a:cubicBezTo>
                  <a:lnTo>
                    <a:pt x="378" y="7396"/>
                  </a:lnTo>
                  <a:cubicBezTo>
                    <a:pt x="351" y="7231"/>
                    <a:pt x="329" y="7062"/>
                    <a:pt x="313" y="6881"/>
                  </a:cubicBezTo>
                  <a:cubicBezTo>
                    <a:pt x="307" y="6843"/>
                    <a:pt x="307" y="6799"/>
                    <a:pt x="296" y="6761"/>
                  </a:cubicBezTo>
                  <a:cubicBezTo>
                    <a:pt x="291" y="6635"/>
                    <a:pt x="280" y="6514"/>
                    <a:pt x="263" y="6388"/>
                  </a:cubicBezTo>
                  <a:cubicBezTo>
                    <a:pt x="258" y="6262"/>
                    <a:pt x="242" y="6137"/>
                    <a:pt x="231" y="6005"/>
                  </a:cubicBezTo>
                  <a:cubicBezTo>
                    <a:pt x="214" y="5879"/>
                    <a:pt x="209" y="5753"/>
                    <a:pt x="198" y="5622"/>
                  </a:cubicBezTo>
                  <a:cubicBezTo>
                    <a:pt x="198" y="5595"/>
                    <a:pt x="187" y="5562"/>
                    <a:pt x="187" y="5535"/>
                  </a:cubicBezTo>
                  <a:cubicBezTo>
                    <a:pt x="181" y="5425"/>
                    <a:pt x="170" y="5310"/>
                    <a:pt x="159" y="5201"/>
                  </a:cubicBezTo>
                  <a:cubicBezTo>
                    <a:pt x="154" y="5184"/>
                    <a:pt x="154" y="5168"/>
                    <a:pt x="154" y="5151"/>
                  </a:cubicBezTo>
                  <a:lnTo>
                    <a:pt x="154" y="5129"/>
                  </a:lnTo>
                  <a:cubicBezTo>
                    <a:pt x="143" y="4987"/>
                    <a:pt x="132" y="4850"/>
                    <a:pt x="127" y="4708"/>
                  </a:cubicBezTo>
                  <a:cubicBezTo>
                    <a:pt x="77" y="3969"/>
                    <a:pt x="116" y="3225"/>
                    <a:pt x="149" y="2486"/>
                  </a:cubicBezTo>
                  <a:cubicBezTo>
                    <a:pt x="149" y="2404"/>
                    <a:pt x="154" y="2322"/>
                    <a:pt x="154" y="2239"/>
                  </a:cubicBezTo>
                  <a:lnTo>
                    <a:pt x="154" y="2146"/>
                  </a:lnTo>
                  <a:lnTo>
                    <a:pt x="154" y="1977"/>
                  </a:lnTo>
                  <a:lnTo>
                    <a:pt x="154" y="1922"/>
                  </a:lnTo>
                  <a:lnTo>
                    <a:pt x="154" y="1884"/>
                  </a:lnTo>
                  <a:lnTo>
                    <a:pt x="154" y="1747"/>
                  </a:lnTo>
                  <a:lnTo>
                    <a:pt x="154" y="1708"/>
                  </a:lnTo>
                  <a:lnTo>
                    <a:pt x="154" y="1626"/>
                  </a:lnTo>
                  <a:lnTo>
                    <a:pt x="154" y="1533"/>
                  </a:lnTo>
                  <a:cubicBezTo>
                    <a:pt x="154" y="1418"/>
                    <a:pt x="149" y="1292"/>
                    <a:pt x="149" y="1178"/>
                  </a:cubicBezTo>
                  <a:cubicBezTo>
                    <a:pt x="149" y="1063"/>
                    <a:pt x="143" y="942"/>
                    <a:pt x="143" y="827"/>
                  </a:cubicBezTo>
                  <a:cubicBezTo>
                    <a:pt x="132" y="734"/>
                    <a:pt x="132" y="641"/>
                    <a:pt x="132" y="548"/>
                  </a:cubicBezTo>
                  <a:lnTo>
                    <a:pt x="132" y="280"/>
                  </a:lnTo>
                  <a:lnTo>
                    <a:pt x="132" y="105"/>
                  </a:lnTo>
                  <a:lnTo>
                    <a:pt x="132" y="1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36" name="Google Shape;4036;p29"/>
            <p:cNvSpPr/>
            <p:nvPr/>
          </p:nvSpPr>
          <p:spPr>
            <a:xfrm>
              <a:off x="1339675" y="2542800"/>
              <a:ext cx="7275" cy="163825"/>
            </a:xfrm>
            <a:custGeom>
              <a:avLst/>
              <a:gdLst/>
              <a:ahLst/>
              <a:cxnLst/>
              <a:rect l="l" t="t" r="r" b="b"/>
              <a:pathLst>
                <a:path w="291" h="6553" extrusionOk="0">
                  <a:moveTo>
                    <a:pt x="61" y="1"/>
                  </a:moveTo>
                  <a:cubicBezTo>
                    <a:pt x="1" y="1194"/>
                    <a:pt x="33" y="2382"/>
                    <a:pt x="55" y="3575"/>
                  </a:cubicBezTo>
                  <a:cubicBezTo>
                    <a:pt x="77" y="4358"/>
                    <a:pt x="72" y="5135"/>
                    <a:pt x="137" y="5912"/>
                  </a:cubicBezTo>
                  <a:cubicBezTo>
                    <a:pt x="154" y="6120"/>
                    <a:pt x="181" y="6339"/>
                    <a:pt x="209" y="6553"/>
                  </a:cubicBezTo>
                  <a:cubicBezTo>
                    <a:pt x="209" y="6547"/>
                    <a:pt x="214" y="6547"/>
                    <a:pt x="214" y="6547"/>
                  </a:cubicBezTo>
                  <a:cubicBezTo>
                    <a:pt x="241" y="6531"/>
                    <a:pt x="263" y="6525"/>
                    <a:pt x="291" y="6515"/>
                  </a:cubicBezTo>
                  <a:cubicBezTo>
                    <a:pt x="269" y="6350"/>
                    <a:pt x="252" y="6186"/>
                    <a:pt x="225" y="6027"/>
                  </a:cubicBezTo>
                  <a:cubicBezTo>
                    <a:pt x="143" y="5163"/>
                    <a:pt x="159" y="4298"/>
                    <a:pt x="137" y="3427"/>
                  </a:cubicBezTo>
                  <a:cubicBezTo>
                    <a:pt x="116" y="2283"/>
                    <a:pt x="83" y="1139"/>
                    <a:pt x="148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37" name="Google Shape;4037;p29"/>
            <p:cNvSpPr/>
            <p:nvPr/>
          </p:nvSpPr>
          <p:spPr>
            <a:xfrm>
              <a:off x="1345700" y="2713600"/>
              <a:ext cx="4125" cy="12875"/>
            </a:xfrm>
            <a:custGeom>
              <a:avLst/>
              <a:gdLst/>
              <a:ahLst/>
              <a:cxnLst/>
              <a:rect l="l" t="t" r="r" b="b"/>
              <a:pathLst>
                <a:path w="165" h="515" extrusionOk="0">
                  <a:moveTo>
                    <a:pt x="83" y="0"/>
                  </a:moveTo>
                  <a:cubicBezTo>
                    <a:pt x="72" y="0"/>
                    <a:pt x="61" y="11"/>
                    <a:pt x="55" y="11"/>
                  </a:cubicBezTo>
                  <a:lnTo>
                    <a:pt x="44" y="11"/>
                  </a:lnTo>
                  <a:cubicBezTo>
                    <a:pt x="33" y="16"/>
                    <a:pt x="28" y="16"/>
                    <a:pt x="17" y="16"/>
                  </a:cubicBezTo>
                  <a:cubicBezTo>
                    <a:pt x="11" y="22"/>
                    <a:pt x="6" y="22"/>
                    <a:pt x="0" y="22"/>
                  </a:cubicBezTo>
                  <a:cubicBezTo>
                    <a:pt x="6" y="49"/>
                    <a:pt x="6" y="82"/>
                    <a:pt x="11" y="109"/>
                  </a:cubicBezTo>
                  <a:cubicBezTo>
                    <a:pt x="28" y="186"/>
                    <a:pt x="33" y="257"/>
                    <a:pt x="44" y="328"/>
                  </a:cubicBezTo>
                  <a:cubicBezTo>
                    <a:pt x="55" y="350"/>
                    <a:pt x="55" y="378"/>
                    <a:pt x="61" y="405"/>
                  </a:cubicBezTo>
                  <a:cubicBezTo>
                    <a:pt x="66" y="438"/>
                    <a:pt x="66" y="482"/>
                    <a:pt x="77" y="515"/>
                  </a:cubicBezTo>
                  <a:lnTo>
                    <a:pt x="165" y="515"/>
                  </a:lnTo>
                  <a:cubicBezTo>
                    <a:pt x="143" y="372"/>
                    <a:pt x="121" y="235"/>
                    <a:pt x="99" y="88"/>
                  </a:cubicBezTo>
                  <a:cubicBezTo>
                    <a:pt x="93" y="60"/>
                    <a:pt x="93" y="27"/>
                    <a:pt x="88" y="0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38" name="Google Shape;4038;p29"/>
            <p:cNvSpPr/>
            <p:nvPr/>
          </p:nvSpPr>
          <p:spPr>
            <a:xfrm>
              <a:off x="1344600" y="2615475"/>
              <a:ext cx="75575" cy="91025"/>
            </a:xfrm>
            <a:custGeom>
              <a:avLst/>
              <a:gdLst/>
              <a:ahLst/>
              <a:cxnLst/>
              <a:rect l="l" t="t" r="r" b="b"/>
              <a:pathLst>
                <a:path w="3023" h="3641" extrusionOk="0">
                  <a:moveTo>
                    <a:pt x="2940" y="0"/>
                  </a:moveTo>
                  <a:cubicBezTo>
                    <a:pt x="2863" y="258"/>
                    <a:pt x="2776" y="515"/>
                    <a:pt x="2672" y="761"/>
                  </a:cubicBezTo>
                  <a:cubicBezTo>
                    <a:pt x="2557" y="991"/>
                    <a:pt x="2436" y="1227"/>
                    <a:pt x="2300" y="1451"/>
                  </a:cubicBezTo>
                  <a:cubicBezTo>
                    <a:pt x="2168" y="1653"/>
                    <a:pt x="2020" y="1856"/>
                    <a:pt x="1873" y="2048"/>
                  </a:cubicBezTo>
                  <a:cubicBezTo>
                    <a:pt x="1741" y="2212"/>
                    <a:pt x="1604" y="2381"/>
                    <a:pt x="1462" y="2529"/>
                  </a:cubicBezTo>
                  <a:cubicBezTo>
                    <a:pt x="1260" y="2737"/>
                    <a:pt x="1052" y="2934"/>
                    <a:pt x="816" y="3098"/>
                  </a:cubicBezTo>
                  <a:cubicBezTo>
                    <a:pt x="603" y="3252"/>
                    <a:pt x="378" y="3372"/>
                    <a:pt x="137" y="3482"/>
                  </a:cubicBezTo>
                  <a:cubicBezTo>
                    <a:pt x="88" y="3504"/>
                    <a:pt x="50" y="3525"/>
                    <a:pt x="1" y="3542"/>
                  </a:cubicBezTo>
                  <a:cubicBezTo>
                    <a:pt x="12" y="3580"/>
                    <a:pt x="12" y="3608"/>
                    <a:pt x="17" y="3640"/>
                  </a:cubicBezTo>
                  <a:cubicBezTo>
                    <a:pt x="17" y="3635"/>
                    <a:pt x="23" y="3635"/>
                    <a:pt x="23" y="3635"/>
                  </a:cubicBezTo>
                  <a:cubicBezTo>
                    <a:pt x="127" y="3591"/>
                    <a:pt x="231" y="3542"/>
                    <a:pt x="324" y="3498"/>
                  </a:cubicBezTo>
                  <a:cubicBezTo>
                    <a:pt x="931" y="3202"/>
                    <a:pt x="1446" y="2732"/>
                    <a:pt x="1873" y="2190"/>
                  </a:cubicBezTo>
                  <a:cubicBezTo>
                    <a:pt x="2092" y="1916"/>
                    <a:pt x="2300" y="1637"/>
                    <a:pt x="2475" y="1325"/>
                  </a:cubicBezTo>
                  <a:cubicBezTo>
                    <a:pt x="2705" y="925"/>
                    <a:pt x="2891" y="493"/>
                    <a:pt x="3022" y="39"/>
                  </a:cubicBezTo>
                  <a:lnTo>
                    <a:pt x="2940" y="0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39" name="Google Shape;4039;p29"/>
            <p:cNvSpPr/>
            <p:nvPr/>
          </p:nvSpPr>
          <p:spPr>
            <a:xfrm>
              <a:off x="1345825" y="2619025"/>
              <a:ext cx="83375" cy="97325"/>
            </a:xfrm>
            <a:custGeom>
              <a:avLst/>
              <a:gdLst/>
              <a:ahLst/>
              <a:cxnLst/>
              <a:rect l="l" t="t" r="r" b="b"/>
              <a:pathLst>
                <a:path w="3335" h="3893" extrusionOk="0">
                  <a:moveTo>
                    <a:pt x="3247" y="1"/>
                  </a:moveTo>
                  <a:cubicBezTo>
                    <a:pt x="3225" y="72"/>
                    <a:pt x="3197" y="138"/>
                    <a:pt x="3159" y="203"/>
                  </a:cubicBezTo>
                  <a:cubicBezTo>
                    <a:pt x="2995" y="603"/>
                    <a:pt x="2825" y="1008"/>
                    <a:pt x="2606" y="1380"/>
                  </a:cubicBezTo>
                  <a:cubicBezTo>
                    <a:pt x="2464" y="1637"/>
                    <a:pt x="2283" y="1862"/>
                    <a:pt x="2108" y="2092"/>
                  </a:cubicBezTo>
                  <a:cubicBezTo>
                    <a:pt x="1966" y="2289"/>
                    <a:pt x="1802" y="2464"/>
                    <a:pt x="1643" y="2650"/>
                  </a:cubicBezTo>
                  <a:cubicBezTo>
                    <a:pt x="1435" y="2885"/>
                    <a:pt x="1216" y="3126"/>
                    <a:pt x="959" y="3296"/>
                  </a:cubicBezTo>
                  <a:cubicBezTo>
                    <a:pt x="734" y="3444"/>
                    <a:pt x="521" y="3608"/>
                    <a:pt x="275" y="3717"/>
                  </a:cubicBezTo>
                  <a:cubicBezTo>
                    <a:pt x="187" y="3756"/>
                    <a:pt x="94" y="3788"/>
                    <a:pt x="1" y="3805"/>
                  </a:cubicBezTo>
                  <a:cubicBezTo>
                    <a:pt x="6" y="3832"/>
                    <a:pt x="6" y="3865"/>
                    <a:pt x="12" y="3892"/>
                  </a:cubicBezTo>
                  <a:cubicBezTo>
                    <a:pt x="286" y="3854"/>
                    <a:pt x="543" y="3690"/>
                    <a:pt x="773" y="3531"/>
                  </a:cubicBezTo>
                  <a:cubicBezTo>
                    <a:pt x="937" y="3422"/>
                    <a:pt x="1107" y="3318"/>
                    <a:pt x="1260" y="3181"/>
                  </a:cubicBezTo>
                  <a:cubicBezTo>
                    <a:pt x="1462" y="2995"/>
                    <a:pt x="1643" y="2787"/>
                    <a:pt x="1829" y="2579"/>
                  </a:cubicBezTo>
                  <a:cubicBezTo>
                    <a:pt x="1966" y="2431"/>
                    <a:pt x="2097" y="2272"/>
                    <a:pt x="2218" y="2108"/>
                  </a:cubicBezTo>
                  <a:cubicBezTo>
                    <a:pt x="2376" y="1900"/>
                    <a:pt x="2541" y="1698"/>
                    <a:pt x="2667" y="1473"/>
                  </a:cubicBezTo>
                  <a:cubicBezTo>
                    <a:pt x="2891" y="1106"/>
                    <a:pt x="3055" y="718"/>
                    <a:pt x="3214" y="329"/>
                  </a:cubicBezTo>
                  <a:cubicBezTo>
                    <a:pt x="3263" y="225"/>
                    <a:pt x="3301" y="121"/>
                    <a:pt x="3334" y="23"/>
                  </a:cubicBezTo>
                  <a:cubicBezTo>
                    <a:pt x="3301" y="17"/>
                    <a:pt x="3274" y="6"/>
                    <a:pt x="3247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40" name="Google Shape;4040;p29"/>
            <p:cNvSpPr/>
            <p:nvPr/>
          </p:nvSpPr>
          <p:spPr>
            <a:xfrm>
              <a:off x="1384975" y="2522975"/>
              <a:ext cx="97050" cy="99500"/>
            </a:xfrm>
            <a:custGeom>
              <a:avLst/>
              <a:gdLst/>
              <a:ahLst/>
              <a:cxnLst/>
              <a:rect l="l" t="t" r="r" b="b"/>
              <a:pathLst>
                <a:path w="3882" h="3980" extrusionOk="0">
                  <a:moveTo>
                    <a:pt x="1352" y="71"/>
                  </a:moveTo>
                  <a:cubicBezTo>
                    <a:pt x="1369" y="71"/>
                    <a:pt x="1391" y="77"/>
                    <a:pt x="1413" y="88"/>
                  </a:cubicBezTo>
                  <a:cubicBezTo>
                    <a:pt x="1418" y="88"/>
                    <a:pt x="1429" y="93"/>
                    <a:pt x="1440" y="93"/>
                  </a:cubicBezTo>
                  <a:lnTo>
                    <a:pt x="1445" y="93"/>
                  </a:lnTo>
                  <a:cubicBezTo>
                    <a:pt x="1451" y="99"/>
                    <a:pt x="1467" y="99"/>
                    <a:pt x="1478" y="104"/>
                  </a:cubicBezTo>
                  <a:cubicBezTo>
                    <a:pt x="1489" y="104"/>
                    <a:pt x="1495" y="115"/>
                    <a:pt x="1495" y="115"/>
                  </a:cubicBezTo>
                  <a:cubicBezTo>
                    <a:pt x="1500" y="121"/>
                    <a:pt x="1511" y="126"/>
                    <a:pt x="1522" y="132"/>
                  </a:cubicBezTo>
                  <a:cubicBezTo>
                    <a:pt x="1533" y="143"/>
                    <a:pt x="1538" y="148"/>
                    <a:pt x="1549" y="154"/>
                  </a:cubicBezTo>
                  <a:cubicBezTo>
                    <a:pt x="1719" y="312"/>
                    <a:pt x="1774" y="559"/>
                    <a:pt x="1779" y="788"/>
                  </a:cubicBezTo>
                  <a:cubicBezTo>
                    <a:pt x="1785" y="1062"/>
                    <a:pt x="1774" y="1330"/>
                    <a:pt x="1763" y="1604"/>
                  </a:cubicBezTo>
                  <a:cubicBezTo>
                    <a:pt x="1763" y="1626"/>
                    <a:pt x="1774" y="1648"/>
                    <a:pt x="1796" y="1653"/>
                  </a:cubicBezTo>
                  <a:cubicBezTo>
                    <a:pt x="1800" y="1655"/>
                    <a:pt x="1805" y="1655"/>
                    <a:pt x="1809" y="1655"/>
                  </a:cubicBezTo>
                  <a:cubicBezTo>
                    <a:pt x="1839" y="1655"/>
                    <a:pt x="1856" y="1622"/>
                    <a:pt x="1856" y="1593"/>
                  </a:cubicBezTo>
                  <a:cubicBezTo>
                    <a:pt x="1905" y="1391"/>
                    <a:pt x="1960" y="1199"/>
                    <a:pt x="2020" y="1007"/>
                  </a:cubicBezTo>
                  <a:cubicBezTo>
                    <a:pt x="2075" y="832"/>
                    <a:pt x="2135" y="646"/>
                    <a:pt x="2239" y="487"/>
                  </a:cubicBezTo>
                  <a:cubicBezTo>
                    <a:pt x="2316" y="353"/>
                    <a:pt x="2463" y="237"/>
                    <a:pt x="2610" y="237"/>
                  </a:cubicBezTo>
                  <a:cubicBezTo>
                    <a:pt x="2673" y="237"/>
                    <a:pt x="2735" y="258"/>
                    <a:pt x="2792" y="307"/>
                  </a:cubicBezTo>
                  <a:cubicBezTo>
                    <a:pt x="2896" y="400"/>
                    <a:pt x="2923" y="542"/>
                    <a:pt x="2929" y="674"/>
                  </a:cubicBezTo>
                  <a:cubicBezTo>
                    <a:pt x="2951" y="925"/>
                    <a:pt x="2890" y="1183"/>
                    <a:pt x="2819" y="1418"/>
                  </a:cubicBezTo>
                  <a:cubicBezTo>
                    <a:pt x="2765" y="1626"/>
                    <a:pt x="2699" y="1823"/>
                    <a:pt x="2633" y="2031"/>
                  </a:cubicBezTo>
                  <a:cubicBezTo>
                    <a:pt x="2624" y="2062"/>
                    <a:pt x="2656" y="2090"/>
                    <a:pt x="2682" y="2090"/>
                  </a:cubicBezTo>
                  <a:cubicBezTo>
                    <a:pt x="2688" y="2090"/>
                    <a:pt x="2694" y="2089"/>
                    <a:pt x="2699" y="2086"/>
                  </a:cubicBezTo>
                  <a:cubicBezTo>
                    <a:pt x="2715" y="2069"/>
                    <a:pt x="2726" y="2047"/>
                    <a:pt x="2732" y="2031"/>
                  </a:cubicBezTo>
                  <a:cubicBezTo>
                    <a:pt x="2841" y="1796"/>
                    <a:pt x="2962" y="1571"/>
                    <a:pt x="3115" y="1363"/>
                  </a:cubicBezTo>
                  <a:cubicBezTo>
                    <a:pt x="3212" y="1242"/>
                    <a:pt x="3374" y="1047"/>
                    <a:pt x="3543" y="1047"/>
                  </a:cubicBezTo>
                  <a:cubicBezTo>
                    <a:pt x="3565" y="1047"/>
                    <a:pt x="3586" y="1050"/>
                    <a:pt x="3607" y="1057"/>
                  </a:cubicBezTo>
                  <a:cubicBezTo>
                    <a:pt x="3624" y="1062"/>
                    <a:pt x="3635" y="1079"/>
                    <a:pt x="3640" y="1090"/>
                  </a:cubicBezTo>
                  <a:lnTo>
                    <a:pt x="3662" y="1111"/>
                  </a:lnTo>
                  <a:cubicBezTo>
                    <a:pt x="3668" y="1128"/>
                    <a:pt x="3679" y="1133"/>
                    <a:pt x="3684" y="1144"/>
                  </a:cubicBezTo>
                  <a:cubicBezTo>
                    <a:pt x="3690" y="1155"/>
                    <a:pt x="3690" y="1161"/>
                    <a:pt x="3695" y="1166"/>
                  </a:cubicBezTo>
                  <a:cubicBezTo>
                    <a:pt x="3701" y="1183"/>
                    <a:pt x="3711" y="1194"/>
                    <a:pt x="3717" y="1215"/>
                  </a:cubicBezTo>
                  <a:cubicBezTo>
                    <a:pt x="3739" y="1276"/>
                    <a:pt x="3750" y="1347"/>
                    <a:pt x="3755" y="1407"/>
                  </a:cubicBezTo>
                  <a:cubicBezTo>
                    <a:pt x="3772" y="1620"/>
                    <a:pt x="3766" y="1812"/>
                    <a:pt x="3733" y="2004"/>
                  </a:cubicBezTo>
                  <a:cubicBezTo>
                    <a:pt x="3722" y="2042"/>
                    <a:pt x="3711" y="2080"/>
                    <a:pt x="3706" y="2119"/>
                  </a:cubicBezTo>
                  <a:cubicBezTo>
                    <a:pt x="3690" y="2162"/>
                    <a:pt x="3684" y="2195"/>
                    <a:pt x="3668" y="2234"/>
                  </a:cubicBezTo>
                  <a:cubicBezTo>
                    <a:pt x="3662" y="2255"/>
                    <a:pt x="3657" y="2272"/>
                    <a:pt x="3651" y="2288"/>
                  </a:cubicBezTo>
                  <a:cubicBezTo>
                    <a:pt x="3635" y="2327"/>
                    <a:pt x="3624" y="2365"/>
                    <a:pt x="3607" y="2398"/>
                  </a:cubicBezTo>
                  <a:cubicBezTo>
                    <a:pt x="3602" y="2420"/>
                    <a:pt x="3597" y="2436"/>
                    <a:pt x="3586" y="2452"/>
                  </a:cubicBezTo>
                  <a:cubicBezTo>
                    <a:pt x="3575" y="2496"/>
                    <a:pt x="3553" y="2529"/>
                    <a:pt x="3542" y="2573"/>
                  </a:cubicBezTo>
                  <a:cubicBezTo>
                    <a:pt x="3520" y="2611"/>
                    <a:pt x="3503" y="2644"/>
                    <a:pt x="3487" y="2682"/>
                  </a:cubicBezTo>
                  <a:cubicBezTo>
                    <a:pt x="3460" y="2737"/>
                    <a:pt x="3421" y="2792"/>
                    <a:pt x="3389" y="2847"/>
                  </a:cubicBezTo>
                  <a:cubicBezTo>
                    <a:pt x="3378" y="2863"/>
                    <a:pt x="3367" y="2879"/>
                    <a:pt x="3356" y="2901"/>
                  </a:cubicBezTo>
                  <a:cubicBezTo>
                    <a:pt x="3306" y="2972"/>
                    <a:pt x="3268" y="3044"/>
                    <a:pt x="3213" y="3104"/>
                  </a:cubicBezTo>
                  <a:cubicBezTo>
                    <a:pt x="3164" y="3175"/>
                    <a:pt x="3109" y="3235"/>
                    <a:pt x="3055" y="3295"/>
                  </a:cubicBezTo>
                  <a:cubicBezTo>
                    <a:pt x="2945" y="3416"/>
                    <a:pt x="2814" y="3531"/>
                    <a:pt x="2682" y="3629"/>
                  </a:cubicBezTo>
                  <a:cubicBezTo>
                    <a:pt x="2666" y="3646"/>
                    <a:pt x="2639" y="3657"/>
                    <a:pt x="2617" y="3673"/>
                  </a:cubicBezTo>
                  <a:cubicBezTo>
                    <a:pt x="2600" y="3679"/>
                    <a:pt x="2584" y="3689"/>
                    <a:pt x="2567" y="3700"/>
                  </a:cubicBezTo>
                  <a:cubicBezTo>
                    <a:pt x="2540" y="3711"/>
                    <a:pt x="2513" y="3728"/>
                    <a:pt x="2485" y="3733"/>
                  </a:cubicBezTo>
                  <a:cubicBezTo>
                    <a:pt x="2474" y="3739"/>
                    <a:pt x="2458" y="3750"/>
                    <a:pt x="2447" y="3750"/>
                  </a:cubicBezTo>
                  <a:cubicBezTo>
                    <a:pt x="2420" y="3761"/>
                    <a:pt x="2392" y="3766"/>
                    <a:pt x="2365" y="3783"/>
                  </a:cubicBezTo>
                  <a:cubicBezTo>
                    <a:pt x="2255" y="3821"/>
                    <a:pt x="2124" y="3859"/>
                    <a:pt x="1998" y="3887"/>
                  </a:cubicBezTo>
                  <a:cubicBezTo>
                    <a:pt x="1982" y="3876"/>
                    <a:pt x="1965" y="3876"/>
                    <a:pt x="1943" y="3876"/>
                  </a:cubicBezTo>
                  <a:lnTo>
                    <a:pt x="1938" y="3876"/>
                  </a:lnTo>
                  <a:cubicBezTo>
                    <a:pt x="1905" y="3870"/>
                    <a:pt x="1872" y="3870"/>
                    <a:pt x="1834" y="3870"/>
                  </a:cubicBezTo>
                  <a:cubicBezTo>
                    <a:pt x="1818" y="3870"/>
                    <a:pt x="1801" y="3865"/>
                    <a:pt x="1779" y="3865"/>
                  </a:cubicBezTo>
                  <a:cubicBezTo>
                    <a:pt x="1763" y="3865"/>
                    <a:pt x="1741" y="3854"/>
                    <a:pt x="1719" y="3848"/>
                  </a:cubicBezTo>
                  <a:lnTo>
                    <a:pt x="1708" y="3848"/>
                  </a:lnTo>
                  <a:cubicBezTo>
                    <a:pt x="1692" y="3848"/>
                    <a:pt x="1681" y="3843"/>
                    <a:pt x="1664" y="3843"/>
                  </a:cubicBezTo>
                  <a:lnTo>
                    <a:pt x="1653" y="3843"/>
                  </a:lnTo>
                  <a:cubicBezTo>
                    <a:pt x="1642" y="3843"/>
                    <a:pt x="1642" y="3843"/>
                    <a:pt x="1637" y="3837"/>
                  </a:cubicBezTo>
                  <a:cubicBezTo>
                    <a:pt x="1626" y="3837"/>
                    <a:pt x="1615" y="3826"/>
                    <a:pt x="1604" y="3826"/>
                  </a:cubicBezTo>
                  <a:lnTo>
                    <a:pt x="1599" y="3826"/>
                  </a:lnTo>
                  <a:cubicBezTo>
                    <a:pt x="1588" y="3826"/>
                    <a:pt x="1588" y="3826"/>
                    <a:pt x="1582" y="3821"/>
                  </a:cubicBezTo>
                  <a:cubicBezTo>
                    <a:pt x="1577" y="3821"/>
                    <a:pt x="1577" y="3821"/>
                    <a:pt x="1566" y="3815"/>
                  </a:cubicBezTo>
                  <a:cubicBezTo>
                    <a:pt x="1560" y="3815"/>
                    <a:pt x="1560" y="3815"/>
                    <a:pt x="1555" y="3810"/>
                  </a:cubicBezTo>
                  <a:lnTo>
                    <a:pt x="1549" y="3810"/>
                  </a:lnTo>
                  <a:cubicBezTo>
                    <a:pt x="1533" y="3799"/>
                    <a:pt x="1527" y="3799"/>
                    <a:pt x="1511" y="3793"/>
                  </a:cubicBezTo>
                  <a:cubicBezTo>
                    <a:pt x="1500" y="3788"/>
                    <a:pt x="1495" y="3788"/>
                    <a:pt x="1478" y="3783"/>
                  </a:cubicBezTo>
                  <a:cubicBezTo>
                    <a:pt x="1473" y="3772"/>
                    <a:pt x="1456" y="3772"/>
                    <a:pt x="1451" y="3766"/>
                  </a:cubicBezTo>
                  <a:cubicBezTo>
                    <a:pt x="1429" y="3761"/>
                    <a:pt x="1413" y="3744"/>
                    <a:pt x="1391" y="3739"/>
                  </a:cubicBezTo>
                  <a:cubicBezTo>
                    <a:pt x="1369" y="3728"/>
                    <a:pt x="1347" y="3717"/>
                    <a:pt x="1330" y="3706"/>
                  </a:cubicBezTo>
                  <a:cubicBezTo>
                    <a:pt x="1309" y="3700"/>
                    <a:pt x="1292" y="3684"/>
                    <a:pt x="1276" y="3679"/>
                  </a:cubicBezTo>
                  <a:cubicBezTo>
                    <a:pt x="1254" y="3662"/>
                    <a:pt x="1232" y="3657"/>
                    <a:pt x="1216" y="3646"/>
                  </a:cubicBezTo>
                  <a:cubicBezTo>
                    <a:pt x="1194" y="3629"/>
                    <a:pt x="1172" y="3624"/>
                    <a:pt x="1161" y="3607"/>
                  </a:cubicBezTo>
                  <a:cubicBezTo>
                    <a:pt x="1139" y="3596"/>
                    <a:pt x="1122" y="3591"/>
                    <a:pt x="1106" y="3575"/>
                  </a:cubicBezTo>
                  <a:cubicBezTo>
                    <a:pt x="1084" y="3564"/>
                    <a:pt x="1068" y="3547"/>
                    <a:pt x="1051" y="3536"/>
                  </a:cubicBezTo>
                  <a:cubicBezTo>
                    <a:pt x="1029" y="3520"/>
                    <a:pt x="1013" y="3509"/>
                    <a:pt x="997" y="3492"/>
                  </a:cubicBezTo>
                  <a:cubicBezTo>
                    <a:pt x="975" y="3481"/>
                    <a:pt x="958" y="3465"/>
                    <a:pt x="947" y="3454"/>
                  </a:cubicBezTo>
                  <a:cubicBezTo>
                    <a:pt x="925" y="3438"/>
                    <a:pt x="914" y="3427"/>
                    <a:pt x="898" y="3410"/>
                  </a:cubicBezTo>
                  <a:cubicBezTo>
                    <a:pt x="876" y="3399"/>
                    <a:pt x="865" y="3383"/>
                    <a:pt x="843" y="3361"/>
                  </a:cubicBezTo>
                  <a:cubicBezTo>
                    <a:pt x="668" y="3219"/>
                    <a:pt x="504" y="3055"/>
                    <a:pt x="384" y="2858"/>
                  </a:cubicBezTo>
                  <a:cubicBezTo>
                    <a:pt x="159" y="2485"/>
                    <a:pt x="50" y="2031"/>
                    <a:pt x="104" y="1593"/>
                  </a:cubicBezTo>
                  <a:cubicBezTo>
                    <a:pt x="110" y="1527"/>
                    <a:pt x="121" y="1473"/>
                    <a:pt x="148" y="1418"/>
                  </a:cubicBezTo>
                  <a:cubicBezTo>
                    <a:pt x="181" y="1352"/>
                    <a:pt x="241" y="1292"/>
                    <a:pt x="318" y="1292"/>
                  </a:cubicBezTo>
                  <a:lnTo>
                    <a:pt x="345" y="1292"/>
                  </a:lnTo>
                  <a:cubicBezTo>
                    <a:pt x="351" y="1292"/>
                    <a:pt x="356" y="1292"/>
                    <a:pt x="367" y="1298"/>
                  </a:cubicBezTo>
                  <a:lnTo>
                    <a:pt x="373" y="1298"/>
                  </a:lnTo>
                  <a:cubicBezTo>
                    <a:pt x="378" y="1303"/>
                    <a:pt x="394" y="1303"/>
                    <a:pt x="400" y="1308"/>
                  </a:cubicBezTo>
                  <a:cubicBezTo>
                    <a:pt x="416" y="1319"/>
                    <a:pt x="433" y="1330"/>
                    <a:pt x="449" y="1336"/>
                  </a:cubicBezTo>
                  <a:lnTo>
                    <a:pt x="466" y="1358"/>
                  </a:lnTo>
                  <a:lnTo>
                    <a:pt x="488" y="1380"/>
                  </a:lnTo>
                  <a:lnTo>
                    <a:pt x="515" y="1407"/>
                  </a:lnTo>
                  <a:cubicBezTo>
                    <a:pt x="520" y="1412"/>
                    <a:pt x="531" y="1429"/>
                    <a:pt x="542" y="1434"/>
                  </a:cubicBezTo>
                  <a:cubicBezTo>
                    <a:pt x="553" y="1445"/>
                    <a:pt x="564" y="1462"/>
                    <a:pt x="575" y="1473"/>
                  </a:cubicBezTo>
                  <a:cubicBezTo>
                    <a:pt x="581" y="1484"/>
                    <a:pt x="592" y="1495"/>
                    <a:pt x="597" y="1500"/>
                  </a:cubicBezTo>
                  <a:cubicBezTo>
                    <a:pt x="624" y="1549"/>
                    <a:pt x="652" y="1599"/>
                    <a:pt x="679" y="1653"/>
                  </a:cubicBezTo>
                  <a:cubicBezTo>
                    <a:pt x="717" y="1741"/>
                    <a:pt x="756" y="1823"/>
                    <a:pt x="789" y="1911"/>
                  </a:cubicBezTo>
                  <a:cubicBezTo>
                    <a:pt x="789" y="1922"/>
                    <a:pt x="794" y="1927"/>
                    <a:pt x="794" y="1927"/>
                  </a:cubicBezTo>
                  <a:cubicBezTo>
                    <a:pt x="806" y="1939"/>
                    <a:pt x="821" y="1945"/>
                    <a:pt x="836" y="1945"/>
                  </a:cubicBezTo>
                  <a:cubicBezTo>
                    <a:pt x="855" y="1945"/>
                    <a:pt x="873" y="1933"/>
                    <a:pt x="876" y="1905"/>
                  </a:cubicBezTo>
                  <a:cubicBezTo>
                    <a:pt x="876" y="1631"/>
                    <a:pt x="843" y="1358"/>
                    <a:pt x="860" y="1079"/>
                  </a:cubicBezTo>
                  <a:cubicBezTo>
                    <a:pt x="871" y="810"/>
                    <a:pt x="925" y="537"/>
                    <a:pt x="1040" y="296"/>
                  </a:cubicBezTo>
                  <a:cubicBezTo>
                    <a:pt x="1068" y="236"/>
                    <a:pt x="1095" y="175"/>
                    <a:pt x="1144" y="126"/>
                  </a:cubicBezTo>
                  <a:cubicBezTo>
                    <a:pt x="1150" y="121"/>
                    <a:pt x="1161" y="115"/>
                    <a:pt x="1166" y="115"/>
                  </a:cubicBezTo>
                  <a:cubicBezTo>
                    <a:pt x="1177" y="104"/>
                    <a:pt x="1194" y="93"/>
                    <a:pt x="1205" y="93"/>
                  </a:cubicBezTo>
                  <a:cubicBezTo>
                    <a:pt x="1221" y="88"/>
                    <a:pt x="1232" y="77"/>
                    <a:pt x="1248" y="77"/>
                  </a:cubicBezTo>
                  <a:lnTo>
                    <a:pt x="1254" y="77"/>
                  </a:lnTo>
                  <a:cubicBezTo>
                    <a:pt x="1259" y="77"/>
                    <a:pt x="1270" y="71"/>
                    <a:pt x="1276" y="71"/>
                  </a:cubicBezTo>
                  <a:close/>
                  <a:moveTo>
                    <a:pt x="1326" y="1"/>
                  </a:moveTo>
                  <a:cubicBezTo>
                    <a:pt x="1278" y="1"/>
                    <a:pt x="1228" y="11"/>
                    <a:pt x="1177" y="33"/>
                  </a:cubicBezTo>
                  <a:cubicBezTo>
                    <a:pt x="1095" y="66"/>
                    <a:pt x="1040" y="143"/>
                    <a:pt x="1002" y="214"/>
                  </a:cubicBezTo>
                  <a:cubicBezTo>
                    <a:pt x="969" y="285"/>
                    <a:pt x="931" y="362"/>
                    <a:pt x="904" y="433"/>
                  </a:cubicBezTo>
                  <a:cubicBezTo>
                    <a:pt x="756" y="838"/>
                    <a:pt x="761" y="1276"/>
                    <a:pt x="789" y="1703"/>
                  </a:cubicBezTo>
                  <a:cubicBezTo>
                    <a:pt x="734" y="1566"/>
                    <a:pt x="657" y="1434"/>
                    <a:pt x="559" y="1325"/>
                  </a:cubicBezTo>
                  <a:cubicBezTo>
                    <a:pt x="485" y="1251"/>
                    <a:pt x="401" y="1212"/>
                    <a:pt x="320" y="1212"/>
                  </a:cubicBezTo>
                  <a:cubicBezTo>
                    <a:pt x="233" y="1212"/>
                    <a:pt x="148" y="1258"/>
                    <a:pt x="82" y="1358"/>
                  </a:cubicBezTo>
                  <a:cubicBezTo>
                    <a:pt x="39" y="1434"/>
                    <a:pt x="28" y="1516"/>
                    <a:pt x="17" y="1599"/>
                  </a:cubicBezTo>
                  <a:cubicBezTo>
                    <a:pt x="0" y="1686"/>
                    <a:pt x="0" y="1774"/>
                    <a:pt x="0" y="1867"/>
                  </a:cubicBezTo>
                  <a:cubicBezTo>
                    <a:pt x="17" y="2370"/>
                    <a:pt x="214" y="2885"/>
                    <a:pt x="564" y="3241"/>
                  </a:cubicBezTo>
                  <a:cubicBezTo>
                    <a:pt x="783" y="3443"/>
                    <a:pt x="1024" y="3651"/>
                    <a:pt x="1298" y="3793"/>
                  </a:cubicBezTo>
                  <a:lnTo>
                    <a:pt x="1380" y="3837"/>
                  </a:lnTo>
                  <a:cubicBezTo>
                    <a:pt x="1391" y="3843"/>
                    <a:pt x="1407" y="3848"/>
                    <a:pt x="1423" y="3854"/>
                  </a:cubicBezTo>
                  <a:cubicBezTo>
                    <a:pt x="1440" y="3865"/>
                    <a:pt x="1451" y="3870"/>
                    <a:pt x="1473" y="3876"/>
                  </a:cubicBezTo>
                  <a:cubicBezTo>
                    <a:pt x="1478" y="3876"/>
                    <a:pt x="1489" y="3881"/>
                    <a:pt x="1495" y="3881"/>
                  </a:cubicBezTo>
                  <a:cubicBezTo>
                    <a:pt x="1500" y="3892"/>
                    <a:pt x="1517" y="3892"/>
                    <a:pt x="1527" y="3897"/>
                  </a:cubicBezTo>
                  <a:cubicBezTo>
                    <a:pt x="1544" y="3903"/>
                    <a:pt x="1560" y="3914"/>
                    <a:pt x="1577" y="3914"/>
                  </a:cubicBezTo>
                  <a:cubicBezTo>
                    <a:pt x="1599" y="3919"/>
                    <a:pt x="1610" y="3919"/>
                    <a:pt x="1626" y="3925"/>
                  </a:cubicBezTo>
                  <a:cubicBezTo>
                    <a:pt x="1637" y="3930"/>
                    <a:pt x="1642" y="3930"/>
                    <a:pt x="1659" y="3930"/>
                  </a:cubicBezTo>
                  <a:cubicBezTo>
                    <a:pt x="1686" y="3941"/>
                    <a:pt x="1714" y="3947"/>
                    <a:pt x="1746" y="3952"/>
                  </a:cubicBezTo>
                  <a:cubicBezTo>
                    <a:pt x="1763" y="3952"/>
                    <a:pt x="1768" y="3958"/>
                    <a:pt x="1779" y="3958"/>
                  </a:cubicBezTo>
                  <a:lnTo>
                    <a:pt x="1779" y="3974"/>
                  </a:lnTo>
                  <a:lnTo>
                    <a:pt x="1818" y="3974"/>
                  </a:lnTo>
                  <a:cubicBezTo>
                    <a:pt x="1823" y="3974"/>
                    <a:pt x="1829" y="3969"/>
                    <a:pt x="1834" y="3969"/>
                  </a:cubicBezTo>
                  <a:cubicBezTo>
                    <a:pt x="1850" y="3969"/>
                    <a:pt x="1861" y="3969"/>
                    <a:pt x="1878" y="3974"/>
                  </a:cubicBezTo>
                  <a:lnTo>
                    <a:pt x="1911" y="3974"/>
                  </a:lnTo>
                  <a:cubicBezTo>
                    <a:pt x="1938" y="3974"/>
                    <a:pt x="1960" y="3980"/>
                    <a:pt x="1987" y="3980"/>
                  </a:cubicBezTo>
                  <a:lnTo>
                    <a:pt x="2015" y="3980"/>
                  </a:lnTo>
                  <a:cubicBezTo>
                    <a:pt x="2135" y="3958"/>
                    <a:pt x="2255" y="3925"/>
                    <a:pt x="2370" y="3887"/>
                  </a:cubicBezTo>
                  <a:cubicBezTo>
                    <a:pt x="2480" y="3843"/>
                    <a:pt x="2595" y="3804"/>
                    <a:pt x="2699" y="3750"/>
                  </a:cubicBezTo>
                  <a:cubicBezTo>
                    <a:pt x="2841" y="3657"/>
                    <a:pt x="2973" y="3536"/>
                    <a:pt x="3087" y="3421"/>
                  </a:cubicBezTo>
                  <a:cubicBezTo>
                    <a:pt x="3224" y="3284"/>
                    <a:pt x="3339" y="3126"/>
                    <a:pt x="3443" y="2962"/>
                  </a:cubicBezTo>
                  <a:cubicBezTo>
                    <a:pt x="3520" y="2847"/>
                    <a:pt x="3597" y="2721"/>
                    <a:pt x="3651" y="2589"/>
                  </a:cubicBezTo>
                  <a:cubicBezTo>
                    <a:pt x="3744" y="2359"/>
                    <a:pt x="3832" y="2113"/>
                    <a:pt x="3854" y="1850"/>
                  </a:cubicBezTo>
                  <a:cubicBezTo>
                    <a:pt x="3859" y="1615"/>
                    <a:pt x="3881" y="1369"/>
                    <a:pt x="3777" y="1150"/>
                  </a:cubicBezTo>
                  <a:cubicBezTo>
                    <a:pt x="3739" y="1068"/>
                    <a:pt x="3679" y="975"/>
                    <a:pt x="3575" y="975"/>
                  </a:cubicBezTo>
                  <a:cubicBezTo>
                    <a:pt x="3569" y="974"/>
                    <a:pt x="3563" y="974"/>
                    <a:pt x="3557" y="974"/>
                  </a:cubicBezTo>
                  <a:cubicBezTo>
                    <a:pt x="3263" y="974"/>
                    <a:pt x="3003" y="1384"/>
                    <a:pt x="2863" y="1615"/>
                  </a:cubicBezTo>
                  <a:cubicBezTo>
                    <a:pt x="2945" y="1319"/>
                    <a:pt x="3038" y="1018"/>
                    <a:pt x="3011" y="706"/>
                  </a:cubicBezTo>
                  <a:cubicBezTo>
                    <a:pt x="3005" y="526"/>
                    <a:pt x="2951" y="318"/>
                    <a:pt x="2792" y="225"/>
                  </a:cubicBezTo>
                  <a:cubicBezTo>
                    <a:pt x="2736" y="186"/>
                    <a:pt x="2671" y="169"/>
                    <a:pt x="2606" y="169"/>
                  </a:cubicBezTo>
                  <a:cubicBezTo>
                    <a:pt x="2544" y="169"/>
                    <a:pt x="2481" y="184"/>
                    <a:pt x="2425" y="208"/>
                  </a:cubicBezTo>
                  <a:cubicBezTo>
                    <a:pt x="2080" y="372"/>
                    <a:pt x="1982" y="860"/>
                    <a:pt x="1872" y="1199"/>
                  </a:cubicBezTo>
                  <a:cubicBezTo>
                    <a:pt x="1878" y="964"/>
                    <a:pt x="1883" y="717"/>
                    <a:pt x="1823" y="482"/>
                  </a:cubicBezTo>
                  <a:cubicBezTo>
                    <a:pt x="1759" y="245"/>
                    <a:pt x="1563" y="1"/>
                    <a:pt x="1326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41" name="Google Shape;4041;p29"/>
            <p:cNvSpPr/>
            <p:nvPr/>
          </p:nvSpPr>
          <p:spPr>
            <a:xfrm>
              <a:off x="1243750" y="2590975"/>
              <a:ext cx="91975" cy="91450"/>
            </a:xfrm>
            <a:custGeom>
              <a:avLst/>
              <a:gdLst/>
              <a:ahLst/>
              <a:cxnLst/>
              <a:rect l="l" t="t" r="r" b="b"/>
              <a:pathLst>
                <a:path w="3679" h="3658" extrusionOk="0">
                  <a:moveTo>
                    <a:pt x="88" y="1"/>
                  </a:moveTo>
                  <a:cubicBezTo>
                    <a:pt x="61" y="1"/>
                    <a:pt x="28" y="6"/>
                    <a:pt x="1" y="6"/>
                  </a:cubicBezTo>
                  <a:cubicBezTo>
                    <a:pt x="22" y="148"/>
                    <a:pt x="39" y="302"/>
                    <a:pt x="77" y="444"/>
                  </a:cubicBezTo>
                  <a:cubicBezTo>
                    <a:pt x="170" y="849"/>
                    <a:pt x="340" y="1221"/>
                    <a:pt x="521" y="1588"/>
                  </a:cubicBezTo>
                  <a:cubicBezTo>
                    <a:pt x="603" y="1769"/>
                    <a:pt x="696" y="1944"/>
                    <a:pt x="805" y="2108"/>
                  </a:cubicBezTo>
                  <a:cubicBezTo>
                    <a:pt x="958" y="2332"/>
                    <a:pt x="1145" y="2540"/>
                    <a:pt x="1336" y="2732"/>
                  </a:cubicBezTo>
                  <a:cubicBezTo>
                    <a:pt x="1533" y="2907"/>
                    <a:pt x="1747" y="3066"/>
                    <a:pt x="1977" y="3197"/>
                  </a:cubicBezTo>
                  <a:cubicBezTo>
                    <a:pt x="2250" y="3356"/>
                    <a:pt x="2557" y="3433"/>
                    <a:pt x="2858" y="3520"/>
                  </a:cubicBezTo>
                  <a:cubicBezTo>
                    <a:pt x="3131" y="3586"/>
                    <a:pt x="3400" y="3646"/>
                    <a:pt x="3679" y="3657"/>
                  </a:cubicBezTo>
                  <a:cubicBezTo>
                    <a:pt x="3679" y="3630"/>
                    <a:pt x="3673" y="3591"/>
                    <a:pt x="3673" y="3564"/>
                  </a:cubicBezTo>
                  <a:cubicBezTo>
                    <a:pt x="3646" y="3564"/>
                    <a:pt x="3624" y="3564"/>
                    <a:pt x="3597" y="3553"/>
                  </a:cubicBezTo>
                  <a:cubicBezTo>
                    <a:pt x="3301" y="3531"/>
                    <a:pt x="3011" y="3455"/>
                    <a:pt x="2721" y="3378"/>
                  </a:cubicBezTo>
                  <a:cubicBezTo>
                    <a:pt x="2453" y="3307"/>
                    <a:pt x="2190" y="3214"/>
                    <a:pt x="1949" y="3071"/>
                  </a:cubicBezTo>
                  <a:cubicBezTo>
                    <a:pt x="1676" y="2902"/>
                    <a:pt x="1407" y="2705"/>
                    <a:pt x="1199" y="2458"/>
                  </a:cubicBezTo>
                  <a:cubicBezTo>
                    <a:pt x="1084" y="2332"/>
                    <a:pt x="975" y="2201"/>
                    <a:pt x="882" y="2059"/>
                  </a:cubicBezTo>
                  <a:cubicBezTo>
                    <a:pt x="750" y="1862"/>
                    <a:pt x="641" y="1648"/>
                    <a:pt x="537" y="1429"/>
                  </a:cubicBezTo>
                  <a:cubicBezTo>
                    <a:pt x="362" y="1046"/>
                    <a:pt x="192" y="652"/>
                    <a:pt x="121" y="225"/>
                  </a:cubicBezTo>
                  <a:cubicBezTo>
                    <a:pt x="110" y="148"/>
                    <a:pt x="94" y="77"/>
                    <a:pt x="88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42" name="Google Shape;4042;p29"/>
            <p:cNvSpPr/>
            <p:nvPr/>
          </p:nvSpPr>
          <p:spPr>
            <a:xfrm>
              <a:off x="1395775" y="2655675"/>
              <a:ext cx="48075" cy="35100"/>
            </a:xfrm>
            <a:custGeom>
              <a:avLst/>
              <a:gdLst/>
              <a:ahLst/>
              <a:cxnLst/>
              <a:rect l="l" t="t" r="r" b="b"/>
              <a:pathLst>
                <a:path w="1923" h="1404" extrusionOk="0">
                  <a:moveTo>
                    <a:pt x="1018" y="0"/>
                  </a:moveTo>
                  <a:cubicBezTo>
                    <a:pt x="931" y="0"/>
                    <a:pt x="845" y="8"/>
                    <a:pt x="762" y="18"/>
                  </a:cubicBezTo>
                  <a:cubicBezTo>
                    <a:pt x="680" y="24"/>
                    <a:pt x="603" y="45"/>
                    <a:pt x="521" y="73"/>
                  </a:cubicBezTo>
                  <a:cubicBezTo>
                    <a:pt x="493" y="117"/>
                    <a:pt x="461" y="160"/>
                    <a:pt x="433" y="204"/>
                  </a:cubicBezTo>
                  <a:cubicBezTo>
                    <a:pt x="488" y="177"/>
                    <a:pt x="543" y="155"/>
                    <a:pt x="597" y="144"/>
                  </a:cubicBezTo>
                  <a:cubicBezTo>
                    <a:pt x="680" y="117"/>
                    <a:pt x="773" y="100"/>
                    <a:pt x="866" y="95"/>
                  </a:cubicBezTo>
                  <a:cubicBezTo>
                    <a:pt x="919" y="89"/>
                    <a:pt x="972" y="85"/>
                    <a:pt x="1026" y="85"/>
                  </a:cubicBezTo>
                  <a:cubicBezTo>
                    <a:pt x="1167" y="85"/>
                    <a:pt x="1310" y="109"/>
                    <a:pt x="1440" y="177"/>
                  </a:cubicBezTo>
                  <a:cubicBezTo>
                    <a:pt x="1692" y="308"/>
                    <a:pt x="1851" y="664"/>
                    <a:pt x="1698" y="932"/>
                  </a:cubicBezTo>
                  <a:cubicBezTo>
                    <a:pt x="1551" y="1210"/>
                    <a:pt x="1227" y="1306"/>
                    <a:pt x="941" y="1306"/>
                  </a:cubicBezTo>
                  <a:cubicBezTo>
                    <a:pt x="917" y="1306"/>
                    <a:pt x="894" y="1306"/>
                    <a:pt x="871" y="1304"/>
                  </a:cubicBezTo>
                  <a:cubicBezTo>
                    <a:pt x="767" y="1299"/>
                    <a:pt x="663" y="1266"/>
                    <a:pt x="570" y="1217"/>
                  </a:cubicBezTo>
                  <a:cubicBezTo>
                    <a:pt x="324" y="1091"/>
                    <a:pt x="165" y="954"/>
                    <a:pt x="61" y="697"/>
                  </a:cubicBezTo>
                  <a:lnTo>
                    <a:pt x="1" y="779"/>
                  </a:lnTo>
                  <a:cubicBezTo>
                    <a:pt x="83" y="976"/>
                    <a:pt x="225" y="1129"/>
                    <a:pt x="406" y="1233"/>
                  </a:cubicBezTo>
                  <a:cubicBezTo>
                    <a:pt x="560" y="1323"/>
                    <a:pt x="723" y="1403"/>
                    <a:pt x="903" y="1403"/>
                  </a:cubicBezTo>
                  <a:cubicBezTo>
                    <a:pt x="909" y="1403"/>
                    <a:pt x="914" y="1403"/>
                    <a:pt x="920" y="1403"/>
                  </a:cubicBezTo>
                  <a:cubicBezTo>
                    <a:pt x="1194" y="1403"/>
                    <a:pt x="1473" y="1326"/>
                    <a:pt x="1670" y="1129"/>
                  </a:cubicBezTo>
                  <a:cubicBezTo>
                    <a:pt x="1922" y="856"/>
                    <a:pt x="1889" y="478"/>
                    <a:pt x="1643" y="221"/>
                  </a:cubicBezTo>
                  <a:cubicBezTo>
                    <a:pt x="1476" y="50"/>
                    <a:pt x="1247" y="0"/>
                    <a:pt x="1018" y="0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43" name="Google Shape;4043;p29"/>
            <p:cNvSpPr/>
            <p:nvPr/>
          </p:nvSpPr>
          <p:spPr>
            <a:xfrm>
              <a:off x="1400575" y="2666925"/>
              <a:ext cx="41200" cy="8225"/>
            </a:xfrm>
            <a:custGeom>
              <a:avLst/>
              <a:gdLst/>
              <a:ahLst/>
              <a:cxnLst/>
              <a:rect l="l" t="t" r="r" b="b"/>
              <a:pathLst>
                <a:path w="1648" h="329" extrusionOk="0">
                  <a:moveTo>
                    <a:pt x="61" y="1"/>
                  </a:moveTo>
                  <a:lnTo>
                    <a:pt x="0" y="83"/>
                  </a:lnTo>
                  <a:cubicBezTo>
                    <a:pt x="548" y="165"/>
                    <a:pt x="1095" y="219"/>
                    <a:pt x="1642" y="329"/>
                  </a:cubicBezTo>
                  <a:cubicBezTo>
                    <a:pt x="1648" y="296"/>
                    <a:pt x="1648" y="269"/>
                    <a:pt x="1648" y="236"/>
                  </a:cubicBezTo>
                  <a:cubicBezTo>
                    <a:pt x="1549" y="214"/>
                    <a:pt x="1445" y="192"/>
                    <a:pt x="1336" y="187"/>
                  </a:cubicBezTo>
                  <a:cubicBezTo>
                    <a:pt x="909" y="110"/>
                    <a:pt x="488" y="61"/>
                    <a:pt x="61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44" name="Google Shape;4044;p29"/>
            <p:cNvSpPr/>
            <p:nvPr/>
          </p:nvSpPr>
          <p:spPr>
            <a:xfrm>
              <a:off x="1373200" y="2626900"/>
              <a:ext cx="23300" cy="51675"/>
            </a:xfrm>
            <a:custGeom>
              <a:avLst/>
              <a:gdLst/>
              <a:ahLst/>
              <a:cxnLst/>
              <a:rect l="l" t="t" r="r" b="b"/>
              <a:pathLst>
                <a:path w="932" h="2067" extrusionOk="0">
                  <a:moveTo>
                    <a:pt x="476" y="1"/>
                  </a:moveTo>
                  <a:cubicBezTo>
                    <a:pt x="462" y="1"/>
                    <a:pt x="447" y="1"/>
                    <a:pt x="433" y="3"/>
                  </a:cubicBezTo>
                  <a:cubicBezTo>
                    <a:pt x="154" y="14"/>
                    <a:pt x="23" y="321"/>
                    <a:pt x="17" y="583"/>
                  </a:cubicBezTo>
                  <a:cubicBezTo>
                    <a:pt x="1" y="884"/>
                    <a:pt x="44" y="1186"/>
                    <a:pt x="137" y="1465"/>
                  </a:cubicBezTo>
                  <a:cubicBezTo>
                    <a:pt x="187" y="1629"/>
                    <a:pt x="263" y="1788"/>
                    <a:pt x="351" y="1935"/>
                  </a:cubicBezTo>
                  <a:lnTo>
                    <a:pt x="411" y="2039"/>
                  </a:lnTo>
                  <a:cubicBezTo>
                    <a:pt x="411" y="2056"/>
                    <a:pt x="428" y="2061"/>
                    <a:pt x="433" y="2067"/>
                  </a:cubicBezTo>
                  <a:lnTo>
                    <a:pt x="493" y="2007"/>
                  </a:lnTo>
                  <a:cubicBezTo>
                    <a:pt x="493" y="2001"/>
                    <a:pt x="493" y="1990"/>
                    <a:pt x="488" y="1990"/>
                  </a:cubicBezTo>
                  <a:cubicBezTo>
                    <a:pt x="455" y="1952"/>
                    <a:pt x="433" y="1908"/>
                    <a:pt x="406" y="1864"/>
                  </a:cubicBezTo>
                  <a:cubicBezTo>
                    <a:pt x="329" y="1727"/>
                    <a:pt x="263" y="1574"/>
                    <a:pt x="214" y="1426"/>
                  </a:cubicBezTo>
                  <a:cubicBezTo>
                    <a:pt x="116" y="1125"/>
                    <a:pt x="72" y="780"/>
                    <a:pt x="110" y="468"/>
                  </a:cubicBezTo>
                  <a:cubicBezTo>
                    <a:pt x="136" y="286"/>
                    <a:pt x="256" y="95"/>
                    <a:pt x="441" y="95"/>
                  </a:cubicBezTo>
                  <a:cubicBezTo>
                    <a:pt x="451" y="95"/>
                    <a:pt x="461" y="95"/>
                    <a:pt x="471" y="96"/>
                  </a:cubicBezTo>
                  <a:cubicBezTo>
                    <a:pt x="800" y="124"/>
                    <a:pt x="822" y="540"/>
                    <a:pt x="838" y="802"/>
                  </a:cubicBezTo>
                  <a:cubicBezTo>
                    <a:pt x="822" y="1076"/>
                    <a:pt x="794" y="1350"/>
                    <a:pt x="783" y="1623"/>
                  </a:cubicBezTo>
                  <a:lnTo>
                    <a:pt x="783" y="1656"/>
                  </a:lnTo>
                  <a:cubicBezTo>
                    <a:pt x="816" y="1618"/>
                    <a:pt x="844" y="1574"/>
                    <a:pt x="876" y="1536"/>
                  </a:cubicBezTo>
                  <a:cubicBezTo>
                    <a:pt x="882" y="1470"/>
                    <a:pt x="882" y="1404"/>
                    <a:pt x="893" y="1333"/>
                  </a:cubicBezTo>
                  <a:cubicBezTo>
                    <a:pt x="904" y="1136"/>
                    <a:pt x="931" y="939"/>
                    <a:pt x="926" y="742"/>
                  </a:cubicBezTo>
                  <a:cubicBezTo>
                    <a:pt x="909" y="540"/>
                    <a:pt x="898" y="321"/>
                    <a:pt x="767" y="151"/>
                  </a:cubicBezTo>
                  <a:cubicBezTo>
                    <a:pt x="694" y="58"/>
                    <a:pt x="590" y="1"/>
                    <a:pt x="476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45" name="Google Shape;4045;p29"/>
            <p:cNvSpPr/>
            <p:nvPr/>
          </p:nvSpPr>
          <p:spPr>
            <a:xfrm>
              <a:off x="1383325" y="2627250"/>
              <a:ext cx="7425" cy="46000"/>
            </a:xfrm>
            <a:custGeom>
              <a:avLst/>
              <a:gdLst/>
              <a:ahLst/>
              <a:cxnLst/>
              <a:rect l="l" t="t" r="r" b="b"/>
              <a:pathLst>
                <a:path w="297" h="1840" extrusionOk="0">
                  <a:moveTo>
                    <a:pt x="1" y="0"/>
                  </a:moveTo>
                  <a:cubicBezTo>
                    <a:pt x="12" y="246"/>
                    <a:pt x="28" y="487"/>
                    <a:pt x="50" y="734"/>
                  </a:cubicBezTo>
                  <a:cubicBezTo>
                    <a:pt x="77" y="1035"/>
                    <a:pt x="138" y="1336"/>
                    <a:pt x="187" y="1637"/>
                  </a:cubicBezTo>
                  <a:cubicBezTo>
                    <a:pt x="198" y="1702"/>
                    <a:pt x="203" y="1774"/>
                    <a:pt x="220" y="1839"/>
                  </a:cubicBezTo>
                  <a:cubicBezTo>
                    <a:pt x="247" y="1812"/>
                    <a:pt x="269" y="1785"/>
                    <a:pt x="296" y="1752"/>
                  </a:cubicBezTo>
                  <a:cubicBezTo>
                    <a:pt x="280" y="1675"/>
                    <a:pt x="269" y="1593"/>
                    <a:pt x="252" y="1522"/>
                  </a:cubicBezTo>
                  <a:cubicBezTo>
                    <a:pt x="220" y="1276"/>
                    <a:pt x="165" y="1029"/>
                    <a:pt x="138" y="777"/>
                  </a:cubicBezTo>
                  <a:cubicBezTo>
                    <a:pt x="116" y="558"/>
                    <a:pt x="105" y="334"/>
                    <a:pt x="88" y="110"/>
                  </a:cubicBezTo>
                  <a:cubicBezTo>
                    <a:pt x="83" y="66"/>
                    <a:pt x="83" y="33"/>
                    <a:pt x="83" y="0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46" name="Google Shape;4046;p29"/>
            <p:cNvSpPr/>
            <p:nvPr/>
          </p:nvSpPr>
          <p:spPr>
            <a:xfrm>
              <a:off x="1340225" y="2585025"/>
              <a:ext cx="39300" cy="39500"/>
            </a:xfrm>
            <a:custGeom>
              <a:avLst/>
              <a:gdLst/>
              <a:ahLst/>
              <a:cxnLst/>
              <a:rect l="l" t="t" r="r" b="b"/>
              <a:pathLst>
                <a:path w="1572" h="1580" extrusionOk="0">
                  <a:moveTo>
                    <a:pt x="989" y="0"/>
                  </a:moveTo>
                  <a:cubicBezTo>
                    <a:pt x="895" y="0"/>
                    <a:pt x="795" y="22"/>
                    <a:pt x="696" y="64"/>
                  </a:cubicBezTo>
                  <a:cubicBezTo>
                    <a:pt x="537" y="107"/>
                    <a:pt x="400" y="206"/>
                    <a:pt x="280" y="315"/>
                  </a:cubicBezTo>
                  <a:cubicBezTo>
                    <a:pt x="225" y="365"/>
                    <a:pt x="170" y="419"/>
                    <a:pt x="126" y="480"/>
                  </a:cubicBezTo>
                  <a:cubicBezTo>
                    <a:pt x="77" y="562"/>
                    <a:pt x="28" y="655"/>
                    <a:pt x="0" y="753"/>
                  </a:cubicBezTo>
                  <a:cubicBezTo>
                    <a:pt x="6" y="824"/>
                    <a:pt x="6" y="901"/>
                    <a:pt x="6" y="978"/>
                  </a:cubicBezTo>
                  <a:cubicBezTo>
                    <a:pt x="28" y="978"/>
                    <a:pt x="50" y="961"/>
                    <a:pt x="55" y="934"/>
                  </a:cubicBezTo>
                  <a:lnTo>
                    <a:pt x="77" y="835"/>
                  </a:lnTo>
                  <a:cubicBezTo>
                    <a:pt x="121" y="671"/>
                    <a:pt x="203" y="507"/>
                    <a:pt x="334" y="397"/>
                  </a:cubicBezTo>
                  <a:cubicBezTo>
                    <a:pt x="486" y="249"/>
                    <a:pt x="751" y="96"/>
                    <a:pt x="985" y="96"/>
                  </a:cubicBezTo>
                  <a:cubicBezTo>
                    <a:pt x="1088" y="96"/>
                    <a:pt x="1186" y="126"/>
                    <a:pt x="1265" y="200"/>
                  </a:cubicBezTo>
                  <a:cubicBezTo>
                    <a:pt x="1500" y="392"/>
                    <a:pt x="1413" y="726"/>
                    <a:pt x="1248" y="928"/>
                  </a:cubicBezTo>
                  <a:cubicBezTo>
                    <a:pt x="1084" y="1109"/>
                    <a:pt x="865" y="1218"/>
                    <a:pt x="657" y="1322"/>
                  </a:cubicBezTo>
                  <a:cubicBezTo>
                    <a:pt x="493" y="1405"/>
                    <a:pt x="318" y="1448"/>
                    <a:pt x="143" y="1476"/>
                  </a:cubicBezTo>
                  <a:cubicBezTo>
                    <a:pt x="99" y="1492"/>
                    <a:pt x="6" y="1465"/>
                    <a:pt x="11" y="1541"/>
                  </a:cubicBezTo>
                  <a:cubicBezTo>
                    <a:pt x="11" y="1569"/>
                    <a:pt x="39" y="1580"/>
                    <a:pt x="61" y="1580"/>
                  </a:cubicBezTo>
                  <a:cubicBezTo>
                    <a:pt x="126" y="1574"/>
                    <a:pt x="198" y="1558"/>
                    <a:pt x="263" y="1547"/>
                  </a:cubicBezTo>
                  <a:cubicBezTo>
                    <a:pt x="438" y="1514"/>
                    <a:pt x="597" y="1448"/>
                    <a:pt x="750" y="1377"/>
                  </a:cubicBezTo>
                  <a:cubicBezTo>
                    <a:pt x="942" y="1284"/>
                    <a:pt x="1128" y="1186"/>
                    <a:pt x="1281" y="1032"/>
                  </a:cubicBezTo>
                  <a:cubicBezTo>
                    <a:pt x="1456" y="846"/>
                    <a:pt x="1571" y="534"/>
                    <a:pt x="1456" y="288"/>
                  </a:cubicBezTo>
                  <a:cubicBezTo>
                    <a:pt x="1350" y="90"/>
                    <a:pt x="1180" y="0"/>
                    <a:pt x="989" y="0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47" name="Google Shape;4047;p29"/>
            <p:cNvSpPr/>
            <p:nvPr/>
          </p:nvSpPr>
          <p:spPr>
            <a:xfrm>
              <a:off x="1340900" y="2590975"/>
              <a:ext cx="36150" cy="25900"/>
            </a:xfrm>
            <a:custGeom>
              <a:avLst/>
              <a:gdLst/>
              <a:ahLst/>
              <a:cxnLst/>
              <a:rect l="l" t="t" r="r" b="b"/>
              <a:pathLst>
                <a:path w="1446" h="1036" extrusionOk="0">
                  <a:moveTo>
                    <a:pt x="1402" y="1"/>
                  </a:moveTo>
                  <a:cubicBezTo>
                    <a:pt x="860" y="99"/>
                    <a:pt x="554" y="351"/>
                    <a:pt x="165" y="734"/>
                  </a:cubicBezTo>
                  <a:cubicBezTo>
                    <a:pt x="110" y="789"/>
                    <a:pt x="56" y="849"/>
                    <a:pt x="1" y="904"/>
                  </a:cubicBezTo>
                  <a:lnTo>
                    <a:pt x="1" y="1035"/>
                  </a:lnTo>
                  <a:cubicBezTo>
                    <a:pt x="56" y="969"/>
                    <a:pt x="116" y="909"/>
                    <a:pt x="176" y="849"/>
                  </a:cubicBezTo>
                  <a:cubicBezTo>
                    <a:pt x="548" y="488"/>
                    <a:pt x="849" y="209"/>
                    <a:pt x="1364" y="105"/>
                  </a:cubicBezTo>
                  <a:cubicBezTo>
                    <a:pt x="1380" y="99"/>
                    <a:pt x="1424" y="99"/>
                    <a:pt x="1446" y="83"/>
                  </a:cubicBezTo>
                  <a:cubicBezTo>
                    <a:pt x="1446" y="77"/>
                    <a:pt x="1435" y="61"/>
                    <a:pt x="1429" y="50"/>
                  </a:cubicBezTo>
                  <a:cubicBezTo>
                    <a:pt x="1419" y="28"/>
                    <a:pt x="1408" y="17"/>
                    <a:pt x="1402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48" name="Google Shape;4048;p29"/>
            <p:cNvSpPr/>
            <p:nvPr/>
          </p:nvSpPr>
          <p:spPr>
            <a:xfrm>
              <a:off x="1299450" y="2557225"/>
              <a:ext cx="35475" cy="32400"/>
            </a:xfrm>
            <a:custGeom>
              <a:avLst/>
              <a:gdLst/>
              <a:ahLst/>
              <a:cxnLst/>
              <a:rect l="l" t="t" r="r" b="b"/>
              <a:pathLst>
                <a:path w="1419" h="1296" extrusionOk="0">
                  <a:moveTo>
                    <a:pt x="337" y="0"/>
                  </a:moveTo>
                  <a:cubicBezTo>
                    <a:pt x="303" y="0"/>
                    <a:pt x="269" y="4"/>
                    <a:pt x="236" y="15"/>
                  </a:cubicBezTo>
                  <a:cubicBezTo>
                    <a:pt x="44" y="92"/>
                    <a:pt x="0" y="344"/>
                    <a:pt x="55" y="530"/>
                  </a:cubicBezTo>
                  <a:cubicBezTo>
                    <a:pt x="148" y="809"/>
                    <a:pt x="269" y="913"/>
                    <a:pt x="520" y="1028"/>
                  </a:cubicBezTo>
                  <a:cubicBezTo>
                    <a:pt x="810" y="1165"/>
                    <a:pt x="1117" y="1219"/>
                    <a:pt x="1418" y="1296"/>
                  </a:cubicBezTo>
                  <a:lnTo>
                    <a:pt x="1418" y="1203"/>
                  </a:lnTo>
                  <a:cubicBezTo>
                    <a:pt x="1248" y="1159"/>
                    <a:pt x="1079" y="1126"/>
                    <a:pt x="898" y="1077"/>
                  </a:cubicBezTo>
                  <a:cubicBezTo>
                    <a:pt x="701" y="1011"/>
                    <a:pt x="422" y="918"/>
                    <a:pt x="269" y="765"/>
                  </a:cubicBezTo>
                  <a:cubicBezTo>
                    <a:pt x="148" y="606"/>
                    <a:pt x="55" y="371"/>
                    <a:pt x="165" y="190"/>
                  </a:cubicBezTo>
                  <a:cubicBezTo>
                    <a:pt x="205" y="125"/>
                    <a:pt x="273" y="97"/>
                    <a:pt x="338" y="97"/>
                  </a:cubicBezTo>
                  <a:cubicBezTo>
                    <a:pt x="344" y="97"/>
                    <a:pt x="350" y="97"/>
                    <a:pt x="356" y="97"/>
                  </a:cubicBezTo>
                  <a:cubicBezTo>
                    <a:pt x="438" y="108"/>
                    <a:pt x="515" y="119"/>
                    <a:pt x="597" y="146"/>
                  </a:cubicBezTo>
                  <a:cubicBezTo>
                    <a:pt x="838" y="229"/>
                    <a:pt x="1024" y="437"/>
                    <a:pt x="1166" y="645"/>
                  </a:cubicBezTo>
                  <a:cubicBezTo>
                    <a:pt x="1254" y="798"/>
                    <a:pt x="1341" y="957"/>
                    <a:pt x="1413" y="1121"/>
                  </a:cubicBezTo>
                  <a:lnTo>
                    <a:pt x="1413" y="1082"/>
                  </a:lnTo>
                  <a:lnTo>
                    <a:pt x="1413" y="907"/>
                  </a:lnTo>
                  <a:cubicBezTo>
                    <a:pt x="1407" y="885"/>
                    <a:pt x="1391" y="864"/>
                    <a:pt x="1385" y="847"/>
                  </a:cubicBezTo>
                  <a:cubicBezTo>
                    <a:pt x="1270" y="612"/>
                    <a:pt x="1117" y="393"/>
                    <a:pt x="920" y="223"/>
                  </a:cubicBezTo>
                  <a:cubicBezTo>
                    <a:pt x="794" y="114"/>
                    <a:pt x="646" y="42"/>
                    <a:pt x="488" y="15"/>
                  </a:cubicBezTo>
                  <a:cubicBezTo>
                    <a:pt x="439" y="9"/>
                    <a:pt x="388" y="0"/>
                    <a:pt x="337" y="0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49" name="Google Shape;4049;p29"/>
            <p:cNvSpPr/>
            <p:nvPr/>
          </p:nvSpPr>
          <p:spPr>
            <a:xfrm>
              <a:off x="1301500" y="2562925"/>
              <a:ext cx="34225" cy="24525"/>
            </a:xfrm>
            <a:custGeom>
              <a:avLst/>
              <a:gdLst/>
              <a:ahLst/>
              <a:cxnLst/>
              <a:rect l="l" t="t" r="r" b="b"/>
              <a:pathLst>
                <a:path w="1369" h="981" extrusionOk="0">
                  <a:moveTo>
                    <a:pt x="77" y="1"/>
                  </a:moveTo>
                  <a:cubicBezTo>
                    <a:pt x="17" y="1"/>
                    <a:pt x="0" y="83"/>
                    <a:pt x="66" y="99"/>
                  </a:cubicBezTo>
                  <a:cubicBezTo>
                    <a:pt x="83" y="99"/>
                    <a:pt x="104" y="110"/>
                    <a:pt x="126" y="116"/>
                  </a:cubicBezTo>
                  <a:cubicBezTo>
                    <a:pt x="154" y="132"/>
                    <a:pt x="187" y="154"/>
                    <a:pt x="214" y="165"/>
                  </a:cubicBezTo>
                  <a:cubicBezTo>
                    <a:pt x="406" y="269"/>
                    <a:pt x="597" y="378"/>
                    <a:pt x="778" y="510"/>
                  </a:cubicBezTo>
                  <a:cubicBezTo>
                    <a:pt x="975" y="646"/>
                    <a:pt x="1144" y="822"/>
                    <a:pt x="1336" y="975"/>
                  </a:cubicBezTo>
                  <a:cubicBezTo>
                    <a:pt x="1352" y="975"/>
                    <a:pt x="1358" y="980"/>
                    <a:pt x="1369" y="980"/>
                  </a:cubicBezTo>
                  <a:cubicBezTo>
                    <a:pt x="1358" y="953"/>
                    <a:pt x="1341" y="920"/>
                    <a:pt x="1336" y="887"/>
                  </a:cubicBezTo>
                  <a:lnTo>
                    <a:pt x="1336" y="854"/>
                  </a:lnTo>
                  <a:cubicBezTo>
                    <a:pt x="1309" y="844"/>
                    <a:pt x="1287" y="822"/>
                    <a:pt x="1270" y="800"/>
                  </a:cubicBezTo>
                  <a:cubicBezTo>
                    <a:pt x="1106" y="652"/>
                    <a:pt x="942" y="504"/>
                    <a:pt x="756" y="384"/>
                  </a:cubicBezTo>
                  <a:cubicBezTo>
                    <a:pt x="619" y="291"/>
                    <a:pt x="477" y="209"/>
                    <a:pt x="329" y="126"/>
                  </a:cubicBezTo>
                  <a:cubicBezTo>
                    <a:pt x="274" y="88"/>
                    <a:pt x="219" y="55"/>
                    <a:pt x="159" y="28"/>
                  </a:cubicBezTo>
                  <a:cubicBezTo>
                    <a:pt x="137" y="17"/>
                    <a:pt x="104" y="1"/>
                    <a:pt x="77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50" name="Google Shape;4050;p29"/>
            <p:cNvSpPr/>
            <p:nvPr/>
          </p:nvSpPr>
          <p:spPr>
            <a:xfrm>
              <a:off x="1250875" y="2589600"/>
              <a:ext cx="84575" cy="82700"/>
            </a:xfrm>
            <a:custGeom>
              <a:avLst/>
              <a:gdLst/>
              <a:ahLst/>
              <a:cxnLst/>
              <a:rect l="l" t="t" r="r" b="b"/>
              <a:pathLst>
                <a:path w="3383" h="3308" extrusionOk="0">
                  <a:moveTo>
                    <a:pt x="82" y="1"/>
                  </a:moveTo>
                  <a:cubicBezTo>
                    <a:pt x="77" y="1"/>
                    <a:pt x="66" y="6"/>
                    <a:pt x="49" y="6"/>
                  </a:cubicBezTo>
                  <a:cubicBezTo>
                    <a:pt x="44" y="6"/>
                    <a:pt x="39" y="17"/>
                    <a:pt x="28" y="23"/>
                  </a:cubicBezTo>
                  <a:cubicBezTo>
                    <a:pt x="22" y="28"/>
                    <a:pt x="11" y="28"/>
                    <a:pt x="0" y="28"/>
                  </a:cubicBezTo>
                  <a:cubicBezTo>
                    <a:pt x="11" y="72"/>
                    <a:pt x="17" y="116"/>
                    <a:pt x="22" y="160"/>
                  </a:cubicBezTo>
                  <a:cubicBezTo>
                    <a:pt x="55" y="357"/>
                    <a:pt x="110" y="554"/>
                    <a:pt x="175" y="756"/>
                  </a:cubicBezTo>
                  <a:cubicBezTo>
                    <a:pt x="241" y="986"/>
                    <a:pt x="323" y="1227"/>
                    <a:pt x="438" y="1440"/>
                  </a:cubicBezTo>
                  <a:cubicBezTo>
                    <a:pt x="602" y="1747"/>
                    <a:pt x="821" y="2015"/>
                    <a:pt x="1040" y="2278"/>
                  </a:cubicBezTo>
                  <a:cubicBezTo>
                    <a:pt x="1199" y="2470"/>
                    <a:pt x="1363" y="2656"/>
                    <a:pt x="1555" y="2809"/>
                  </a:cubicBezTo>
                  <a:cubicBezTo>
                    <a:pt x="1872" y="3044"/>
                    <a:pt x="2255" y="3192"/>
                    <a:pt x="2638" y="3252"/>
                  </a:cubicBezTo>
                  <a:cubicBezTo>
                    <a:pt x="2726" y="3263"/>
                    <a:pt x="2819" y="3280"/>
                    <a:pt x="2912" y="3285"/>
                  </a:cubicBezTo>
                  <a:cubicBezTo>
                    <a:pt x="3049" y="3302"/>
                    <a:pt x="3186" y="3291"/>
                    <a:pt x="3323" y="3307"/>
                  </a:cubicBezTo>
                  <a:cubicBezTo>
                    <a:pt x="3325" y="3307"/>
                    <a:pt x="3326" y="3307"/>
                    <a:pt x="3328" y="3307"/>
                  </a:cubicBezTo>
                  <a:cubicBezTo>
                    <a:pt x="3383" y="3307"/>
                    <a:pt x="3381" y="3225"/>
                    <a:pt x="3328" y="3219"/>
                  </a:cubicBezTo>
                  <a:cubicBezTo>
                    <a:pt x="3164" y="3203"/>
                    <a:pt x="3000" y="3208"/>
                    <a:pt x="2836" y="3187"/>
                  </a:cubicBezTo>
                  <a:cubicBezTo>
                    <a:pt x="2425" y="3148"/>
                    <a:pt x="2015" y="3022"/>
                    <a:pt x="1664" y="2787"/>
                  </a:cubicBezTo>
                  <a:cubicBezTo>
                    <a:pt x="1396" y="2595"/>
                    <a:pt x="1188" y="2333"/>
                    <a:pt x="975" y="2075"/>
                  </a:cubicBezTo>
                  <a:cubicBezTo>
                    <a:pt x="832" y="1889"/>
                    <a:pt x="684" y="1709"/>
                    <a:pt x="569" y="1506"/>
                  </a:cubicBezTo>
                  <a:cubicBezTo>
                    <a:pt x="449" y="1287"/>
                    <a:pt x="345" y="1041"/>
                    <a:pt x="274" y="795"/>
                  </a:cubicBezTo>
                  <a:cubicBezTo>
                    <a:pt x="219" y="608"/>
                    <a:pt x="159" y="428"/>
                    <a:pt x="126" y="242"/>
                  </a:cubicBezTo>
                  <a:cubicBezTo>
                    <a:pt x="110" y="160"/>
                    <a:pt x="99" y="83"/>
                    <a:pt x="82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51" name="Google Shape;4051;p29"/>
            <p:cNvSpPr/>
            <p:nvPr/>
          </p:nvSpPr>
          <p:spPr>
            <a:xfrm>
              <a:off x="1207075" y="2524325"/>
              <a:ext cx="73925" cy="69150"/>
            </a:xfrm>
            <a:custGeom>
              <a:avLst/>
              <a:gdLst/>
              <a:ahLst/>
              <a:cxnLst/>
              <a:rect l="l" t="t" r="r" b="b"/>
              <a:pathLst>
                <a:path w="2957" h="2766" extrusionOk="0">
                  <a:moveTo>
                    <a:pt x="1802" y="97"/>
                  </a:moveTo>
                  <a:cubicBezTo>
                    <a:pt x="1862" y="97"/>
                    <a:pt x="1927" y="138"/>
                    <a:pt x="1966" y="176"/>
                  </a:cubicBezTo>
                  <a:cubicBezTo>
                    <a:pt x="2097" y="335"/>
                    <a:pt x="2103" y="559"/>
                    <a:pt x="2097" y="756"/>
                  </a:cubicBezTo>
                  <a:cubicBezTo>
                    <a:pt x="2092" y="899"/>
                    <a:pt x="2075" y="1046"/>
                    <a:pt x="2053" y="1189"/>
                  </a:cubicBezTo>
                  <a:cubicBezTo>
                    <a:pt x="2053" y="1200"/>
                    <a:pt x="2053" y="1216"/>
                    <a:pt x="2064" y="1227"/>
                  </a:cubicBezTo>
                  <a:cubicBezTo>
                    <a:pt x="2070" y="1249"/>
                    <a:pt x="2092" y="1254"/>
                    <a:pt x="2103" y="1254"/>
                  </a:cubicBezTo>
                  <a:cubicBezTo>
                    <a:pt x="2135" y="1254"/>
                    <a:pt x="2152" y="1216"/>
                    <a:pt x="2157" y="1183"/>
                  </a:cubicBezTo>
                  <a:cubicBezTo>
                    <a:pt x="2163" y="1156"/>
                    <a:pt x="2179" y="1129"/>
                    <a:pt x="2190" y="1107"/>
                  </a:cubicBezTo>
                  <a:cubicBezTo>
                    <a:pt x="2261" y="948"/>
                    <a:pt x="2354" y="811"/>
                    <a:pt x="2458" y="680"/>
                  </a:cubicBezTo>
                  <a:cubicBezTo>
                    <a:pt x="2491" y="641"/>
                    <a:pt x="2529" y="609"/>
                    <a:pt x="2568" y="570"/>
                  </a:cubicBezTo>
                  <a:cubicBezTo>
                    <a:pt x="2587" y="554"/>
                    <a:pt x="2611" y="543"/>
                    <a:pt x="2634" y="543"/>
                  </a:cubicBezTo>
                  <a:cubicBezTo>
                    <a:pt x="2649" y="543"/>
                    <a:pt x="2664" y="548"/>
                    <a:pt x="2677" y="559"/>
                  </a:cubicBezTo>
                  <a:cubicBezTo>
                    <a:pt x="2858" y="718"/>
                    <a:pt x="2874" y="986"/>
                    <a:pt x="2869" y="1211"/>
                  </a:cubicBezTo>
                  <a:cubicBezTo>
                    <a:pt x="2847" y="1588"/>
                    <a:pt x="2688" y="1944"/>
                    <a:pt x="2475" y="2234"/>
                  </a:cubicBezTo>
                  <a:cubicBezTo>
                    <a:pt x="2464" y="2251"/>
                    <a:pt x="2453" y="2256"/>
                    <a:pt x="2447" y="2262"/>
                  </a:cubicBezTo>
                  <a:cubicBezTo>
                    <a:pt x="2425" y="2284"/>
                    <a:pt x="2404" y="2300"/>
                    <a:pt x="2393" y="2316"/>
                  </a:cubicBezTo>
                  <a:cubicBezTo>
                    <a:pt x="2343" y="2360"/>
                    <a:pt x="2283" y="2393"/>
                    <a:pt x="2228" y="2437"/>
                  </a:cubicBezTo>
                  <a:cubicBezTo>
                    <a:pt x="2146" y="2492"/>
                    <a:pt x="2075" y="2530"/>
                    <a:pt x="1988" y="2574"/>
                  </a:cubicBezTo>
                  <a:cubicBezTo>
                    <a:pt x="1982" y="2574"/>
                    <a:pt x="1971" y="2579"/>
                    <a:pt x="1966" y="2579"/>
                  </a:cubicBezTo>
                  <a:cubicBezTo>
                    <a:pt x="1960" y="2579"/>
                    <a:pt x="1955" y="2585"/>
                    <a:pt x="1944" y="2585"/>
                  </a:cubicBezTo>
                  <a:cubicBezTo>
                    <a:pt x="1933" y="2590"/>
                    <a:pt x="1911" y="2590"/>
                    <a:pt x="1900" y="2601"/>
                  </a:cubicBezTo>
                  <a:cubicBezTo>
                    <a:pt x="1878" y="2606"/>
                    <a:pt x="1862" y="2606"/>
                    <a:pt x="1845" y="2612"/>
                  </a:cubicBezTo>
                  <a:cubicBezTo>
                    <a:pt x="1829" y="2612"/>
                    <a:pt x="1818" y="2617"/>
                    <a:pt x="1807" y="2617"/>
                  </a:cubicBezTo>
                  <a:cubicBezTo>
                    <a:pt x="1801" y="2617"/>
                    <a:pt x="1801" y="2617"/>
                    <a:pt x="1796" y="2628"/>
                  </a:cubicBezTo>
                  <a:cubicBezTo>
                    <a:pt x="1791" y="2628"/>
                    <a:pt x="1791" y="2634"/>
                    <a:pt x="1791" y="2634"/>
                  </a:cubicBezTo>
                  <a:cubicBezTo>
                    <a:pt x="1780" y="2634"/>
                    <a:pt x="1769" y="2634"/>
                    <a:pt x="1763" y="2639"/>
                  </a:cubicBezTo>
                  <a:cubicBezTo>
                    <a:pt x="1741" y="2639"/>
                    <a:pt x="1725" y="2645"/>
                    <a:pt x="1708" y="2645"/>
                  </a:cubicBezTo>
                  <a:cubicBezTo>
                    <a:pt x="1692" y="2645"/>
                    <a:pt x="1670" y="2656"/>
                    <a:pt x="1659" y="2656"/>
                  </a:cubicBezTo>
                  <a:cubicBezTo>
                    <a:pt x="1632" y="2661"/>
                    <a:pt x="1604" y="2661"/>
                    <a:pt x="1577" y="2667"/>
                  </a:cubicBezTo>
                  <a:lnTo>
                    <a:pt x="1309" y="2667"/>
                  </a:lnTo>
                  <a:cubicBezTo>
                    <a:pt x="1292" y="2667"/>
                    <a:pt x="1281" y="2667"/>
                    <a:pt x="1265" y="2661"/>
                  </a:cubicBezTo>
                  <a:lnTo>
                    <a:pt x="1260" y="2661"/>
                  </a:lnTo>
                  <a:cubicBezTo>
                    <a:pt x="1238" y="2661"/>
                    <a:pt x="1221" y="2656"/>
                    <a:pt x="1199" y="2656"/>
                  </a:cubicBezTo>
                  <a:cubicBezTo>
                    <a:pt x="1183" y="2656"/>
                    <a:pt x="1177" y="2656"/>
                    <a:pt x="1167" y="2645"/>
                  </a:cubicBezTo>
                  <a:cubicBezTo>
                    <a:pt x="1150" y="2645"/>
                    <a:pt x="1139" y="2639"/>
                    <a:pt x="1123" y="2639"/>
                  </a:cubicBezTo>
                  <a:cubicBezTo>
                    <a:pt x="1101" y="2639"/>
                    <a:pt x="1090" y="2634"/>
                    <a:pt x="1068" y="2628"/>
                  </a:cubicBezTo>
                  <a:cubicBezTo>
                    <a:pt x="1035" y="2617"/>
                    <a:pt x="1002" y="2606"/>
                    <a:pt x="959" y="2601"/>
                  </a:cubicBezTo>
                  <a:cubicBezTo>
                    <a:pt x="931" y="2590"/>
                    <a:pt x="904" y="2579"/>
                    <a:pt x="876" y="2574"/>
                  </a:cubicBezTo>
                  <a:cubicBezTo>
                    <a:pt x="855" y="2563"/>
                    <a:pt x="844" y="2557"/>
                    <a:pt x="822" y="2546"/>
                  </a:cubicBezTo>
                  <a:cubicBezTo>
                    <a:pt x="800" y="2535"/>
                    <a:pt x="789" y="2524"/>
                    <a:pt x="767" y="2519"/>
                  </a:cubicBezTo>
                  <a:cubicBezTo>
                    <a:pt x="745" y="2502"/>
                    <a:pt x="729" y="2497"/>
                    <a:pt x="707" y="2481"/>
                  </a:cubicBezTo>
                  <a:cubicBezTo>
                    <a:pt x="674" y="2464"/>
                    <a:pt x="647" y="2442"/>
                    <a:pt x="608" y="2420"/>
                  </a:cubicBezTo>
                  <a:cubicBezTo>
                    <a:pt x="597" y="2409"/>
                    <a:pt x="575" y="2398"/>
                    <a:pt x="564" y="2388"/>
                  </a:cubicBezTo>
                  <a:cubicBezTo>
                    <a:pt x="406" y="2245"/>
                    <a:pt x="269" y="2054"/>
                    <a:pt x="192" y="1846"/>
                  </a:cubicBezTo>
                  <a:cubicBezTo>
                    <a:pt x="187" y="1835"/>
                    <a:pt x="187" y="1824"/>
                    <a:pt x="181" y="1813"/>
                  </a:cubicBezTo>
                  <a:cubicBezTo>
                    <a:pt x="165" y="1780"/>
                    <a:pt x="159" y="1736"/>
                    <a:pt x="154" y="1698"/>
                  </a:cubicBezTo>
                  <a:cubicBezTo>
                    <a:pt x="154" y="1687"/>
                    <a:pt x="154" y="1681"/>
                    <a:pt x="143" y="1676"/>
                  </a:cubicBezTo>
                  <a:cubicBezTo>
                    <a:pt x="143" y="1660"/>
                    <a:pt x="138" y="1649"/>
                    <a:pt x="138" y="1627"/>
                  </a:cubicBezTo>
                  <a:cubicBezTo>
                    <a:pt x="138" y="1616"/>
                    <a:pt x="132" y="1599"/>
                    <a:pt x="132" y="1577"/>
                  </a:cubicBezTo>
                  <a:cubicBezTo>
                    <a:pt x="127" y="1550"/>
                    <a:pt x="127" y="1517"/>
                    <a:pt x="127" y="1484"/>
                  </a:cubicBezTo>
                  <a:lnTo>
                    <a:pt x="127" y="1452"/>
                  </a:lnTo>
                  <a:lnTo>
                    <a:pt x="127" y="1430"/>
                  </a:lnTo>
                  <a:cubicBezTo>
                    <a:pt x="127" y="1413"/>
                    <a:pt x="127" y="1408"/>
                    <a:pt x="132" y="1397"/>
                  </a:cubicBezTo>
                  <a:cubicBezTo>
                    <a:pt x="132" y="1386"/>
                    <a:pt x="132" y="1380"/>
                    <a:pt x="138" y="1375"/>
                  </a:cubicBezTo>
                  <a:cubicBezTo>
                    <a:pt x="138" y="1369"/>
                    <a:pt x="143" y="1358"/>
                    <a:pt x="143" y="1353"/>
                  </a:cubicBezTo>
                  <a:cubicBezTo>
                    <a:pt x="154" y="1342"/>
                    <a:pt x="154" y="1331"/>
                    <a:pt x="159" y="1320"/>
                  </a:cubicBezTo>
                  <a:cubicBezTo>
                    <a:pt x="165" y="1304"/>
                    <a:pt x="170" y="1287"/>
                    <a:pt x="187" y="1271"/>
                  </a:cubicBezTo>
                  <a:cubicBezTo>
                    <a:pt x="192" y="1265"/>
                    <a:pt x="192" y="1260"/>
                    <a:pt x="198" y="1260"/>
                  </a:cubicBezTo>
                  <a:cubicBezTo>
                    <a:pt x="209" y="1249"/>
                    <a:pt x="214" y="1249"/>
                    <a:pt x="214" y="1244"/>
                  </a:cubicBezTo>
                  <a:lnTo>
                    <a:pt x="220" y="1238"/>
                  </a:lnTo>
                  <a:cubicBezTo>
                    <a:pt x="225" y="1238"/>
                    <a:pt x="225" y="1233"/>
                    <a:pt x="225" y="1233"/>
                  </a:cubicBezTo>
                  <a:cubicBezTo>
                    <a:pt x="225" y="1233"/>
                    <a:pt x="236" y="1233"/>
                    <a:pt x="236" y="1222"/>
                  </a:cubicBezTo>
                  <a:cubicBezTo>
                    <a:pt x="241" y="1222"/>
                    <a:pt x="247" y="1216"/>
                    <a:pt x="252" y="1216"/>
                  </a:cubicBezTo>
                  <a:cubicBezTo>
                    <a:pt x="263" y="1216"/>
                    <a:pt x="263" y="1216"/>
                    <a:pt x="269" y="1211"/>
                  </a:cubicBezTo>
                  <a:lnTo>
                    <a:pt x="285" y="1211"/>
                  </a:lnTo>
                  <a:cubicBezTo>
                    <a:pt x="291" y="1211"/>
                    <a:pt x="302" y="1205"/>
                    <a:pt x="313" y="1205"/>
                  </a:cubicBezTo>
                  <a:cubicBezTo>
                    <a:pt x="323" y="1204"/>
                    <a:pt x="334" y="1203"/>
                    <a:pt x="345" y="1203"/>
                  </a:cubicBezTo>
                  <a:cubicBezTo>
                    <a:pt x="441" y="1203"/>
                    <a:pt x="528" y="1267"/>
                    <a:pt x="597" y="1331"/>
                  </a:cubicBezTo>
                  <a:cubicBezTo>
                    <a:pt x="674" y="1413"/>
                    <a:pt x="729" y="1517"/>
                    <a:pt x="789" y="1616"/>
                  </a:cubicBezTo>
                  <a:cubicBezTo>
                    <a:pt x="809" y="1650"/>
                    <a:pt x="828" y="1734"/>
                    <a:pt x="876" y="1734"/>
                  </a:cubicBezTo>
                  <a:cubicBezTo>
                    <a:pt x="881" y="1734"/>
                    <a:pt x="887" y="1733"/>
                    <a:pt x="893" y="1731"/>
                  </a:cubicBezTo>
                  <a:cubicBezTo>
                    <a:pt x="953" y="1698"/>
                    <a:pt x="893" y="1621"/>
                    <a:pt x="865" y="1577"/>
                  </a:cubicBezTo>
                  <a:cubicBezTo>
                    <a:pt x="849" y="1545"/>
                    <a:pt x="838" y="1506"/>
                    <a:pt x="822" y="1468"/>
                  </a:cubicBezTo>
                  <a:cubicBezTo>
                    <a:pt x="811" y="1424"/>
                    <a:pt x="789" y="1375"/>
                    <a:pt x="772" y="1326"/>
                  </a:cubicBezTo>
                  <a:cubicBezTo>
                    <a:pt x="767" y="1298"/>
                    <a:pt x="761" y="1276"/>
                    <a:pt x="756" y="1249"/>
                  </a:cubicBezTo>
                  <a:lnTo>
                    <a:pt x="734" y="1167"/>
                  </a:lnTo>
                  <a:cubicBezTo>
                    <a:pt x="734" y="1156"/>
                    <a:pt x="729" y="1140"/>
                    <a:pt x="729" y="1123"/>
                  </a:cubicBezTo>
                  <a:lnTo>
                    <a:pt x="729" y="1112"/>
                  </a:lnTo>
                  <a:cubicBezTo>
                    <a:pt x="729" y="1107"/>
                    <a:pt x="723" y="1096"/>
                    <a:pt x="723" y="1085"/>
                  </a:cubicBezTo>
                  <a:cubicBezTo>
                    <a:pt x="712" y="1068"/>
                    <a:pt x="712" y="1046"/>
                    <a:pt x="712" y="1025"/>
                  </a:cubicBezTo>
                  <a:cubicBezTo>
                    <a:pt x="707" y="975"/>
                    <a:pt x="707" y="921"/>
                    <a:pt x="707" y="877"/>
                  </a:cubicBezTo>
                  <a:cubicBezTo>
                    <a:pt x="707" y="800"/>
                    <a:pt x="712" y="729"/>
                    <a:pt x="729" y="652"/>
                  </a:cubicBezTo>
                  <a:cubicBezTo>
                    <a:pt x="745" y="592"/>
                    <a:pt x="772" y="532"/>
                    <a:pt x="811" y="477"/>
                  </a:cubicBezTo>
                  <a:cubicBezTo>
                    <a:pt x="838" y="428"/>
                    <a:pt x="871" y="390"/>
                    <a:pt x="909" y="362"/>
                  </a:cubicBezTo>
                  <a:cubicBezTo>
                    <a:pt x="937" y="340"/>
                    <a:pt x="966" y="330"/>
                    <a:pt x="996" y="330"/>
                  </a:cubicBezTo>
                  <a:cubicBezTo>
                    <a:pt x="1066" y="330"/>
                    <a:pt x="1137" y="383"/>
                    <a:pt x="1183" y="433"/>
                  </a:cubicBezTo>
                  <a:cubicBezTo>
                    <a:pt x="1309" y="565"/>
                    <a:pt x="1369" y="734"/>
                    <a:pt x="1418" y="910"/>
                  </a:cubicBezTo>
                  <a:cubicBezTo>
                    <a:pt x="1440" y="964"/>
                    <a:pt x="1446" y="1025"/>
                    <a:pt x="1473" y="1079"/>
                  </a:cubicBezTo>
                  <a:cubicBezTo>
                    <a:pt x="1482" y="1093"/>
                    <a:pt x="1498" y="1100"/>
                    <a:pt x="1513" y="1100"/>
                  </a:cubicBezTo>
                  <a:cubicBezTo>
                    <a:pt x="1533" y="1100"/>
                    <a:pt x="1552" y="1088"/>
                    <a:pt x="1555" y="1063"/>
                  </a:cubicBezTo>
                  <a:cubicBezTo>
                    <a:pt x="1572" y="871"/>
                    <a:pt x="1572" y="680"/>
                    <a:pt x="1593" y="499"/>
                  </a:cubicBezTo>
                  <a:cubicBezTo>
                    <a:pt x="1615" y="373"/>
                    <a:pt x="1643" y="242"/>
                    <a:pt x="1714" y="143"/>
                  </a:cubicBezTo>
                  <a:cubicBezTo>
                    <a:pt x="1738" y="110"/>
                    <a:pt x="1769" y="97"/>
                    <a:pt x="1802" y="97"/>
                  </a:cubicBezTo>
                  <a:close/>
                  <a:moveTo>
                    <a:pt x="1776" y="1"/>
                  </a:moveTo>
                  <a:cubicBezTo>
                    <a:pt x="1499" y="1"/>
                    <a:pt x="1471" y="581"/>
                    <a:pt x="1451" y="800"/>
                  </a:cubicBezTo>
                  <a:cubicBezTo>
                    <a:pt x="1407" y="647"/>
                    <a:pt x="1342" y="499"/>
                    <a:pt x="1232" y="379"/>
                  </a:cubicBezTo>
                  <a:cubicBezTo>
                    <a:pt x="1144" y="275"/>
                    <a:pt x="1055" y="228"/>
                    <a:pt x="972" y="228"/>
                  </a:cubicBezTo>
                  <a:cubicBezTo>
                    <a:pt x="850" y="228"/>
                    <a:pt x="739" y="330"/>
                    <a:pt x="657" y="499"/>
                  </a:cubicBezTo>
                  <a:cubicBezTo>
                    <a:pt x="537" y="729"/>
                    <a:pt x="586" y="1052"/>
                    <a:pt x="647" y="1298"/>
                  </a:cubicBezTo>
                  <a:cubicBezTo>
                    <a:pt x="564" y="1205"/>
                    <a:pt x="455" y="1134"/>
                    <a:pt x="329" y="1112"/>
                  </a:cubicBezTo>
                  <a:cubicBezTo>
                    <a:pt x="324" y="1112"/>
                    <a:pt x="319" y="1112"/>
                    <a:pt x="313" y="1112"/>
                  </a:cubicBezTo>
                  <a:cubicBezTo>
                    <a:pt x="202" y="1112"/>
                    <a:pt x="76" y="1167"/>
                    <a:pt x="44" y="1293"/>
                  </a:cubicBezTo>
                  <a:cubicBezTo>
                    <a:pt x="1" y="1402"/>
                    <a:pt x="6" y="1517"/>
                    <a:pt x="23" y="1632"/>
                  </a:cubicBezTo>
                  <a:cubicBezTo>
                    <a:pt x="50" y="1917"/>
                    <a:pt x="203" y="2152"/>
                    <a:pt x="378" y="2360"/>
                  </a:cubicBezTo>
                  <a:cubicBezTo>
                    <a:pt x="619" y="2628"/>
                    <a:pt x="980" y="2754"/>
                    <a:pt x="1320" y="2765"/>
                  </a:cubicBezTo>
                  <a:lnTo>
                    <a:pt x="1468" y="2765"/>
                  </a:lnTo>
                  <a:cubicBezTo>
                    <a:pt x="1495" y="2765"/>
                    <a:pt x="1522" y="2754"/>
                    <a:pt x="1555" y="2754"/>
                  </a:cubicBezTo>
                  <a:cubicBezTo>
                    <a:pt x="1577" y="2754"/>
                    <a:pt x="1604" y="2749"/>
                    <a:pt x="1621" y="2749"/>
                  </a:cubicBezTo>
                  <a:cubicBezTo>
                    <a:pt x="1632" y="2749"/>
                    <a:pt x="1643" y="2749"/>
                    <a:pt x="1648" y="2743"/>
                  </a:cubicBezTo>
                  <a:cubicBezTo>
                    <a:pt x="1670" y="2732"/>
                    <a:pt x="1697" y="2732"/>
                    <a:pt x="1719" y="2727"/>
                  </a:cubicBezTo>
                  <a:cubicBezTo>
                    <a:pt x="1725" y="2727"/>
                    <a:pt x="1741" y="2727"/>
                    <a:pt x="1747" y="2721"/>
                  </a:cubicBezTo>
                  <a:cubicBezTo>
                    <a:pt x="1752" y="2721"/>
                    <a:pt x="1758" y="2721"/>
                    <a:pt x="1769" y="2716"/>
                  </a:cubicBezTo>
                  <a:cubicBezTo>
                    <a:pt x="1780" y="2716"/>
                    <a:pt x="1801" y="2705"/>
                    <a:pt x="1807" y="2694"/>
                  </a:cubicBezTo>
                  <a:cubicBezTo>
                    <a:pt x="1812" y="2694"/>
                    <a:pt x="1823" y="2689"/>
                    <a:pt x="1829" y="2689"/>
                  </a:cubicBezTo>
                  <a:cubicBezTo>
                    <a:pt x="1884" y="2672"/>
                    <a:pt x="1944" y="2661"/>
                    <a:pt x="1993" y="2639"/>
                  </a:cubicBezTo>
                  <a:cubicBezTo>
                    <a:pt x="2053" y="2612"/>
                    <a:pt x="2113" y="2579"/>
                    <a:pt x="2168" y="2541"/>
                  </a:cubicBezTo>
                  <a:cubicBezTo>
                    <a:pt x="2289" y="2470"/>
                    <a:pt x="2415" y="2393"/>
                    <a:pt x="2508" y="2278"/>
                  </a:cubicBezTo>
                  <a:cubicBezTo>
                    <a:pt x="2743" y="1961"/>
                    <a:pt x="2907" y="1577"/>
                    <a:pt x="2924" y="1172"/>
                  </a:cubicBezTo>
                  <a:cubicBezTo>
                    <a:pt x="2956" y="1057"/>
                    <a:pt x="2956" y="915"/>
                    <a:pt x="2913" y="784"/>
                  </a:cubicBezTo>
                  <a:cubicBezTo>
                    <a:pt x="2869" y="663"/>
                    <a:pt x="2803" y="532"/>
                    <a:pt x="2677" y="472"/>
                  </a:cubicBezTo>
                  <a:cubicBezTo>
                    <a:pt x="2659" y="461"/>
                    <a:pt x="2640" y="456"/>
                    <a:pt x="2620" y="456"/>
                  </a:cubicBezTo>
                  <a:cubicBezTo>
                    <a:pt x="2448" y="456"/>
                    <a:pt x="2225" y="820"/>
                    <a:pt x="2152" y="942"/>
                  </a:cubicBezTo>
                  <a:cubicBezTo>
                    <a:pt x="2168" y="636"/>
                    <a:pt x="2207" y="182"/>
                    <a:pt x="1889" y="28"/>
                  </a:cubicBezTo>
                  <a:cubicBezTo>
                    <a:pt x="1847" y="9"/>
                    <a:pt x="1810" y="1"/>
                    <a:pt x="1776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52" name="Google Shape;4052;p29"/>
            <p:cNvSpPr/>
            <p:nvPr/>
          </p:nvSpPr>
          <p:spPr>
            <a:xfrm>
              <a:off x="1273025" y="2597150"/>
              <a:ext cx="24950" cy="48375"/>
            </a:xfrm>
            <a:custGeom>
              <a:avLst/>
              <a:gdLst/>
              <a:ahLst/>
              <a:cxnLst/>
              <a:rect l="l" t="t" r="r" b="b"/>
              <a:pathLst>
                <a:path w="998" h="1935" extrusionOk="0">
                  <a:moveTo>
                    <a:pt x="535" y="0"/>
                  </a:moveTo>
                  <a:cubicBezTo>
                    <a:pt x="489" y="0"/>
                    <a:pt x="443" y="11"/>
                    <a:pt x="401" y="33"/>
                  </a:cubicBezTo>
                  <a:cubicBezTo>
                    <a:pt x="193" y="164"/>
                    <a:pt x="143" y="514"/>
                    <a:pt x="99" y="744"/>
                  </a:cubicBezTo>
                  <a:cubicBezTo>
                    <a:pt x="67" y="969"/>
                    <a:pt x="45" y="1199"/>
                    <a:pt x="28" y="1423"/>
                  </a:cubicBezTo>
                  <a:cubicBezTo>
                    <a:pt x="17" y="1560"/>
                    <a:pt x="1" y="1702"/>
                    <a:pt x="12" y="1839"/>
                  </a:cubicBezTo>
                  <a:cubicBezTo>
                    <a:pt x="15" y="1857"/>
                    <a:pt x="35" y="1868"/>
                    <a:pt x="55" y="1868"/>
                  </a:cubicBezTo>
                  <a:cubicBezTo>
                    <a:pt x="72" y="1868"/>
                    <a:pt x="89" y="1859"/>
                    <a:pt x="94" y="1839"/>
                  </a:cubicBezTo>
                  <a:cubicBezTo>
                    <a:pt x="99" y="1812"/>
                    <a:pt x="94" y="1779"/>
                    <a:pt x="94" y="1752"/>
                  </a:cubicBezTo>
                  <a:cubicBezTo>
                    <a:pt x="110" y="1467"/>
                    <a:pt x="138" y="1182"/>
                    <a:pt x="171" y="903"/>
                  </a:cubicBezTo>
                  <a:cubicBezTo>
                    <a:pt x="201" y="688"/>
                    <a:pt x="251" y="90"/>
                    <a:pt x="540" y="90"/>
                  </a:cubicBezTo>
                  <a:cubicBezTo>
                    <a:pt x="560" y="90"/>
                    <a:pt x="581" y="93"/>
                    <a:pt x="603" y="99"/>
                  </a:cubicBezTo>
                  <a:cubicBezTo>
                    <a:pt x="767" y="159"/>
                    <a:pt x="866" y="405"/>
                    <a:pt x="888" y="575"/>
                  </a:cubicBezTo>
                  <a:cubicBezTo>
                    <a:pt x="931" y="881"/>
                    <a:pt x="778" y="1182"/>
                    <a:pt x="603" y="1423"/>
                  </a:cubicBezTo>
                  <a:cubicBezTo>
                    <a:pt x="521" y="1533"/>
                    <a:pt x="417" y="1620"/>
                    <a:pt x="313" y="1702"/>
                  </a:cubicBezTo>
                  <a:lnTo>
                    <a:pt x="127" y="1850"/>
                  </a:lnTo>
                  <a:cubicBezTo>
                    <a:pt x="110" y="1861"/>
                    <a:pt x="94" y="1888"/>
                    <a:pt x="110" y="1916"/>
                  </a:cubicBezTo>
                  <a:cubicBezTo>
                    <a:pt x="121" y="1929"/>
                    <a:pt x="133" y="1934"/>
                    <a:pt x="145" y="1934"/>
                  </a:cubicBezTo>
                  <a:cubicBezTo>
                    <a:pt x="180" y="1934"/>
                    <a:pt x="218" y="1887"/>
                    <a:pt x="247" y="1883"/>
                  </a:cubicBezTo>
                  <a:cubicBezTo>
                    <a:pt x="318" y="1817"/>
                    <a:pt x="395" y="1762"/>
                    <a:pt x="466" y="1702"/>
                  </a:cubicBezTo>
                  <a:cubicBezTo>
                    <a:pt x="587" y="1598"/>
                    <a:pt x="691" y="1472"/>
                    <a:pt x="773" y="1336"/>
                  </a:cubicBezTo>
                  <a:cubicBezTo>
                    <a:pt x="849" y="1210"/>
                    <a:pt x="915" y="1073"/>
                    <a:pt x="948" y="930"/>
                  </a:cubicBezTo>
                  <a:cubicBezTo>
                    <a:pt x="992" y="761"/>
                    <a:pt x="997" y="580"/>
                    <a:pt x="942" y="416"/>
                  </a:cubicBezTo>
                  <a:cubicBezTo>
                    <a:pt x="904" y="306"/>
                    <a:pt x="855" y="192"/>
                    <a:pt x="773" y="109"/>
                  </a:cubicBezTo>
                  <a:cubicBezTo>
                    <a:pt x="715" y="40"/>
                    <a:pt x="625" y="0"/>
                    <a:pt x="535" y="0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53" name="Google Shape;4053;p29"/>
            <p:cNvSpPr/>
            <p:nvPr/>
          </p:nvSpPr>
          <p:spPr>
            <a:xfrm>
              <a:off x="1274400" y="2598125"/>
              <a:ext cx="14800" cy="46275"/>
            </a:xfrm>
            <a:custGeom>
              <a:avLst/>
              <a:gdLst/>
              <a:ahLst/>
              <a:cxnLst/>
              <a:rect l="l" t="t" r="r" b="b"/>
              <a:pathLst>
                <a:path w="592" h="1851" extrusionOk="0">
                  <a:moveTo>
                    <a:pt x="547" y="1"/>
                  </a:moveTo>
                  <a:cubicBezTo>
                    <a:pt x="527" y="1"/>
                    <a:pt x="507" y="14"/>
                    <a:pt x="504" y="43"/>
                  </a:cubicBezTo>
                  <a:cubicBezTo>
                    <a:pt x="493" y="185"/>
                    <a:pt x="455" y="333"/>
                    <a:pt x="422" y="475"/>
                  </a:cubicBezTo>
                  <a:cubicBezTo>
                    <a:pt x="346" y="831"/>
                    <a:pt x="258" y="1182"/>
                    <a:pt x="121" y="1515"/>
                  </a:cubicBezTo>
                  <a:cubicBezTo>
                    <a:pt x="88" y="1603"/>
                    <a:pt x="44" y="1691"/>
                    <a:pt x="12" y="1784"/>
                  </a:cubicBezTo>
                  <a:cubicBezTo>
                    <a:pt x="1" y="1800"/>
                    <a:pt x="6" y="1827"/>
                    <a:pt x="28" y="1844"/>
                  </a:cubicBezTo>
                  <a:cubicBezTo>
                    <a:pt x="35" y="1848"/>
                    <a:pt x="41" y="1850"/>
                    <a:pt x="48" y="1850"/>
                  </a:cubicBezTo>
                  <a:cubicBezTo>
                    <a:pt x="73" y="1850"/>
                    <a:pt x="95" y="1821"/>
                    <a:pt x="99" y="1795"/>
                  </a:cubicBezTo>
                  <a:cubicBezTo>
                    <a:pt x="121" y="1734"/>
                    <a:pt x="148" y="1680"/>
                    <a:pt x="170" y="1625"/>
                  </a:cubicBezTo>
                  <a:cubicBezTo>
                    <a:pt x="296" y="1302"/>
                    <a:pt x="400" y="963"/>
                    <a:pt x="477" y="618"/>
                  </a:cubicBezTo>
                  <a:cubicBezTo>
                    <a:pt x="521" y="426"/>
                    <a:pt x="564" y="240"/>
                    <a:pt x="592" y="49"/>
                  </a:cubicBezTo>
                  <a:cubicBezTo>
                    <a:pt x="592" y="17"/>
                    <a:pt x="569" y="1"/>
                    <a:pt x="547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54" name="Google Shape;4054;p29"/>
            <p:cNvSpPr/>
            <p:nvPr/>
          </p:nvSpPr>
          <p:spPr>
            <a:xfrm>
              <a:off x="1234725" y="2638050"/>
              <a:ext cx="40650" cy="29450"/>
            </a:xfrm>
            <a:custGeom>
              <a:avLst/>
              <a:gdLst/>
              <a:ahLst/>
              <a:cxnLst/>
              <a:rect l="l" t="t" r="r" b="b"/>
              <a:pathLst>
                <a:path w="1626" h="1178" extrusionOk="0">
                  <a:moveTo>
                    <a:pt x="406" y="0"/>
                  </a:moveTo>
                  <a:cubicBezTo>
                    <a:pt x="356" y="0"/>
                    <a:pt x="305" y="8"/>
                    <a:pt x="258" y="28"/>
                  </a:cubicBezTo>
                  <a:cubicBezTo>
                    <a:pt x="192" y="55"/>
                    <a:pt x="121" y="88"/>
                    <a:pt x="71" y="148"/>
                  </a:cubicBezTo>
                  <a:cubicBezTo>
                    <a:pt x="11" y="252"/>
                    <a:pt x="0" y="378"/>
                    <a:pt x="6" y="493"/>
                  </a:cubicBezTo>
                  <a:cubicBezTo>
                    <a:pt x="17" y="625"/>
                    <a:pt x="71" y="750"/>
                    <a:pt x="143" y="860"/>
                  </a:cubicBezTo>
                  <a:cubicBezTo>
                    <a:pt x="236" y="1035"/>
                    <a:pt x="422" y="1134"/>
                    <a:pt x="608" y="1172"/>
                  </a:cubicBezTo>
                  <a:cubicBezTo>
                    <a:pt x="642" y="1176"/>
                    <a:pt x="676" y="1178"/>
                    <a:pt x="712" y="1178"/>
                  </a:cubicBezTo>
                  <a:cubicBezTo>
                    <a:pt x="1028" y="1178"/>
                    <a:pt x="1382" y="1027"/>
                    <a:pt x="1604" y="805"/>
                  </a:cubicBezTo>
                  <a:cubicBezTo>
                    <a:pt x="1626" y="794"/>
                    <a:pt x="1626" y="767"/>
                    <a:pt x="1615" y="745"/>
                  </a:cubicBezTo>
                  <a:cubicBezTo>
                    <a:pt x="1604" y="735"/>
                    <a:pt x="1593" y="731"/>
                    <a:pt x="1582" y="731"/>
                  </a:cubicBezTo>
                  <a:cubicBezTo>
                    <a:pt x="1558" y="731"/>
                    <a:pt x="1536" y="753"/>
                    <a:pt x="1517" y="772"/>
                  </a:cubicBezTo>
                  <a:cubicBezTo>
                    <a:pt x="1341" y="931"/>
                    <a:pt x="1122" y="1024"/>
                    <a:pt x="893" y="1068"/>
                  </a:cubicBezTo>
                  <a:cubicBezTo>
                    <a:pt x="834" y="1082"/>
                    <a:pt x="774" y="1090"/>
                    <a:pt x="714" y="1090"/>
                  </a:cubicBezTo>
                  <a:cubicBezTo>
                    <a:pt x="630" y="1090"/>
                    <a:pt x="546" y="1074"/>
                    <a:pt x="466" y="1035"/>
                  </a:cubicBezTo>
                  <a:cubicBezTo>
                    <a:pt x="356" y="986"/>
                    <a:pt x="252" y="898"/>
                    <a:pt x="197" y="789"/>
                  </a:cubicBezTo>
                  <a:cubicBezTo>
                    <a:pt x="121" y="663"/>
                    <a:pt x="66" y="515"/>
                    <a:pt x="93" y="362"/>
                  </a:cubicBezTo>
                  <a:cubicBezTo>
                    <a:pt x="110" y="241"/>
                    <a:pt x="137" y="165"/>
                    <a:pt x="252" y="121"/>
                  </a:cubicBezTo>
                  <a:cubicBezTo>
                    <a:pt x="300" y="96"/>
                    <a:pt x="350" y="87"/>
                    <a:pt x="402" y="87"/>
                  </a:cubicBezTo>
                  <a:cubicBezTo>
                    <a:pt x="474" y="87"/>
                    <a:pt x="548" y="105"/>
                    <a:pt x="619" y="121"/>
                  </a:cubicBezTo>
                  <a:cubicBezTo>
                    <a:pt x="854" y="170"/>
                    <a:pt x="1068" y="285"/>
                    <a:pt x="1265" y="411"/>
                  </a:cubicBezTo>
                  <a:cubicBezTo>
                    <a:pt x="1298" y="433"/>
                    <a:pt x="1330" y="449"/>
                    <a:pt x="1374" y="471"/>
                  </a:cubicBezTo>
                  <a:cubicBezTo>
                    <a:pt x="1379" y="473"/>
                    <a:pt x="1384" y="474"/>
                    <a:pt x="1388" y="474"/>
                  </a:cubicBezTo>
                  <a:cubicBezTo>
                    <a:pt x="1428" y="474"/>
                    <a:pt x="1446" y="414"/>
                    <a:pt x="1407" y="389"/>
                  </a:cubicBezTo>
                  <a:cubicBezTo>
                    <a:pt x="1352" y="356"/>
                    <a:pt x="1298" y="329"/>
                    <a:pt x="1243" y="296"/>
                  </a:cubicBezTo>
                  <a:cubicBezTo>
                    <a:pt x="1040" y="165"/>
                    <a:pt x="821" y="66"/>
                    <a:pt x="581" y="22"/>
                  </a:cubicBezTo>
                  <a:cubicBezTo>
                    <a:pt x="524" y="11"/>
                    <a:pt x="465" y="0"/>
                    <a:pt x="406" y="0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55" name="Google Shape;4055;p29"/>
            <p:cNvSpPr/>
            <p:nvPr/>
          </p:nvSpPr>
          <p:spPr>
            <a:xfrm>
              <a:off x="1235400" y="2649250"/>
              <a:ext cx="35650" cy="5125"/>
            </a:xfrm>
            <a:custGeom>
              <a:avLst/>
              <a:gdLst/>
              <a:ahLst/>
              <a:cxnLst/>
              <a:rect l="l" t="t" r="r" b="b"/>
              <a:pathLst>
                <a:path w="1426" h="205" extrusionOk="0">
                  <a:moveTo>
                    <a:pt x="1352" y="1"/>
                  </a:moveTo>
                  <a:cubicBezTo>
                    <a:pt x="1349" y="1"/>
                    <a:pt x="1345" y="1"/>
                    <a:pt x="1342" y="1"/>
                  </a:cubicBezTo>
                  <a:cubicBezTo>
                    <a:pt x="1161" y="1"/>
                    <a:pt x="997" y="40"/>
                    <a:pt x="822" y="56"/>
                  </a:cubicBezTo>
                  <a:cubicBezTo>
                    <a:pt x="685" y="73"/>
                    <a:pt x="537" y="84"/>
                    <a:pt x="400" y="94"/>
                  </a:cubicBezTo>
                  <a:cubicBezTo>
                    <a:pt x="316" y="102"/>
                    <a:pt x="229" y="108"/>
                    <a:pt x="141" y="108"/>
                  </a:cubicBezTo>
                  <a:cubicBezTo>
                    <a:pt x="109" y="108"/>
                    <a:pt x="77" y="107"/>
                    <a:pt x="44" y="105"/>
                  </a:cubicBezTo>
                  <a:cubicBezTo>
                    <a:pt x="6" y="111"/>
                    <a:pt x="1" y="182"/>
                    <a:pt x="39" y="193"/>
                  </a:cubicBezTo>
                  <a:cubicBezTo>
                    <a:pt x="55" y="204"/>
                    <a:pt x="66" y="204"/>
                    <a:pt x="83" y="204"/>
                  </a:cubicBezTo>
                  <a:cubicBezTo>
                    <a:pt x="102" y="204"/>
                    <a:pt x="122" y="205"/>
                    <a:pt x="141" y="205"/>
                  </a:cubicBezTo>
                  <a:cubicBezTo>
                    <a:pt x="384" y="205"/>
                    <a:pt x="627" y="174"/>
                    <a:pt x="866" y="138"/>
                  </a:cubicBezTo>
                  <a:cubicBezTo>
                    <a:pt x="1010" y="124"/>
                    <a:pt x="1154" y="93"/>
                    <a:pt x="1298" y="93"/>
                  </a:cubicBezTo>
                  <a:cubicBezTo>
                    <a:pt x="1318" y="93"/>
                    <a:pt x="1338" y="93"/>
                    <a:pt x="1358" y="94"/>
                  </a:cubicBezTo>
                  <a:cubicBezTo>
                    <a:pt x="1425" y="84"/>
                    <a:pt x="1410" y="1"/>
                    <a:pt x="1352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56" name="Google Shape;4056;p29"/>
            <p:cNvSpPr/>
            <p:nvPr/>
          </p:nvSpPr>
          <p:spPr>
            <a:xfrm>
              <a:off x="1291375" y="2465375"/>
              <a:ext cx="85400" cy="79675"/>
            </a:xfrm>
            <a:custGeom>
              <a:avLst/>
              <a:gdLst/>
              <a:ahLst/>
              <a:cxnLst/>
              <a:rect l="l" t="t" r="r" b="b"/>
              <a:pathLst>
                <a:path w="3416" h="3187" extrusionOk="0">
                  <a:moveTo>
                    <a:pt x="2102" y="1"/>
                  </a:moveTo>
                  <a:cubicBezTo>
                    <a:pt x="2079" y="1"/>
                    <a:pt x="2055" y="5"/>
                    <a:pt x="2031" y="16"/>
                  </a:cubicBezTo>
                  <a:cubicBezTo>
                    <a:pt x="1976" y="44"/>
                    <a:pt x="1938" y="98"/>
                    <a:pt x="1905" y="148"/>
                  </a:cubicBezTo>
                  <a:cubicBezTo>
                    <a:pt x="1736" y="394"/>
                    <a:pt x="1714" y="701"/>
                    <a:pt x="1675" y="996"/>
                  </a:cubicBezTo>
                  <a:cubicBezTo>
                    <a:pt x="1632" y="733"/>
                    <a:pt x="1582" y="405"/>
                    <a:pt x="1402" y="213"/>
                  </a:cubicBezTo>
                  <a:cubicBezTo>
                    <a:pt x="1298" y="129"/>
                    <a:pt x="1168" y="66"/>
                    <a:pt x="1037" y="66"/>
                  </a:cubicBezTo>
                  <a:cubicBezTo>
                    <a:pt x="981" y="66"/>
                    <a:pt x="925" y="78"/>
                    <a:pt x="871" y="104"/>
                  </a:cubicBezTo>
                  <a:cubicBezTo>
                    <a:pt x="696" y="230"/>
                    <a:pt x="690" y="498"/>
                    <a:pt x="679" y="695"/>
                  </a:cubicBezTo>
                  <a:cubicBezTo>
                    <a:pt x="674" y="887"/>
                    <a:pt x="707" y="1078"/>
                    <a:pt x="745" y="1264"/>
                  </a:cubicBezTo>
                  <a:cubicBezTo>
                    <a:pt x="679" y="1166"/>
                    <a:pt x="619" y="1078"/>
                    <a:pt x="531" y="1002"/>
                  </a:cubicBezTo>
                  <a:cubicBezTo>
                    <a:pt x="470" y="944"/>
                    <a:pt x="383" y="899"/>
                    <a:pt x="296" y="899"/>
                  </a:cubicBezTo>
                  <a:cubicBezTo>
                    <a:pt x="259" y="899"/>
                    <a:pt x="222" y="907"/>
                    <a:pt x="187" y="925"/>
                  </a:cubicBezTo>
                  <a:cubicBezTo>
                    <a:pt x="17" y="1018"/>
                    <a:pt x="11" y="1242"/>
                    <a:pt x="0" y="1418"/>
                  </a:cubicBezTo>
                  <a:cubicBezTo>
                    <a:pt x="0" y="1609"/>
                    <a:pt x="44" y="1801"/>
                    <a:pt x="121" y="1976"/>
                  </a:cubicBezTo>
                  <a:cubicBezTo>
                    <a:pt x="230" y="2266"/>
                    <a:pt x="427" y="2512"/>
                    <a:pt x="668" y="2704"/>
                  </a:cubicBezTo>
                  <a:cubicBezTo>
                    <a:pt x="843" y="2852"/>
                    <a:pt x="1057" y="2945"/>
                    <a:pt x="1265" y="3032"/>
                  </a:cubicBezTo>
                  <a:cubicBezTo>
                    <a:pt x="1391" y="3082"/>
                    <a:pt x="1522" y="3131"/>
                    <a:pt x="1664" y="3142"/>
                  </a:cubicBezTo>
                  <a:cubicBezTo>
                    <a:pt x="1686" y="3153"/>
                    <a:pt x="1714" y="3153"/>
                    <a:pt x="1736" y="3158"/>
                  </a:cubicBezTo>
                  <a:lnTo>
                    <a:pt x="1736" y="3098"/>
                  </a:lnTo>
                  <a:lnTo>
                    <a:pt x="1736" y="3054"/>
                  </a:lnTo>
                  <a:lnTo>
                    <a:pt x="1719" y="3054"/>
                  </a:lnTo>
                  <a:cubicBezTo>
                    <a:pt x="1500" y="3049"/>
                    <a:pt x="1298" y="2950"/>
                    <a:pt x="1095" y="2863"/>
                  </a:cubicBezTo>
                  <a:cubicBezTo>
                    <a:pt x="707" y="2687"/>
                    <a:pt x="367" y="2375"/>
                    <a:pt x="208" y="1959"/>
                  </a:cubicBezTo>
                  <a:cubicBezTo>
                    <a:pt x="132" y="1795"/>
                    <a:pt x="93" y="1620"/>
                    <a:pt x="93" y="1434"/>
                  </a:cubicBezTo>
                  <a:cubicBezTo>
                    <a:pt x="99" y="1297"/>
                    <a:pt x="99" y="1127"/>
                    <a:pt x="203" y="1029"/>
                  </a:cubicBezTo>
                  <a:cubicBezTo>
                    <a:pt x="232" y="1008"/>
                    <a:pt x="264" y="999"/>
                    <a:pt x="295" y="999"/>
                  </a:cubicBezTo>
                  <a:cubicBezTo>
                    <a:pt x="387" y="999"/>
                    <a:pt x="481" y="1073"/>
                    <a:pt x="542" y="1138"/>
                  </a:cubicBezTo>
                  <a:cubicBezTo>
                    <a:pt x="619" y="1226"/>
                    <a:pt x="679" y="1330"/>
                    <a:pt x="734" y="1434"/>
                  </a:cubicBezTo>
                  <a:cubicBezTo>
                    <a:pt x="767" y="1494"/>
                    <a:pt x="805" y="1565"/>
                    <a:pt x="838" y="1626"/>
                  </a:cubicBezTo>
                  <a:cubicBezTo>
                    <a:pt x="843" y="1631"/>
                    <a:pt x="843" y="1637"/>
                    <a:pt x="849" y="1647"/>
                  </a:cubicBezTo>
                  <a:cubicBezTo>
                    <a:pt x="863" y="1662"/>
                    <a:pt x="881" y="1676"/>
                    <a:pt x="897" y="1676"/>
                  </a:cubicBezTo>
                  <a:cubicBezTo>
                    <a:pt x="899" y="1676"/>
                    <a:pt x="901" y="1676"/>
                    <a:pt x="904" y="1675"/>
                  </a:cubicBezTo>
                  <a:cubicBezTo>
                    <a:pt x="942" y="1658"/>
                    <a:pt x="942" y="1609"/>
                    <a:pt x="920" y="1582"/>
                  </a:cubicBezTo>
                  <a:cubicBezTo>
                    <a:pt x="871" y="1439"/>
                    <a:pt x="838" y="1297"/>
                    <a:pt x="811" y="1155"/>
                  </a:cubicBezTo>
                  <a:cubicBezTo>
                    <a:pt x="761" y="925"/>
                    <a:pt x="756" y="695"/>
                    <a:pt x="783" y="460"/>
                  </a:cubicBezTo>
                  <a:cubicBezTo>
                    <a:pt x="818" y="278"/>
                    <a:pt x="870" y="171"/>
                    <a:pt x="1043" y="171"/>
                  </a:cubicBezTo>
                  <a:cubicBezTo>
                    <a:pt x="1062" y="171"/>
                    <a:pt x="1083" y="172"/>
                    <a:pt x="1106" y="175"/>
                  </a:cubicBezTo>
                  <a:cubicBezTo>
                    <a:pt x="1166" y="181"/>
                    <a:pt x="1226" y="213"/>
                    <a:pt x="1281" y="252"/>
                  </a:cubicBezTo>
                  <a:cubicBezTo>
                    <a:pt x="1325" y="279"/>
                    <a:pt x="1358" y="306"/>
                    <a:pt x="1385" y="345"/>
                  </a:cubicBezTo>
                  <a:cubicBezTo>
                    <a:pt x="1500" y="536"/>
                    <a:pt x="1544" y="772"/>
                    <a:pt x="1577" y="991"/>
                  </a:cubicBezTo>
                  <a:cubicBezTo>
                    <a:pt x="1593" y="1100"/>
                    <a:pt x="1604" y="1210"/>
                    <a:pt x="1626" y="1319"/>
                  </a:cubicBezTo>
                  <a:cubicBezTo>
                    <a:pt x="1629" y="1338"/>
                    <a:pt x="1645" y="1348"/>
                    <a:pt x="1663" y="1348"/>
                  </a:cubicBezTo>
                  <a:cubicBezTo>
                    <a:pt x="1681" y="1348"/>
                    <a:pt x="1700" y="1338"/>
                    <a:pt x="1708" y="1319"/>
                  </a:cubicBezTo>
                  <a:cubicBezTo>
                    <a:pt x="1741" y="1138"/>
                    <a:pt x="1746" y="947"/>
                    <a:pt x="1785" y="772"/>
                  </a:cubicBezTo>
                  <a:cubicBezTo>
                    <a:pt x="1801" y="618"/>
                    <a:pt x="1823" y="482"/>
                    <a:pt x="1883" y="345"/>
                  </a:cubicBezTo>
                  <a:cubicBezTo>
                    <a:pt x="1922" y="268"/>
                    <a:pt x="1954" y="208"/>
                    <a:pt x="2004" y="148"/>
                  </a:cubicBezTo>
                  <a:cubicBezTo>
                    <a:pt x="2015" y="126"/>
                    <a:pt x="2037" y="104"/>
                    <a:pt x="2058" y="98"/>
                  </a:cubicBezTo>
                  <a:cubicBezTo>
                    <a:pt x="2069" y="96"/>
                    <a:pt x="2079" y="94"/>
                    <a:pt x="2088" y="94"/>
                  </a:cubicBezTo>
                  <a:cubicBezTo>
                    <a:pt x="2174" y="94"/>
                    <a:pt x="2244" y="194"/>
                    <a:pt x="2288" y="268"/>
                  </a:cubicBezTo>
                  <a:cubicBezTo>
                    <a:pt x="2447" y="607"/>
                    <a:pt x="2398" y="1045"/>
                    <a:pt x="2365" y="1407"/>
                  </a:cubicBezTo>
                  <a:cubicBezTo>
                    <a:pt x="2360" y="1461"/>
                    <a:pt x="2349" y="1511"/>
                    <a:pt x="2343" y="1565"/>
                  </a:cubicBezTo>
                  <a:cubicBezTo>
                    <a:pt x="2343" y="1582"/>
                    <a:pt x="2365" y="1609"/>
                    <a:pt x="2387" y="1609"/>
                  </a:cubicBezTo>
                  <a:cubicBezTo>
                    <a:pt x="2390" y="1611"/>
                    <a:pt x="2393" y="1612"/>
                    <a:pt x="2396" y="1612"/>
                  </a:cubicBezTo>
                  <a:cubicBezTo>
                    <a:pt x="2411" y="1612"/>
                    <a:pt x="2426" y="1594"/>
                    <a:pt x="2431" y="1576"/>
                  </a:cubicBezTo>
                  <a:cubicBezTo>
                    <a:pt x="2447" y="1516"/>
                    <a:pt x="2458" y="1461"/>
                    <a:pt x="2474" y="1407"/>
                  </a:cubicBezTo>
                  <a:cubicBezTo>
                    <a:pt x="2535" y="1171"/>
                    <a:pt x="2606" y="936"/>
                    <a:pt x="2748" y="733"/>
                  </a:cubicBezTo>
                  <a:cubicBezTo>
                    <a:pt x="2807" y="655"/>
                    <a:pt x="2893" y="572"/>
                    <a:pt x="2985" y="572"/>
                  </a:cubicBezTo>
                  <a:cubicBezTo>
                    <a:pt x="3023" y="572"/>
                    <a:pt x="3061" y="585"/>
                    <a:pt x="3098" y="618"/>
                  </a:cubicBezTo>
                  <a:cubicBezTo>
                    <a:pt x="3246" y="772"/>
                    <a:pt x="3323" y="996"/>
                    <a:pt x="3323" y="1210"/>
                  </a:cubicBezTo>
                  <a:cubicBezTo>
                    <a:pt x="3328" y="1658"/>
                    <a:pt x="3241" y="2146"/>
                    <a:pt x="2951" y="2501"/>
                  </a:cubicBezTo>
                  <a:cubicBezTo>
                    <a:pt x="2841" y="2638"/>
                    <a:pt x="2732" y="2775"/>
                    <a:pt x="2606" y="2884"/>
                  </a:cubicBezTo>
                  <a:cubicBezTo>
                    <a:pt x="2551" y="2923"/>
                    <a:pt x="2480" y="2961"/>
                    <a:pt x="2420" y="2988"/>
                  </a:cubicBezTo>
                  <a:cubicBezTo>
                    <a:pt x="2316" y="3027"/>
                    <a:pt x="2212" y="3082"/>
                    <a:pt x="2097" y="3098"/>
                  </a:cubicBezTo>
                  <a:lnTo>
                    <a:pt x="1993" y="3098"/>
                  </a:lnTo>
                  <a:cubicBezTo>
                    <a:pt x="1987" y="3125"/>
                    <a:pt x="1987" y="3158"/>
                    <a:pt x="1987" y="3186"/>
                  </a:cubicBezTo>
                  <a:cubicBezTo>
                    <a:pt x="1999" y="3186"/>
                    <a:pt x="2010" y="3187"/>
                    <a:pt x="2021" y="3187"/>
                  </a:cubicBezTo>
                  <a:cubicBezTo>
                    <a:pt x="2194" y="3187"/>
                    <a:pt x="2353" y="3110"/>
                    <a:pt x="2507" y="3043"/>
                  </a:cubicBezTo>
                  <a:cubicBezTo>
                    <a:pt x="2688" y="2967"/>
                    <a:pt x="2814" y="2808"/>
                    <a:pt x="2940" y="2660"/>
                  </a:cubicBezTo>
                  <a:cubicBezTo>
                    <a:pt x="3290" y="2282"/>
                    <a:pt x="3416" y="1773"/>
                    <a:pt x="3416" y="1264"/>
                  </a:cubicBezTo>
                  <a:cubicBezTo>
                    <a:pt x="3416" y="1062"/>
                    <a:pt x="3383" y="859"/>
                    <a:pt x="3279" y="695"/>
                  </a:cubicBezTo>
                  <a:cubicBezTo>
                    <a:pt x="3186" y="536"/>
                    <a:pt x="3087" y="473"/>
                    <a:pt x="2991" y="473"/>
                  </a:cubicBezTo>
                  <a:cubicBezTo>
                    <a:pt x="2771" y="473"/>
                    <a:pt x="2566" y="807"/>
                    <a:pt x="2485" y="1078"/>
                  </a:cubicBezTo>
                  <a:cubicBezTo>
                    <a:pt x="2502" y="772"/>
                    <a:pt x="2507" y="427"/>
                    <a:pt x="2338" y="159"/>
                  </a:cubicBezTo>
                  <a:cubicBezTo>
                    <a:pt x="2281" y="80"/>
                    <a:pt x="2195" y="1"/>
                    <a:pt x="2102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57" name="Google Shape;4057;p29"/>
            <p:cNvSpPr/>
            <p:nvPr/>
          </p:nvSpPr>
          <p:spPr>
            <a:xfrm>
              <a:off x="1332975" y="2541450"/>
              <a:ext cx="11650" cy="2750"/>
            </a:xfrm>
            <a:custGeom>
              <a:avLst/>
              <a:gdLst/>
              <a:ahLst/>
              <a:cxnLst/>
              <a:rect l="l" t="t" r="r" b="b"/>
              <a:pathLst>
                <a:path w="466" h="110" extrusionOk="0">
                  <a:moveTo>
                    <a:pt x="44" y="0"/>
                  </a:moveTo>
                  <a:cubicBezTo>
                    <a:pt x="22" y="6"/>
                    <a:pt x="0" y="28"/>
                    <a:pt x="6" y="55"/>
                  </a:cubicBezTo>
                  <a:cubicBezTo>
                    <a:pt x="17" y="77"/>
                    <a:pt x="39" y="93"/>
                    <a:pt x="55" y="93"/>
                  </a:cubicBezTo>
                  <a:cubicBezTo>
                    <a:pt x="132" y="110"/>
                    <a:pt x="208" y="110"/>
                    <a:pt x="290" y="110"/>
                  </a:cubicBezTo>
                  <a:cubicBezTo>
                    <a:pt x="329" y="110"/>
                    <a:pt x="378" y="99"/>
                    <a:pt x="427" y="99"/>
                  </a:cubicBezTo>
                  <a:cubicBezTo>
                    <a:pt x="449" y="99"/>
                    <a:pt x="466" y="82"/>
                    <a:pt x="466" y="55"/>
                  </a:cubicBezTo>
                  <a:cubicBezTo>
                    <a:pt x="466" y="33"/>
                    <a:pt x="444" y="11"/>
                    <a:pt x="416" y="11"/>
                  </a:cubicBezTo>
                  <a:cubicBezTo>
                    <a:pt x="371" y="13"/>
                    <a:pt x="328" y="15"/>
                    <a:pt x="284" y="15"/>
                  </a:cubicBezTo>
                  <a:cubicBezTo>
                    <a:pt x="223" y="15"/>
                    <a:pt x="163" y="12"/>
                    <a:pt x="99" y="6"/>
                  </a:cubicBezTo>
                  <a:cubicBezTo>
                    <a:pt x="77" y="6"/>
                    <a:pt x="61" y="0"/>
                    <a:pt x="44" y="0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58" name="Google Shape;4058;p29"/>
            <p:cNvSpPr/>
            <p:nvPr/>
          </p:nvSpPr>
          <p:spPr>
            <a:xfrm>
              <a:off x="1028925" y="2569775"/>
              <a:ext cx="50100" cy="135900"/>
            </a:xfrm>
            <a:custGeom>
              <a:avLst/>
              <a:gdLst/>
              <a:ahLst/>
              <a:cxnLst/>
              <a:rect l="l" t="t" r="r" b="b"/>
              <a:pathLst>
                <a:path w="2004" h="5436" extrusionOk="0">
                  <a:moveTo>
                    <a:pt x="1275" y="0"/>
                  </a:moveTo>
                  <a:cubicBezTo>
                    <a:pt x="1264" y="82"/>
                    <a:pt x="1243" y="164"/>
                    <a:pt x="1221" y="247"/>
                  </a:cubicBezTo>
                  <a:cubicBezTo>
                    <a:pt x="1210" y="318"/>
                    <a:pt x="1188" y="383"/>
                    <a:pt x="1177" y="455"/>
                  </a:cubicBezTo>
                  <a:cubicBezTo>
                    <a:pt x="1166" y="493"/>
                    <a:pt x="1155" y="526"/>
                    <a:pt x="1149" y="570"/>
                  </a:cubicBezTo>
                  <a:cubicBezTo>
                    <a:pt x="1106" y="717"/>
                    <a:pt x="1073" y="876"/>
                    <a:pt x="1029" y="1035"/>
                  </a:cubicBezTo>
                  <a:cubicBezTo>
                    <a:pt x="941" y="1412"/>
                    <a:pt x="848" y="1779"/>
                    <a:pt x="766" y="2151"/>
                  </a:cubicBezTo>
                  <a:cubicBezTo>
                    <a:pt x="602" y="2879"/>
                    <a:pt x="400" y="3607"/>
                    <a:pt x="235" y="4341"/>
                  </a:cubicBezTo>
                  <a:cubicBezTo>
                    <a:pt x="213" y="4439"/>
                    <a:pt x="192" y="4538"/>
                    <a:pt x="170" y="4642"/>
                  </a:cubicBezTo>
                  <a:cubicBezTo>
                    <a:pt x="131" y="4812"/>
                    <a:pt x="88" y="4987"/>
                    <a:pt x="55" y="5162"/>
                  </a:cubicBezTo>
                  <a:cubicBezTo>
                    <a:pt x="49" y="5206"/>
                    <a:pt x="33" y="5249"/>
                    <a:pt x="27" y="5299"/>
                  </a:cubicBezTo>
                  <a:cubicBezTo>
                    <a:pt x="22" y="5342"/>
                    <a:pt x="5" y="5386"/>
                    <a:pt x="0" y="5436"/>
                  </a:cubicBezTo>
                  <a:lnTo>
                    <a:pt x="367" y="5436"/>
                  </a:lnTo>
                  <a:cubicBezTo>
                    <a:pt x="389" y="5397"/>
                    <a:pt x="411" y="5359"/>
                    <a:pt x="432" y="5326"/>
                  </a:cubicBezTo>
                  <a:cubicBezTo>
                    <a:pt x="613" y="4998"/>
                    <a:pt x="799" y="4669"/>
                    <a:pt x="963" y="4324"/>
                  </a:cubicBezTo>
                  <a:cubicBezTo>
                    <a:pt x="1336" y="3536"/>
                    <a:pt x="1702" y="2737"/>
                    <a:pt x="1910" y="1883"/>
                  </a:cubicBezTo>
                  <a:cubicBezTo>
                    <a:pt x="1954" y="1675"/>
                    <a:pt x="1998" y="1467"/>
                    <a:pt x="1998" y="1254"/>
                  </a:cubicBezTo>
                  <a:cubicBezTo>
                    <a:pt x="2003" y="986"/>
                    <a:pt x="1971" y="728"/>
                    <a:pt x="1834" y="487"/>
                  </a:cubicBezTo>
                  <a:cubicBezTo>
                    <a:pt x="1708" y="301"/>
                    <a:pt x="1516" y="104"/>
                    <a:pt x="1314" y="17"/>
                  </a:cubicBezTo>
                  <a:cubicBezTo>
                    <a:pt x="1297" y="6"/>
                    <a:pt x="1292" y="6"/>
                    <a:pt x="1275" y="0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59" name="Google Shape;4059;p29"/>
            <p:cNvSpPr/>
            <p:nvPr/>
          </p:nvSpPr>
          <p:spPr>
            <a:xfrm>
              <a:off x="1021125" y="2569300"/>
              <a:ext cx="37775" cy="136250"/>
            </a:xfrm>
            <a:custGeom>
              <a:avLst/>
              <a:gdLst/>
              <a:ahLst/>
              <a:cxnLst/>
              <a:rect l="l" t="t" r="r" b="b"/>
              <a:pathLst>
                <a:path w="1511" h="5450" extrusionOk="0">
                  <a:moveTo>
                    <a:pt x="1417" y="1"/>
                  </a:moveTo>
                  <a:cubicBezTo>
                    <a:pt x="1220" y="1"/>
                    <a:pt x="1032" y="99"/>
                    <a:pt x="881" y="222"/>
                  </a:cubicBezTo>
                  <a:cubicBezTo>
                    <a:pt x="701" y="348"/>
                    <a:pt x="558" y="517"/>
                    <a:pt x="454" y="709"/>
                  </a:cubicBezTo>
                  <a:cubicBezTo>
                    <a:pt x="71" y="1388"/>
                    <a:pt x="0" y="2187"/>
                    <a:pt x="22" y="2959"/>
                  </a:cubicBezTo>
                  <a:cubicBezTo>
                    <a:pt x="22" y="3500"/>
                    <a:pt x="44" y="4048"/>
                    <a:pt x="82" y="4590"/>
                  </a:cubicBezTo>
                  <a:lnTo>
                    <a:pt x="148" y="5449"/>
                  </a:lnTo>
                  <a:lnTo>
                    <a:pt x="219" y="5449"/>
                  </a:lnTo>
                  <a:cubicBezTo>
                    <a:pt x="235" y="5394"/>
                    <a:pt x="241" y="5351"/>
                    <a:pt x="257" y="5296"/>
                  </a:cubicBezTo>
                  <a:cubicBezTo>
                    <a:pt x="334" y="4918"/>
                    <a:pt x="421" y="4540"/>
                    <a:pt x="504" y="4163"/>
                  </a:cubicBezTo>
                  <a:cubicBezTo>
                    <a:pt x="723" y="3243"/>
                    <a:pt x="958" y="2318"/>
                    <a:pt x="1171" y="1393"/>
                  </a:cubicBezTo>
                  <a:cubicBezTo>
                    <a:pt x="1226" y="1169"/>
                    <a:pt x="1292" y="933"/>
                    <a:pt x="1347" y="703"/>
                  </a:cubicBezTo>
                  <a:lnTo>
                    <a:pt x="1385" y="539"/>
                  </a:lnTo>
                  <a:lnTo>
                    <a:pt x="1511" y="8"/>
                  </a:lnTo>
                  <a:cubicBezTo>
                    <a:pt x="1479" y="3"/>
                    <a:pt x="1448" y="1"/>
                    <a:pt x="1417" y="1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60" name="Google Shape;4060;p29"/>
            <p:cNvSpPr/>
            <p:nvPr/>
          </p:nvSpPr>
          <p:spPr>
            <a:xfrm>
              <a:off x="1052850" y="2637500"/>
              <a:ext cx="76800" cy="68325"/>
            </a:xfrm>
            <a:custGeom>
              <a:avLst/>
              <a:gdLst/>
              <a:ahLst/>
              <a:cxnLst/>
              <a:rect l="l" t="t" r="r" b="b"/>
              <a:pathLst>
                <a:path w="3072" h="2733" extrusionOk="0">
                  <a:moveTo>
                    <a:pt x="3017" y="1"/>
                  </a:moveTo>
                  <a:lnTo>
                    <a:pt x="3011" y="6"/>
                  </a:lnTo>
                  <a:cubicBezTo>
                    <a:pt x="2984" y="28"/>
                    <a:pt x="2962" y="44"/>
                    <a:pt x="2935" y="61"/>
                  </a:cubicBezTo>
                  <a:cubicBezTo>
                    <a:pt x="2924" y="72"/>
                    <a:pt x="2907" y="77"/>
                    <a:pt x="2902" y="83"/>
                  </a:cubicBezTo>
                  <a:cubicBezTo>
                    <a:pt x="2880" y="99"/>
                    <a:pt x="2858" y="116"/>
                    <a:pt x="2842" y="132"/>
                  </a:cubicBezTo>
                  <a:cubicBezTo>
                    <a:pt x="2634" y="291"/>
                    <a:pt x="2442" y="466"/>
                    <a:pt x="2240" y="630"/>
                  </a:cubicBezTo>
                  <a:cubicBezTo>
                    <a:pt x="1884" y="904"/>
                    <a:pt x="1544" y="1194"/>
                    <a:pt x="1211" y="1495"/>
                  </a:cubicBezTo>
                  <a:cubicBezTo>
                    <a:pt x="800" y="1862"/>
                    <a:pt x="406" y="2245"/>
                    <a:pt x="50" y="2672"/>
                  </a:cubicBezTo>
                  <a:cubicBezTo>
                    <a:pt x="34" y="2688"/>
                    <a:pt x="12" y="2710"/>
                    <a:pt x="1" y="2732"/>
                  </a:cubicBezTo>
                  <a:lnTo>
                    <a:pt x="625" y="2732"/>
                  </a:lnTo>
                  <a:cubicBezTo>
                    <a:pt x="636" y="2727"/>
                    <a:pt x="652" y="2727"/>
                    <a:pt x="658" y="2716"/>
                  </a:cubicBezTo>
                  <a:cubicBezTo>
                    <a:pt x="685" y="2705"/>
                    <a:pt x="718" y="2699"/>
                    <a:pt x="745" y="2683"/>
                  </a:cubicBezTo>
                  <a:cubicBezTo>
                    <a:pt x="773" y="2672"/>
                    <a:pt x="800" y="2661"/>
                    <a:pt x="827" y="2650"/>
                  </a:cubicBezTo>
                  <a:cubicBezTo>
                    <a:pt x="860" y="2644"/>
                    <a:pt x="888" y="2628"/>
                    <a:pt x="915" y="2617"/>
                  </a:cubicBezTo>
                  <a:cubicBezTo>
                    <a:pt x="926" y="2606"/>
                    <a:pt x="937" y="2606"/>
                    <a:pt x="942" y="2601"/>
                  </a:cubicBezTo>
                  <a:cubicBezTo>
                    <a:pt x="997" y="2573"/>
                    <a:pt x="1063" y="2546"/>
                    <a:pt x="1123" y="2519"/>
                  </a:cubicBezTo>
                  <a:cubicBezTo>
                    <a:pt x="1216" y="2469"/>
                    <a:pt x="1320" y="2425"/>
                    <a:pt x="1419" y="2376"/>
                  </a:cubicBezTo>
                  <a:cubicBezTo>
                    <a:pt x="1752" y="2223"/>
                    <a:pt x="2075" y="2031"/>
                    <a:pt x="2360" y="1785"/>
                  </a:cubicBezTo>
                  <a:cubicBezTo>
                    <a:pt x="2415" y="1747"/>
                    <a:pt x="2464" y="1698"/>
                    <a:pt x="2513" y="1648"/>
                  </a:cubicBezTo>
                  <a:cubicBezTo>
                    <a:pt x="2579" y="1572"/>
                    <a:pt x="2639" y="1495"/>
                    <a:pt x="2705" y="1413"/>
                  </a:cubicBezTo>
                  <a:cubicBezTo>
                    <a:pt x="2721" y="1386"/>
                    <a:pt x="2738" y="1347"/>
                    <a:pt x="2760" y="1320"/>
                  </a:cubicBezTo>
                  <a:cubicBezTo>
                    <a:pt x="2792" y="1265"/>
                    <a:pt x="2825" y="1205"/>
                    <a:pt x="2858" y="1145"/>
                  </a:cubicBezTo>
                  <a:cubicBezTo>
                    <a:pt x="2902" y="1068"/>
                    <a:pt x="2935" y="986"/>
                    <a:pt x="2962" y="904"/>
                  </a:cubicBezTo>
                  <a:cubicBezTo>
                    <a:pt x="2979" y="871"/>
                    <a:pt x="2989" y="838"/>
                    <a:pt x="2995" y="800"/>
                  </a:cubicBezTo>
                  <a:cubicBezTo>
                    <a:pt x="3050" y="619"/>
                    <a:pt x="3072" y="428"/>
                    <a:pt x="3061" y="225"/>
                  </a:cubicBezTo>
                  <a:cubicBezTo>
                    <a:pt x="3061" y="214"/>
                    <a:pt x="3050" y="192"/>
                    <a:pt x="3050" y="170"/>
                  </a:cubicBezTo>
                  <a:cubicBezTo>
                    <a:pt x="3050" y="154"/>
                    <a:pt x="3044" y="138"/>
                    <a:pt x="3044" y="116"/>
                  </a:cubicBezTo>
                  <a:cubicBezTo>
                    <a:pt x="3039" y="99"/>
                    <a:pt x="3039" y="77"/>
                    <a:pt x="3033" y="55"/>
                  </a:cubicBezTo>
                  <a:cubicBezTo>
                    <a:pt x="3033" y="44"/>
                    <a:pt x="3022" y="34"/>
                    <a:pt x="3022" y="23"/>
                  </a:cubicBezTo>
                  <a:cubicBezTo>
                    <a:pt x="3022" y="17"/>
                    <a:pt x="3017" y="6"/>
                    <a:pt x="3017" y="1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61" name="Google Shape;4061;p29"/>
            <p:cNvSpPr/>
            <p:nvPr/>
          </p:nvSpPr>
          <p:spPr>
            <a:xfrm>
              <a:off x="1045475" y="2627150"/>
              <a:ext cx="82250" cy="78400"/>
            </a:xfrm>
            <a:custGeom>
              <a:avLst/>
              <a:gdLst/>
              <a:ahLst/>
              <a:cxnLst/>
              <a:rect l="l" t="t" r="r" b="b"/>
              <a:pathLst>
                <a:path w="3290" h="3136" extrusionOk="0">
                  <a:moveTo>
                    <a:pt x="2778" y="0"/>
                  </a:moveTo>
                  <a:cubicBezTo>
                    <a:pt x="2638" y="0"/>
                    <a:pt x="2494" y="38"/>
                    <a:pt x="2370" y="97"/>
                  </a:cubicBezTo>
                  <a:cubicBezTo>
                    <a:pt x="2239" y="163"/>
                    <a:pt x="2130" y="250"/>
                    <a:pt x="2015" y="344"/>
                  </a:cubicBezTo>
                  <a:cubicBezTo>
                    <a:pt x="1725" y="584"/>
                    <a:pt x="1489" y="880"/>
                    <a:pt x="1259" y="1165"/>
                  </a:cubicBezTo>
                  <a:cubicBezTo>
                    <a:pt x="909" y="1613"/>
                    <a:pt x="575" y="2068"/>
                    <a:pt x="290" y="2555"/>
                  </a:cubicBezTo>
                  <a:cubicBezTo>
                    <a:pt x="186" y="2746"/>
                    <a:pt x="82" y="2938"/>
                    <a:pt x="0" y="3135"/>
                  </a:cubicBezTo>
                  <a:lnTo>
                    <a:pt x="181" y="3135"/>
                  </a:lnTo>
                  <a:cubicBezTo>
                    <a:pt x="219" y="3091"/>
                    <a:pt x="263" y="3037"/>
                    <a:pt x="301" y="2987"/>
                  </a:cubicBezTo>
                  <a:cubicBezTo>
                    <a:pt x="526" y="2725"/>
                    <a:pt x="761" y="2473"/>
                    <a:pt x="1013" y="2243"/>
                  </a:cubicBezTo>
                  <a:cubicBezTo>
                    <a:pt x="1511" y="1761"/>
                    <a:pt x="2042" y="1312"/>
                    <a:pt x="2589" y="885"/>
                  </a:cubicBezTo>
                  <a:cubicBezTo>
                    <a:pt x="2814" y="705"/>
                    <a:pt x="3016" y="508"/>
                    <a:pt x="3257" y="354"/>
                  </a:cubicBezTo>
                  <a:cubicBezTo>
                    <a:pt x="3263" y="338"/>
                    <a:pt x="3279" y="333"/>
                    <a:pt x="3290" y="327"/>
                  </a:cubicBezTo>
                  <a:cubicBezTo>
                    <a:pt x="3257" y="240"/>
                    <a:pt x="3208" y="163"/>
                    <a:pt x="3120" y="97"/>
                  </a:cubicBezTo>
                  <a:cubicBezTo>
                    <a:pt x="3019" y="29"/>
                    <a:pt x="2900" y="0"/>
                    <a:pt x="2778" y="0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62" name="Google Shape;4062;p29"/>
            <p:cNvSpPr/>
            <p:nvPr/>
          </p:nvSpPr>
          <p:spPr>
            <a:xfrm>
              <a:off x="941325" y="2609875"/>
              <a:ext cx="72425" cy="95950"/>
            </a:xfrm>
            <a:custGeom>
              <a:avLst/>
              <a:gdLst/>
              <a:ahLst/>
              <a:cxnLst/>
              <a:rect l="l" t="t" r="r" b="b"/>
              <a:pathLst>
                <a:path w="2897" h="3838" extrusionOk="0">
                  <a:moveTo>
                    <a:pt x="450" y="0"/>
                  </a:moveTo>
                  <a:cubicBezTo>
                    <a:pt x="417" y="27"/>
                    <a:pt x="384" y="60"/>
                    <a:pt x="346" y="93"/>
                  </a:cubicBezTo>
                  <a:cubicBezTo>
                    <a:pt x="94" y="411"/>
                    <a:pt x="28" y="887"/>
                    <a:pt x="12" y="1286"/>
                  </a:cubicBezTo>
                  <a:cubicBezTo>
                    <a:pt x="1" y="1533"/>
                    <a:pt x="28" y="1763"/>
                    <a:pt x="127" y="1981"/>
                  </a:cubicBezTo>
                  <a:cubicBezTo>
                    <a:pt x="225" y="2189"/>
                    <a:pt x="362" y="2381"/>
                    <a:pt x="494" y="2551"/>
                  </a:cubicBezTo>
                  <a:cubicBezTo>
                    <a:pt x="614" y="2709"/>
                    <a:pt x="773" y="2846"/>
                    <a:pt x="926" y="2972"/>
                  </a:cubicBezTo>
                  <a:cubicBezTo>
                    <a:pt x="1276" y="3290"/>
                    <a:pt x="1676" y="3558"/>
                    <a:pt x="2097" y="3755"/>
                  </a:cubicBezTo>
                  <a:cubicBezTo>
                    <a:pt x="2158" y="3782"/>
                    <a:pt x="2218" y="3810"/>
                    <a:pt x="2272" y="3837"/>
                  </a:cubicBezTo>
                  <a:lnTo>
                    <a:pt x="2896" y="3837"/>
                  </a:lnTo>
                  <a:cubicBezTo>
                    <a:pt x="2721" y="3547"/>
                    <a:pt x="2552" y="3268"/>
                    <a:pt x="2382" y="2989"/>
                  </a:cubicBezTo>
                  <a:cubicBezTo>
                    <a:pt x="2092" y="2523"/>
                    <a:pt x="1785" y="2069"/>
                    <a:pt x="1495" y="1604"/>
                  </a:cubicBezTo>
                  <a:lnTo>
                    <a:pt x="986" y="766"/>
                  </a:lnTo>
                  <a:cubicBezTo>
                    <a:pt x="822" y="504"/>
                    <a:pt x="669" y="235"/>
                    <a:pt x="466" y="11"/>
                  </a:cubicBezTo>
                  <a:lnTo>
                    <a:pt x="450" y="0"/>
                  </a:ln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63" name="Google Shape;4063;p29"/>
            <p:cNvSpPr/>
            <p:nvPr/>
          </p:nvSpPr>
          <p:spPr>
            <a:xfrm>
              <a:off x="954200" y="2605250"/>
              <a:ext cx="64600" cy="100575"/>
            </a:xfrm>
            <a:custGeom>
              <a:avLst/>
              <a:gdLst/>
              <a:ahLst/>
              <a:cxnLst/>
              <a:rect l="l" t="t" r="r" b="b"/>
              <a:pathLst>
                <a:path w="2584" h="4023" extrusionOk="0">
                  <a:moveTo>
                    <a:pt x="486" y="1"/>
                  </a:moveTo>
                  <a:cubicBezTo>
                    <a:pt x="370" y="1"/>
                    <a:pt x="254" y="37"/>
                    <a:pt x="143" y="65"/>
                  </a:cubicBezTo>
                  <a:cubicBezTo>
                    <a:pt x="99" y="81"/>
                    <a:pt x="66" y="92"/>
                    <a:pt x="33" y="114"/>
                  </a:cubicBezTo>
                  <a:cubicBezTo>
                    <a:pt x="17" y="119"/>
                    <a:pt x="11" y="125"/>
                    <a:pt x="0" y="136"/>
                  </a:cubicBezTo>
                  <a:lnTo>
                    <a:pt x="11" y="147"/>
                  </a:lnTo>
                  <a:cubicBezTo>
                    <a:pt x="143" y="300"/>
                    <a:pt x="258" y="464"/>
                    <a:pt x="362" y="634"/>
                  </a:cubicBezTo>
                  <a:lnTo>
                    <a:pt x="854" y="1433"/>
                  </a:lnTo>
                  <a:cubicBezTo>
                    <a:pt x="1237" y="2062"/>
                    <a:pt x="1653" y="2665"/>
                    <a:pt x="2031" y="3289"/>
                  </a:cubicBezTo>
                  <a:cubicBezTo>
                    <a:pt x="2179" y="3535"/>
                    <a:pt x="2338" y="3776"/>
                    <a:pt x="2480" y="4022"/>
                  </a:cubicBezTo>
                  <a:lnTo>
                    <a:pt x="2584" y="4022"/>
                  </a:lnTo>
                  <a:cubicBezTo>
                    <a:pt x="2578" y="3995"/>
                    <a:pt x="2573" y="3967"/>
                    <a:pt x="2557" y="3967"/>
                  </a:cubicBezTo>
                  <a:lnTo>
                    <a:pt x="2518" y="3781"/>
                  </a:lnTo>
                  <a:cubicBezTo>
                    <a:pt x="2502" y="3732"/>
                    <a:pt x="2496" y="3683"/>
                    <a:pt x="2480" y="3639"/>
                  </a:cubicBezTo>
                  <a:cubicBezTo>
                    <a:pt x="2474" y="3584"/>
                    <a:pt x="2464" y="3535"/>
                    <a:pt x="2447" y="3486"/>
                  </a:cubicBezTo>
                  <a:cubicBezTo>
                    <a:pt x="2442" y="3464"/>
                    <a:pt x="2442" y="3453"/>
                    <a:pt x="2436" y="3431"/>
                  </a:cubicBezTo>
                  <a:cubicBezTo>
                    <a:pt x="2414" y="3365"/>
                    <a:pt x="2398" y="3294"/>
                    <a:pt x="2381" y="3234"/>
                  </a:cubicBezTo>
                  <a:cubicBezTo>
                    <a:pt x="2354" y="3157"/>
                    <a:pt x="2332" y="3092"/>
                    <a:pt x="2310" y="3020"/>
                  </a:cubicBezTo>
                  <a:cubicBezTo>
                    <a:pt x="2288" y="2944"/>
                    <a:pt x="2261" y="2878"/>
                    <a:pt x="2245" y="2807"/>
                  </a:cubicBezTo>
                  <a:cubicBezTo>
                    <a:pt x="2223" y="2736"/>
                    <a:pt x="2195" y="2665"/>
                    <a:pt x="2173" y="2599"/>
                  </a:cubicBezTo>
                  <a:cubicBezTo>
                    <a:pt x="2141" y="2489"/>
                    <a:pt x="2097" y="2380"/>
                    <a:pt x="2064" y="2276"/>
                  </a:cubicBezTo>
                  <a:cubicBezTo>
                    <a:pt x="2031" y="2172"/>
                    <a:pt x="1998" y="2079"/>
                    <a:pt x="1955" y="1975"/>
                  </a:cubicBezTo>
                  <a:lnTo>
                    <a:pt x="1872" y="1767"/>
                  </a:lnTo>
                  <a:cubicBezTo>
                    <a:pt x="1845" y="1701"/>
                    <a:pt x="1818" y="1641"/>
                    <a:pt x="1790" y="1570"/>
                  </a:cubicBezTo>
                  <a:cubicBezTo>
                    <a:pt x="1768" y="1515"/>
                    <a:pt x="1741" y="1460"/>
                    <a:pt x="1725" y="1406"/>
                  </a:cubicBezTo>
                  <a:cubicBezTo>
                    <a:pt x="1686" y="1324"/>
                    <a:pt x="1653" y="1247"/>
                    <a:pt x="1615" y="1165"/>
                  </a:cubicBezTo>
                  <a:cubicBezTo>
                    <a:pt x="1615" y="1159"/>
                    <a:pt x="1604" y="1159"/>
                    <a:pt x="1604" y="1154"/>
                  </a:cubicBezTo>
                  <a:cubicBezTo>
                    <a:pt x="1571" y="1094"/>
                    <a:pt x="1539" y="1022"/>
                    <a:pt x="1506" y="957"/>
                  </a:cubicBezTo>
                  <a:cubicBezTo>
                    <a:pt x="1424" y="798"/>
                    <a:pt x="1331" y="645"/>
                    <a:pt x="1232" y="502"/>
                  </a:cubicBezTo>
                  <a:cubicBezTo>
                    <a:pt x="1057" y="273"/>
                    <a:pt x="838" y="32"/>
                    <a:pt x="548" y="4"/>
                  </a:cubicBezTo>
                  <a:cubicBezTo>
                    <a:pt x="527" y="2"/>
                    <a:pt x="507" y="1"/>
                    <a:pt x="486" y="1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64" name="Google Shape;4064;p29"/>
            <p:cNvSpPr/>
            <p:nvPr/>
          </p:nvSpPr>
          <p:spPr>
            <a:xfrm>
              <a:off x="938325" y="2602525"/>
              <a:ext cx="82675" cy="103300"/>
            </a:xfrm>
            <a:custGeom>
              <a:avLst/>
              <a:gdLst/>
              <a:ahLst/>
              <a:cxnLst/>
              <a:rect l="l" t="t" r="r" b="b"/>
              <a:pathLst>
                <a:path w="3307" h="4132" extrusionOk="0">
                  <a:moveTo>
                    <a:pt x="1126" y="1"/>
                  </a:moveTo>
                  <a:cubicBezTo>
                    <a:pt x="1066" y="1"/>
                    <a:pt x="1005" y="9"/>
                    <a:pt x="942" y="26"/>
                  </a:cubicBezTo>
                  <a:cubicBezTo>
                    <a:pt x="816" y="53"/>
                    <a:pt x="701" y="86"/>
                    <a:pt x="592" y="146"/>
                  </a:cubicBezTo>
                  <a:cubicBezTo>
                    <a:pt x="586" y="146"/>
                    <a:pt x="586" y="157"/>
                    <a:pt x="575" y="157"/>
                  </a:cubicBezTo>
                  <a:cubicBezTo>
                    <a:pt x="564" y="163"/>
                    <a:pt x="548" y="174"/>
                    <a:pt x="537" y="185"/>
                  </a:cubicBezTo>
                  <a:cubicBezTo>
                    <a:pt x="520" y="190"/>
                    <a:pt x="515" y="201"/>
                    <a:pt x="504" y="212"/>
                  </a:cubicBezTo>
                  <a:cubicBezTo>
                    <a:pt x="378" y="299"/>
                    <a:pt x="296" y="420"/>
                    <a:pt x="236" y="573"/>
                  </a:cubicBezTo>
                  <a:cubicBezTo>
                    <a:pt x="99" y="885"/>
                    <a:pt x="50" y="1230"/>
                    <a:pt x="39" y="1569"/>
                  </a:cubicBezTo>
                  <a:cubicBezTo>
                    <a:pt x="0" y="2078"/>
                    <a:pt x="176" y="2385"/>
                    <a:pt x="455" y="2774"/>
                  </a:cubicBezTo>
                  <a:cubicBezTo>
                    <a:pt x="630" y="3042"/>
                    <a:pt x="887" y="3239"/>
                    <a:pt x="1123" y="3447"/>
                  </a:cubicBezTo>
                  <a:cubicBezTo>
                    <a:pt x="1446" y="3715"/>
                    <a:pt x="1801" y="3934"/>
                    <a:pt x="2174" y="4109"/>
                  </a:cubicBezTo>
                  <a:lnTo>
                    <a:pt x="2382" y="4109"/>
                  </a:lnTo>
                  <a:cubicBezTo>
                    <a:pt x="2327" y="4082"/>
                    <a:pt x="2267" y="4054"/>
                    <a:pt x="2212" y="4027"/>
                  </a:cubicBezTo>
                  <a:cubicBezTo>
                    <a:pt x="2102" y="3972"/>
                    <a:pt x="1998" y="3923"/>
                    <a:pt x="1900" y="3863"/>
                  </a:cubicBezTo>
                  <a:lnTo>
                    <a:pt x="1752" y="3781"/>
                  </a:lnTo>
                  <a:cubicBezTo>
                    <a:pt x="1741" y="3775"/>
                    <a:pt x="1736" y="3775"/>
                    <a:pt x="1725" y="3770"/>
                  </a:cubicBezTo>
                  <a:cubicBezTo>
                    <a:pt x="1686" y="3742"/>
                    <a:pt x="1637" y="3715"/>
                    <a:pt x="1599" y="3688"/>
                  </a:cubicBezTo>
                  <a:lnTo>
                    <a:pt x="1588" y="3677"/>
                  </a:lnTo>
                  <a:cubicBezTo>
                    <a:pt x="1544" y="3649"/>
                    <a:pt x="1495" y="3616"/>
                    <a:pt x="1446" y="3584"/>
                  </a:cubicBezTo>
                  <a:cubicBezTo>
                    <a:pt x="1396" y="3540"/>
                    <a:pt x="1342" y="3507"/>
                    <a:pt x="1298" y="3469"/>
                  </a:cubicBezTo>
                  <a:lnTo>
                    <a:pt x="1194" y="3381"/>
                  </a:lnTo>
                  <a:cubicBezTo>
                    <a:pt x="1139" y="3337"/>
                    <a:pt x="1090" y="3294"/>
                    <a:pt x="1035" y="3244"/>
                  </a:cubicBezTo>
                  <a:cubicBezTo>
                    <a:pt x="887" y="3118"/>
                    <a:pt x="728" y="2987"/>
                    <a:pt x="603" y="2823"/>
                  </a:cubicBezTo>
                  <a:cubicBezTo>
                    <a:pt x="477" y="2648"/>
                    <a:pt x="340" y="2451"/>
                    <a:pt x="241" y="2254"/>
                  </a:cubicBezTo>
                  <a:cubicBezTo>
                    <a:pt x="148" y="2035"/>
                    <a:pt x="110" y="1805"/>
                    <a:pt x="126" y="1558"/>
                  </a:cubicBezTo>
                  <a:cubicBezTo>
                    <a:pt x="148" y="1159"/>
                    <a:pt x="214" y="683"/>
                    <a:pt x="460" y="365"/>
                  </a:cubicBezTo>
                  <a:lnTo>
                    <a:pt x="504" y="327"/>
                  </a:lnTo>
                  <a:cubicBezTo>
                    <a:pt x="510" y="327"/>
                    <a:pt x="515" y="316"/>
                    <a:pt x="520" y="310"/>
                  </a:cubicBezTo>
                  <a:cubicBezTo>
                    <a:pt x="537" y="299"/>
                    <a:pt x="548" y="289"/>
                    <a:pt x="564" y="278"/>
                  </a:cubicBezTo>
                  <a:cubicBezTo>
                    <a:pt x="592" y="256"/>
                    <a:pt x="614" y="234"/>
                    <a:pt x="641" y="223"/>
                  </a:cubicBezTo>
                  <a:cubicBezTo>
                    <a:pt x="652" y="217"/>
                    <a:pt x="657" y="212"/>
                    <a:pt x="674" y="201"/>
                  </a:cubicBezTo>
                  <a:cubicBezTo>
                    <a:pt x="707" y="179"/>
                    <a:pt x="739" y="168"/>
                    <a:pt x="783" y="152"/>
                  </a:cubicBezTo>
                  <a:cubicBezTo>
                    <a:pt x="899" y="123"/>
                    <a:pt x="1019" y="90"/>
                    <a:pt x="1139" y="90"/>
                  </a:cubicBezTo>
                  <a:cubicBezTo>
                    <a:pt x="1156" y="90"/>
                    <a:pt x="1172" y="90"/>
                    <a:pt x="1188" y="91"/>
                  </a:cubicBezTo>
                  <a:cubicBezTo>
                    <a:pt x="1478" y="124"/>
                    <a:pt x="1692" y="360"/>
                    <a:pt x="1872" y="590"/>
                  </a:cubicBezTo>
                  <a:cubicBezTo>
                    <a:pt x="1971" y="737"/>
                    <a:pt x="2064" y="885"/>
                    <a:pt x="2146" y="1044"/>
                  </a:cubicBezTo>
                  <a:cubicBezTo>
                    <a:pt x="2179" y="1104"/>
                    <a:pt x="2212" y="1175"/>
                    <a:pt x="2245" y="1241"/>
                  </a:cubicBezTo>
                  <a:cubicBezTo>
                    <a:pt x="2245" y="1246"/>
                    <a:pt x="2256" y="1246"/>
                    <a:pt x="2256" y="1257"/>
                  </a:cubicBezTo>
                  <a:cubicBezTo>
                    <a:pt x="2288" y="1329"/>
                    <a:pt x="2327" y="1411"/>
                    <a:pt x="2365" y="1493"/>
                  </a:cubicBezTo>
                  <a:cubicBezTo>
                    <a:pt x="2382" y="1547"/>
                    <a:pt x="2409" y="1602"/>
                    <a:pt x="2431" y="1657"/>
                  </a:cubicBezTo>
                  <a:cubicBezTo>
                    <a:pt x="2458" y="1728"/>
                    <a:pt x="2486" y="1788"/>
                    <a:pt x="2513" y="1859"/>
                  </a:cubicBezTo>
                  <a:lnTo>
                    <a:pt x="2595" y="2062"/>
                  </a:lnTo>
                  <a:cubicBezTo>
                    <a:pt x="2639" y="2161"/>
                    <a:pt x="2672" y="2259"/>
                    <a:pt x="2704" y="2363"/>
                  </a:cubicBezTo>
                  <a:cubicBezTo>
                    <a:pt x="2748" y="2473"/>
                    <a:pt x="2781" y="2577"/>
                    <a:pt x="2814" y="2686"/>
                  </a:cubicBezTo>
                  <a:cubicBezTo>
                    <a:pt x="2836" y="2763"/>
                    <a:pt x="2863" y="2828"/>
                    <a:pt x="2885" y="2899"/>
                  </a:cubicBezTo>
                  <a:cubicBezTo>
                    <a:pt x="2901" y="2971"/>
                    <a:pt x="2929" y="3042"/>
                    <a:pt x="2951" y="3107"/>
                  </a:cubicBezTo>
                  <a:cubicBezTo>
                    <a:pt x="2978" y="3184"/>
                    <a:pt x="3000" y="3255"/>
                    <a:pt x="3022" y="3321"/>
                  </a:cubicBezTo>
                  <a:cubicBezTo>
                    <a:pt x="3038" y="3392"/>
                    <a:pt x="3055" y="3452"/>
                    <a:pt x="3077" y="3518"/>
                  </a:cubicBezTo>
                  <a:cubicBezTo>
                    <a:pt x="3082" y="3540"/>
                    <a:pt x="3082" y="3556"/>
                    <a:pt x="3088" y="3573"/>
                  </a:cubicBezTo>
                  <a:cubicBezTo>
                    <a:pt x="3099" y="3633"/>
                    <a:pt x="3109" y="3677"/>
                    <a:pt x="3120" y="3726"/>
                  </a:cubicBezTo>
                  <a:cubicBezTo>
                    <a:pt x="3137" y="3775"/>
                    <a:pt x="3142" y="3819"/>
                    <a:pt x="3159" y="3868"/>
                  </a:cubicBezTo>
                  <a:lnTo>
                    <a:pt x="3197" y="4054"/>
                  </a:lnTo>
                  <a:cubicBezTo>
                    <a:pt x="3208" y="4082"/>
                    <a:pt x="3213" y="4104"/>
                    <a:pt x="3219" y="4131"/>
                  </a:cubicBezTo>
                  <a:lnTo>
                    <a:pt x="3307" y="4131"/>
                  </a:lnTo>
                  <a:cubicBezTo>
                    <a:pt x="3268" y="3961"/>
                    <a:pt x="3224" y="3786"/>
                    <a:pt x="3186" y="3606"/>
                  </a:cubicBezTo>
                  <a:cubicBezTo>
                    <a:pt x="3115" y="3310"/>
                    <a:pt x="3011" y="3031"/>
                    <a:pt x="2923" y="2741"/>
                  </a:cubicBezTo>
                  <a:cubicBezTo>
                    <a:pt x="2803" y="2352"/>
                    <a:pt x="2666" y="1963"/>
                    <a:pt x="2502" y="1586"/>
                  </a:cubicBezTo>
                  <a:cubicBezTo>
                    <a:pt x="2321" y="1186"/>
                    <a:pt x="2152" y="787"/>
                    <a:pt x="1878" y="447"/>
                  </a:cubicBezTo>
                  <a:cubicBezTo>
                    <a:pt x="1681" y="205"/>
                    <a:pt x="1427" y="1"/>
                    <a:pt x="1126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65" name="Google Shape;4065;p29"/>
            <p:cNvSpPr/>
            <p:nvPr/>
          </p:nvSpPr>
          <p:spPr>
            <a:xfrm>
              <a:off x="951200" y="2606575"/>
              <a:ext cx="65275" cy="99100"/>
            </a:xfrm>
            <a:custGeom>
              <a:avLst/>
              <a:gdLst/>
              <a:ahLst/>
              <a:cxnLst/>
              <a:rect l="l" t="t" r="r" b="b"/>
              <a:pathLst>
                <a:path w="2611" h="3964" extrusionOk="0">
                  <a:moveTo>
                    <a:pt x="77" y="1"/>
                  </a:moveTo>
                  <a:cubicBezTo>
                    <a:pt x="66" y="6"/>
                    <a:pt x="49" y="23"/>
                    <a:pt x="38" y="28"/>
                  </a:cubicBezTo>
                  <a:cubicBezTo>
                    <a:pt x="22" y="33"/>
                    <a:pt x="16" y="50"/>
                    <a:pt x="0" y="55"/>
                  </a:cubicBezTo>
                  <a:cubicBezTo>
                    <a:pt x="22" y="77"/>
                    <a:pt x="44" y="105"/>
                    <a:pt x="66" y="121"/>
                  </a:cubicBezTo>
                  <a:lnTo>
                    <a:pt x="77" y="137"/>
                  </a:lnTo>
                  <a:cubicBezTo>
                    <a:pt x="285" y="362"/>
                    <a:pt x="432" y="630"/>
                    <a:pt x="597" y="887"/>
                  </a:cubicBezTo>
                  <a:cubicBezTo>
                    <a:pt x="766" y="1172"/>
                    <a:pt x="931" y="1451"/>
                    <a:pt x="1111" y="1730"/>
                  </a:cubicBezTo>
                  <a:cubicBezTo>
                    <a:pt x="1396" y="2196"/>
                    <a:pt x="1708" y="2650"/>
                    <a:pt x="1992" y="3115"/>
                  </a:cubicBezTo>
                  <a:cubicBezTo>
                    <a:pt x="2162" y="3394"/>
                    <a:pt x="2337" y="3673"/>
                    <a:pt x="2507" y="3964"/>
                  </a:cubicBezTo>
                  <a:lnTo>
                    <a:pt x="2611" y="3964"/>
                  </a:lnTo>
                  <a:cubicBezTo>
                    <a:pt x="2458" y="3717"/>
                    <a:pt x="2310" y="3476"/>
                    <a:pt x="2157" y="3230"/>
                  </a:cubicBezTo>
                  <a:cubicBezTo>
                    <a:pt x="1779" y="2606"/>
                    <a:pt x="1363" y="2004"/>
                    <a:pt x="996" y="1369"/>
                  </a:cubicBezTo>
                  <a:lnTo>
                    <a:pt x="504" y="570"/>
                  </a:lnTo>
                  <a:cubicBezTo>
                    <a:pt x="400" y="395"/>
                    <a:pt x="285" y="231"/>
                    <a:pt x="153" y="83"/>
                  </a:cubicBezTo>
                  <a:lnTo>
                    <a:pt x="137" y="66"/>
                  </a:lnTo>
                  <a:cubicBezTo>
                    <a:pt x="120" y="50"/>
                    <a:pt x="99" y="23"/>
                    <a:pt x="77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66" name="Google Shape;4066;p29"/>
            <p:cNvSpPr/>
            <p:nvPr/>
          </p:nvSpPr>
          <p:spPr>
            <a:xfrm>
              <a:off x="1019200" y="2566650"/>
              <a:ext cx="62700" cy="139175"/>
            </a:xfrm>
            <a:custGeom>
              <a:avLst/>
              <a:gdLst/>
              <a:ahLst/>
              <a:cxnLst/>
              <a:rect l="l" t="t" r="r" b="b"/>
              <a:pathLst>
                <a:path w="2508" h="5567" extrusionOk="0">
                  <a:moveTo>
                    <a:pt x="1500" y="1"/>
                  </a:moveTo>
                  <a:cubicBezTo>
                    <a:pt x="1285" y="1"/>
                    <a:pt x="1081" y="101"/>
                    <a:pt x="909" y="240"/>
                  </a:cubicBezTo>
                  <a:cubicBezTo>
                    <a:pt x="756" y="350"/>
                    <a:pt x="624" y="487"/>
                    <a:pt x="531" y="645"/>
                  </a:cubicBezTo>
                  <a:cubicBezTo>
                    <a:pt x="88" y="1357"/>
                    <a:pt x="0" y="2205"/>
                    <a:pt x="17" y="3032"/>
                  </a:cubicBezTo>
                  <a:cubicBezTo>
                    <a:pt x="17" y="3530"/>
                    <a:pt x="33" y="4033"/>
                    <a:pt x="66" y="4532"/>
                  </a:cubicBezTo>
                  <a:cubicBezTo>
                    <a:pt x="77" y="4871"/>
                    <a:pt x="115" y="5216"/>
                    <a:pt x="137" y="5555"/>
                  </a:cubicBezTo>
                  <a:lnTo>
                    <a:pt x="225" y="5555"/>
                  </a:lnTo>
                  <a:lnTo>
                    <a:pt x="165" y="4696"/>
                  </a:lnTo>
                  <a:cubicBezTo>
                    <a:pt x="121" y="4154"/>
                    <a:pt x="99" y="3612"/>
                    <a:pt x="99" y="3065"/>
                  </a:cubicBezTo>
                  <a:cubicBezTo>
                    <a:pt x="82" y="2293"/>
                    <a:pt x="148" y="1499"/>
                    <a:pt x="531" y="815"/>
                  </a:cubicBezTo>
                  <a:cubicBezTo>
                    <a:pt x="635" y="623"/>
                    <a:pt x="778" y="454"/>
                    <a:pt x="958" y="328"/>
                  </a:cubicBezTo>
                  <a:cubicBezTo>
                    <a:pt x="1109" y="206"/>
                    <a:pt x="1295" y="112"/>
                    <a:pt x="1490" y="112"/>
                  </a:cubicBezTo>
                  <a:cubicBezTo>
                    <a:pt x="1523" y="112"/>
                    <a:pt x="1555" y="114"/>
                    <a:pt x="1588" y="120"/>
                  </a:cubicBezTo>
                  <a:cubicBezTo>
                    <a:pt x="1621" y="125"/>
                    <a:pt x="1648" y="131"/>
                    <a:pt x="1675" y="136"/>
                  </a:cubicBezTo>
                  <a:cubicBezTo>
                    <a:pt x="1686" y="147"/>
                    <a:pt x="1697" y="147"/>
                    <a:pt x="1708" y="153"/>
                  </a:cubicBezTo>
                  <a:cubicBezTo>
                    <a:pt x="1905" y="235"/>
                    <a:pt x="2097" y="437"/>
                    <a:pt x="2228" y="623"/>
                  </a:cubicBezTo>
                  <a:cubicBezTo>
                    <a:pt x="2365" y="859"/>
                    <a:pt x="2398" y="1116"/>
                    <a:pt x="2387" y="1384"/>
                  </a:cubicBezTo>
                  <a:cubicBezTo>
                    <a:pt x="2387" y="1598"/>
                    <a:pt x="2343" y="1806"/>
                    <a:pt x="2299" y="2014"/>
                  </a:cubicBezTo>
                  <a:cubicBezTo>
                    <a:pt x="2091" y="2868"/>
                    <a:pt x="1725" y="3667"/>
                    <a:pt x="1352" y="4455"/>
                  </a:cubicBezTo>
                  <a:cubicBezTo>
                    <a:pt x="1188" y="4800"/>
                    <a:pt x="1002" y="5128"/>
                    <a:pt x="821" y="5457"/>
                  </a:cubicBezTo>
                  <a:cubicBezTo>
                    <a:pt x="800" y="5489"/>
                    <a:pt x="778" y="5528"/>
                    <a:pt x="756" y="5566"/>
                  </a:cubicBezTo>
                  <a:lnTo>
                    <a:pt x="860" y="5566"/>
                  </a:lnTo>
                  <a:cubicBezTo>
                    <a:pt x="931" y="5429"/>
                    <a:pt x="1002" y="5298"/>
                    <a:pt x="1079" y="5166"/>
                  </a:cubicBezTo>
                  <a:cubicBezTo>
                    <a:pt x="1440" y="4521"/>
                    <a:pt x="1757" y="3825"/>
                    <a:pt x="2037" y="3130"/>
                  </a:cubicBezTo>
                  <a:cubicBezTo>
                    <a:pt x="2152" y="2829"/>
                    <a:pt x="2256" y="2523"/>
                    <a:pt x="2338" y="2205"/>
                  </a:cubicBezTo>
                  <a:cubicBezTo>
                    <a:pt x="2442" y="1811"/>
                    <a:pt x="2507" y="1401"/>
                    <a:pt x="2464" y="974"/>
                  </a:cubicBezTo>
                  <a:cubicBezTo>
                    <a:pt x="2425" y="749"/>
                    <a:pt x="2332" y="536"/>
                    <a:pt x="2173" y="377"/>
                  </a:cubicBezTo>
                  <a:cubicBezTo>
                    <a:pt x="2069" y="262"/>
                    <a:pt x="1954" y="153"/>
                    <a:pt x="1818" y="76"/>
                  </a:cubicBezTo>
                  <a:cubicBezTo>
                    <a:pt x="1779" y="54"/>
                    <a:pt x="1741" y="43"/>
                    <a:pt x="1703" y="27"/>
                  </a:cubicBezTo>
                  <a:cubicBezTo>
                    <a:pt x="1686" y="21"/>
                    <a:pt x="1675" y="21"/>
                    <a:pt x="1659" y="16"/>
                  </a:cubicBezTo>
                  <a:cubicBezTo>
                    <a:pt x="1648" y="16"/>
                    <a:pt x="1626" y="10"/>
                    <a:pt x="1615" y="10"/>
                  </a:cubicBezTo>
                  <a:cubicBezTo>
                    <a:pt x="1576" y="4"/>
                    <a:pt x="1538" y="1"/>
                    <a:pt x="1500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67" name="Google Shape;4067;p29"/>
            <p:cNvSpPr/>
            <p:nvPr/>
          </p:nvSpPr>
          <p:spPr>
            <a:xfrm>
              <a:off x="1026725" y="2567450"/>
              <a:ext cx="34650" cy="138375"/>
            </a:xfrm>
            <a:custGeom>
              <a:avLst/>
              <a:gdLst/>
              <a:ahLst/>
              <a:cxnLst/>
              <a:rect l="l" t="t" r="r" b="b"/>
              <a:pathLst>
                <a:path w="1386" h="5535" extrusionOk="0">
                  <a:moveTo>
                    <a:pt x="1303" y="0"/>
                  </a:moveTo>
                  <a:cubicBezTo>
                    <a:pt x="1298" y="28"/>
                    <a:pt x="1292" y="60"/>
                    <a:pt x="1287" y="88"/>
                  </a:cubicBezTo>
                  <a:lnTo>
                    <a:pt x="1161" y="619"/>
                  </a:lnTo>
                  <a:lnTo>
                    <a:pt x="1123" y="783"/>
                  </a:lnTo>
                  <a:cubicBezTo>
                    <a:pt x="1068" y="1013"/>
                    <a:pt x="1002" y="1243"/>
                    <a:pt x="947" y="1478"/>
                  </a:cubicBezTo>
                  <a:cubicBezTo>
                    <a:pt x="739" y="2398"/>
                    <a:pt x="499" y="3323"/>
                    <a:pt x="280" y="4248"/>
                  </a:cubicBezTo>
                  <a:lnTo>
                    <a:pt x="33" y="5375"/>
                  </a:lnTo>
                  <a:cubicBezTo>
                    <a:pt x="17" y="5430"/>
                    <a:pt x="6" y="5479"/>
                    <a:pt x="0" y="5534"/>
                  </a:cubicBezTo>
                  <a:lnTo>
                    <a:pt x="88" y="5534"/>
                  </a:lnTo>
                  <a:cubicBezTo>
                    <a:pt x="93" y="5485"/>
                    <a:pt x="110" y="5446"/>
                    <a:pt x="115" y="5397"/>
                  </a:cubicBezTo>
                  <a:cubicBezTo>
                    <a:pt x="121" y="5353"/>
                    <a:pt x="137" y="5310"/>
                    <a:pt x="143" y="5260"/>
                  </a:cubicBezTo>
                  <a:cubicBezTo>
                    <a:pt x="181" y="5085"/>
                    <a:pt x="219" y="4910"/>
                    <a:pt x="258" y="4740"/>
                  </a:cubicBezTo>
                  <a:cubicBezTo>
                    <a:pt x="285" y="4636"/>
                    <a:pt x="307" y="4538"/>
                    <a:pt x="329" y="4439"/>
                  </a:cubicBezTo>
                  <a:cubicBezTo>
                    <a:pt x="482" y="3706"/>
                    <a:pt x="685" y="2983"/>
                    <a:pt x="854" y="2250"/>
                  </a:cubicBezTo>
                  <a:cubicBezTo>
                    <a:pt x="936" y="1872"/>
                    <a:pt x="1029" y="1500"/>
                    <a:pt x="1123" y="1133"/>
                  </a:cubicBezTo>
                  <a:cubicBezTo>
                    <a:pt x="1161" y="985"/>
                    <a:pt x="1194" y="827"/>
                    <a:pt x="1237" y="668"/>
                  </a:cubicBezTo>
                  <a:cubicBezTo>
                    <a:pt x="1243" y="630"/>
                    <a:pt x="1259" y="591"/>
                    <a:pt x="1265" y="553"/>
                  </a:cubicBezTo>
                  <a:cubicBezTo>
                    <a:pt x="1276" y="482"/>
                    <a:pt x="1298" y="416"/>
                    <a:pt x="1314" y="345"/>
                  </a:cubicBezTo>
                  <a:cubicBezTo>
                    <a:pt x="1325" y="263"/>
                    <a:pt x="1347" y="181"/>
                    <a:pt x="1369" y="99"/>
                  </a:cubicBezTo>
                  <a:cubicBezTo>
                    <a:pt x="1369" y="93"/>
                    <a:pt x="1374" y="88"/>
                    <a:pt x="1374" y="82"/>
                  </a:cubicBezTo>
                  <a:cubicBezTo>
                    <a:pt x="1380" y="55"/>
                    <a:pt x="1380" y="33"/>
                    <a:pt x="1385" y="11"/>
                  </a:cubicBezTo>
                  <a:cubicBezTo>
                    <a:pt x="1374" y="11"/>
                    <a:pt x="1358" y="6"/>
                    <a:pt x="1352" y="6"/>
                  </a:cubicBezTo>
                  <a:cubicBezTo>
                    <a:pt x="1341" y="6"/>
                    <a:pt x="1320" y="0"/>
                    <a:pt x="1303" y="0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68" name="Google Shape;4068;p29"/>
            <p:cNvSpPr/>
            <p:nvPr/>
          </p:nvSpPr>
          <p:spPr>
            <a:xfrm>
              <a:off x="1043000" y="2624350"/>
              <a:ext cx="88700" cy="81475"/>
            </a:xfrm>
            <a:custGeom>
              <a:avLst/>
              <a:gdLst/>
              <a:ahLst/>
              <a:cxnLst/>
              <a:rect l="l" t="t" r="r" b="b"/>
              <a:pathLst>
                <a:path w="3548" h="3259" extrusionOk="0">
                  <a:moveTo>
                    <a:pt x="2883" y="1"/>
                  </a:moveTo>
                  <a:cubicBezTo>
                    <a:pt x="2682" y="1"/>
                    <a:pt x="2477" y="72"/>
                    <a:pt x="2311" y="176"/>
                  </a:cubicBezTo>
                  <a:cubicBezTo>
                    <a:pt x="1960" y="406"/>
                    <a:pt x="1681" y="713"/>
                    <a:pt x="1418" y="1041"/>
                  </a:cubicBezTo>
                  <a:cubicBezTo>
                    <a:pt x="1013" y="1539"/>
                    <a:pt x="630" y="2059"/>
                    <a:pt x="302" y="2612"/>
                  </a:cubicBezTo>
                  <a:cubicBezTo>
                    <a:pt x="203" y="2798"/>
                    <a:pt x="105" y="2990"/>
                    <a:pt x="23" y="3181"/>
                  </a:cubicBezTo>
                  <a:cubicBezTo>
                    <a:pt x="17" y="3203"/>
                    <a:pt x="12" y="3214"/>
                    <a:pt x="1" y="3236"/>
                  </a:cubicBezTo>
                  <a:lnTo>
                    <a:pt x="99" y="3236"/>
                  </a:lnTo>
                  <a:cubicBezTo>
                    <a:pt x="110" y="3181"/>
                    <a:pt x="138" y="3132"/>
                    <a:pt x="160" y="3088"/>
                  </a:cubicBezTo>
                  <a:cubicBezTo>
                    <a:pt x="165" y="3072"/>
                    <a:pt x="176" y="3050"/>
                    <a:pt x="181" y="3039"/>
                  </a:cubicBezTo>
                  <a:lnTo>
                    <a:pt x="203" y="2995"/>
                  </a:lnTo>
                  <a:cubicBezTo>
                    <a:pt x="214" y="2962"/>
                    <a:pt x="231" y="2935"/>
                    <a:pt x="242" y="2908"/>
                  </a:cubicBezTo>
                  <a:cubicBezTo>
                    <a:pt x="258" y="2886"/>
                    <a:pt x="264" y="2858"/>
                    <a:pt x="274" y="2842"/>
                  </a:cubicBezTo>
                  <a:lnTo>
                    <a:pt x="285" y="2831"/>
                  </a:lnTo>
                  <a:cubicBezTo>
                    <a:pt x="318" y="2776"/>
                    <a:pt x="346" y="2716"/>
                    <a:pt x="378" y="2661"/>
                  </a:cubicBezTo>
                  <a:cubicBezTo>
                    <a:pt x="669" y="2174"/>
                    <a:pt x="1002" y="1720"/>
                    <a:pt x="1353" y="1271"/>
                  </a:cubicBezTo>
                  <a:cubicBezTo>
                    <a:pt x="1583" y="981"/>
                    <a:pt x="1818" y="685"/>
                    <a:pt x="2103" y="450"/>
                  </a:cubicBezTo>
                  <a:cubicBezTo>
                    <a:pt x="2212" y="362"/>
                    <a:pt x="2322" y="275"/>
                    <a:pt x="2458" y="204"/>
                  </a:cubicBezTo>
                  <a:cubicBezTo>
                    <a:pt x="2486" y="193"/>
                    <a:pt x="2519" y="176"/>
                    <a:pt x="2557" y="165"/>
                  </a:cubicBezTo>
                  <a:cubicBezTo>
                    <a:pt x="2568" y="165"/>
                    <a:pt x="2584" y="160"/>
                    <a:pt x="2601" y="149"/>
                  </a:cubicBezTo>
                  <a:cubicBezTo>
                    <a:pt x="2623" y="144"/>
                    <a:pt x="2639" y="144"/>
                    <a:pt x="2655" y="138"/>
                  </a:cubicBezTo>
                  <a:lnTo>
                    <a:pt x="2759" y="116"/>
                  </a:lnTo>
                  <a:cubicBezTo>
                    <a:pt x="2795" y="113"/>
                    <a:pt x="2829" y="112"/>
                    <a:pt x="2862" y="112"/>
                  </a:cubicBezTo>
                  <a:cubicBezTo>
                    <a:pt x="2895" y="112"/>
                    <a:pt x="2926" y="113"/>
                    <a:pt x="2957" y="116"/>
                  </a:cubicBezTo>
                  <a:cubicBezTo>
                    <a:pt x="2973" y="116"/>
                    <a:pt x="2984" y="122"/>
                    <a:pt x="3000" y="122"/>
                  </a:cubicBezTo>
                  <a:cubicBezTo>
                    <a:pt x="3033" y="133"/>
                    <a:pt x="3066" y="138"/>
                    <a:pt x="3093" y="149"/>
                  </a:cubicBezTo>
                  <a:lnTo>
                    <a:pt x="3175" y="193"/>
                  </a:lnTo>
                  <a:cubicBezTo>
                    <a:pt x="3192" y="198"/>
                    <a:pt x="3203" y="215"/>
                    <a:pt x="3219" y="220"/>
                  </a:cubicBezTo>
                  <a:cubicBezTo>
                    <a:pt x="3241" y="231"/>
                    <a:pt x="3258" y="248"/>
                    <a:pt x="3274" y="269"/>
                  </a:cubicBezTo>
                  <a:lnTo>
                    <a:pt x="3296" y="286"/>
                  </a:lnTo>
                  <a:cubicBezTo>
                    <a:pt x="3296" y="297"/>
                    <a:pt x="3301" y="297"/>
                    <a:pt x="3301" y="302"/>
                  </a:cubicBezTo>
                  <a:cubicBezTo>
                    <a:pt x="3307" y="308"/>
                    <a:pt x="3307" y="313"/>
                    <a:pt x="3312" y="324"/>
                  </a:cubicBezTo>
                  <a:cubicBezTo>
                    <a:pt x="3323" y="330"/>
                    <a:pt x="3329" y="341"/>
                    <a:pt x="3334" y="352"/>
                  </a:cubicBezTo>
                  <a:cubicBezTo>
                    <a:pt x="3340" y="357"/>
                    <a:pt x="3351" y="362"/>
                    <a:pt x="3356" y="379"/>
                  </a:cubicBezTo>
                  <a:cubicBezTo>
                    <a:pt x="3362" y="395"/>
                    <a:pt x="3378" y="417"/>
                    <a:pt x="3383" y="439"/>
                  </a:cubicBezTo>
                  <a:cubicBezTo>
                    <a:pt x="3394" y="466"/>
                    <a:pt x="3405" y="499"/>
                    <a:pt x="3411" y="527"/>
                  </a:cubicBezTo>
                  <a:cubicBezTo>
                    <a:pt x="3411" y="532"/>
                    <a:pt x="3416" y="543"/>
                    <a:pt x="3416" y="549"/>
                  </a:cubicBezTo>
                  <a:cubicBezTo>
                    <a:pt x="3416" y="560"/>
                    <a:pt x="3422" y="570"/>
                    <a:pt x="3422" y="581"/>
                  </a:cubicBezTo>
                  <a:cubicBezTo>
                    <a:pt x="3433" y="603"/>
                    <a:pt x="3433" y="625"/>
                    <a:pt x="3438" y="642"/>
                  </a:cubicBezTo>
                  <a:cubicBezTo>
                    <a:pt x="3438" y="664"/>
                    <a:pt x="3444" y="680"/>
                    <a:pt x="3444" y="696"/>
                  </a:cubicBezTo>
                  <a:cubicBezTo>
                    <a:pt x="3449" y="713"/>
                    <a:pt x="3449" y="729"/>
                    <a:pt x="3449" y="751"/>
                  </a:cubicBezTo>
                  <a:cubicBezTo>
                    <a:pt x="3466" y="943"/>
                    <a:pt x="3444" y="1140"/>
                    <a:pt x="3389" y="1326"/>
                  </a:cubicBezTo>
                  <a:cubicBezTo>
                    <a:pt x="3378" y="1359"/>
                    <a:pt x="3367" y="1397"/>
                    <a:pt x="3356" y="1430"/>
                  </a:cubicBezTo>
                  <a:cubicBezTo>
                    <a:pt x="3340" y="1468"/>
                    <a:pt x="3323" y="1512"/>
                    <a:pt x="3307" y="1550"/>
                  </a:cubicBezTo>
                  <a:cubicBezTo>
                    <a:pt x="3285" y="1594"/>
                    <a:pt x="3274" y="1627"/>
                    <a:pt x="3252" y="1671"/>
                  </a:cubicBezTo>
                  <a:cubicBezTo>
                    <a:pt x="3241" y="1698"/>
                    <a:pt x="3219" y="1731"/>
                    <a:pt x="3203" y="1758"/>
                  </a:cubicBezTo>
                  <a:cubicBezTo>
                    <a:pt x="3186" y="1786"/>
                    <a:pt x="3165" y="1813"/>
                    <a:pt x="3148" y="1846"/>
                  </a:cubicBezTo>
                  <a:cubicBezTo>
                    <a:pt x="3137" y="1879"/>
                    <a:pt x="3115" y="1906"/>
                    <a:pt x="3093" y="1933"/>
                  </a:cubicBezTo>
                  <a:cubicBezTo>
                    <a:pt x="3044" y="2026"/>
                    <a:pt x="2973" y="2098"/>
                    <a:pt x="2907" y="2174"/>
                  </a:cubicBezTo>
                  <a:cubicBezTo>
                    <a:pt x="2858" y="2224"/>
                    <a:pt x="2809" y="2273"/>
                    <a:pt x="2754" y="2311"/>
                  </a:cubicBezTo>
                  <a:cubicBezTo>
                    <a:pt x="2469" y="2552"/>
                    <a:pt x="2146" y="2743"/>
                    <a:pt x="1813" y="2902"/>
                  </a:cubicBezTo>
                  <a:cubicBezTo>
                    <a:pt x="1714" y="2946"/>
                    <a:pt x="1610" y="2995"/>
                    <a:pt x="1517" y="3045"/>
                  </a:cubicBezTo>
                  <a:cubicBezTo>
                    <a:pt x="1462" y="3072"/>
                    <a:pt x="1397" y="3099"/>
                    <a:pt x="1336" y="3127"/>
                  </a:cubicBezTo>
                  <a:cubicBezTo>
                    <a:pt x="1331" y="3132"/>
                    <a:pt x="1320" y="3132"/>
                    <a:pt x="1309" y="3138"/>
                  </a:cubicBezTo>
                  <a:cubicBezTo>
                    <a:pt x="1276" y="3154"/>
                    <a:pt x="1249" y="3159"/>
                    <a:pt x="1221" y="3176"/>
                  </a:cubicBezTo>
                  <a:cubicBezTo>
                    <a:pt x="1194" y="3187"/>
                    <a:pt x="1167" y="3203"/>
                    <a:pt x="1139" y="3209"/>
                  </a:cubicBezTo>
                  <a:cubicBezTo>
                    <a:pt x="1112" y="3220"/>
                    <a:pt x="1079" y="3231"/>
                    <a:pt x="1052" y="3242"/>
                  </a:cubicBezTo>
                  <a:cubicBezTo>
                    <a:pt x="1041" y="3242"/>
                    <a:pt x="1035" y="3247"/>
                    <a:pt x="1030" y="3247"/>
                  </a:cubicBezTo>
                  <a:cubicBezTo>
                    <a:pt x="1024" y="3258"/>
                    <a:pt x="1024" y="3258"/>
                    <a:pt x="1019" y="3258"/>
                  </a:cubicBezTo>
                  <a:lnTo>
                    <a:pt x="1276" y="3258"/>
                  </a:lnTo>
                  <a:lnTo>
                    <a:pt x="1320" y="3236"/>
                  </a:lnTo>
                  <a:cubicBezTo>
                    <a:pt x="1632" y="3099"/>
                    <a:pt x="1938" y="2957"/>
                    <a:pt x="2240" y="2793"/>
                  </a:cubicBezTo>
                  <a:cubicBezTo>
                    <a:pt x="2502" y="2634"/>
                    <a:pt x="2754" y="2459"/>
                    <a:pt x="2973" y="2234"/>
                  </a:cubicBezTo>
                  <a:cubicBezTo>
                    <a:pt x="3318" y="1873"/>
                    <a:pt x="3542" y="1392"/>
                    <a:pt x="3548" y="882"/>
                  </a:cubicBezTo>
                  <a:cubicBezTo>
                    <a:pt x="3548" y="751"/>
                    <a:pt x="3537" y="609"/>
                    <a:pt x="3498" y="445"/>
                  </a:cubicBezTo>
                  <a:cubicBezTo>
                    <a:pt x="3493" y="439"/>
                    <a:pt x="3493" y="439"/>
                    <a:pt x="3493" y="434"/>
                  </a:cubicBezTo>
                  <a:cubicBezTo>
                    <a:pt x="3487" y="417"/>
                    <a:pt x="3487" y="406"/>
                    <a:pt x="3482" y="390"/>
                  </a:cubicBezTo>
                  <a:cubicBezTo>
                    <a:pt x="3471" y="384"/>
                    <a:pt x="3471" y="368"/>
                    <a:pt x="3466" y="362"/>
                  </a:cubicBezTo>
                  <a:cubicBezTo>
                    <a:pt x="3422" y="269"/>
                    <a:pt x="3356" y="176"/>
                    <a:pt x="3269" y="111"/>
                  </a:cubicBezTo>
                  <a:cubicBezTo>
                    <a:pt x="3151" y="33"/>
                    <a:pt x="3018" y="1"/>
                    <a:pt x="2883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69" name="Google Shape;4069;p29"/>
            <p:cNvSpPr/>
            <p:nvPr/>
          </p:nvSpPr>
          <p:spPr>
            <a:xfrm>
              <a:off x="1050250" y="2634625"/>
              <a:ext cx="80500" cy="71325"/>
            </a:xfrm>
            <a:custGeom>
              <a:avLst/>
              <a:gdLst/>
              <a:ahLst/>
              <a:cxnLst/>
              <a:rect l="l" t="t" r="r" b="b"/>
              <a:pathLst>
                <a:path w="3220" h="2853" extrusionOk="0">
                  <a:moveTo>
                    <a:pt x="3192" y="1"/>
                  </a:moveTo>
                  <a:cubicBezTo>
                    <a:pt x="3165" y="12"/>
                    <a:pt x="3143" y="28"/>
                    <a:pt x="3115" y="50"/>
                  </a:cubicBezTo>
                  <a:cubicBezTo>
                    <a:pt x="3099" y="55"/>
                    <a:pt x="3093" y="61"/>
                    <a:pt x="3077" y="66"/>
                  </a:cubicBezTo>
                  <a:cubicBezTo>
                    <a:pt x="2842" y="225"/>
                    <a:pt x="2628" y="417"/>
                    <a:pt x="2409" y="603"/>
                  </a:cubicBezTo>
                  <a:cubicBezTo>
                    <a:pt x="1867" y="1024"/>
                    <a:pt x="1342" y="1479"/>
                    <a:pt x="838" y="1955"/>
                  </a:cubicBezTo>
                  <a:cubicBezTo>
                    <a:pt x="581" y="2190"/>
                    <a:pt x="351" y="2442"/>
                    <a:pt x="127" y="2699"/>
                  </a:cubicBezTo>
                  <a:cubicBezTo>
                    <a:pt x="83" y="2759"/>
                    <a:pt x="45" y="2803"/>
                    <a:pt x="1" y="2852"/>
                  </a:cubicBezTo>
                  <a:lnTo>
                    <a:pt x="116" y="2852"/>
                  </a:lnTo>
                  <a:cubicBezTo>
                    <a:pt x="132" y="2831"/>
                    <a:pt x="154" y="2809"/>
                    <a:pt x="165" y="2792"/>
                  </a:cubicBezTo>
                  <a:cubicBezTo>
                    <a:pt x="521" y="2365"/>
                    <a:pt x="920" y="1982"/>
                    <a:pt x="1331" y="1615"/>
                  </a:cubicBezTo>
                  <a:cubicBezTo>
                    <a:pt x="1659" y="1314"/>
                    <a:pt x="1999" y="1024"/>
                    <a:pt x="2355" y="751"/>
                  </a:cubicBezTo>
                  <a:cubicBezTo>
                    <a:pt x="2552" y="586"/>
                    <a:pt x="2754" y="411"/>
                    <a:pt x="2957" y="253"/>
                  </a:cubicBezTo>
                  <a:cubicBezTo>
                    <a:pt x="2979" y="236"/>
                    <a:pt x="3000" y="220"/>
                    <a:pt x="3017" y="203"/>
                  </a:cubicBezTo>
                  <a:cubicBezTo>
                    <a:pt x="3033" y="198"/>
                    <a:pt x="3044" y="192"/>
                    <a:pt x="3055" y="181"/>
                  </a:cubicBezTo>
                  <a:cubicBezTo>
                    <a:pt x="3077" y="165"/>
                    <a:pt x="3099" y="149"/>
                    <a:pt x="3126" y="132"/>
                  </a:cubicBezTo>
                  <a:lnTo>
                    <a:pt x="3137" y="121"/>
                  </a:lnTo>
                  <a:cubicBezTo>
                    <a:pt x="3154" y="105"/>
                    <a:pt x="3181" y="88"/>
                    <a:pt x="3208" y="66"/>
                  </a:cubicBezTo>
                  <a:cubicBezTo>
                    <a:pt x="3205" y="63"/>
                    <a:pt x="3204" y="60"/>
                    <a:pt x="3207" y="60"/>
                  </a:cubicBezTo>
                  <a:cubicBezTo>
                    <a:pt x="3208" y="60"/>
                    <a:pt x="3212" y="62"/>
                    <a:pt x="3219" y="66"/>
                  </a:cubicBezTo>
                  <a:cubicBezTo>
                    <a:pt x="3208" y="55"/>
                    <a:pt x="3208" y="39"/>
                    <a:pt x="3203" y="28"/>
                  </a:cubicBezTo>
                  <a:cubicBezTo>
                    <a:pt x="3197" y="23"/>
                    <a:pt x="3197" y="6"/>
                    <a:pt x="3192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70" name="Google Shape;4070;p29"/>
            <p:cNvSpPr/>
            <p:nvPr/>
          </p:nvSpPr>
          <p:spPr>
            <a:xfrm>
              <a:off x="1550150" y="2571300"/>
              <a:ext cx="73500" cy="94150"/>
            </a:xfrm>
            <a:custGeom>
              <a:avLst/>
              <a:gdLst/>
              <a:ahLst/>
              <a:cxnLst/>
              <a:rect l="l" t="t" r="r" b="b"/>
              <a:pathLst>
                <a:path w="2940" h="3766" extrusionOk="0">
                  <a:moveTo>
                    <a:pt x="2470" y="0"/>
                  </a:moveTo>
                  <a:cubicBezTo>
                    <a:pt x="2409" y="0"/>
                    <a:pt x="2347" y="21"/>
                    <a:pt x="2288" y="49"/>
                  </a:cubicBezTo>
                  <a:cubicBezTo>
                    <a:pt x="2200" y="76"/>
                    <a:pt x="2118" y="103"/>
                    <a:pt x="2036" y="147"/>
                  </a:cubicBezTo>
                  <a:cubicBezTo>
                    <a:pt x="1779" y="268"/>
                    <a:pt x="1538" y="432"/>
                    <a:pt x="1330" y="640"/>
                  </a:cubicBezTo>
                  <a:cubicBezTo>
                    <a:pt x="1210" y="760"/>
                    <a:pt x="1100" y="892"/>
                    <a:pt x="996" y="1029"/>
                  </a:cubicBezTo>
                  <a:cubicBezTo>
                    <a:pt x="881" y="1198"/>
                    <a:pt x="772" y="1379"/>
                    <a:pt x="673" y="1559"/>
                  </a:cubicBezTo>
                  <a:cubicBezTo>
                    <a:pt x="608" y="1696"/>
                    <a:pt x="547" y="1833"/>
                    <a:pt x="476" y="1970"/>
                  </a:cubicBezTo>
                  <a:cubicBezTo>
                    <a:pt x="290" y="2348"/>
                    <a:pt x="109" y="2725"/>
                    <a:pt x="0" y="3130"/>
                  </a:cubicBezTo>
                  <a:cubicBezTo>
                    <a:pt x="11" y="3223"/>
                    <a:pt x="16" y="3327"/>
                    <a:pt x="33" y="3420"/>
                  </a:cubicBezTo>
                  <a:lnTo>
                    <a:pt x="38" y="3415"/>
                  </a:lnTo>
                  <a:cubicBezTo>
                    <a:pt x="219" y="3185"/>
                    <a:pt x="400" y="2955"/>
                    <a:pt x="586" y="2731"/>
                  </a:cubicBezTo>
                  <a:cubicBezTo>
                    <a:pt x="712" y="2572"/>
                    <a:pt x="832" y="2419"/>
                    <a:pt x="958" y="2255"/>
                  </a:cubicBezTo>
                  <a:cubicBezTo>
                    <a:pt x="1139" y="2019"/>
                    <a:pt x="1330" y="1789"/>
                    <a:pt x="1522" y="1559"/>
                  </a:cubicBezTo>
                  <a:cubicBezTo>
                    <a:pt x="1708" y="1330"/>
                    <a:pt x="1894" y="1089"/>
                    <a:pt x="2064" y="837"/>
                  </a:cubicBezTo>
                  <a:cubicBezTo>
                    <a:pt x="2173" y="684"/>
                    <a:pt x="2304" y="547"/>
                    <a:pt x="2414" y="399"/>
                  </a:cubicBezTo>
                  <a:cubicBezTo>
                    <a:pt x="2463" y="322"/>
                    <a:pt x="2507" y="262"/>
                    <a:pt x="2562" y="202"/>
                  </a:cubicBezTo>
                  <a:cubicBezTo>
                    <a:pt x="2571" y="189"/>
                    <a:pt x="2585" y="184"/>
                    <a:pt x="2598" y="184"/>
                  </a:cubicBezTo>
                  <a:cubicBezTo>
                    <a:pt x="2608" y="184"/>
                    <a:pt x="2618" y="187"/>
                    <a:pt x="2627" y="191"/>
                  </a:cubicBezTo>
                  <a:cubicBezTo>
                    <a:pt x="2644" y="207"/>
                    <a:pt x="2644" y="235"/>
                    <a:pt x="2633" y="257"/>
                  </a:cubicBezTo>
                  <a:cubicBezTo>
                    <a:pt x="2600" y="290"/>
                    <a:pt x="2573" y="322"/>
                    <a:pt x="2545" y="355"/>
                  </a:cubicBezTo>
                  <a:cubicBezTo>
                    <a:pt x="2447" y="514"/>
                    <a:pt x="2315" y="651"/>
                    <a:pt x="2206" y="793"/>
                  </a:cubicBezTo>
                  <a:cubicBezTo>
                    <a:pt x="2113" y="925"/>
                    <a:pt x="2025" y="1067"/>
                    <a:pt x="1921" y="1198"/>
                  </a:cubicBezTo>
                  <a:cubicBezTo>
                    <a:pt x="1834" y="1313"/>
                    <a:pt x="1735" y="1439"/>
                    <a:pt x="1648" y="1554"/>
                  </a:cubicBezTo>
                  <a:cubicBezTo>
                    <a:pt x="1429" y="1822"/>
                    <a:pt x="1204" y="2090"/>
                    <a:pt x="991" y="2364"/>
                  </a:cubicBezTo>
                  <a:cubicBezTo>
                    <a:pt x="728" y="2709"/>
                    <a:pt x="443" y="3037"/>
                    <a:pt x="175" y="3382"/>
                  </a:cubicBezTo>
                  <a:cubicBezTo>
                    <a:pt x="137" y="3437"/>
                    <a:pt x="88" y="3492"/>
                    <a:pt x="44" y="3546"/>
                  </a:cubicBezTo>
                  <a:cubicBezTo>
                    <a:pt x="55" y="3612"/>
                    <a:pt x="66" y="3689"/>
                    <a:pt x="71" y="3765"/>
                  </a:cubicBezTo>
                  <a:cubicBezTo>
                    <a:pt x="208" y="3749"/>
                    <a:pt x="339" y="3738"/>
                    <a:pt x="476" y="3716"/>
                  </a:cubicBezTo>
                  <a:cubicBezTo>
                    <a:pt x="646" y="3694"/>
                    <a:pt x="810" y="3661"/>
                    <a:pt x="974" y="3601"/>
                  </a:cubicBezTo>
                  <a:cubicBezTo>
                    <a:pt x="1182" y="3519"/>
                    <a:pt x="1368" y="3393"/>
                    <a:pt x="1544" y="3267"/>
                  </a:cubicBezTo>
                  <a:cubicBezTo>
                    <a:pt x="1741" y="3130"/>
                    <a:pt x="1932" y="2972"/>
                    <a:pt x="2096" y="2786"/>
                  </a:cubicBezTo>
                  <a:cubicBezTo>
                    <a:pt x="2255" y="2621"/>
                    <a:pt x="2365" y="2424"/>
                    <a:pt x="2474" y="2227"/>
                  </a:cubicBezTo>
                  <a:cubicBezTo>
                    <a:pt x="2605" y="1986"/>
                    <a:pt x="2715" y="1735"/>
                    <a:pt x="2802" y="1472"/>
                  </a:cubicBezTo>
                  <a:cubicBezTo>
                    <a:pt x="2863" y="1280"/>
                    <a:pt x="2917" y="1083"/>
                    <a:pt x="2928" y="875"/>
                  </a:cubicBezTo>
                  <a:cubicBezTo>
                    <a:pt x="2939" y="618"/>
                    <a:pt x="2830" y="186"/>
                    <a:pt x="2605" y="43"/>
                  </a:cubicBezTo>
                  <a:cubicBezTo>
                    <a:pt x="2563" y="12"/>
                    <a:pt x="2517" y="0"/>
                    <a:pt x="2470" y="0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71" name="Google Shape;4071;p29"/>
            <p:cNvSpPr/>
            <p:nvPr/>
          </p:nvSpPr>
          <p:spPr>
            <a:xfrm>
              <a:off x="1550150" y="2571300"/>
              <a:ext cx="73500" cy="94150"/>
            </a:xfrm>
            <a:custGeom>
              <a:avLst/>
              <a:gdLst/>
              <a:ahLst/>
              <a:cxnLst/>
              <a:rect l="l" t="t" r="r" b="b"/>
              <a:pathLst>
                <a:path w="2940" h="3766" extrusionOk="0">
                  <a:moveTo>
                    <a:pt x="2470" y="0"/>
                  </a:moveTo>
                  <a:cubicBezTo>
                    <a:pt x="2409" y="0"/>
                    <a:pt x="2347" y="21"/>
                    <a:pt x="2288" y="49"/>
                  </a:cubicBezTo>
                  <a:cubicBezTo>
                    <a:pt x="2200" y="76"/>
                    <a:pt x="2118" y="103"/>
                    <a:pt x="2036" y="147"/>
                  </a:cubicBezTo>
                  <a:cubicBezTo>
                    <a:pt x="1779" y="268"/>
                    <a:pt x="1538" y="432"/>
                    <a:pt x="1330" y="640"/>
                  </a:cubicBezTo>
                  <a:cubicBezTo>
                    <a:pt x="1210" y="760"/>
                    <a:pt x="1100" y="892"/>
                    <a:pt x="996" y="1029"/>
                  </a:cubicBezTo>
                  <a:cubicBezTo>
                    <a:pt x="881" y="1198"/>
                    <a:pt x="772" y="1379"/>
                    <a:pt x="673" y="1559"/>
                  </a:cubicBezTo>
                  <a:cubicBezTo>
                    <a:pt x="608" y="1696"/>
                    <a:pt x="547" y="1833"/>
                    <a:pt x="476" y="1970"/>
                  </a:cubicBezTo>
                  <a:cubicBezTo>
                    <a:pt x="290" y="2348"/>
                    <a:pt x="109" y="2725"/>
                    <a:pt x="0" y="3130"/>
                  </a:cubicBezTo>
                  <a:cubicBezTo>
                    <a:pt x="11" y="3223"/>
                    <a:pt x="16" y="3327"/>
                    <a:pt x="33" y="3420"/>
                  </a:cubicBezTo>
                  <a:lnTo>
                    <a:pt x="38" y="3415"/>
                  </a:lnTo>
                  <a:cubicBezTo>
                    <a:pt x="219" y="3185"/>
                    <a:pt x="400" y="2955"/>
                    <a:pt x="586" y="2731"/>
                  </a:cubicBezTo>
                  <a:cubicBezTo>
                    <a:pt x="712" y="2572"/>
                    <a:pt x="832" y="2419"/>
                    <a:pt x="958" y="2255"/>
                  </a:cubicBezTo>
                  <a:cubicBezTo>
                    <a:pt x="1139" y="2019"/>
                    <a:pt x="1330" y="1789"/>
                    <a:pt x="1522" y="1559"/>
                  </a:cubicBezTo>
                  <a:cubicBezTo>
                    <a:pt x="1708" y="1330"/>
                    <a:pt x="1894" y="1089"/>
                    <a:pt x="2064" y="837"/>
                  </a:cubicBezTo>
                  <a:cubicBezTo>
                    <a:pt x="2173" y="684"/>
                    <a:pt x="2304" y="547"/>
                    <a:pt x="2414" y="399"/>
                  </a:cubicBezTo>
                  <a:cubicBezTo>
                    <a:pt x="2463" y="322"/>
                    <a:pt x="2507" y="262"/>
                    <a:pt x="2562" y="202"/>
                  </a:cubicBezTo>
                  <a:cubicBezTo>
                    <a:pt x="2571" y="189"/>
                    <a:pt x="2585" y="184"/>
                    <a:pt x="2598" y="184"/>
                  </a:cubicBezTo>
                  <a:cubicBezTo>
                    <a:pt x="2608" y="184"/>
                    <a:pt x="2618" y="187"/>
                    <a:pt x="2627" y="191"/>
                  </a:cubicBezTo>
                  <a:cubicBezTo>
                    <a:pt x="2644" y="207"/>
                    <a:pt x="2644" y="235"/>
                    <a:pt x="2633" y="257"/>
                  </a:cubicBezTo>
                  <a:cubicBezTo>
                    <a:pt x="2600" y="290"/>
                    <a:pt x="2573" y="322"/>
                    <a:pt x="2545" y="355"/>
                  </a:cubicBezTo>
                  <a:cubicBezTo>
                    <a:pt x="2447" y="514"/>
                    <a:pt x="2315" y="651"/>
                    <a:pt x="2206" y="793"/>
                  </a:cubicBezTo>
                  <a:cubicBezTo>
                    <a:pt x="2113" y="925"/>
                    <a:pt x="2025" y="1067"/>
                    <a:pt x="1921" y="1198"/>
                  </a:cubicBezTo>
                  <a:cubicBezTo>
                    <a:pt x="1834" y="1313"/>
                    <a:pt x="1735" y="1439"/>
                    <a:pt x="1648" y="1554"/>
                  </a:cubicBezTo>
                  <a:cubicBezTo>
                    <a:pt x="1429" y="1822"/>
                    <a:pt x="1204" y="2090"/>
                    <a:pt x="991" y="2364"/>
                  </a:cubicBezTo>
                  <a:cubicBezTo>
                    <a:pt x="728" y="2709"/>
                    <a:pt x="443" y="3037"/>
                    <a:pt x="175" y="3382"/>
                  </a:cubicBezTo>
                  <a:cubicBezTo>
                    <a:pt x="137" y="3437"/>
                    <a:pt x="88" y="3492"/>
                    <a:pt x="44" y="3546"/>
                  </a:cubicBezTo>
                  <a:cubicBezTo>
                    <a:pt x="55" y="3612"/>
                    <a:pt x="66" y="3689"/>
                    <a:pt x="71" y="3765"/>
                  </a:cubicBezTo>
                  <a:cubicBezTo>
                    <a:pt x="208" y="3749"/>
                    <a:pt x="339" y="3738"/>
                    <a:pt x="476" y="3716"/>
                  </a:cubicBezTo>
                  <a:cubicBezTo>
                    <a:pt x="646" y="3694"/>
                    <a:pt x="810" y="3661"/>
                    <a:pt x="974" y="3601"/>
                  </a:cubicBezTo>
                  <a:cubicBezTo>
                    <a:pt x="1182" y="3519"/>
                    <a:pt x="1368" y="3393"/>
                    <a:pt x="1544" y="3267"/>
                  </a:cubicBezTo>
                  <a:cubicBezTo>
                    <a:pt x="1741" y="3130"/>
                    <a:pt x="1932" y="2972"/>
                    <a:pt x="2096" y="2786"/>
                  </a:cubicBezTo>
                  <a:cubicBezTo>
                    <a:pt x="2255" y="2621"/>
                    <a:pt x="2365" y="2424"/>
                    <a:pt x="2474" y="2227"/>
                  </a:cubicBezTo>
                  <a:cubicBezTo>
                    <a:pt x="2605" y="1986"/>
                    <a:pt x="2715" y="1735"/>
                    <a:pt x="2802" y="1472"/>
                  </a:cubicBezTo>
                  <a:cubicBezTo>
                    <a:pt x="2863" y="1280"/>
                    <a:pt x="2917" y="1083"/>
                    <a:pt x="2928" y="875"/>
                  </a:cubicBezTo>
                  <a:cubicBezTo>
                    <a:pt x="2939" y="618"/>
                    <a:pt x="2830" y="186"/>
                    <a:pt x="2605" y="43"/>
                  </a:cubicBezTo>
                  <a:cubicBezTo>
                    <a:pt x="2563" y="12"/>
                    <a:pt x="2517" y="0"/>
                    <a:pt x="2470" y="0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72" name="Google Shape;4072;p29"/>
            <p:cNvSpPr/>
            <p:nvPr/>
          </p:nvSpPr>
          <p:spPr>
            <a:xfrm>
              <a:off x="1466675" y="2598550"/>
              <a:ext cx="74325" cy="64850"/>
            </a:xfrm>
            <a:custGeom>
              <a:avLst/>
              <a:gdLst/>
              <a:ahLst/>
              <a:cxnLst/>
              <a:rect l="l" t="t" r="r" b="b"/>
              <a:pathLst>
                <a:path w="2973" h="2594" extrusionOk="0">
                  <a:moveTo>
                    <a:pt x="768" y="0"/>
                  </a:moveTo>
                  <a:cubicBezTo>
                    <a:pt x="724" y="0"/>
                    <a:pt x="680" y="6"/>
                    <a:pt x="635" y="21"/>
                  </a:cubicBezTo>
                  <a:cubicBezTo>
                    <a:pt x="498" y="53"/>
                    <a:pt x="372" y="136"/>
                    <a:pt x="285" y="240"/>
                  </a:cubicBezTo>
                  <a:cubicBezTo>
                    <a:pt x="219" y="316"/>
                    <a:pt x="148" y="387"/>
                    <a:pt x="93" y="480"/>
                  </a:cubicBezTo>
                  <a:cubicBezTo>
                    <a:pt x="0" y="650"/>
                    <a:pt x="11" y="864"/>
                    <a:pt x="55" y="1055"/>
                  </a:cubicBezTo>
                  <a:cubicBezTo>
                    <a:pt x="93" y="1274"/>
                    <a:pt x="192" y="1477"/>
                    <a:pt x="329" y="1657"/>
                  </a:cubicBezTo>
                  <a:cubicBezTo>
                    <a:pt x="389" y="1739"/>
                    <a:pt x="443" y="1827"/>
                    <a:pt x="520" y="1904"/>
                  </a:cubicBezTo>
                  <a:cubicBezTo>
                    <a:pt x="684" y="2057"/>
                    <a:pt x="876" y="2183"/>
                    <a:pt x="1073" y="2287"/>
                  </a:cubicBezTo>
                  <a:cubicBezTo>
                    <a:pt x="1303" y="2407"/>
                    <a:pt x="1566" y="2489"/>
                    <a:pt x="1817" y="2549"/>
                  </a:cubicBezTo>
                  <a:cubicBezTo>
                    <a:pt x="2042" y="2593"/>
                    <a:pt x="2272" y="2577"/>
                    <a:pt x="2496" y="2588"/>
                  </a:cubicBezTo>
                  <a:cubicBezTo>
                    <a:pt x="2517" y="2588"/>
                    <a:pt x="2538" y="2589"/>
                    <a:pt x="2559" y="2589"/>
                  </a:cubicBezTo>
                  <a:cubicBezTo>
                    <a:pt x="2695" y="2589"/>
                    <a:pt x="2824" y="2575"/>
                    <a:pt x="2961" y="2560"/>
                  </a:cubicBezTo>
                  <a:cubicBezTo>
                    <a:pt x="2857" y="2517"/>
                    <a:pt x="2770" y="2456"/>
                    <a:pt x="2671" y="2407"/>
                  </a:cubicBezTo>
                  <a:cubicBezTo>
                    <a:pt x="2414" y="2276"/>
                    <a:pt x="2190" y="2084"/>
                    <a:pt x="1954" y="1914"/>
                  </a:cubicBezTo>
                  <a:cubicBezTo>
                    <a:pt x="1642" y="1674"/>
                    <a:pt x="1341" y="1422"/>
                    <a:pt x="1040" y="1170"/>
                  </a:cubicBezTo>
                  <a:cubicBezTo>
                    <a:pt x="854" y="1017"/>
                    <a:pt x="668" y="853"/>
                    <a:pt x="498" y="683"/>
                  </a:cubicBezTo>
                  <a:cubicBezTo>
                    <a:pt x="438" y="623"/>
                    <a:pt x="372" y="552"/>
                    <a:pt x="318" y="491"/>
                  </a:cubicBezTo>
                  <a:cubicBezTo>
                    <a:pt x="285" y="469"/>
                    <a:pt x="290" y="426"/>
                    <a:pt x="334" y="409"/>
                  </a:cubicBezTo>
                  <a:cubicBezTo>
                    <a:pt x="339" y="408"/>
                    <a:pt x="344" y="407"/>
                    <a:pt x="349" y="407"/>
                  </a:cubicBezTo>
                  <a:cubicBezTo>
                    <a:pt x="363" y="407"/>
                    <a:pt x="375" y="414"/>
                    <a:pt x="383" y="431"/>
                  </a:cubicBezTo>
                  <a:cubicBezTo>
                    <a:pt x="427" y="480"/>
                    <a:pt x="471" y="524"/>
                    <a:pt x="520" y="573"/>
                  </a:cubicBezTo>
                  <a:cubicBezTo>
                    <a:pt x="728" y="787"/>
                    <a:pt x="958" y="978"/>
                    <a:pt x="1188" y="1170"/>
                  </a:cubicBezTo>
                  <a:cubicBezTo>
                    <a:pt x="1631" y="1537"/>
                    <a:pt x="2080" y="1893"/>
                    <a:pt x="2551" y="2221"/>
                  </a:cubicBezTo>
                  <a:cubicBezTo>
                    <a:pt x="2688" y="2303"/>
                    <a:pt x="2830" y="2385"/>
                    <a:pt x="2972" y="2456"/>
                  </a:cubicBezTo>
                  <a:cubicBezTo>
                    <a:pt x="2961" y="2358"/>
                    <a:pt x="2945" y="2259"/>
                    <a:pt x="2934" y="2161"/>
                  </a:cubicBezTo>
                  <a:cubicBezTo>
                    <a:pt x="2852" y="2024"/>
                    <a:pt x="2781" y="1882"/>
                    <a:pt x="2688" y="1767"/>
                  </a:cubicBezTo>
                  <a:cubicBezTo>
                    <a:pt x="2529" y="1509"/>
                    <a:pt x="2381" y="1258"/>
                    <a:pt x="2195" y="1033"/>
                  </a:cubicBezTo>
                  <a:cubicBezTo>
                    <a:pt x="2009" y="798"/>
                    <a:pt x="1812" y="573"/>
                    <a:pt x="1571" y="398"/>
                  </a:cubicBezTo>
                  <a:cubicBezTo>
                    <a:pt x="1379" y="245"/>
                    <a:pt x="1177" y="97"/>
                    <a:pt x="936" y="26"/>
                  </a:cubicBezTo>
                  <a:cubicBezTo>
                    <a:pt x="880" y="11"/>
                    <a:pt x="825" y="0"/>
                    <a:pt x="768" y="0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73" name="Google Shape;4073;p29"/>
            <p:cNvSpPr/>
            <p:nvPr/>
          </p:nvSpPr>
          <p:spPr>
            <a:xfrm>
              <a:off x="1535900" y="2546650"/>
              <a:ext cx="39850" cy="201450"/>
            </a:xfrm>
            <a:custGeom>
              <a:avLst/>
              <a:gdLst/>
              <a:ahLst/>
              <a:cxnLst/>
              <a:rect l="l" t="t" r="r" b="b"/>
              <a:pathLst>
                <a:path w="1594" h="8058" extrusionOk="0">
                  <a:moveTo>
                    <a:pt x="6" y="0"/>
                  </a:moveTo>
                  <a:cubicBezTo>
                    <a:pt x="1" y="263"/>
                    <a:pt x="1" y="515"/>
                    <a:pt x="6" y="777"/>
                  </a:cubicBezTo>
                  <a:cubicBezTo>
                    <a:pt x="12" y="1391"/>
                    <a:pt x="55" y="1998"/>
                    <a:pt x="105" y="2611"/>
                  </a:cubicBezTo>
                  <a:cubicBezTo>
                    <a:pt x="143" y="3137"/>
                    <a:pt x="192" y="3668"/>
                    <a:pt x="253" y="4204"/>
                  </a:cubicBezTo>
                  <a:cubicBezTo>
                    <a:pt x="253" y="4226"/>
                    <a:pt x="258" y="4237"/>
                    <a:pt x="258" y="4259"/>
                  </a:cubicBezTo>
                  <a:cubicBezTo>
                    <a:pt x="258" y="4281"/>
                    <a:pt x="269" y="4292"/>
                    <a:pt x="269" y="4313"/>
                  </a:cubicBezTo>
                  <a:cubicBezTo>
                    <a:pt x="269" y="4335"/>
                    <a:pt x="274" y="4346"/>
                    <a:pt x="274" y="4368"/>
                  </a:cubicBezTo>
                  <a:cubicBezTo>
                    <a:pt x="274" y="4390"/>
                    <a:pt x="280" y="4401"/>
                    <a:pt x="280" y="4423"/>
                  </a:cubicBezTo>
                  <a:cubicBezTo>
                    <a:pt x="285" y="4472"/>
                    <a:pt x="296" y="4510"/>
                    <a:pt x="302" y="4560"/>
                  </a:cubicBezTo>
                  <a:cubicBezTo>
                    <a:pt x="302" y="4571"/>
                    <a:pt x="307" y="4587"/>
                    <a:pt x="307" y="4598"/>
                  </a:cubicBezTo>
                  <a:cubicBezTo>
                    <a:pt x="307" y="4620"/>
                    <a:pt x="313" y="4642"/>
                    <a:pt x="313" y="4664"/>
                  </a:cubicBezTo>
                  <a:cubicBezTo>
                    <a:pt x="324" y="4675"/>
                    <a:pt x="324" y="4680"/>
                    <a:pt x="324" y="4697"/>
                  </a:cubicBezTo>
                  <a:cubicBezTo>
                    <a:pt x="329" y="4746"/>
                    <a:pt x="335" y="4801"/>
                    <a:pt x="340" y="4844"/>
                  </a:cubicBezTo>
                  <a:cubicBezTo>
                    <a:pt x="411" y="5282"/>
                    <a:pt x="515" y="5715"/>
                    <a:pt x="625" y="6142"/>
                  </a:cubicBezTo>
                  <a:cubicBezTo>
                    <a:pt x="734" y="6585"/>
                    <a:pt x="844" y="7023"/>
                    <a:pt x="986" y="7455"/>
                  </a:cubicBezTo>
                  <a:cubicBezTo>
                    <a:pt x="1052" y="7658"/>
                    <a:pt x="1134" y="7855"/>
                    <a:pt x="1216" y="8057"/>
                  </a:cubicBezTo>
                  <a:lnTo>
                    <a:pt x="1594" y="8057"/>
                  </a:lnTo>
                  <a:cubicBezTo>
                    <a:pt x="1517" y="7931"/>
                    <a:pt x="1451" y="7800"/>
                    <a:pt x="1402" y="7658"/>
                  </a:cubicBezTo>
                  <a:cubicBezTo>
                    <a:pt x="1260" y="7411"/>
                    <a:pt x="1128" y="7160"/>
                    <a:pt x="1063" y="6881"/>
                  </a:cubicBezTo>
                  <a:cubicBezTo>
                    <a:pt x="931" y="6399"/>
                    <a:pt x="794" y="5923"/>
                    <a:pt x="679" y="5441"/>
                  </a:cubicBezTo>
                  <a:cubicBezTo>
                    <a:pt x="630" y="5244"/>
                    <a:pt x="603" y="5036"/>
                    <a:pt x="575" y="4833"/>
                  </a:cubicBezTo>
                  <a:cubicBezTo>
                    <a:pt x="570" y="4828"/>
                    <a:pt x="570" y="4812"/>
                    <a:pt x="570" y="4806"/>
                  </a:cubicBezTo>
                  <a:lnTo>
                    <a:pt x="570" y="4779"/>
                  </a:lnTo>
                  <a:cubicBezTo>
                    <a:pt x="559" y="4762"/>
                    <a:pt x="559" y="4757"/>
                    <a:pt x="559" y="4746"/>
                  </a:cubicBezTo>
                  <a:cubicBezTo>
                    <a:pt x="554" y="4702"/>
                    <a:pt x="554" y="4669"/>
                    <a:pt x="548" y="4625"/>
                  </a:cubicBezTo>
                  <a:cubicBezTo>
                    <a:pt x="537" y="4614"/>
                    <a:pt x="537" y="4598"/>
                    <a:pt x="537" y="4587"/>
                  </a:cubicBezTo>
                  <a:cubicBezTo>
                    <a:pt x="532" y="4560"/>
                    <a:pt x="532" y="4527"/>
                    <a:pt x="526" y="4489"/>
                  </a:cubicBezTo>
                  <a:cubicBezTo>
                    <a:pt x="521" y="4434"/>
                    <a:pt x="515" y="4390"/>
                    <a:pt x="504" y="4335"/>
                  </a:cubicBezTo>
                  <a:cubicBezTo>
                    <a:pt x="499" y="4253"/>
                    <a:pt x="488" y="4171"/>
                    <a:pt x="477" y="4089"/>
                  </a:cubicBezTo>
                  <a:cubicBezTo>
                    <a:pt x="428" y="3678"/>
                    <a:pt x="384" y="3257"/>
                    <a:pt x="340" y="2841"/>
                  </a:cubicBezTo>
                  <a:cubicBezTo>
                    <a:pt x="280" y="1943"/>
                    <a:pt x="225" y="1040"/>
                    <a:pt x="242" y="148"/>
                  </a:cubicBezTo>
                  <a:lnTo>
                    <a:pt x="242" y="49"/>
                  </a:lnTo>
                  <a:cubicBezTo>
                    <a:pt x="220" y="49"/>
                    <a:pt x="198" y="22"/>
                    <a:pt x="198" y="0"/>
                  </a:cubicBezTo>
                  <a:cubicBezTo>
                    <a:pt x="168" y="6"/>
                    <a:pt x="135" y="8"/>
                    <a:pt x="102" y="8"/>
                  </a:cubicBezTo>
                  <a:cubicBezTo>
                    <a:pt x="69" y="8"/>
                    <a:pt x="36" y="6"/>
                    <a:pt x="6" y="0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74" name="Google Shape;4074;p29"/>
            <p:cNvSpPr/>
            <p:nvPr/>
          </p:nvSpPr>
          <p:spPr>
            <a:xfrm>
              <a:off x="1477750" y="2424275"/>
              <a:ext cx="112500" cy="121300"/>
            </a:xfrm>
            <a:custGeom>
              <a:avLst/>
              <a:gdLst/>
              <a:ahLst/>
              <a:cxnLst/>
              <a:rect l="l" t="t" r="r" b="b"/>
              <a:pathLst>
                <a:path w="4500" h="4852" extrusionOk="0">
                  <a:moveTo>
                    <a:pt x="2327" y="3023"/>
                  </a:moveTo>
                  <a:cubicBezTo>
                    <a:pt x="2381" y="3023"/>
                    <a:pt x="2436" y="3029"/>
                    <a:pt x="2496" y="3034"/>
                  </a:cubicBezTo>
                  <a:cubicBezTo>
                    <a:pt x="2540" y="3045"/>
                    <a:pt x="2584" y="3051"/>
                    <a:pt x="2622" y="3083"/>
                  </a:cubicBezTo>
                  <a:cubicBezTo>
                    <a:pt x="2787" y="3127"/>
                    <a:pt x="2819" y="3291"/>
                    <a:pt x="2683" y="3401"/>
                  </a:cubicBezTo>
                  <a:cubicBezTo>
                    <a:pt x="2557" y="3499"/>
                    <a:pt x="2387" y="3516"/>
                    <a:pt x="2239" y="3516"/>
                  </a:cubicBezTo>
                  <a:cubicBezTo>
                    <a:pt x="2102" y="3510"/>
                    <a:pt x="1883" y="3499"/>
                    <a:pt x="1807" y="3357"/>
                  </a:cubicBezTo>
                  <a:cubicBezTo>
                    <a:pt x="1785" y="3308"/>
                    <a:pt x="1779" y="3248"/>
                    <a:pt x="1812" y="3198"/>
                  </a:cubicBezTo>
                  <a:cubicBezTo>
                    <a:pt x="1840" y="3166"/>
                    <a:pt x="1889" y="3144"/>
                    <a:pt x="1922" y="3127"/>
                  </a:cubicBezTo>
                  <a:cubicBezTo>
                    <a:pt x="2048" y="3051"/>
                    <a:pt x="2190" y="3023"/>
                    <a:pt x="2327" y="3023"/>
                  </a:cubicBezTo>
                  <a:close/>
                  <a:moveTo>
                    <a:pt x="2558" y="0"/>
                  </a:moveTo>
                  <a:cubicBezTo>
                    <a:pt x="2501" y="0"/>
                    <a:pt x="2443" y="8"/>
                    <a:pt x="2387" y="24"/>
                  </a:cubicBezTo>
                  <a:cubicBezTo>
                    <a:pt x="2360" y="35"/>
                    <a:pt x="2332" y="46"/>
                    <a:pt x="2305" y="62"/>
                  </a:cubicBezTo>
                  <a:cubicBezTo>
                    <a:pt x="2277" y="73"/>
                    <a:pt x="2256" y="95"/>
                    <a:pt x="2228" y="117"/>
                  </a:cubicBezTo>
                  <a:cubicBezTo>
                    <a:pt x="2091" y="237"/>
                    <a:pt x="2026" y="451"/>
                    <a:pt x="2031" y="642"/>
                  </a:cubicBezTo>
                  <a:cubicBezTo>
                    <a:pt x="2031" y="861"/>
                    <a:pt x="2059" y="1075"/>
                    <a:pt x="2102" y="1283"/>
                  </a:cubicBezTo>
                  <a:cubicBezTo>
                    <a:pt x="2130" y="1419"/>
                    <a:pt x="2163" y="1551"/>
                    <a:pt x="2190" y="1688"/>
                  </a:cubicBezTo>
                  <a:cubicBezTo>
                    <a:pt x="2195" y="1737"/>
                    <a:pt x="2253" y="1902"/>
                    <a:pt x="2176" y="1902"/>
                  </a:cubicBezTo>
                  <a:cubicBezTo>
                    <a:pt x="2168" y="1902"/>
                    <a:pt x="2158" y="1900"/>
                    <a:pt x="2146" y="1896"/>
                  </a:cubicBezTo>
                  <a:cubicBezTo>
                    <a:pt x="2113" y="1874"/>
                    <a:pt x="2097" y="1830"/>
                    <a:pt x="2080" y="1797"/>
                  </a:cubicBezTo>
                  <a:cubicBezTo>
                    <a:pt x="2026" y="1710"/>
                    <a:pt x="1976" y="1622"/>
                    <a:pt x="1927" y="1529"/>
                  </a:cubicBezTo>
                  <a:cubicBezTo>
                    <a:pt x="1763" y="1266"/>
                    <a:pt x="1593" y="943"/>
                    <a:pt x="1287" y="845"/>
                  </a:cubicBezTo>
                  <a:cubicBezTo>
                    <a:pt x="1251" y="837"/>
                    <a:pt x="1218" y="832"/>
                    <a:pt x="1187" y="832"/>
                  </a:cubicBezTo>
                  <a:cubicBezTo>
                    <a:pt x="1155" y="832"/>
                    <a:pt x="1125" y="837"/>
                    <a:pt x="1095" y="845"/>
                  </a:cubicBezTo>
                  <a:cubicBezTo>
                    <a:pt x="1062" y="856"/>
                    <a:pt x="1035" y="872"/>
                    <a:pt x="1008" y="894"/>
                  </a:cubicBezTo>
                  <a:cubicBezTo>
                    <a:pt x="991" y="899"/>
                    <a:pt x="980" y="916"/>
                    <a:pt x="964" y="921"/>
                  </a:cubicBezTo>
                  <a:cubicBezTo>
                    <a:pt x="876" y="993"/>
                    <a:pt x="811" y="1091"/>
                    <a:pt x="772" y="1195"/>
                  </a:cubicBezTo>
                  <a:cubicBezTo>
                    <a:pt x="712" y="1348"/>
                    <a:pt x="696" y="1513"/>
                    <a:pt x="696" y="1666"/>
                  </a:cubicBezTo>
                  <a:cubicBezTo>
                    <a:pt x="690" y="1912"/>
                    <a:pt x="750" y="2153"/>
                    <a:pt x="871" y="2366"/>
                  </a:cubicBezTo>
                  <a:cubicBezTo>
                    <a:pt x="936" y="2498"/>
                    <a:pt x="1019" y="2624"/>
                    <a:pt x="1095" y="2750"/>
                  </a:cubicBezTo>
                  <a:lnTo>
                    <a:pt x="1177" y="2870"/>
                  </a:lnTo>
                  <a:lnTo>
                    <a:pt x="1259" y="2996"/>
                  </a:lnTo>
                  <a:cubicBezTo>
                    <a:pt x="1281" y="3026"/>
                    <a:pt x="1255" y="3066"/>
                    <a:pt x="1225" y="3066"/>
                  </a:cubicBezTo>
                  <a:cubicBezTo>
                    <a:pt x="1216" y="3066"/>
                    <a:pt x="1207" y="3063"/>
                    <a:pt x="1199" y="3056"/>
                  </a:cubicBezTo>
                  <a:cubicBezTo>
                    <a:pt x="986" y="2865"/>
                    <a:pt x="586" y="2476"/>
                    <a:pt x="302" y="2476"/>
                  </a:cubicBezTo>
                  <a:cubicBezTo>
                    <a:pt x="66" y="2498"/>
                    <a:pt x="0" y="2646"/>
                    <a:pt x="22" y="2870"/>
                  </a:cubicBezTo>
                  <a:cubicBezTo>
                    <a:pt x="28" y="2941"/>
                    <a:pt x="39" y="3001"/>
                    <a:pt x="55" y="3073"/>
                  </a:cubicBezTo>
                  <a:cubicBezTo>
                    <a:pt x="66" y="3138"/>
                    <a:pt x="88" y="3198"/>
                    <a:pt x="110" y="3259"/>
                  </a:cubicBezTo>
                  <a:cubicBezTo>
                    <a:pt x="121" y="3302"/>
                    <a:pt x="143" y="3346"/>
                    <a:pt x="165" y="3385"/>
                  </a:cubicBezTo>
                  <a:cubicBezTo>
                    <a:pt x="203" y="3461"/>
                    <a:pt x="252" y="3543"/>
                    <a:pt x="307" y="3614"/>
                  </a:cubicBezTo>
                  <a:cubicBezTo>
                    <a:pt x="334" y="3658"/>
                    <a:pt x="362" y="3691"/>
                    <a:pt x="395" y="3735"/>
                  </a:cubicBezTo>
                  <a:cubicBezTo>
                    <a:pt x="416" y="3762"/>
                    <a:pt x="438" y="3784"/>
                    <a:pt x="455" y="3806"/>
                  </a:cubicBezTo>
                  <a:cubicBezTo>
                    <a:pt x="504" y="3855"/>
                    <a:pt x="548" y="3910"/>
                    <a:pt x="592" y="3959"/>
                  </a:cubicBezTo>
                  <a:cubicBezTo>
                    <a:pt x="701" y="4069"/>
                    <a:pt x="827" y="4173"/>
                    <a:pt x="947" y="4255"/>
                  </a:cubicBezTo>
                  <a:cubicBezTo>
                    <a:pt x="991" y="4282"/>
                    <a:pt x="1035" y="4310"/>
                    <a:pt x="1073" y="4331"/>
                  </a:cubicBezTo>
                  <a:cubicBezTo>
                    <a:pt x="1139" y="4370"/>
                    <a:pt x="1205" y="4403"/>
                    <a:pt x="1265" y="4430"/>
                  </a:cubicBezTo>
                  <a:cubicBezTo>
                    <a:pt x="1352" y="4474"/>
                    <a:pt x="1440" y="4507"/>
                    <a:pt x="1533" y="4539"/>
                  </a:cubicBezTo>
                  <a:cubicBezTo>
                    <a:pt x="1621" y="4578"/>
                    <a:pt x="1714" y="4616"/>
                    <a:pt x="1807" y="4649"/>
                  </a:cubicBezTo>
                  <a:cubicBezTo>
                    <a:pt x="1905" y="4687"/>
                    <a:pt x="2009" y="4726"/>
                    <a:pt x="2113" y="4753"/>
                  </a:cubicBezTo>
                  <a:cubicBezTo>
                    <a:pt x="2124" y="4758"/>
                    <a:pt x="2146" y="4758"/>
                    <a:pt x="2163" y="4769"/>
                  </a:cubicBezTo>
                  <a:cubicBezTo>
                    <a:pt x="2179" y="4775"/>
                    <a:pt x="2206" y="4780"/>
                    <a:pt x="2228" y="4786"/>
                  </a:cubicBezTo>
                  <a:lnTo>
                    <a:pt x="2245" y="4786"/>
                  </a:lnTo>
                  <a:cubicBezTo>
                    <a:pt x="2250" y="4786"/>
                    <a:pt x="2256" y="4786"/>
                    <a:pt x="2261" y="4797"/>
                  </a:cubicBezTo>
                  <a:lnTo>
                    <a:pt x="2272" y="4797"/>
                  </a:lnTo>
                  <a:cubicBezTo>
                    <a:pt x="2283" y="4797"/>
                    <a:pt x="2288" y="4802"/>
                    <a:pt x="2305" y="4802"/>
                  </a:cubicBezTo>
                  <a:lnTo>
                    <a:pt x="2403" y="4802"/>
                  </a:lnTo>
                  <a:cubicBezTo>
                    <a:pt x="2442" y="4802"/>
                    <a:pt x="2491" y="4802"/>
                    <a:pt x="2529" y="4797"/>
                  </a:cubicBezTo>
                  <a:lnTo>
                    <a:pt x="2551" y="4797"/>
                  </a:lnTo>
                  <a:cubicBezTo>
                    <a:pt x="2557" y="4797"/>
                    <a:pt x="2568" y="4786"/>
                    <a:pt x="2573" y="4786"/>
                  </a:cubicBezTo>
                  <a:lnTo>
                    <a:pt x="2628" y="4786"/>
                  </a:lnTo>
                  <a:cubicBezTo>
                    <a:pt x="2644" y="4797"/>
                    <a:pt x="2655" y="4830"/>
                    <a:pt x="2644" y="4851"/>
                  </a:cubicBezTo>
                  <a:lnTo>
                    <a:pt x="2655" y="4851"/>
                  </a:lnTo>
                  <a:cubicBezTo>
                    <a:pt x="2661" y="4852"/>
                    <a:pt x="2667" y="4852"/>
                    <a:pt x="2673" y="4852"/>
                  </a:cubicBezTo>
                  <a:cubicBezTo>
                    <a:pt x="2830" y="4852"/>
                    <a:pt x="2967" y="4784"/>
                    <a:pt x="3115" y="4731"/>
                  </a:cubicBezTo>
                  <a:cubicBezTo>
                    <a:pt x="3400" y="4589"/>
                    <a:pt x="3635" y="4364"/>
                    <a:pt x="3887" y="4167"/>
                  </a:cubicBezTo>
                  <a:cubicBezTo>
                    <a:pt x="4084" y="4008"/>
                    <a:pt x="4281" y="3822"/>
                    <a:pt x="4379" y="3576"/>
                  </a:cubicBezTo>
                  <a:cubicBezTo>
                    <a:pt x="4467" y="3390"/>
                    <a:pt x="4489" y="3105"/>
                    <a:pt x="4264" y="3007"/>
                  </a:cubicBezTo>
                  <a:cubicBezTo>
                    <a:pt x="4207" y="2985"/>
                    <a:pt x="4147" y="2977"/>
                    <a:pt x="4087" y="2977"/>
                  </a:cubicBezTo>
                  <a:cubicBezTo>
                    <a:pt x="3965" y="2977"/>
                    <a:pt x="3842" y="3012"/>
                    <a:pt x="3728" y="3045"/>
                  </a:cubicBezTo>
                  <a:cubicBezTo>
                    <a:pt x="3662" y="3062"/>
                    <a:pt x="3586" y="3089"/>
                    <a:pt x="3525" y="3127"/>
                  </a:cubicBezTo>
                  <a:cubicBezTo>
                    <a:pt x="3498" y="3144"/>
                    <a:pt x="3471" y="3171"/>
                    <a:pt x="3432" y="3187"/>
                  </a:cubicBezTo>
                  <a:cubicBezTo>
                    <a:pt x="3426" y="3192"/>
                    <a:pt x="3419" y="3194"/>
                    <a:pt x="3413" y="3194"/>
                  </a:cubicBezTo>
                  <a:cubicBezTo>
                    <a:pt x="3388" y="3194"/>
                    <a:pt x="3368" y="3164"/>
                    <a:pt x="3372" y="3138"/>
                  </a:cubicBezTo>
                  <a:cubicBezTo>
                    <a:pt x="3378" y="3089"/>
                    <a:pt x="3443" y="3078"/>
                    <a:pt x="3476" y="3051"/>
                  </a:cubicBezTo>
                  <a:cubicBezTo>
                    <a:pt x="3564" y="2974"/>
                    <a:pt x="3651" y="2897"/>
                    <a:pt x="3733" y="2815"/>
                  </a:cubicBezTo>
                  <a:lnTo>
                    <a:pt x="3799" y="2755"/>
                  </a:lnTo>
                  <a:cubicBezTo>
                    <a:pt x="3859" y="2689"/>
                    <a:pt x="3925" y="2618"/>
                    <a:pt x="3996" y="2542"/>
                  </a:cubicBezTo>
                  <a:cubicBezTo>
                    <a:pt x="4045" y="2487"/>
                    <a:pt x="4084" y="2443"/>
                    <a:pt x="4128" y="2377"/>
                  </a:cubicBezTo>
                  <a:cubicBezTo>
                    <a:pt x="4188" y="2295"/>
                    <a:pt x="4248" y="2208"/>
                    <a:pt x="4303" y="2120"/>
                  </a:cubicBezTo>
                  <a:cubicBezTo>
                    <a:pt x="4319" y="2093"/>
                    <a:pt x="4336" y="2065"/>
                    <a:pt x="4352" y="2038"/>
                  </a:cubicBezTo>
                  <a:lnTo>
                    <a:pt x="4374" y="1994"/>
                  </a:lnTo>
                  <a:cubicBezTo>
                    <a:pt x="4390" y="1956"/>
                    <a:pt x="4412" y="1907"/>
                    <a:pt x="4429" y="1868"/>
                  </a:cubicBezTo>
                  <a:cubicBezTo>
                    <a:pt x="4467" y="1764"/>
                    <a:pt x="4489" y="1660"/>
                    <a:pt x="4494" y="1567"/>
                  </a:cubicBezTo>
                  <a:cubicBezTo>
                    <a:pt x="4500" y="1419"/>
                    <a:pt x="4412" y="1255"/>
                    <a:pt x="4264" y="1244"/>
                  </a:cubicBezTo>
                  <a:cubicBezTo>
                    <a:pt x="4233" y="1240"/>
                    <a:pt x="4202" y="1238"/>
                    <a:pt x="4171" y="1238"/>
                  </a:cubicBezTo>
                  <a:cubicBezTo>
                    <a:pt x="4079" y="1238"/>
                    <a:pt x="3991" y="1257"/>
                    <a:pt x="3909" y="1294"/>
                  </a:cubicBezTo>
                  <a:cubicBezTo>
                    <a:pt x="3777" y="1354"/>
                    <a:pt x="3668" y="1447"/>
                    <a:pt x="3580" y="1567"/>
                  </a:cubicBezTo>
                  <a:cubicBezTo>
                    <a:pt x="3515" y="1649"/>
                    <a:pt x="3476" y="1737"/>
                    <a:pt x="3432" y="1825"/>
                  </a:cubicBezTo>
                  <a:cubicBezTo>
                    <a:pt x="3421" y="1857"/>
                    <a:pt x="3405" y="1885"/>
                    <a:pt x="3394" y="1923"/>
                  </a:cubicBezTo>
                  <a:cubicBezTo>
                    <a:pt x="3389" y="1934"/>
                    <a:pt x="3372" y="1939"/>
                    <a:pt x="3367" y="1950"/>
                  </a:cubicBezTo>
                  <a:cubicBezTo>
                    <a:pt x="3364" y="1951"/>
                    <a:pt x="3362" y="1951"/>
                    <a:pt x="3359" y="1951"/>
                  </a:cubicBezTo>
                  <a:cubicBezTo>
                    <a:pt x="3320" y="1951"/>
                    <a:pt x="3297" y="1910"/>
                    <a:pt x="3312" y="1874"/>
                  </a:cubicBezTo>
                  <a:cubicBezTo>
                    <a:pt x="3317" y="1792"/>
                    <a:pt x="3317" y="1715"/>
                    <a:pt x="3317" y="1633"/>
                  </a:cubicBezTo>
                  <a:cubicBezTo>
                    <a:pt x="3323" y="1474"/>
                    <a:pt x="3323" y="1326"/>
                    <a:pt x="3312" y="1168"/>
                  </a:cubicBezTo>
                  <a:cubicBezTo>
                    <a:pt x="3285" y="828"/>
                    <a:pt x="3241" y="445"/>
                    <a:pt x="2995" y="188"/>
                  </a:cubicBezTo>
                  <a:cubicBezTo>
                    <a:pt x="2881" y="63"/>
                    <a:pt x="2721" y="0"/>
                    <a:pt x="2558" y="0"/>
                  </a:cubicBezTo>
                  <a:close/>
                </a:path>
              </a:pathLst>
            </a:custGeom>
            <a:solidFill>
              <a:srgbClr val="F5B8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75" name="Google Shape;4075;p29"/>
            <p:cNvSpPr/>
            <p:nvPr/>
          </p:nvSpPr>
          <p:spPr>
            <a:xfrm>
              <a:off x="1524150" y="2502225"/>
              <a:ext cx="21625" cy="7825"/>
            </a:xfrm>
            <a:custGeom>
              <a:avLst/>
              <a:gdLst/>
              <a:ahLst/>
              <a:cxnLst/>
              <a:rect l="l" t="t" r="r" b="b"/>
              <a:pathLst>
                <a:path w="865" h="313" extrusionOk="0">
                  <a:moveTo>
                    <a:pt x="478" y="0"/>
                  </a:moveTo>
                  <a:cubicBezTo>
                    <a:pt x="373" y="0"/>
                    <a:pt x="271" y="17"/>
                    <a:pt x="175" y="53"/>
                  </a:cubicBezTo>
                  <a:lnTo>
                    <a:pt x="33" y="135"/>
                  </a:lnTo>
                  <a:cubicBezTo>
                    <a:pt x="27" y="146"/>
                    <a:pt x="27" y="152"/>
                    <a:pt x="27" y="152"/>
                  </a:cubicBezTo>
                  <a:cubicBezTo>
                    <a:pt x="0" y="288"/>
                    <a:pt x="224" y="294"/>
                    <a:pt x="312" y="310"/>
                  </a:cubicBezTo>
                  <a:cubicBezTo>
                    <a:pt x="335" y="311"/>
                    <a:pt x="358" y="312"/>
                    <a:pt x="382" y="312"/>
                  </a:cubicBezTo>
                  <a:cubicBezTo>
                    <a:pt x="473" y="312"/>
                    <a:pt x="570" y="302"/>
                    <a:pt x="657" y="272"/>
                  </a:cubicBezTo>
                  <a:cubicBezTo>
                    <a:pt x="712" y="245"/>
                    <a:pt x="865" y="173"/>
                    <a:pt x="810" y="97"/>
                  </a:cubicBezTo>
                  <a:cubicBezTo>
                    <a:pt x="794" y="69"/>
                    <a:pt x="755" y="69"/>
                    <a:pt x="744" y="42"/>
                  </a:cubicBezTo>
                  <a:cubicBezTo>
                    <a:pt x="742" y="43"/>
                    <a:pt x="740" y="43"/>
                    <a:pt x="738" y="43"/>
                  </a:cubicBezTo>
                  <a:cubicBezTo>
                    <a:pt x="719" y="43"/>
                    <a:pt x="699" y="20"/>
                    <a:pt x="684" y="20"/>
                  </a:cubicBezTo>
                  <a:cubicBezTo>
                    <a:pt x="615" y="7"/>
                    <a:pt x="546" y="0"/>
                    <a:pt x="478" y="0"/>
                  </a:cubicBezTo>
                  <a:close/>
                </a:path>
              </a:pathLst>
            </a:custGeom>
            <a:solidFill>
              <a:srgbClr val="E763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76" name="Google Shape;4076;p29"/>
            <p:cNvSpPr/>
            <p:nvPr/>
          </p:nvSpPr>
          <p:spPr>
            <a:xfrm>
              <a:off x="1477750" y="2424275"/>
              <a:ext cx="112500" cy="121300"/>
            </a:xfrm>
            <a:custGeom>
              <a:avLst/>
              <a:gdLst/>
              <a:ahLst/>
              <a:cxnLst/>
              <a:rect l="l" t="t" r="r" b="b"/>
              <a:pathLst>
                <a:path w="4500" h="4852" extrusionOk="0">
                  <a:moveTo>
                    <a:pt x="2327" y="3023"/>
                  </a:moveTo>
                  <a:cubicBezTo>
                    <a:pt x="2381" y="3023"/>
                    <a:pt x="2436" y="3029"/>
                    <a:pt x="2496" y="3034"/>
                  </a:cubicBezTo>
                  <a:cubicBezTo>
                    <a:pt x="2540" y="3045"/>
                    <a:pt x="2584" y="3051"/>
                    <a:pt x="2622" y="3083"/>
                  </a:cubicBezTo>
                  <a:cubicBezTo>
                    <a:pt x="2787" y="3127"/>
                    <a:pt x="2819" y="3291"/>
                    <a:pt x="2683" y="3401"/>
                  </a:cubicBezTo>
                  <a:cubicBezTo>
                    <a:pt x="2557" y="3499"/>
                    <a:pt x="2387" y="3516"/>
                    <a:pt x="2239" y="3516"/>
                  </a:cubicBezTo>
                  <a:cubicBezTo>
                    <a:pt x="2102" y="3510"/>
                    <a:pt x="1883" y="3499"/>
                    <a:pt x="1807" y="3357"/>
                  </a:cubicBezTo>
                  <a:cubicBezTo>
                    <a:pt x="1785" y="3308"/>
                    <a:pt x="1779" y="3248"/>
                    <a:pt x="1812" y="3198"/>
                  </a:cubicBezTo>
                  <a:cubicBezTo>
                    <a:pt x="1840" y="3166"/>
                    <a:pt x="1889" y="3144"/>
                    <a:pt x="1922" y="3127"/>
                  </a:cubicBezTo>
                  <a:cubicBezTo>
                    <a:pt x="2048" y="3051"/>
                    <a:pt x="2190" y="3023"/>
                    <a:pt x="2327" y="3023"/>
                  </a:cubicBezTo>
                  <a:close/>
                  <a:moveTo>
                    <a:pt x="2558" y="0"/>
                  </a:moveTo>
                  <a:cubicBezTo>
                    <a:pt x="2501" y="0"/>
                    <a:pt x="2443" y="8"/>
                    <a:pt x="2387" y="24"/>
                  </a:cubicBezTo>
                  <a:cubicBezTo>
                    <a:pt x="2360" y="35"/>
                    <a:pt x="2332" y="46"/>
                    <a:pt x="2305" y="62"/>
                  </a:cubicBezTo>
                  <a:cubicBezTo>
                    <a:pt x="2277" y="73"/>
                    <a:pt x="2256" y="95"/>
                    <a:pt x="2228" y="117"/>
                  </a:cubicBezTo>
                  <a:cubicBezTo>
                    <a:pt x="2091" y="237"/>
                    <a:pt x="2026" y="451"/>
                    <a:pt x="2031" y="642"/>
                  </a:cubicBezTo>
                  <a:cubicBezTo>
                    <a:pt x="2031" y="861"/>
                    <a:pt x="2059" y="1075"/>
                    <a:pt x="2102" y="1283"/>
                  </a:cubicBezTo>
                  <a:cubicBezTo>
                    <a:pt x="2130" y="1419"/>
                    <a:pt x="2163" y="1551"/>
                    <a:pt x="2190" y="1688"/>
                  </a:cubicBezTo>
                  <a:cubicBezTo>
                    <a:pt x="2195" y="1737"/>
                    <a:pt x="2253" y="1902"/>
                    <a:pt x="2176" y="1902"/>
                  </a:cubicBezTo>
                  <a:cubicBezTo>
                    <a:pt x="2168" y="1902"/>
                    <a:pt x="2158" y="1900"/>
                    <a:pt x="2146" y="1896"/>
                  </a:cubicBezTo>
                  <a:cubicBezTo>
                    <a:pt x="2113" y="1874"/>
                    <a:pt x="2097" y="1830"/>
                    <a:pt x="2080" y="1797"/>
                  </a:cubicBezTo>
                  <a:cubicBezTo>
                    <a:pt x="2026" y="1710"/>
                    <a:pt x="1976" y="1622"/>
                    <a:pt x="1927" y="1529"/>
                  </a:cubicBezTo>
                  <a:cubicBezTo>
                    <a:pt x="1763" y="1266"/>
                    <a:pt x="1593" y="943"/>
                    <a:pt x="1287" y="845"/>
                  </a:cubicBezTo>
                  <a:cubicBezTo>
                    <a:pt x="1251" y="837"/>
                    <a:pt x="1218" y="832"/>
                    <a:pt x="1187" y="832"/>
                  </a:cubicBezTo>
                  <a:cubicBezTo>
                    <a:pt x="1155" y="832"/>
                    <a:pt x="1125" y="837"/>
                    <a:pt x="1095" y="845"/>
                  </a:cubicBezTo>
                  <a:cubicBezTo>
                    <a:pt x="1062" y="856"/>
                    <a:pt x="1035" y="872"/>
                    <a:pt x="1008" y="894"/>
                  </a:cubicBezTo>
                  <a:cubicBezTo>
                    <a:pt x="991" y="899"/>
                    <a:pt x="980" y="916"/>
                    <a:pt x="964" y="921"/>
                  </a:cubicBezTo>
                  <a:cubicBezTo>
                    <a:pt x="876" y="993"/>
                    <a:pt x="811" y="1091"/>
                    <a:pt x="772" y="1195"/>
                  </a:cubicBezTo>
                  <a:cubicBezTo>
                    <a:pt x="712" y="1348"/>
                    <a:pt x="696" y="1513"/>
                    <a:pt x="696" y="1666"/>
                  </a:cubicBezTo>
                  <a:cubicBezTo>
                    <a:pt x="690" y="1912"/>
                    <a:pt x="750" y="2153"/>
                    <a:pt x="871" y="2366"/>
                  </a:cubicBezTo>
                  <a:cubicBezTo>
                    <a:pt x="936" y="2498"/>
                    <a:pt x="1019" y="2624"/>
                    <a:pt x="1095" y="2750"/>
                  </a:cubicBezTo>
                  <a:lnTo>
                    <a:pt x="1177" y="2870"/>
                  </a:lnTo>
                  <a:lnTo>
                    <a:pt x="1259" y="2996"/>
                  </a:lnTo>
                  <a:cubicBezTo>
                    <a:pt x="1281" y="3026"/>
                    <a:pt x="1255" y="3066"/>
                    <a:pt x="1225" y="3066"/>
                  </a:cubicBezTo>
                  <a:cubicBezTo>
                    <a:pt x="1216" y="3066"/>
                    <a:pt x="1207" y="3063"/>
                    <a:pt x="1199" y="3056"/>
                  </a:cubicBezTo>
                  <a:cubicBezTo>
                    <a:pt x="986" y="2865"/>
                    <a:pt x="586" y="2476"/>
                    <a:pt x="302" y="2476"/>
                  </a:cubicBezTo>
                  <a:cubicBezTo>
                    <a:pt x="66" y="2498"/>
                    <a:pt x="0" y="2646"/>
                    <a:pt x="22" y="2870"/>
                  </a:cubicBezTo>
                  <a:cubicBezTo>
                    <a:pt x="28" y="2941"/>
                    <a:pt x="39" y="3001"/>
                    <a:pt x="55" y="3073"/>
                  </a:cubicBezTo>
                  <a:cubicBezTo>
                    <a:pt x="66" y="3138"/>
                    <a:pt x="88" y="3198"/>
                    <a:pt x="110" y="3259"/>
                  </a:cubicBezTo>
                  <a:cubicBezTo>
                    <a:pt x="121" y="3302"/>
                    <a:pt x="143" y="3346"/>
                    <a:pt x="165" y="3385"/>
                  </a:cubicBezTo>
                  <a:cubicBezTo>
                    <a:pt x="203" y="3461"/>
                    <a:pt x="252" y="3543"/>
                    <a:pt x="307" y="3614"/>
                  </a:cubicBezTo>
                  <a:cubicBezTo>
                    <a:pt x="334" y="3658"/>
                    <a:pt x="362" y="3691"/>
                    <a:pt x="395" y="3735"/>
                  </a:cubicBezTo>
                  <a:cubicBezTo>
                    <a:pt x="416" y="3762"/>
                    <a:pt x="438" y="3784"/>
                    <a:pt x="455" y="3806"/>
                  </a:cubicBezTo>
                  <a:cubicBezTo>
                    <a:pt x="504" y="3855"/>
                    <a:pt x="548" y="3910"/>
                    <a:pt x="592" y="3959"/>
                  </a:cubicBezTo>
                  <a:cubicBezTo>
                    <a:pt x="701" y="4069"/>
                    <a:pt x="827" y="4173"/>
                    <a:pt x="947" y="4255"/>
                  </a:cubicBezTo>
                  <a:cubicBezTo>
                    <a:pt x="991" y="4282"/>
                    <a:pt x="1035" y="4310"/>
                    <a:pt x="1073" y="4331"/>
                  </a:cubicBezTo>
                  <a:cubicBezTo>
                    <a:pt x="1139" y="4370"/>
                    <a:pt x="1205" y="4403"/>
                    <a:pt x="1265" y="4430"/>
                  </a:cubicBezTo>
                  <a:cubicBezTo>
                    <a:pt x="1352" y="4474"/>
                    <a:pt x="1440" y="4507"/>
                    <a:pt x="1533" y="4539"/>
                  </a:cubicBezTo>
                  <a:cubicBezTo>
                    <a:pt x="1621" y="4578"/>
                    <a:pt x="1714" y="4616"/>
                    <a:pt x="1807" y="4649"/>
                  </a:cubicBezTo>
                  <a:cubicBezTo>
                    <a:pt x="1905" y="4687"/>
                    <a:pt x="2009" y="4726"/>
                    <a:pt x="2113" y="4753"/>
                  </a:cubicBezTo>
                  <a:cubicBezTo>
                    <a:pt x="2124" y="4758"/>
                    <a:pt x="2146" y="4758"/>
                    <a:pt x="2163" y="4769"/>
                  </a:cubicBezTo>
                  <a:cubicBezTo>
                    <a:pt x="2179" y="4775"/>
                    <a:pt x="2206" y="4780"/>
                    <a:pt x="2228" y="4786"/>
                  </a:cubicBezTo>
                  <a:lnTo>
                    <a:pt x="2245" y="4786"/>
                  </a:lnTo>
                  <a:cubicBezTo>
                    <a:pt x="2250" y="4786"/>
                    <a:pt x="2256" y="4786"/>
                    <a:pt x="2261" y="4797"/>
                  </a:cubicBezTo>
                  <a:lnTo>
                    <a:pt x="2272" y="4797"/>
                  </a:lnTo>
                  <a:cubicBezTo>
                    <a:pt x="2283" y="4797"/>
                    <a:pt x="2288" y="4802"/>
                    <a:pt x="2305" y="4802"/>
                  </a:cubicBezTo>
                  <a:lnTo>
                    <a:pt x="2403" y="4802"/>
                  </a:lnTo>
                  <a:cubicBezTo>
                    <a:pt x="2442" y="4802"/>
                    <a:pt x="2491" y="4802"/>
                    <a:pt x="2529" y="4797"/>
                  </a:cubicBezTo>
                  <a:lnTo>
                    <a:pt x="2551" y="4797"/>
                  </a:lnTo>
                  <a:cubicBezTo>
                    <a:pt x="2557" y="4797"/>
                    <a:pt x="2568" y="4786"/>
                    <a:pt x="2573" y="4786"/>
                  </a:cubicBezTo>
                  <a:lnTo>
                    <a:pt x="2628" y="4786"/>
                  </a:lnTo>
                  <a:cubicBezTo>
                    <a:pt x="2644" y="4797"/>
                    <a:pt x="2655" y="4830"/>
                    <a:pt x="2644" y="4851"/>
                  </a:cubicBezTo>
                  <a:lnTo>
                    <a:pt x="2655" y="4851"/>
                  </a:lnTo>
                  <a:cubicBezTo>
                    <a:pt x="2661" y="4852"/>
                    <a:pt x="2667" y="4852"/>
                    <a:pt x="2673" y="4852"/>
                  </a:cubicBezTo>
                  <a:cubicBezTo>
                    <a:pt x="2830" y="4852"/>
                    <a:pt x="2967" y="4784"/>
                    <a:pt x="3115" y="4731"/>
                  </a:cubicBezTo>
                  <a:cubicBezTo>
                    <a:pt x="3400" y="4589"/>
                    <a:pt x="3635" y="4364"/>
                    <a:pt x="3887" y="4167"/>
                  </a:cubicBezTo>
                  <a:cubicBezTo>
                    <a:pt x="4084" y="4008"/>
                    <a:pt x="4281" y="3822"/>
                    <a:pt x="4379" y="3576"/>
                  </a:cubicBezTo>
                  <a:cubicBezTo>
                    <a:pt x="4467" y="3390"/>
                    <a:pt x="4489" y="3105"/>
                    <a:pt x="4264" y="3007"/>
                  </a:cubicBezTo>
                  <a:cubicBezTo>
                    <a:pt x="4207" y="2985"/>
                    <a:pt x="4147" y="2977"/>
                    <a:pt x="4087" y="2977"/>
                  </a:cubicBezTo>
                  <a:cubicBezTo>
                    <a:pt x="3965" y="2977"/>
                    <a:pt x="3842" y="3012"/>
                    <a:pt x="3728" y="3045"/>
                  </a:cubicBezTo>
                  <a:cubicBezTo>
                    <a:pt x="3662" y="3062"/>
                    <a:pt x="3586" y="3089"/>
                    <a:pt x="3525" y="3127"/>
                  </a:cubicBezTo>
                  <a:cubicBezTo>
                    <a:pt x="3498" y="3144"/>
                    <a:pt x="3471" y="3171"/>
                    <a:pt x="3432" y="3187"/>
                  </a:cubicBezTo>
                  <a:cubicBezTo>
                    <a:pt x="3426" y="3192"/>
                    <a:pt x="3419" y="3194"/>
                    <a:pt x="3413" y="3194"/>
                  </a:cubicBezTo>
                  <a:cubicBezTo>
                    <a:pt x="3388" y="3194"/>
                    <a:pt x="3368" y="3164"/>
                    <a:pt x="3372" y="3138"/>
                  </a:cubicBezTo>
                  <a:cubicBezTo>
                    <a:pt x="3378" y="3089"/>
                    <a:pt x="3443" y="3078"/>
                    <a:pt x="3476" y="3051"/>
                  </a:cubicBezTo>
                  <a:cubicBezTo>
                    <a:pt x="3564" y="2974"/>
                    <a:pt x="3651" y="2897"/>
                    <a:pt x="3733" y="2815"/>
                  </a:cubicBezTo>
                  <a:lnTo>
                    <a:pt x="3799" y="2755"/>
                  </a:lnTo>
                  <a:cubicBezTo>
                    <a:pt x="3859" y="2689"/>
                    <a:pt x="3925" y="2618"/>
                    <a:pt x="3996" y="2542"/>
                  </a:cubicBezTo>
                  <a:cubicBezTo>
                    <a:pt x="4045" y="2487"/>
                    <a:pt x="4084" y="2443"/>
                    <a:pt x="4128" y="2377"/>
                  </a:cubicBezTo>
                  <a:cubicBezTo>
                    <a:pt x="4188" y="2295"/>
                    <a:pt x="4248" y="2208"/>
                    <a:pt x="4303" y="2120"/>
                  </a:cubicBezTo>
                  <a:cubicBezTo>
                    <a:pt x="4319" y="2093"/>
                    <a:pt x="4336" y="2065"/>
                    <a:pt x="4352" y="2038"/>
                  </a:cubicBezTo>
                  <a:lnTo>
                    <a:pt x="4374" y="1994"/>
                  </a:lnTo>
                  <a:cubicBezTo>
                    <a:pt x="4390" y="1956"/>
                    <a:pt x="4412" y="1907"/>
                    <a:pt x="4429" y="1868"/>
                  </a:cubicBezTo>
                  <a:cubicBezTo>
                    <a:pt x="4467" y="1764"/>
                    <a:pt x="4489" y="1660"/>
                    <a:pt x="4494" y="1567"/>
                  </a:cubicBezTo>
                  <a:cubicBezTo>
                    <a:pt x="4500" y="1419"/>
                    <a:pt x="4412" y="1255"/>
                    <a:pt x="4264" y="1244"/>
                  </a:cubicBezTo>
                  <a:cubicBezTo>
                    <a:pt x="4233" y="1240"/>
                    <a:pt x="4202" y="1238"/>
                    <a:pt x="4171" y="1238"/>
                  </a:cubicBezTo>
                  <a:cubicBezTo>
                    <a:pt x="4079" y="1238"/>
                    <a:pt x="3991" y="1257"/>
                    <a:pt x="3909" y="1294"/>
                  </a:cubicBezTo>
                  <a:cubicBezTo>
                    <a:pt x="3777" y="1354"/>
                    <a:pt x="3668" y="1447"/>
                    <a:pt x="3580" y="1567"/>
                  </a:cubicBezTo>
                  <a:cubicBezTo>
                    <a:pt x="3515" y="1649"/>
                    <a:pt x="3476" y="1737"/>
                    <a:pt x="3432" y="1825"/>
                  </a:cubicBezTo>
                  <a:cubicBezTo>
                    <a:pt x="3421" y="1857"/>
                    <a:pt x="3405" y="1885"/>
                    <a:pt x="3394" y="1923"/>
                  </a:cubicBezTo>
                  <a:cubicBezTo>
                    <a:pt x="3389" y="1934"/>
                    <a:pt x="3372" y="1939"/>
                    <a:pt x="3367" y="1950"/>
                  </a:cubicBezTo>
                  <a:cubicBezTo>
                    <a:pt x="3364" y="1951"/>
                    <a:pt x="3362" y="1951"/>
                    <a:pt x="3359" y="1951"/>
                  </a:cubicBezTo>
                  <a:cubicBezTo>
                    <a:pt x="3320" y="1951"/>
                    <a:pt x="3297" y="1910"/>
                    <a:pt x="3312" y="1874"/>
                  </a:cubicBezTo>
                  <a:cubicBezTo>
                    <a:pt x="3317" y="1792"/>
                    <a:pt x="3317" y="1715"/>
                    <a:pt x="3317" y="1633"/>
                  </a:cubicBezTo>
                  <a:cubicBezTo>
                    <a:pt x="3323" y="1474"/>
                    <a:pt x="3323" y="1326"/>
                    <a:pt x="3312" y="1168"/>
                  </a:cubicBezTo>
                  <a:cubicBezTo>
                    <a:pt x="3285" y="828"/>
                    <a:pt x="3241" y="445"/>
                    <a:pt x="2995" y="188"/>
                  </a:cubicBezTo>
                  <a:cubicBezTo>
                    <a:pt x="2881" y="63"/>
                    <a:pt x="2721" y="0"/>
                    <a:pt x="255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77" name="Google Shape;4077;p29"/>
            <p:cNvSpPr/>
            <p:nvPr/>
          </p:nvSpPr>
          <p:spPr>
            <a:xfrm>
              <a:off x="1524150" y="2502225"/>
              <a:ext cx="21625" cy="7825"/>
            </a:xfrm>
            <a:custGeom>
              <a:avLst/>
              <a:gdLst/>
              <a:ahLst/>
              <a:cxnLst/>
              <a:rect l="l" t="t" r="r" b="b"/>
              <a:pathLst>
                <a:path w="865" h="313" extrusionOk="0">
                  <a:moveTo>
                    <a:pt x="478" y="0"/>
                  </a:moveTo>
                  <a:cubicBezTo>
                    <a:pt x="373" y="0"/>
                    <a:pt x="271" y="17"/>
                    <a:pt x="175" y="53"/>
                  </a:cubicBezTo>
                  <a:lnTo>
                    <a:pt x="33" y="135"/>
                  </a:lnTo>
                  <a:cubicBezTo>
                    <a:pt x="27" y="146"/>
                    <a:pt x="27" y="152"/>
                    <a:pt x="27" y="152"/>
                  </a:cubicBezTo>
                  <a:cubicBezTo>
                    <a:pt x="0" y="288"/>
                    <a:pt x="224" y="294"/>
                    <a:pt x="312" y="310"/>
                  </a:cubicBezTo>
                  <a:cubicBezTo>
                    <a:pt x="335" y="311"/>
                    <a:pt x="358" y="312"/>
                    <a:pt x="382" y="312"/>
                  </a:cubicBezTo>
                  <a:cubicBezTo>
                    <a:pt x="473" y="312"/>
                    <a:pt x="570" y="302"/>
                    <a:pt x="657" y="272"/>
                  </a:cubicBezTo>
                  <a:cubicBezTo>
                    <a:pt x="712" y="245"/>
                    <a:pt x="865" y="173"/>
                    <a:pt x="810" y="97"/>
                  </a:cubicBezTo>
                  <a:cubicBezTo>
                    <a:pt x="794" y="69"/>
                    <a:pt x="755" y="69"/>
                    <a:pt x="744" y="42"/>
                  </a:cubicBezTo>
                  <a:cubicBezTo>
                    <a:pt x="742" y="43"/>
                    <a:pt x="740" y="43"/>
                    <a:pt x="738" y="43"/>
                  </a:cubicBezTo>
                  <a:cubicBezTo>
                    <a:pt x="719" y="43"/>
                    <a:pt x="699" y="20"/>
                    <a:pt x="684" y="20"/>
                  </a:cubicBezTo>
                  <a:cubicBezTo>
                    <a:pt x="615" y="7"/>
                    <a:pt x="546" y="0"/>
                    <a:pt x="478" y="0"/>
                  </a:cubicBezTo>
                  <a:close/>
                </a:path>
              </a:pathLst>
            </a:custGeom>
            <a:solidFill>
              <a:srgbClr val="F9C7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78" name="Google Shape;4078;p29"/>
            <p:cNvSpPr/>
            <p:nvPr/>
          </p:nvSpPr>
          <p:spPr>
            <a:xfrm>
              <a:off x="1524150" y="2502225"/>
              <a:ext cx="21625" cy="7825"/>
            </a:xfrm>
            <a:custGeom>
              <a:avLst/>
              <a:gdLst/>
              <a:ahLst/>
              <a:cxnLst/>
              <a:rect l="l" t="t" r="r" b="b"/>
              <a:pathLst>
                <a:path w="865" h="313" extrusionOk="0">
                  <a:moveTo>
                    <a:pt x="478" y="0"/>
                  </a:moveTo>
                  <a:cubicBezTo>
                    <a:pt x="373" y="0"/>
                    <a:pt x="271" y="17"/>
                    <a:pt x="175" y="53"/>
                  </a:cubicBezTo>
                  <a:lnTo>
                    <a:pt x="33" y="135"/>
                  </a:lnTo>
                  <a:cubicBezTo>
                    <a:pt x="27" y="146"/>
                    <a:pt x="27" y="152"/>
                    <a:pt x="27" y="152"/>
                  </a:cubicBezTo>
                  <a:cubicBezTo>
                    <a:pt x="0" y="288"/>
                    <a:pt x="224" y="294"/>
                    <a:pt x="312" y="310"/>
                  </a:cubicBezTo>
                  <a:cubicBezTo>
                    <a:pt x="335" y="311"/>
                    <a:pt x="358" y="312"/>
                    <a:pt x="382" y="312"/>
                  </a:cubicBezTo>
                  <a:cubicBezTo>
                    <a:pt x="473" y="312"/>
                    <a:pt x="570" y="302"/>
                    <a:pt x="657" y="272"/>
                  </a:cubicBezTo>
                  <a:cubicBezTo>
                    <a:pt x="712" y="245"/>
                    <a:pt x="865" y="173"/>
                    <a:pt x="810" y="97"/>
                  </a:cubicBezTo>
                  <a:cubicBezTo>
                    <a:pt x="794" y="69"/>
                    <a:pt x="755" y="69"/>
                    <a:pt x="744" y="42"/>
                  </a:cubicBezTo>
                  <a:cubicBezTo>
                    <a:pt x="742" y="43"/>
                    <a:pt x="740" y="43"/>
                    <a:pt x="738" y="43"/>
                  </a:cubicBezTo>
                  <a:cubicBezTo>
                    <a:pt x="719" y="43"/>
                    <a:pt x="699" y="20"/>
                    <a:pt x="684" y="20"/>
                  </a:cubicBezTo>
                  <a:cubicBezTo>
                    <a:pt x="615" y="7"/>
                    <a:pt x="546" y="0"/>
                    <a:pt x="478" y="0"/>
                  </a:cubicBezTo>
                  <a:close/>
                </a:path>
              </a:pathLst>
            </a:custGeom>
            <a:solidFill>
              <a:srgbClr val="FDF9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79" name="Google Shape;4079;p29"/>
            <p:cNvSpPr/>
            <p:nvPr/>
          </p:nvSpPr>
          <p:spPr>
            <a:xfrm>
              <a:off x="1533450" y="2544175"/>
              <a:ext cx="32725" cy="203925"/>
            </a:xfrm>
            <a:custGeom>
              <a:avLst/>
              <a:gdLst/>
              <a:ahLst/>
              <a:cxnLst/>
              <a:rect l="l" t="t" r="r" b="b"/>
              <a:pathLst>
                <a:path w="1309" h="8157" extrusionOk="0">
                  <a:moveTo>
                    <a:pt x="0" y="1"/>
                  </a:moveTo>
                  <a:lnTo>
                    <a:pt x="0" y="94"/>
                  </a:lnTo>
                  <a:lnTo>
                    <a:pt x="0" y="690"/>
                  </a:lnTo>
                  <a:cubicBezTo>
                    <a:pt x="6" y="1604"/>
                    <a:pt x="77" y="2519"/>
                    <a:pt x="159" y="3433"/>
                  </a:cubicBezTo>
                  <a:cubicBezTo>
                    <a:pt x="181" y="3652"/>
                    <a:pt x="203" y="3876"/>
                    <a:pt x="225" y="4106"/>
                  </a:cubicBezTo>
                  <a:cubicBezTo>
                    <a:pt x="236" y="4177"/>
                    <a:pt x="247" y="4259"/>
                    <a:pt x="252" y="4336"/>
                  </a:cubicBezTo>
                  <a:lnTo>
                    <a:pt x="252" y="4363"/>
                  </a:lnTo>
                  <a:cubicBezTo>
                    <a:pt x="263" y="4451"/>
                    <a:pt x="274" y="4544"/>
                    <a:pt x="290" y="4631"/>
                  </a:cubicBezTo>
                  <a:cubicBezTo>
                    <a:pt x="296" y="4664"/>
                    <a:pt x="296" y="4697"/>
                    <a:pt x="301" y="4724"/>
                  </a:cubicBezTo>
                  <a:lnTo>
                    <a:pt x="301" y="4741"/>
                  </a:lnTo>
                  <a:cubicBezTo>
                    <a:pt x="312" y="4768"/>
                    <a:pt x="312" y="4790"/>
                    <a:pt x="318" y="4817"/>
                  </a:cubicBezTo>
                  <a:cubicBezTo>
                    <a:pt x="372" y="5179"/>
                    <a:pt x="438" y="5540"/>
                    <a:pt x="531" y="5896"/>
                  </a:cubicBezTo>
                  <a:cubicBezTo>
                    <a:pt x="679" y="6498"/>
                    <a:pt x="821" y="7116"/>
                    <a:pt x="1029" y="7697"/>
                  </a:cubicBezTo>
                  <a:cubicBezTo>
                    <a:pt x="1089" y="7844"/>
                    <a:pt x="1150" y="8003"/>
                    <a:pt x="1215" y="8156"/>
                  </a:cubicBezTo>
                  <a:lnTo>
                    <a:pt x="1308" y="8156"/>
                  </a:lnTo>
                  <a:cubicBezTo>
                    <a:pt x="1254" y="8025"/>
                    <a:pt x="1199" y="7888"/>
                    <a:pt x="1161" y="7746"/>
                  </a:cubicBezTo>
                  <a:cubicBezTo>
                    <a:pt x="1139" y="7680"/>
                    <a:pt x="1111" y="7614"/>
                    <a:pt x="1089" y="7554"/>
                  </a:cubicBezTo>
                  <a:cubicBezTo>
                    <a:pt x="953" y="7122"/>
                    <a:pt x="838" y="6678"/>
                    <a:pt x="728" y="6241"/>
                  </a:cubicBezTo>
                  <a:cubicBezTo>
                    <a:pt x="619" y="5808"/>
                    <a:pt x="515" y="5381"/>
                    <a:pt x="449" y="4943"/>
                  </a:cubicBezTo>
                  <a:cubicBezTo>
                    <a:pt x="438" y="4900"/>
                    <a:pt x="433" y="4845"/>
                    <a:pt x="427" y="4796"/>
                  </a:cubicBezTo>
                  <a:cubicBezTo>
                    <a:pt x="422" y="4779"/>
                    <a:pt x="422" y="4774"/>
                    <a:pt x="422" y="4763"/>
                  </a:cubicBezTo>
                  <a:cubicBezTo>
                    <a:pt x="411" y="4724"/>
                    <a:pt x="411" y="4697"/>
                    <a:pt x="405" y="4664"/>
                  </a:cubicBezTo>
                  <a:lnTo>
                    <a:pt x="405" y="4659"/>
                  </a:lnTo>
                  <a:cubicBezTo>
                    <a:pt x="400" y="4609"/>
                    <a:pt x="394" y="4571"/>
                    <a:pt x="383" y="4522"/>
                  </a:cubicBezTo>
                  <a:cubicBezTo>
                    <a:pt x="378" y="4489"/>
                    <a:pt x="378" y="4445"/>
                    <a:pt x="372" y="4412"/>
                  </a:cubicBezTo>
                  <a:cubicBezTo>
                    <a:pt x="367" y="4380"/>
                    <a:pt x="367" y="4341"/>
                    <a:pt x="356" y="4308"/>
                  </a:cubicBezTo>
                  <a:lnTo>
                    <a:pt x="356" y="4303"/>
                  </a:lnTo>
                  <a:cubicBezTo>
                    <a:pt x="351" y="4297"/>
                    <a:pt x="351" y="4281"/>
                    <a:pt x="351" y="4276"/>
                  </a:cubicBezTo>
                  <a:cubicBezTo>
                    <a:pt x="345" y="4221"/>
                    <a:pt x="340" y="4161"/>
                    <a:pt x="329" y="4106"/>
                  </a:cubicBezTo>
                  <a:cubicBezTo>
                    <a:pt x="274" y="3641"/>
                    <a:pt x="236" y="3175"/>
                    <a:pt x="203" y="2710"/>
                  </a:cubicBezTo>
                  <a:cubicBezTo>
                    <a:pt x="153" y="2097"/>
                    <a:pt x="110" y="1484"/>
                    <a:pt x="104" y="876"/>
                  </a:cubicBezTo>
                  <a:cubicBezTo>
                    <a:pt x="99" y="674"/>
                    <a:pt x="99" y="477"/>
                    <a:pt x="99" y="280"/>
                  </a:cubicBezTo>
                  <a:lnTo>
                    <a:pt x="99" y="99"/>
                  </a:lnTo>
                  <a:lnTo>
                    <a:pt x="99" y="12"/>
                  </a:lnTo>
                  <a:lnTo>
                    <a:pt x="77" y="12"/>
                  </a:lnTo>
                  <a:cubicBezTo>
                    <a:pt x="55" y="6"/>
                    <a:pt x="39" y="6"/>
                    <a:pt x="17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80" name="Google Shape;4080;p29"/>
            <p:cNvSpPr/>
            <p:nvPr/>
          </p:nvSpPr>
          <p:spPr>
            <a:xfrm>
              <a:off x="1541375" y="2544325"/>
              <a:ext cx="36975" cy="203775"/>
            </a:xfrm>
            <a:custGeom>
              <a:avLst/>
              <a:gdLst/>
              <a:ahLst/>
              <a:cxnLst/>
              <a:rect l="l" t="t" r="r" b="b"/>
              <a:pathLst>
                <a:path w="1479" h="8151" extrusionOk="0">
                  <a:moveTo>
                    <a:pt x="23" y="0"/>
                  </a:moveTo>
                  <a:cubicBezTo>
                    <a:pt x="23" y="49"/>
                    <a:pt x="12" y="104"/>
                    <a:pt x="12" y="148"/>
                  </a:cubicBezTo>
                  <a:lnTo>
                    <a:pt x="12" y="246"/>
                  </a:lnTo>
                  <a:cubicBezTo>
                    <a:pt x="1" y="1144"/>
                    <a:pt x="55" y="2047"/>
                    <a:pt x="116" y="2939"/>
                  </a:cubicBezTo>
                  <a:lnTo>
                    <a:pt x="138" y="3169"/>
                  </a:lnTo>
                  <a:cubicBezTo>
                    <a:pt x="143" y="3235"/>
                    <a:pt x="148" y="3312"/>
                    <a:pt x="159" y="3377"/>
                  </a:cubicBezTo>
                  <a:cubicBezTo>
                    <a:pt x="181" y="3596"/>
                    <a:pt x="203" y="3815"/>
                    <a:pt x="231" y="4034"/>
                  </a:cubicBezTo>
                  <a:cubicBezTo>
                    <a:pt x="247" y="4171"/>
                    <a:pt x="269" y="4302"/>
                    <a:pt x="280" y="4439"/>
                  </a:cubicBezTo>
                  <a:cubicBezTo>
                    <a:pt x="285" y="4521"/>
                    <a:pt x="302" y="4609"/>
                    <a:pt x="307" y="4691"/>
                  </a:cubicBezTo>
                  <a:cubicBezTo>
                    <a:pt x="313" y="4707"/>
                    <a:pt x="313" y="4718"/>
                    <a:pt x="313" y="4735"/>
                  </a:cubicBezTo>
                  <a:cubicBezTo>
                    <a:pt x="324" y="4773"/>
                    <a:pt x="324" y="4811"/>
                    <a:pt x="329" y="4850"/>
                  </a:cubicBezTo>
                  <a:cubicBezTo>
                    <a:pt x="335" y="4877"/>
                    <a:pt x="335" y="4910"/>
                    <a:pt x="340" y="4937"/>
                  </a:cubicBezTo>
                  <a:cubicBezTo>
                    <a:pt x="356" y="5096"/>
                    <a:pt x="384" y="5255"/>
                    <a:pt x="411" y="5414"/>
                  </a:cubicBezTo>
                  <a:cubicBezTo>
                    <a:pt x="417" y="5457"/>
                    <a:pt x="433" y="5501"/>
                    <a:pt x="439" y="5550"/>
                  </a:cubicBezTo>
                  <a:cubicBezTo>
                    <a:pt x="554" y="6027"/>
                    <a:pt x="690" y="6508"/>
                    <a:pt x="822" y="6984"/>
                  </a:cubicBezTo>
                  <a:cubicBezTo>
                    <a:pt x="887" y="7264"/>
                    <a:pt x="1019" y="7521"/>
                    <a:pt x="1161" y="7767"/>
                  </a:cubicBezTo>
                  <a:cubicBezTo>
                    <a:pt x="1188" y="7827"/>
                    <a:pt x="1227" y="7882"/>
                    <a:pt x="1254" y="7937"/>
                  </a:cubicBezTo>
                  <a:cubicBezTo>
                    <a:pt x="1260" y="7948"/>
                    <a:pt x="1265" y="7959"/>
                    <a:pt x="1271" y="7970"/>
                  </a:cubicBezTo>
                  <a:cubicBezTo>
                    <a:pt x="1309" y="8024"/>
                    <a:pt x="1342" y="8085"/>
                    <a:pt x="1375" y="8150"/>
                  </a:cubicBezTo>
                  <a:lnTo>
                    <a:pt x="1479" y="8150"/>
                  </a:lnTo>
                  <a:cubicBezTo>
                    <a:pt x="1429" y="8074"/>
                    <a:pt x="1391" y="7997"/>
                    <a:pt x="1325" y="7893"/>
                  </a:cubicBezTo>
                  <a:cubicBezTo>
                    <a:pt x="1260" y="7756"/>
                    <a:pt x="1183" y="7619"/>
                    <a:pt x="1106" y="7483"/>
                  </a:cubicBezTo>
                  <a:cubicBezTo>
                    <a:pt x="1013" y="7313"/>
                    <a:pt x="937" y="7121"/>
                    <a:pt x="887" y="6930"/>
                  </a:cubicBezTo>
                  <a:cubicBezTo>
                    <a:pt x="816" y="6667"/>
                    <a:pt x="745" y="6410"/>
                    <a:pt x="679" y="6142"/>
                  </a:cubicBezTo>
                  <a:cubicBezTo>
                    <a:pt x="581" y="5775"/>
                    <a:pt x="477" y="5403"/>
                    <a:pt x="433" y="5019"/>
                  </a:cubicBezTo>
                  <a:cubicBezTo>
                    <a:pt x="422" y="4987"/>
                    <a:pt x="422" y="4954"/>
                    <a:pt x="417" y="4915"/>
                  </a:cubicBezTo>
                  <a:cubicBezTo>
                    <a:pt x="417" y="4888"/>
                    <a:pt x="411" y="4855"/>
                    <a:pt x="411" y="4828"/>
                  </a:cubicBezTo>
                  <a:cubicBezTo>
                    <a:pt x="395" y="4762"/>
                    <a:pt x="389" y="4686"/>
                    <a:pt x="384" y="4609"/>
                  </a:cubicBezTo>
                  <a:cubicBezTo>
                    <a:pt x="378" y="4571"/>
                    <a:pt x="378" y="4527"/>
                    <a:pt x="367" y="4489"/>
                  </a:cubicBezTo>
                  <a:cubicBezTo>
                    <a:pt x="356" y="4385"/>
                    <a:pt x="351" y="4291"/>
                    <a:pt x="335" y="4193"/>
                  </a:cubicBezTo>
                  <a:cubicBezTo>
                    <a:pt x="324" y="4116"/>
                    <a:pt x="313" y="4051"/>
                    <a:pt x="307" y="3974"/>
                  </a:cubicBezTo>
                  <a:cubicBezTo>
                    <a:pt x="269" y="3613"/>
                    <a:pt x="225" y="3246"/>
                    <a:pt x="192" y="2885"/>
                  </a:cubicBezTo>
                  <a:cubicBezTo>
                    <a:pt x="165" y="2595"/>
                    <a:pt x="148" y="2299"/>
                    <a:pt x="138" y="1998"/>
                  </a:cubicBezTo>
                  <a:cubicBezTo>
                    <a:pt x="116" y="1566"/>
                    <a:pt x="88" y="1133"/>
                    <a:pt x="88" y="706"/>
                  </a:cubicBezTo>
                  <a:cubicBezTo>
                    <a:pt x="88" y="520"/>
                    <a:pt x="88" y="334"/>
                    <a:pt x="94" y="148"/>
                  </a:cubicBezTo>
                  <a:cubicBezTo>
                    <a:pt x="105" y="121"/>
                    <a:pt x="105" y="88"/>
                    <a:pt x="105" y="60"/>
                  </a:cubicBezTo>
                  <a:lnTo>
                    <a:pt x="94" y="60"/>
                  </a:lnTo>
                  <a:cubicBezTo>
                    <a:pt x="105" y="38"/>
                    <a:pt x="94" y="6"/>
                    <a:pt x="77" y="0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81" name="Google Shape;4081;p29"/>
            <p:cNvSpPr/>
            <p:nvPr/>
          </p:nvSpPr>
          <p:spPr>
            <a:xfrm>
              <a:off x="1547275" y="2569175"/>
              <a:ext cx="78550" cy="98600"/>
            </a:xfrm>
            <a:custGeom>
              <a:avLst/>
              <a:gdLst/>
              <a:ahLst/>
              <a:cxnLst/>
              <a:rect l="l" t="t" r="r" b="b"/>
              <a:pathLst>
                <a:path w="3142" h="3944" extrusionOk="0">
                  <a:moveTo>
                    <a:pt x="2560" y="0"/>
                  </a:moveTo>
                  <a:cubicBezTo>
                    <a:pt x="2473" y="0"/>
                    <a:pt x="2384" y="28"/>
                    <a:pt x="2299" y="52"/>
                  </a:cubicBezTo>
                  <a:cubicBezTo>
                    <a:pt x="1982" y="156"/>
                    <a:pt x="1686" y="347"/>
                    <a:pt x="1434" y="572"/>
                  </a:cubicBezTo>
                  <a:cubicBezTo>
                    <a:pt x="1281" y="708"/>
                    <a:pt x="1150" y="867"/>
                    <a:pt x="1029" y="1031"/>
                  </a:cubicBezTo>
                  <a:cubicBezTo>
                    <a:pt x="925" y="1168"/>
                    <a:pt x="843" y="1316"/>
                    <a:pt x="755" y="1469"/>
                  </a:cubicBezTo>
                  <a:cubicBezTo>
                    <a:pt x="646" y="1666"/>
                    <a:pt x="558" y="1880"/>
                    <a:pt x="454" y="2082"/>
                  </a:cubicBezTo>
                  <a:cubicBezTo>
                    <a:pt x="296" y="2400"/>
                    <a:pt x="137" y="2728"/>
                    <a:pt x="38" y="3068"/>
                  </a:cubicBezTo>
                  <a:cubicBezTo>
                    <a:pt x="22" y="3111"/>
                    <a:pt x="16" y="3155"/>
                    <a:pt x="0" y="3199"/>
                  </a:cubicBezTo>
                  <a:cubicBezTo>
                    <a:pt x="11" y="3281"/>
                    <a:pt x="22" y="3363"/>
                    <a:pt x="27" y="3445"/>
                  </a:cubicBezTo>
                  <a:cubicBezTo>
                    <a:pt x="38" y="3418"/>
                    <a:pt x="44" y="3374"/>
                    <a:pt x="49" y="3358"/>
                  </a:cubicBezTo>
                  <a:cubicBezTo>
                    <a:pt x="153" y="2898"/>
                    <a:pt x="367" y="2465"/>
                    <a:pt x="569" y="2049"/>
                  </a:cubicBezTo>
                  <a:cubicBezTo>
                    <a:pt x="640" y="1913"/>
                    <a:pt x="701" y="1776"/>
                    <a:pt x="766" y="1639"/>
                  </a:cubicBezTo>
                  <a:cubicBezTo>
                    <a:pt x="865" y="1453"/>
                    <a:pt x="974" y="1278"/>
                    <a:pt x="1089" y="1103"/>
                  </a:cubicBezTo>
                  <a:cubicBezTo>
                    <a:pt x="1199" y="966"/>
                    <a:pt x="1308" y="840"/>
                    <a:pt x="1423" y="714"/>
                  </a:cubicBezTo>
                  <a:cubicBezTo>
                    <a:pt x="1631" y="511"/>
                    <a:pt x="1872" y="347"/>
                    <a:pt x="2129" y="221"/>
                  </a:cubicBezTo>
                  <a:cubicBezTo>
                    <a:pt x="2211" y="183"/>
                    <a:pt x="2294" y="156"/>
                    <a:pt x="2381" y="128"/>
                  </a:cubicBezTo>
                  <a:cubicBezTo>
                    <a:pt x="2442" y="113"/>
                    <a:pt x="2507" y="98"/>
                    <a:pt x="2568" y="98"/>
                  </a:cubicBezTo>
                  <a:cubicBezTo>
                    <a:pt x="2617" y="98"/>
                    <a:pt x="2663" y="107"/>
                    <a:pt x="2704" y="134"/>
                  </a:cubicBezTo>
                  <a:cubicBezTo>
                    <a:pt x="2928" y="276"/>
                    <a:pt x="3038" y="708"/>
                    <a:pt x="3027" y="966"/>
                  </a:cubicBezTo>
                  <a:cubicBezTo>
                    <a:pt x="3021" y="1174"/>
                    <a:pt x="2972" y="1371"/>
                    <a:pt x="2901" y="1562"/>
                  </a:cubicBezTo>
                  <a:cubicBezTo>
                    <a:pt x="2814" y="1825"/>
                    <a:pt x="2704" y="2077"/>
                    <a:pt x="2573" y="2318"/>
                  </a:cubicBezTo>
                  <a:cubicBezTo>
                    <a:pt x="2463" y="2515"/>
                    <a:pt x="2354" y="2712"/>
                    <a:pt x="2200" y="2876"/>
                  </a:cubicBezTo>
                  <a:cubicBezTo>
                    <a:pt x="2036" y="3057"/>
                    <a:pt x="1845" y="3221"/>
                    <a:pt x="1642" y="3358"/>
                  </a:cubicBezTo>
                  <a:cubicBezTo>
                    <a:pt x="1467" y="3484"/>
                    <a:pt x="1281" y="3609"/>
                    <a:pt x="1078" y="3692"/>
                  </a:cubicBezTo>
                  <a:cubicBezTo>
                    <a:pt x="920" y="3752"/>
                    <a:pt x="750" y="3779"/>
                    <a:pt x="575" y="3807"/>
                  </a:cubicBezTo>
                  <a:cubicBezTo>
                    <a:pt x="422" y="3828"/>
                    <a:pt x="257" y="3850"/>
                    <a:pt x="99" y="3856"/>
                  </a:cubicBezTo>
                  <a:lnTo>
                    <a:pt x="77" y="3856"/>
                  </a:lnTo>
                  <a:cubicBezTo>
                    <a:pt x="82" y="3883"/>
                    <a:pt x="82" y="3916"/>
                    <a:pt x="93" y="3943"/>
                  </a:cubicBezTo>
                  <a:cubicBezTo>
                    <a:pt x="296" y="3938"/>
                    <a:pt x="504" y="3911"/>
                    <a:pt x="701" y="3878"/>
                  </a:cubicBezTo>
                  <a:cubicBezTo>
                    <a:pt x="892" y="3845"/>
                    <a:pt x="1084" y="3796"/>
                    <a:pt x="1254" y="3708"/>
                  </a:cubicBezTo>
                  <a:cubicBezTo>
                    <a:pt x="1429" y="3620"/>
                    <a:pt x="1587" y="3516"/>
                    <a:pt x="1741" y="3396"/>
                  </a:cubicBezTo>
                  <a:cubicBezTo>
                    <a:pt x="1932" y="3259"/>
                    <a:pt x="2113" y="3111"/>
                    <a:pt x="2266" y="2931"/>
                  </a:cubicBezTo>
                  <a:cubicBezTo>
                    <a:pt x="2480" y="2712"/>
                    <a:pt x="2616" y="2433"/>
                    <a:pt x="2759" y="2159"/>
                  </a:cubicBezTo>
                  <a:cubicBezTo>
                    <a:pt x="2923" y="1798"/>
                    <a:pt x="3087" y="1420"/>
                    <a:pt x="3125" y="1015"/>
                  </a:cubicBezTo>
                  <a:cubicBezTo>
                    <a:pt x="3142" y="780"/>
                    <a:pt x="3098" y="539"/>
                    <a:pt x="2994" y="325"/>
                  </a:cubicBezTo>
                  <a:cubicBezTo>
                    <a:pt x="2923" y="167"/>
                    <a:pt x="2803" y="19"/>
                    <a:pt x="2600" y="2"/>
                  </a:cubicBezTo>
                  <a:cubicBezTo>
                    <a:pt x="2587" y="1"/>
                    <a:pt x="2573" y="0"/>
                    <a:pt x="2560" y="0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82" name="Google Shape;4082;p29"/>
            <p:cNvSpPr/>
            <p:nvPr/>
          </p:nvSpPr>
          <p:spPr>
            <a:xfrm>
              <a:off x="1549050" y="2575600"/>
              <a:ext cx="67475" cy="86975"/>
            </a:xfrm>
            <a:custGeom>
              <a:avLst/>
              <a:gdLst/>
              <a:ahLst/>
              <a:cxnLst/>
              <a:rect l="l" t="t" r="r" b="b"/>
              <a:pathLst>
                <a:path w="2699" h="3479" extrusionOk="0">
                  <a:moveTo>
                    <a:pt x="2647" y="1"/>
                  </a:moveTo>
                  <a:cubicBezTo>
                    <a:pt x="2633" y="1"/>
                    <a:pt x="2618" y="7"/>
                    <a:pt x="2606" y="14"/>
                  </a:cubicBezTo>
                  <a:cubicBezTo>
                    <a:pt x="2551" y="74"/>
                    <a:pt x="2507" y="145"/>
                    <a:pt x="2458" y="211"/>
                  </a:cubicBezTo>
                  <a:cubicBezTo>
                    <a:pt x="2337" y="353"/>
                    <a:pt x="2217" y="501"/>
                    <a:pt x="2108" y="649"/>
                  </a:cubicBezTo>
                  <a:cubicBezTo>
                    <a:pt x="1938" y="895"/>
                    <a:pt x="1752" y="1136"/>
                    <a:pt x="1566" y="1376"/>
                  </a:cubicBezTo>
                  <a:cubicBezTo>
                    <a:pt x="1374" y="1601"/>
                    <a:pt x="1183" y="1836"/>
                    <a:pt x="1002" y="2066"/>
                  </a:cubicBezTo>
                  <a:cubicBezTo>
                    <a:pt x="881" y="2230"/>
                    <a:pt x="761" y="2389"/>
                    <a:pt x="630" y="2542"/>
                  </a:cubicBezTo>
                  <a:cubicBezTo>
                    <a:pt x="455" y="2772"/>
                    <a:pt x="263" y="2997"/>
                    <a:pt x="82" y="3227"/>
                  </a:cubicBezTo>
                  <a:cubicBezTo>
                    <a:pt x="55" y="3265"/>
                    <a:pt x="28" y="3303"/>
                    <a:pt x="0" y="3342"/>
                  </a:cubicBezTo>
                  <a:cubicBezTo>
                    <a:pt x="6" y="3363"/>
                    <a:pt x="6" y="3402"/>
                    <a:pt x="17" y="3435"/>
                  </a:cubicBezTo>
                  <a:cubicBezTo>
                    <a:pt x="22" y="3451"/>
                    <a:pt x="22" y="3462"/>
                    <a:pt x="22" y="3478"/>
                  </a:cubicBezTo>
                  <a:cubicBezTo>
                    <a:pt x="33" y="3451"/>
                    <a:pt x="49" y="3429"/>
                    <a:pt x="60" y="3407"/>
                  </a:cubicBezTo>
                  <a:lnTo>
                    <a:pt x="225" y="3205"/>
                  </a:lnTo>
                  <a:cubicBezTo>
                    <a:pt x="493" y="2860"/>
                    <a:pt x="783" y="2531"/>
                    <a:pt x="1040" y="2181"/>
                  </a:cubicBezTo>
                  <a:cubicBezTo>
                    <a:pt x="1254" y="1907"/>
                    <a:pt x="1478" y="1645"/>
                    <a:pt x="1697" y="1376"/>
                  </a:cubicBezTo>
                  <a:cubicBezTo>
                    <a:pt x="1785" y="1262"/>
                    <a:pt x="1883" y="1136"/>
                    <a:pt x="1971" y="1021"/>
                  </a:cubicBezTo>
                  <a:cubicBezTo>
                    <a:pt x="2075" y="889"/>
                    <a:pt x="2157" y="747"/>
                    <a:pt x="2261" y="616"/>
                  </a:cubicBezTo>
                  <a:cubicBezTo>
                    <a:pt x="2370" y="468"/>
                    <a:pt x="2491" y="337"/>
                    <a:pt x="2595" y="178"/>
                  </a:cubicBezTo>
                  <a:cubicBezTo>
                    <a:pt x="2622" y="145"/>
                    <a:pt x="2655" y="112"/>
                    <a:pt x="2682" y="74"/>
                  </a:cubicBezTo>
                  <a:cubicBezTo>
                    <a:pt x="2699" y="63"/>
                    <a:pt x="2699" y="30"/>
                    <a:pt x="2677" y="14"/>
                  </a:cubicBezTo>
                  <a:cubicBezTo>
                    <a:pt x="2668" y="4"/>
                    <a:pt x="2657" y="1"/>
                    <a:pt x="2647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83" name="Google Shape;4083;p29"/>
            <p:cNvSpPr/>
            <p:nvPr/>
          </p:nvSpPr>
          <p:spPr>
            <a:xfrm>
              <a:off x="1464750" y="2595575"/>
              <a:ext cx="79400" cy="69950"/>
            </a:xfrm>
            <a:custGeom>
              <a:avLst/>
              <a:gdLst/>
              <a:ahLst/>
              <a:cxnLst/>
              <a:rect l="l" t="t" r="r" b="b"/>
              <a:pathLst>
                <a:path w="3176" h="2798" extrusionOk="0">
                  <a:moveTo>
                    <a:pt x="850" y="0"/>
                  </a:moveTo>
                  <a:cubicBezTo>
                    <a:pt x="806" y="0"/>
                    <a:pt x="761" y="6"/>
                    <a:pt x="718" y="19"/>
                  </a:cubicBezTo>
                  <a:cubicBezTo>
                    <a:pt x="466" y="90"/>
                    <a:pt x="274" y="293"/>
                    <a:pt x="121" y="512"/>
                  </a:cubicBezTo>
                  <a:cubicBezTo>
                    <a:pt x="0" y="720"/>
                    <a:pt x="11" y="966"/>
                    <a:pt x="61" y="1191"/>
                  </a:cubicBezTo>
                  <a:cubicBezTo>
                    <a:pt x="104" y="1409"/>
                    <a:pt x="192" y="1607"/>
                    <a:pt x="323" y="1787"/>
                  </a:cubicBezTo>
                  <a:cubicBezTo>
                    <a:pt x="389" y="1886"/>
                    <a:pt x="449" y="1984"/>
                    <a:pt x="542" y="2077"/>
                  </a:cubicBezTo>
                  <a:cubicBezTo>
                    <a:pt x="657" y="2198"/>
                    <a:pt x="800" y="2296"/>
                    <a:pt x="942" y="2384"/>
                  </a:cubicBezTo>
                  <a:cubicBezTo>
                    <a:pt x="1117" y="2488"/>
                    <a:pt x="1287" y="2581"/>
                    <a:pt x="1478" y="2636"/>
                  </a:cubicBezTo>
                  <a:cubicBezTo>
                    <a:pt x="1615" y="2685"/>
                    <a:pt x="1758" y="2734"/>
                    <a:pt x="1900" y="2761"/>
                  </a:cubicBezTo>
                  <a:cubicBezTo>
                    <a:pt x="2048" y="2789"/>
                    <a:pt x="2190" y="2794"/>
                    <a:pt x="2332" y="2794"/>
                  </a:cubicBezTo>
                  <a:cubicBezTo>
                    <a:pt x="2402" y="2796"/>
                    <a:pt x="2472" y="2797"/>
                    <a:pt x="2543" y="2797"/>
                  </a:cubicBezTo>
                  <a:cubicBezTo>
                    <a:pt x="2715" y="2797"/>
                    <a:pt x="2889" y="2790"/>
                    <a:pt x="3060" y="2767"/>
                  </a:cubicBezTo>
                  <a:cubicBezTo>
                    <a:pt x="3093" y="2767"/>
                    <a:pt x="3126" y="2761"/>
                    <a:pt x="3159" y="2751"/>
                  </a:cubicBezTo>
                  <a:cubicBezTo>
                    <a:pt x="3153" y="2740"/>
                    <a:pt x="3153" y="2734"/>
                    <a:pt x="3153" y="2718"/>
                  </a:cubicBezTo>
                  <a:cubicBezTo>
                    <a:pt x="3153" y="2696"/>
                    <a:pt x="3153" y="2679"/>
                    <a:pt x="3175" y="2630"/>
                  </a:cubicBezTo>
                  <a:cubicBezTo>
                    <a:pt x="3159" y="2630"/>
                    <a:pt x="3142" y="2636"/>
                    <a:pt x="3126" y="2636"/>
                  </a:cubicBezTo>
                  <a:cubicBezTo>
                    <a:pt x="2951" y="2663"/>
                    <a:pt x="2770" y="2679"/>
                    <a:pt x="2595" y="2679"/>
                  </a:cubicBezTo>
                  <a:cubicBezTo>
                    <a:pt x="2524" y="2679"/>
                    <a:pt x="2454" y="2680"/>
                    <a:pt x="2384" y="2680"/>
                  </a:cubicBezTo>
                  <a:cubicBezTo>
                    <a:pt x="2227" y="2680"/>
                    <a:pt x="2072" y="2675"/>
                    <a:pt x="1916" y="2641"/>
                  </a:cubicBezTo>
                  <a:cubicBezTo>
                    <a:pt x="1664" y="2581"/>
                    <a:pt x="1402" y="2499"/>
                    <a:pt x="1172" y="2378"/>
                  </a:cubicBezTo>
                  <a:cubicBezTo>
                    <a:pt x="969" y="2274"/>
                    <a:pt x="778" y="2148"/>
                    <a:pt x="614" y="1995"/>
                  </a:cubicBezTo>
                  <a:cubicBezTo>
                    <a:pt x="542" y="1919"/>
                    <a:pt x="488" y="1831"/>
                    <a:pt x="422" y="1743"/>
                  </a:cubicBezTo>
                  <a:cubicBezTo>
                    <a:pt x="285" y="1574"/>
                    <a:pt x="192" y="1366"/>
                    <a:pt x="148" y="1147"/>
                  </a:cubicBezTo>
                  <a:cubicBezTo>
                    <a:pt x="110" y="955"/>
                    <a:pt x="94" y="742"/>
                    <a:pt x="192" y="572"/>
                  </a:cubicBezTo>
                  <a:cubicBezTo>
                    <a:pt x="247" y="479"/>
                    <a:pt x="312" y="408"/>
                    <a:pt x="384" y="331"/>
                  </a:cubicBezTo>
                  <a:cubicBezTo>
                    <a:pt x="477" y="233"/>
                    <a:pt x="603" y="145"/>
                    <a:pt x="734" y="112"/>
                  </a:cubicBezTo>
                  <a:cubicBezTo>
                    <a:pt x="777" y="97"/>
                    <a:pt x="823" y="90"/>
                    <a:pt x="870" y="90"/>
                  </a:cubicBezTo>
                  <a:cubicBezTo>
                    <a:pt x="925" y="90"/>
                    <a:pt x="982" y="100"/>
                    <a:pt x="1035" y="118"/>
                  </a:cubicBezTo>
                  <a:cubicBezTo>
                    <a:pt x="1265" y="189"/>
                    <a:pt x="1473" y="337"/>
                    <a:pt x="1670" y="490"/>
                  </a:cubicBezTo>
                  <a:cubicBezTo>
                    <a:pt x="1900" y="665"/>
                    <a:pt x="2108" y="889"/>
                    <a:pt x="2294" y="1125"/>
                  </a:cubicBezTo>
                  <a:cubicBezTo>
                    <a:pt x="2475" y="1355"/>
                    <a:pt x="2628" y="1607"/>
                    <a:pt x="2787" y="1858"/>
                  </a:cubicBezTo>
                  <a:cubicBezTo>
                    <a:pt x="2880" y="2033"/>
                    <a:pt x="2978" y="2209"/>
                    <a:pt x="3077" y="2389"/>
                  </a:cubicBezTo>
                  <a:cubicBezTo>
                    <a:pt x="3093" y="2417"/>
                    <a:pt x="3104" y="2444"/>
                    <a:pt x="3126" y="2471"/>
                  </a:cubicBezTo>
                  <a:cubicBezTo>
                    <a:pt x="3120" y="2406"/>
                    <a:pt x="3104" y="2329"/>
                    <a:pt x="3099" y="2252"/>
                  </a:cubicBezTo>
                  <a:cubicBezTo>
                    <a:pt x="3060" y="2181"/>
                    <a:pt x="3016" y="2110"/>
                    <a:pt x="2978" y="2033"/>
                  </a:cubicBezTo>
                  <a:cubicBezTo>
                    <a:pt x="2885" y="1847"/>
                    <a:pt x="2776" y="1678"/>
                    <a:pt x="2666" y="1508"/>
                  </a:cubicBezTo>
                  <a:cubicBezTo>
                    <a:pt x="2595" y="1382"/>
                    <a:pt x="2513" y="1262"/>
                    <a:pt x="2420" y="1141"/>
                  </a:cubicBezTo>
                  <a:cubicBezTo>
                    <a:pt x="2212" y="868"/>
                    <a:pt x="1976" y="610"/>
                    <a:pt x="1703" y="402"/>
                  </a:cubicBezTo>
                  <a:cubicBezTo>
                    <a:pt x="1533" y="266"/>
                    <a:pt x="1347" y="140"/>
                    <a:pt x="1144" y="63"/>
                  </a:cubicBezTo>
                  <a:cubicBezTo>
                    <a:pt x="1050" y="29"/>
                    <a:pt x="950" y="0"/>
                    <a:pt x="850" y="0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84" name="Google Shape;4084;p29"/>
            <p:cNvSpPr/>
            <p:nvPr/>
          </p:nvSpPr>
          <p:spPr>
            <a:xfrm>
              <a:off x="1473925" y="2608725"/>
              <a:ext cx="69675" cy="54800"/>
            </a:xfrm>
            <a:custGeom>
              <a:avLst/>
              <a:gdLst/>
              <a:ahLst/>
              <a:cxnLst/>
              <a:rect l="l" t="t" r="r" b="b"/>
              <a:pathLst>
                <a:path w="2787" h="2192" extrusionOk="0">
                  <a:moveTo>
                    <a:pt x="55" y="1"/>
                  </a:moveTo>
                  <a:cubicBezTo>
                    <a:pt x="52" y="1"/>
                    <a:pt x="48" y="1"/>
                    <a:pt x="44" y="2"/>
                  </a:cubicBezTo>
                  <a:cubicBezTo>
                    <a:pt x="0" y="8"/>
                    <a:pt x="0" y="57"/>
                    <a:pt x="28" y="84"/>
                  </a:cubicBezTo>
                  <a:cubicBezTo>
                    <a:pt x="82" y="145"/>
                    <a:pt x="148" y="216"/>
                    <a:pt x="208" y="276"/>
                  </a:cubicBezTo>
                  <a:cubicBezTo>
                    <a:pt x="378" y="446"/>
                    <a:pt x="559" y="610"/>
                    <a:pt x="750" y="763"/>
                  </a:cubicBezTo>
                  <a:cubicBezTo>
                    <a:pt x="1051" y="1015"/>
                    <a:pt x="1352" y="1267"/>
                    <a:pt x="1664" y="1507"/>
                  </a:cubicBezTo>
                  <a:cubicBezTo>
                    <a:pt x="1905" y="1677"/>
                    <a:pt x="2124" y="1869"/>
                    <a:pt x="2381" y="2000"/>
                  </a:cubicBezTo>
                  <a:cubicBezTo>
                    <a:pt x="2513" y="2077"/>
                    <a:pt x="2644" y="2153"/>
                    <a:pt x="2786" y="2192"/>
                  </a:cubicBezTo>
                  <a:cubicBezTo>
                    <a:pt x="2786" y="2170"/>
                    <a:pt x="2781" y="2153"/>
                    <a:pt x="2781" y="2131"/>
                  </a:cubicBezTo>
                  <a:lnTo>
                    <a:pt x="2781" y="2082"/>
                  </a:lnTo>
                  <a:lnTo>
                    <a:pt x="2721" y="2060"/>
                  </a:lnTo>
                  <a:cubicBezTo>
                    <a:pt x="2562" y="1989"/>
                    <a:pt x="2409" y="1896"/>
                    <a:pt x="2261" y="1814"/>
                  </a:cubicBezTo>
                  <a:cubicBezTo>
                    <a:pt x="1790" y="1497"/>
                    <a:pt x="1336" y="1141"/>
                    <a:pt x="898" y="763"/>
                  </a:cubicBezTo>
                  <a:cubicBezTo>
                    <a:pt x="668" y="577"/>
                    <a:pt x="438" y="380"/>
                    <a:pt x="230" y="166"/>
                  </a:cubicBezTo>
                  <a:cubicBezTo>
                    <a:pt x="181" y="117"/>
                    <a:pt x="137" y="73"/>
                    <a:pt x="93" y="24"/>
                  </a:cubicBezTo>
                  <a:cubicBezTo>
                    <a:pt x="84" y="11"/>
                    <a:pt x="72" y="1"/>
                    <a:pt x="55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85" name="Google Shape;4085;p29"/>
            <p:cNvSpPr/>
            <p:nvPr/>
          </p:nvSpPr>
          <p:spPr>
            <a:xfrm>
              <a:off x="1473100" y="2421675"/>
              <a:ext cx="122225" cy="126225"/>
            </a:xfrm>
            <a:custGeom>
              <a:avLst/>
              <a:gdLst/>
              <a:ahLst/>
              <a:cxnLst/>
              <a:rect l="l" t="t" r="r" b="b"/>
              <a:pathLst>
                <a:path w="4889" h="5049" extrusionOk="0">
                  <a:moveTo>
                    <a:pt x="2742" y="113"/>
                  </a:moveTo>
                  <a:cubicBezTo>
                    <a:pt x="2905" y="113"/>
                    <a:pt x="3067" y="181"/>
                    <a:pt x="3181" y="303"/>
                  </a:cubicBezTo>
                  <a:cubicBezTo>
                    <a:pt x="3427" y="555"/>
                    <a:pt x="3471" y="938"/>
                    <a:pt x="3498" y="1277"/>
                  </a:cubicBezTo>
                  <a:cubicBezTo>
                    <a:pt x="3509" y="1430"/>
                    <a:pt x="3509" y="1589"/>
                    <a:pt x="3503" y="1742"/>
                  </a:cubicBezTo>
                  <a:cubicBezTo>
                    <a:pt x="3503" y="1825"/>
                    <a:pt x="3498" y="1901"/>
                    <a:pt x="3498" y="1983"/>
                  </a:cubicBezTo>
                  <a:cubicBezTo>
                    <a:pt x="3493" y="2014"/>
                    <a:pt x="3507" y="2060"/>
                    <a:pt x="3546" y="2060"/>
                  </a:cubicBezTo>
                  <a:cubicBezTo>
                    <a:pt x="3548" y="2060"/>
                    <a:pt x="3550" y="2060"/>
                    <a:pt x="3553" y="2060"/>
                  </a:cubicBezTo>
                  <a:cubicBezTo>
                    <a:pt x="3564" y="2060"/>
                    <a:pt x="3575" y="2043"/>
                    <a:pt x="3580" y="2033"/>
                  </a:cubicBezTo>
                  <a:cubicBezTo>
                    <a:pt x="3591" y="2000"/>
                    <a:pt x="3607" y="1972"/>
                    <a:pt x="3618" y="1934"/>
                  </a:cubicBezTo>
                  <a:cubicBezTo>
                    <a:pt x="3662" y="1846"/>
                    <a:pt x="3711" y="1759"/>
                    <a:pt x="3766" y="1677"/>
                  </a:cubicBezTo>
                  <a:cubicBezTo>
                    <a:pt x="3848" y="1562"/>
                    <a:pt x="3963" y="1463"/>
                    <a:pt x="4095" y="1403"/>
                  </a:cubicBezTo>
                  <a:cubicBezTo>
                    <a:pt x="4173" y="1364"/>
                    <a:pt x="4259" y="1344"/>
                    <a:pt x="4346" y="1344"/>
                  </a:cubicBezTo>
                  <a:cubicBezTo>
                    <a:pt x="4381" y="1344"/>
                    <a:pt x="4416" y="1348"/>
                    <a:pt x="4450" y="1354"/>
                  </a:cubicBezTo>
                  <a:cubicBezTo>
                    <a:pt x="4598" y="1370"/>
                    <a:pt x="4686" y="1534"/>
                    <a:pt x="4680" y="1677"/>
                  </a:cubicBezTo>
                  <a:cubicBezTo>
                    <a:pt x="4675" y="1781"/>
                    <a:pt x="4653" y="1879"/>
                    <a:pt x="4615" y="1978"/>
                  </a:cubicBezTo>
                  <a:cubicBezTo>
                    <a:pt x="4598" y="2016"/>
                    <a:pt x="4576" y="2065"/>
                    <a:pt x="4560" y="2109"/>
                  </a:cubicBezTo>
                  <a:lnTo>
                    <a:pt x="4538" y="2147"/>
                  </a:lnTo>
                  <a:cubicBezTo>
                    <a:pt x="4522" y="2175"/>
                    <a:pt x="4511" y="2202"/>
                    <a:pt x="4489" y="2230"/>
                  </a:cubicBezTo>
                  <a:cubicBezTo>
                    <a:pt x="4434" y="2317"/>
                    <a:pt x="4379" y="2410"/>
                    <a:pt x="4314" y="2492"/>
                  </a:cubicBezTo>
                  <a:cubicBezTo>
                    <a:pt x="4270" y="2547"/>
                    <a:pt x="4231" y="2602"/>
                    <a:pt x="4182" y="2657"/>
                  </a:cubicBezTo>
                  <a:cubicBezTo>
                    <a:pt x="4111" y="2728"/>
                    <a:pt x="4051" y="2804"/>
                    <a:pt x="3985" y="2865"/>
                  </a:cubicBezTo>
                  <a:lnTo>
                    <a:pt x="3919" y="2930"/>
                  </a:lnTo>
                  <a:cubicBezTo>
                    <a:pt x="3837" y="3012"/>
                    <a:pt x="3750" y="3083"/>
                    <a:pt x="3662" y="3160"/>
                  </a:cubicBezTo>
                  <a:cubicBezTo>
                    <a:pt x="3629" y="3187"/>
                    <a:pt x="3564" y="3204"/>
                    <a:pt x="3558" y="3248"/>
                  </a:cubicBezTo>
                  <a:cubicBezTo>
                    <a:pt x="3554" y="3277"/>
                    <a:pt x="3576" y="3304"/>
                    <a:pt x="3599" y="3304"/>
                  </a:cubicBezTo>
                  <a:cubicBezTo>
                    <a:pt x="3606" y="3304"/>
                    <a:pt x="3612" y="3302"/>
                    <a:pt x="3618" y="3297"/>
                  </a:cubicBezTo>
                  <a:cubicBezTo>
                    <a:pt x="3657" y="3286"/>
                    <a:pt x="3684" y="3259"/>
                    <a:pt x="3711" y="3237"/>
                  </a:cubicBezTo>
                  <a:cubicBezTo>
                    <a:pt x="3777" y="3204"/>
                    <a:pt x="3848" y="3177"/>
                    <a:pt x="3914" y="3155"/>
                  </a:cubicBezTo>
                  <a:cubicBezTo>
                    <a:pt x="4025" y="3122"/>
                    <a:pt x="4146" y="3088"/>
                    <a:pt x="4265" y="3088"/>
                  </a:cubicBezTo>
                  <a:cubicBezTo>
                    <a:pt x="4328" y="3088"/>
                    <a:pt x="4390" y="3097"/>
                    <a:pt x="4450" y="3122"/>
                  </a:cubicBezTo>
                  <a:cubicBezTo>
                    <a:pt x="4675" y="3209"/>
                    <a:pt x="4653" y="3494"/>
                    <a:pt x="4565" y="3686"/>
                  </a:cubicBezTo>
                  <a:cubicBezTo>
                    <a:pt x="4467" y="3932"/>
                    <a:pt x="4275" y="4118"/>
                    <a:pt x="4073" y="4277"/>
                  </a:cubicBezTo>
                  <a:cubicBezTo>
                    <a:pt x="3826" y="4474"/>
                    <a:pt x="3591" y="4698"/>
                    <a:pt x="3301" y="4846"/>
                  </a:cubicBezTo>
                  <a:cubicBezTo>
                    <a:pt x="3159" y="4904"/>
                    <a:pt x="3018" y="4961"/>
                    <a:pt x="2862" y="4961"/>
                  </a:cubicBezTo>
                  <a:cubicBezTo>
                    <a:pt x="2855" y="4961"/>
                    <a:pt x="2848" y="4961"/>
                    <a:pt x="2841" y="4961"/>
                  </a:cubicBezTo>
                  <a:lnTo>
                    <a:pt x="2836" y="4961"/>
                  </a:lnTo>
                  <a:cubicBezTo>
                    <a:pt x="2841" y="4939"/>
                    <a:pt x="2836" y="4906"/>
                    <a:pt x="2814" y="4901"/>
                  </a:cubicBezTo>
                  <a:lnTo>
                    <a:pt x="2759" y="4901"/>
                  </a:lnTo>
                  <a:cubicBezTo>
                    <a:pt x="2748" y="4901"/>
                    <a:pt x="2743" y="4901"/>
                    <a:pt x="2737" y="4906"/>
                  </a:cubicBezTo>
                  <a:lnTo>
                    <a:pt x="2715" y="4906"/>
                  </a:lnTo>
                  <a:cubicBezTo>
                    <a:pt x="2677" y="4912"/>
                    <a:pt x="2628" y="4912"/>
                    <a:pt x="2589" y="4912"/>
                  </a:cubicBezTo>
                  <a:lnTo>
                    <a:pt x="2491" y="4912"/>
                  </a:lnTo>
                  <a:cubicBezTo>
                    <a:pt x="2485" y="4912"/>
                    <a:pt x="2469" y="4906"/>
                    <a:pt x="2458" y="4906"/>
                  </a:cubicBezTo>
                  <a:lnTo>
                    <a:pt x="2447" y="4906"/>
                  </a:lnTo>
                  <a:cubicBezTo>
                    <a:pt x="2442" y="4906"/>
                    <a:pt x="2436" y="4906"/>
                    <a:pt x="2431" y="4901"/>
                  </a:cubicBezTo>
                  <a:lnTo>
                    <a:pt x="2414" y="4901"/>
                  </a:lnTo>
                  <a:cubicBezTo>
                    <a:pt x="2392" y="4890"/>
                    <a:pt x="2365" y="4884"/>
                    <a:pt x="2349" y="4879"/>
                  </a:cubicBezTo>
                  <a:cubicBezTo>
                    <a:pt x="2327" y="4873"/>
                    <a:pt x="2310" y="4873"/>
                    <a:pt x="2299" y="4862"/>
                  </a:cubicBezTo>
                  <a:cubicBezTo>
                    <a:pt x="2195" y="4835"/>
                    <a:pt x="2091" y="4797"/>
                    <a:pt x="1993" y="4764"/>
                  </a:cubicBezTo>
                  <a:cubicBezTo>
                    <a:pt x="1894" y="4726"/>
                    <a:pt x="1807" y="4687"/>
                    <a:pt x="1719" y="4654"/>
                  </a:cubicBezTo>
                  <a:cubicBezTo>
                    <a:pt x="1626" y="4616"/>
                    <a:pt x="1538" y="4578"/>
                    <a:pt x="1451" y="4545"/>
                  </a:cubicBezTo>
                  <a:cubicBezTo>
                    <a:pt x="1391" y="4518"/>
                    <a:pt x="1320" y="4479"/>
                    <a:pt x="1259" y="4441"/>
                  </a:cubicBezTo>
                  <a:cubicBezTo>
                    <a:pt x="1216" y="4419"/>
                    <a:pt x="1177" y="4392"/>
                    <a:pt x="1133" y="4364"/>
                  </a:cubicBezTo>
                  <a:cubicBezTo>
                    <a:pt x="1013" y="4282"/>
                    <a:pt x="887" y="4178"/>
                    <a:pt x="778" y="4069"/>
                  </a:cubicBezTo>
                  <a:cubicBezTo>
                    <a:pt x="734" y="4025"/>
                    <a:pt x="685" y="3976"/>
                    <a:pt x="641" y="3921"/>
                  </a:cubicBezTo>
                  <a:cubicBezTo>
                    <a:pt x="624" y="3894"/>
                    <a:pt x="602" y="3872"/>
                    <a:pt x="581" y="3844"/>
                  </a:cubicBezTo>
                  <a:cubicBezTo>
                    <a:pt x="548" y="3800"/>
                    <a:pt x="520" y="3768"/>
                    <a:pt x="493" y="3729"/>
                  </a:cubicBezTo>
                  <a:cubicBezTo>
                    <a:pt x="438" y="3647"/>
                    <a:pt x="389" y="3571"/>
                    <a:pt x="351" y="3494"/>
                  </a:cubicBezTo>
                  <a:cubicBezTo>
                    <a:pt x="329" y="3456"/>
                    <a:pt x="312" y="3412"/>
                    <a:pt x="296" y="3374"/>
                  </a:cubicBezTo>
                  <a:cubicBezTo>
                    <a:pt x="274" y="3313"/>
                    <a:pt x="252" y="3248"/>
                    <a:pt x="241" y="3182"/>
                  </a:cubicBezTo>
                  <a:cubicBezTo>
                    <a:pt x="225" y="3122"/>
                    <a:pt x="214" y="3051"/>
                    <a:pt x="208" y="2985"/>
                  </a:cubicBezTo>
                  <a:cubicBezTo>
                    <a:pt x="186" y="2755"/>
                    <a:pt x="252" y="2602"/>
                    <a:pt x="488" y="2585"/>
                  </a:cubicBezTo>
                  <a:cubicBezTo>
                    <a:pt x="767" y="2585"/>
                    <a:pt x="1166" y="2974"/>
                    <a:pt x="1385" y="3166"/>
                  </a:cubicBezTo>
                  <a:cubicBezTo>
                    <a:pt x="1393" y="3171"/>
                    <a:pt x="1402" y="3174"/>
                    <a:pt x="1411" y="3174"/>
                  </a:cubicBezTo>
                  <a:cubicBezTo>
                    <a:pt x="1441" y="3174"/>
                    <a:pt x="1467" y="3140"/>
                    <a:pt x="1445" y="3105"/>
                  </a:cubicBezTo>
                  <a:lnTo>
                    <a:pt x="1363" y="2985"/>
                  </a:lnTo>
                  <a:lnTo>
                    <a:pt x="1281" y="2859"/>
                  </a:lnTo>
                  <a:cubicBezTo>
                    <a:pt x="1199" y="2739"/>
                    <a:pt x="1117" y="2613"/>
                    <a:pt x="1057" y="2476"/>
                  </a:cubicBezTo>
                  <a:cubicBezTo>
                    <a:pt x="936" y="2257"/>
                    <a:pt x="876" y="2027"/>
                    <a:pt x="882" y="1781"/>
                  </a:cubicBezTo>
                  <a:cubicBezTo>
                    <a:pt x="882" y="1617"/>
                    <a:pt x="898" y="1458"/>
                    <a:pt x="958" y="1305"/>
                  </a:cubicBezTo>
                  <a:cubicBezTo>
                    <a:pt x="1002" y="1206"/>
                    <a:pt x="1062" y="1102"/>
                    <a:pt x="1150" y="1031"/>
                  </a:cubicBezTo>
                  <a:cubicBezTo>
                    <a:pt x="1166" y="1025"/>
                    <a:pt x="1177" y="1014"/>
                    <a:pt x="1194" y="1003"/>
                  </a:cubicBezTo>
                  <a:cubicBezTo>
                    <a:pt x="1221" y="987"/>
                    <a:pt x="1248" y="971"/>
                    <a:pt x="1281" y="960"/>
                  </a:cubicBezTo>
                  <a:cubicBezTo>
                    <a:pt x="1311" y="949"/>
                    <a:pt x="1343" y="943"/>
                    <a:pt x="1375" y="943"/>
                  </a:cubicBezTo>
                  <a:cubicBezTo>
                    <a:pt x="1407" y="943"/>
                    <a:pt x="1440" y="949"/>
                    <a:pt x="1473" y="960"/>
                  </a:cubicBezTo>
                  <a:cubicBezTo>
                    <a:pt x="1779" y="1058"/>
                    <a:pt x="1949" y="1376"/>
                    <a:pt x="2113" y="1644"/>
                  </a:cubicBezTo>
                  <a:cubicBezTo>
                    <a:pt x="2168" y="1731"/>
                    <a:pt x="2217" y="1819"/>
                    <a:pt x="2266" y="1907"/>
                  </a:cubicBezTo>
                  <a:cubicBezTo>
                    <a:pt x="2283" y="1945"/>
                    <a:pt x="2299" y="1983"/>
                    <a:pt x="2332" y="2005"/>
                  </a:cubicBezTo>
                  <a:cubicBezTo>
                    <a:pt x="2343" y="2009"/>
                    <a:pt x="2352" y="2010"/>
                    <a:pt x="2360" y="2010"/>
                  </a:cubicBezTo>
                  <a:cubicBezTo>
                    <a:pt x="2441" y="2010"/>
                    <a:pt x="2386" y="1847"/>
                    <a:pt x="2376" y="1797"/>
                  </a:cubicBezTo>
                  <a:cubicBezTo>
                    <a:pt x="2349" y="1660"/>
                    <a:pt x="2316" y="1534"/>
                    <a:pt x="2288" y="1398"/>
                  </a:cubicBezTo>
                  <a:cubicBezTo>
                    <a:pt x="2239" y="1184"/>
                    <a:pt x="2217" y="971"/>
                    <a:pt x="2217" y="752"/>
                  </a:cubicBezTo>
                  <a:cubicBezTo>
                    <a:pt x="2212" y="560"/>
                    <a:pt x="2277" y="347"/>
                    <a:pt x="2414" y="226"/>
                  </a:cubicBezTo>
                  <a:cubicBezTo>
                    <a:pt x="2436" y="204"/>
                    <a:pt x="2463" y="182"/>
                    <a:pt x="2491" y="172"/>
                  </a:cubicBezTo>
                  <a:cubicBezTo>
                    <a:pt x="2518" y="155"/>
                    <a:pt x="2546" y="144"/>
                    <a:pt x="2573" y="139"/>
                  </a:cubicBezTo>
                  <a:cubicBezTo>
                    <a:pt x="2628" y="122"/>
                    <a:pt x="2685" y="113"/>
                    <a:pt x="2742" y="113"/>
                  </a:cubicBezTo>
                  <a:close/>
                  <a:moveTo>
                    <a:pt x="2724" y="1"/>
                  </a:moveTo>
                  <a:cubicBezTo>
                    <a:pt x="2683" y="1"/>
                    <a:pt x="2641" y="5"/>
                    <a:pt x="2600" y="13"/>
                  </a:cubicBezTo>
                  <a:cubicBezTo>
                    <a:pt x="2431" y="35"/>
                    <a:pt x="2288" y="166"/>
                    <a:pt x="2212" y="314"/>
                  </a:cubicBezTo>
                  <a:cubicBezTo>
                    <a:pt x="2113" y="483"/>
                    <a:pt x="2108" y="691"/>
                    <a:pt x="2124" y="889"/>
                  </a:cubicBezTo>
                  <a:cubicBezTo>
                    <a:pt x="2135" y="1168"/>
                    <a:pt x="2206" y="1447"/>
                    <a:pt x="2266" y="1721"/>
                  </a:cubicBezTo>
                  <a:cubicBezTo>
                    <a:pt x="2058" y="1398"/>
                    <a:pt x="1861" y="954"/>
                    <a:pt x="1467" y="850"/>
                  </a:cubicBezTo>
                  <a:cubicBezTo>
                    <a:pt x="1432" y="839"/>
                    <a:pt x="1398" y="834"/>
                    <a:pt x="1363" y="834"/>
                  </a:cubicBezTo>
                  <a:cubicBezTo>
                    <a:pt x="1263" y="834"/>
                    <a:pt x="1166" y="878"/>
                    <a:pt x="1084" y="943"/>
                  </a:cubicBezTo>
                  <a:cubicBezTo>
                    <a:pt x="975" y="1031"/>
                    <a:pt x="898" y="1162"/>
                    <a:pt x="849" y="1294"/>
                  </a:cubicBezTo>
                  <a:cubicBezTo>
                    <a:pt x="761" y="1540"/>
                    <a:pt x="761" y="1890"/>
                    <a:pt x="821" y="2147"/>
                  </a:cubicBezTo>
                  <a:cubicBezTo>
                    <a:pt x="893" y="2405"/>
                    <a:pt x="1029" y="2640"/>
                    <a:pt x="1177" y="2865"/>
                  </a:cubicBezTo>
                  <a:cubicBezTo>
                    <a:pt x="1008" y="2722"/>
                    <a:pt x="821" y="2574"/>
                    <a:pt x="602" y="2503"/>
                  </a:cubicBezTo>
                  <a:cubicBezTo>
                    <a:pt x="564" y="2494"/>
                    <a:pt x="525" y="2489"/>
                    <a:pt x="486" y="2489"/>
                  </a:cubicBezTo>
                  <a:cubicBezTo>
                    <a:pt x="391" y="2489"/>
                    <a:pt x="298" y="2518"/>
                    <a:pt x="225" y="2580"/>
                  </a:cubicBezTo>
                  <a:cubicBezTo>
                    <a:pt x="0" y="2771"/>
                    <a:pt x="137" y="3231"/>
                    <a:pt x="236" y="3461"/>
                  </a:cubicBezTo>
                  <a:cubicBezTo>
                    <a:pt x="427" y="3915"/>
                    <a:pt x="986" y="4441"/>
                    <a:pt x="1424" y="4627"/>
                  </a:cubicBezTo>
                  <a:cubicBezTo>
                    <a:pt x="1632" y="4715"/>
                    <a:pt x="1850" y="4802"/>
                    <a:pt x="2058" y="4879"/>
                  </a:cubicBezTo>
                  <a:cubicBezTo>
                    <a:pt x="2184" y="4917"/>
                    <a:pt x="2305" y="4966"/>
                    <a:pt x="2431" y="4988"/>
                  </a:cubicBezTo>
                  <a:cubicBezTo>
                    <a:pt x="2458" y="4994"/>
                    <a:pt x="2485" y="4994"/>
                    <a:pt x="2518" y="4999"/>
                  </a:cubicBezTo>
                  <a:cubicBezTo>
                    <a:pt x="2548" y="5005"/>
                    <a:pt x="2581" y="5007"/>
                    <a:pt x="2614" y="5007"/>
                  </a:cubicBezTo>
                  <a:cubicBezTo>
                    <a:pt x="2647" y="5007"/>
                    <a:pt x="2680" y="5005"/>
                    <a:pt x="2710" y="4999"/>
                  </a:cubicBezTo>
                  <a:cubicBezTo>
                    <a:pt x="2710" y="5021"/>
                    <a:pt x="2732" y="5048"/>
                    <a:pt x="2754" y="5048"/>
                  </a:cubicBezTo>
                  <a:lnTo>
                    <a:pt x="2841" y="5048"/>
                  </a:lnTo>
                  <a:cubicBezTo>
                    <a:pt x="2912" y="5048"/>
                    <a:pt x="2989" y="5043"/>
                    <a:pt x="3066" y="5021"/>
                  </a:cubicBezTo>
                  <a:cubicBezTo>
                    <a:pt x="3159" y="4994"/>
                    <a:pt x="3257" y="4961"/>
                    <a:pt x="3345" y="4917"/>
                  </a:cubicBezTo>
                  <a:cubicBezTo>
                    <a:pt x="3586" y="4802"/>
                    <a:pt x="3788" y="4616"/>
                    <a:pt x="4002" y="4446"/>
                  </a:cubicBezTo>
                  <a:cubicBezTo>
                    <a:pt x="4193" y="4288"/>
                    <a:pt x="4407" y="4134"/>
                    <a:pt x="4543" y="3915"/>
                  </a:cubicBezTo>
                  <a:cubicBezTo>
                    <a:pt x="4631" y="3762"/>
                    <a:pt x="4713" y="3593"/>
                    <a:pt x="4713" y="3412"/>
                  </a:cubicBezTo>
                  <a:cubicBezTo>
                    <a:pt x="4724" y="3259"/>
                    <a:pt x="4631" y="3078"/>
                    <a:pt x="4478" y="3018"/>
                  </a:cubicBezTo>
                  <a:cubicBezTo>
                    <a:pt x="4411" y="2992"/>
                    <a:pt x="4343" y="2982"/>
                    <a:pt x="4275" y="2982"/>
                  </a:cubicBezTo>
                  <a:cubicBezTo>
                    <a:pt x="4154" y="2982"/>
                    <a:pt x="4033" y="3014"/>
                    <a:pt x="3914" y="3045"/>
                  </a:cubicBezTo>
                  <a:cubicBezTo>
                    <a:pt x="4171" y="2799"/>
                    <a:pt x="4418" y="2520"/>
                    <a:pt x="4598" y="2197"/>
                  </a:cubicBezTo>
                  <a:cubicBezTo>
                    <a:pt x="4741" y="1934"/>
                    <a:pt x="4888" y="1518"/>
                    <a:pt x="4598" y="1305"/>
                  </a:cubicBezTo>
                  <a:cubicBezTo>
                    <a:pt x="4533" y="1258"/>
                    <a:pt x="4455" y="1243"/>
                    <a:pt x="4376" y="1243"/>
                  </a:cubicBezTo>
                  <a:cubicBezTo>
                    <a:pt x="4317" y="1243"/>
                    <a:pt x="4258" y="1251"/>
                    <a:pt x="4204" y="1261"/>
                  </a:cubicBezTo>
                  <a:cubicBezTo>
                    <a:pt x="3930" y="1321"/>
                    <a:pt x="3711" y="1534"/>
                    <a:pt x="3580" y="1786"/>
                  </a:cubicBezTo>
                  <a:cubicBezTo>
                    <a:pt x="3591" y="1321"/>
                    <a:pt x="3586" y="631"/>
                    <a:pt x="3274" y="265"/>
                  </a:cubicBezTo>
                  <a:cubicBezTo>
                    <a:pt x="3137" y="100"/>
                    <a:pt x="2931" y="1"/>
                    <a:pt x="2724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86" name="Google Shape;4086;p29"/>
            <p:cNvSpPr/>
            <p:nvPr/>
          </p:nvSpPr>
          <p:spPr>
            <a:xfrm>
              <a:off x="1522350" y="2499850"/>
              <a:ext cx="25900" cy="12325"/>
            </a:xfrm>
            <a:custGeom>
              <a:avLst/>
              <a:gdLst/>
              <a:ahLst/>
              <a:cxnLst/>
              <a:rect l="l" t="t" r="r" b="b"/>
              <a:pathLst>
                <a:path w="1036" h="493" extrusionOk="0">
                  <a:moveTo>
                    <a:pt x="550" y="90"/>
                  </a:moveTo>
                  <a:cubicBezTo>
                    <a:pt x="618" y="90"/>
                    <a:pt x="687" y="97"/>
                    <a:pt x="756" y="110"/>
                  </a:cubicBezTo>
                  <a:cubicBezTo>
                    <a:pt x="770" y="110"/>
                    <a:pt x="787" y="129"/>
                    <a:pt x="806" y="129"/>
                  </a:cubicBezTo>
                  <a:cubicBezTo>
                    <a:pt x="809" y="129"/>
                    <a:pt x="813" y="128"/>
                    <a:pt x="816" y="126"/>
                  </a:cubicBezTo>
                  <a:cubicBezTo>
                    <a:pt x="833" y="148"/>
                    <a:pt x="877" y="148"/>
                    <a:pt x="893" y="175"/>
                  </a:cubicBezTo>
                  <a:cubicBezTo>
                    <a:pt x="937" y="268"/>
                    <a:pt x="784" y="340"/>
                    <a:pt x="729" y="362"/>
                  </a:cubicBezTo>
                  <a:cubicBezTo>
                    <a:pt x="647" y="386"/>
                    <a:pt x="555" y="398"/>
                    <a:pt x="469" y="398"/>
                  </a:cubicBezTo>
                  <a:cubicBezTo>
                    <a:pt x="440" y="398"/>
                    <a:pt x="411" y="397"/>
                    <a:pt x="384" y="394"/>
                  </a:cubicBezTo>
                  <a:cubicBezTo>
                    <a:pt x="296" y="383"/>
                    <a:pt x="72" y="378"/>
                    <a:pt x="99" y="241"/>
                  </a:cubicBezTo>
                  <a:cubicBezTo>
                    <a:pt x="99" y="241"/>
                    <a:pt x="99" y="230"/>
                    <a:pt x="105" y="225"/>
                  </a:cubicBezTo>
                  <a:lnTo>
                    <a:pt x="247" y="143"/>
                  </a:lnTo>
                  <a:cubicBezTo>
                    <a:pt x="343" y="106"/>
                    <a:pt x="445" y="90"/>
                    <a:pt x="550" y="90"/>
                  </a:cubicBezTo>
                  <a:close/>
                  <a:moveTo>
                    <a:pt x="543" y="0"/>
                  </a:moveTo>
                  <a:cubicBezTo>
                    <a:pt x="400" y="0"/>
                    <a:pt x="264" y="28"/>
                    <a:pt x="138" y="99"/>
                  </a:cubicBezTo>
                  <a:cubicBezTo>
                    <a:pt x="105" y="121"/>
                    <a:pt x="56" y="143"/>
                    <a:pt x="28" y="175"/>
                  </a:cubicBezTo>
                  <a:cubicBezTo>
                    <a:pt x="1" y="225"/>
                    <a:pt x="1" y="285"/>
                    <a:pt x="23" y="334"/>
                  </a:cubicBezTo>
                  <a:cubicBezTo>
                    <a:pt x="99" y="476"/>
                    <a:pt x="318" y="487"/>
                    <a:pt x="455" y="493"/>
                  </a:cubicBezTo>
                  <a:cubicBezTo>
                    <a:pt x="608" y="493"/>
                    <a:pt x="773" y="471"/>
                    <a:pt x="899" y="372"/>
                  </a:cubicBezTo>
                  <a:cubicBezTo>
                    <a:pt x="1035" y="268"/>
                    <a:pt x="1003" y="104"/>
                    <a:pt x="838" y="60"/>
                  </a:cubicBezTo>
                  <a:cubicBezTo>
                    <a:pt x="800" y="28"/>
                    <a:pt x="756" y="28"/>
                    <a:pt x="712" y="11"/>
                  </a:cubicBezTo>
                  <a:cubicBezTo>
                    <a:pt x="658" y="6"/>
                    <a:pt x="603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87" name="Google Shape;4087;p29"/>
            <p:cNvSpPr/>
            <p:nvPr/>
          </p:nvSpPr>
          <p:spPr>
            <a:xfrm>
              <a:off x="871550" y="2418625"/>
              <a:ext cx="129875" cy="113400"/>
            </a:xfrm>
            <a:custGeom>
              <a:avLst/>
              <a:gdLst/>
              <a:ahLst/>
              <a:cxnLst/>
              <a:rect l="l" t="t" r="r" b="b"/>
              <a:pathLst>
                <a:path w="5195" h="4536" extrusionOk="0">
                  <a:moveTo>
                    <a:pt x="2713" y="1937"/>
                  </a:moveTo>
                  <a:cubicBezTo>
                    <a:pt x="2819" y="1937"/>
                    <a:pt x="2925" y="1969"/>
                    <a:pt x="3011" y="2040"/>
                  </a:cubicBezTo>
                  <a:cubicBezTo>
                    <a:pt x="3015" y="2038"/>
                    <a:pt x="3019" y="2038"/>
                    <a:pt x="3023" y="2038"/>
                  </a:cubicBezTo>
                  <a:cubicBezTo>
                    <a:pt x="3050" y="2038"/>
                    <a:pt x="3074" y="2068"/>
                    <a:pt x="3098" y="2078"/>
                  </a:cubicBezTo>
                  <a:cubicBezTo>
                    <a:pt x="3202" y="2155"/>
                    <a:pt x="3295" y="2248"/>
                    <a:pt x="3350" y="2368"/>
                  </a:cubicBezTo>
                  <a:cubicBezTo>
                    <a:pt x="3421" y="2510"/>
                    <a:pt x="3421" y="2707"/>
                    <a:pt x="3285" y="2795"/>
                  </a:cubicBezTo>
                  <a:cubicBezTo>
                    <a:pt x="3243" y="2824"/>
                    <a:pt x="3193" y="2834"/>
                    <a:pt x="3144" y="2834"/>
                  </a:cubicBezTo>
                  <a:cubicBezTo>
                    <a:pt x="3110" y="2834"/>
                    <a:pt x="3075" y="2829"/>
                    <a:pt x="3044" y="2822"/>
                  </a:cubicBezTo>
                  <a:cubicBezTo>
                    <a:pt x="2874" y="2795"/>
                    <a:pt x="2715" y="2729"/>
                    <a:pt x="2567" y="2642"/>
                  </a:cubicBezTo>
                  <a:cubicBezTo>
                    <a:pt x="2332" y="2510"/>
                    <a:pt x="2195" y="2160"/>
                    <a:pt x="2469" y="1996"/>
                  </a:cubicBezTo>
                  <a:cubicBezTo>
                    <a:pt x="2544" y="1957"/>
                    <a:pt x="2629" y="1937"/>
                    <a:pt x="2713" y="1937"/>
                  </a:cubicBezTo>
                  <a:close/>
                  <a:moveTo>
                    <a:pt x="2880" y="1"/>
                  </a:moveTo>
                  <a:cubicBezTo>
                    <a:pt x="2677" y="1"/>
                    <a:pt x="2483" y="101"/>
                    <a:pt x="2349" y="255"/>
                  </a:cubicBezTo>
                  <a:cubicBezTo>
                    <a:pt x="2283" y="326"/>
                    <a:pt x="2228" y="408"/>
                    <a:pt x="2190" y="496"/>
                  </a:cubicBezTo>
                  <a:cubicBezTo>
                    <a:pt x="2173" y="518"/>
                    <a:pt x="2168" y="540"/>
                    <a:pt x="2162" y="567"/>
                  </a:cubicBezTo>
                  <a:cubicBezTo>
                    <a:pt x="2146" y="600"/>
                    <a:pt x="2135" y="633"/>
                    <a:pt x="2130" y="666"/>
                  </a:cubicBezTo>
                  <a:cubicBezTo>
                    <a:pt x="2119" y="688"/>
                    <a:pt x="2113" y="704"/>
                    <a:pt x="2113" y="720"/>
                  </a:cubicBezTo>
                  <a:cubicBezTo>
                    <a:pt x="2108" y="742"/>
                    <a:pt x="2108" y="759"/>
                    <a:pt x="2102" y="775"/>
                  </a:cubicBezTo>
                  <a:cubicBezTo>
                    <a:pt x="2102" y="792"/>
                    <a:pt x="2091" y="803"/>
                    <a:pt x="2091" y="819"/>
                  </a:cubicBezTo>
                  <a:cubicBezTo>
                    <a:pt x="2080" y="923"/>
                    <a:pt x="2080" y="1021"/>
                    <a:pt x="2075" y="1120"/>
                  </a:cubicBezTo>
                  <a:cubicBezTo>
                    <a:pt x="2075" y="1202"/>
                    <a:pt x="2075" y="1279"/>
                    <a:pt x="2080" y="1350"/>
                  </a:cubicBezTo>
                  <a:cubicBezTo>
                    <a:pt x="2080" y="1394"/>
                    <a:pt x="2086" y="1427"/>
                    <a:pt x="2086" y="1470"/>
                  </a:cubicBezTo>
                  <a:cubicBezTo>
                    <a:pt x="2086" y="1487"/>
                    <a:pt x="2075" y="1509"/>
                    <a:pt x="2053" y="1514"/>
                  </a:cubicBezTo>
                  <a:cubicBezTo>
                    <a:pt x="2064" y="1536"/>
                    <a:pt x="2064" y="1563"/>
                    <a:pt x="2053" y="1580"/>
                  </a:cubicBezTo>
                  <a:lnTo>
                    <a:pt x="2047" y="1585"/>
                  </a:lnTo>
                  <a:cubicBezTo>
                    <a:pt x="2047" y="1585"/>
                    <a:pt x="2037" y="1585"/>
                    <a:pt x="2037" y="1591"/>
                  </a:cubicBezTo>
                  <a:cubicBezTo>
                    <a:pt x="2034" y="1592"/>
                    <a:pt x="2030" y="1593"/>
                    <a:pt x="2027" y="1593"/>
                  </a:cubicBezTo>
                  <a:cubicBezTo>
                    <a:pt x="2017" y="1593"/>
                    <a:pt x="2006" y="1588"/>
                    <a:pt x="1998" y="1580"/>
                  </a:cubicBezTo>
                  <a:lnTo>
                    <a:pt x="1993" y="1569"/>
                  </a:lnTo>
                  <a:cubicBezTo>
                    <a:pt x="1954" y="1509"/>
                    <a:pt x="1922" y="1443"/>
                    <a:pt x="1889" y="1372"/>
                  </a:cubicBezTo>
                  <a:cubicBezTo>
                    <a:pt x="1774" y="1180"/>
                    <a:pt x="1593" y="1038"/>
                    <a:pt x="1407" y="912"/>
                  </a:cubicBezTo>
                  <a:cubicBezTo>
                    <a:pt x="1237" y="792"/>
                    <a:pt x="1035" y="715"/>
                    <a:pt x="821" y="693"/>
                  </a:cubicBezTo>
                  <a:cubicBezTo>
                    <a:pt x="806" y="692"/>
                    <a:pt x="790" y="692"/>
                    <a:pt x="775" y="692"/>
                  </a:cubicBezTo>
                  <a:cubicBezTo>
                    <a:pt x="547" y="692"/>
                    <a:pt x="341" y="805"/>
                    <a:pt x="203" y="1005"/>
                  </a:cubicBezTo>
                  <a:cubicBezTo>
                    <a:pt x="93" y="1158"/>
                    <a:pt x="33" y="1361"/>
                    <a:pt x="11" y="1552"/>
                  </a:cubicBezTo>
                  <a:cubicBezTo>
                    <a:pt x="0" y="1804"/>
                    <a:pt x="44" y="2061"/>
                    <a:pt x="176" y="2280"/>
                  </a:cubicBezTo>
                  <a:cubicBezTo>
                    <a:pt x="263" y="2417"/>
                    <a:pt x="389" y="2538"/>
                    <a:pt x="526" y="2620"/>
                  </a:cubicBezTo>
                  <a:cubicBezTo>
                    <a:pt x="640" y="2681"/>
                    <a:pt x="769" y="2702"/>
                    <a:pt x="899" y="2702"/>
                  </a:cubicBezTo>
                  <a:cubicBezTo>
                    <a:pt x="956" y="2702"/>
                    <a:pt x="1012" y="2698"/>
                    <a:pt x="1068" y="2691"/>
                  </a:cubicBezTo>
                  <a:cubicBezTo>
                    <a:pt x="1194" y="2675"/>
                    <a:pt x="1325" y="2636"/>
                    <a:pt x="1456" y="2603"/>
                  </a:cubicBezTo>
                  <a:cubicBezTo>
                    <a:pt x="1489" y="2598"/>
                    <a:pt x="1517" y="2592"/>
                    <a:pt x="1544" y="2576"/>
                  </a:cubicBezTo>
                  <a:cubicBezTo>
                    <a:pt x="1549" y="2575"/>
                    <a:pt x="1555" y="2574"/>
                    <a:pt x="1560" y="2574"/>
                  </a:cubicBezTo>
                  <a:cubicBezTo>
                    <a:pt x="1578" y="2574"/>
                    <a:pt x="1594" y="2581"/>
                    <a:pt x="1599" y="2598"/>
                  </a:cubicBezTo>
                  <a:cubicBezTo>
                    <a:pt x="1621" y="2658"/>
                    <a:pt x="1538" y="2664"/>
                    <a:pt x="1506" y="2691"/>
                  </a:cubicBezTo>
                  <a:cubicBezTo>
                    <a:pt x="1445" y="2729"/>
                    <a:pt x="1374" y="2784"/>
                    <a:pt x="1320" y="2822"/>
                  </a:cubicBezTo>
                  <a:cubicBezTo>
                    <a:pt x="1073" y="3036"/>
                    <a:pt x="794" y="3277"/>
                    <a:pt x="767" y="3632"/>
                  </a:cubicBezTo>
                  <a:cubicBezTo>
                    <a:pt x="750" y="3786"/>
                    <a:pt x="805" y="3939"/>
                    <a:pt x="882" y="4070"/>
                  </a:cubicBezTo>
                  <a:cubicBezTo>
                    <a:pt x="947" y="4191"/>
                    <a:pt x="1046" y="4295"/>
                    <a:pt x="1155" y="4377"/>
                  </a:cubicBezTo>
                  <a:cubicBezTo>
                    <a:pt x="1166" y="4388"/>
                    <a:pt x="1188" y="4399"/>
                    <a:pt x="1205" y="4404"/>
                  </a:cubicBezTo>
                  <a:cubicBezTo>
                    <a:pt x="1216" y="4410"/>
                    <a:pt x="1221" y="4415"/>
                    <a:pt x="1237" y="4426"/>
                  </a:cubicBezTo>
                  <a:lnTo>
                    <a:pt x="1276" y="4442"/>
                  </a:lnTo>
                  <a:cubicBezTo>
                    <a:pt x="1292" y="4453"/>
                    <a:pt x="1298" y="4459"/>
                    <a:pt x="1314" y="4459"/>
                  </a:cubicBezTo>
                  <a:cubicBezTo>
                    <a:pt x="1325" y="4464"/>
                    <a:pt x="1341" y="4464"/>
                    <a:pt x="1347" y="4470"/>
                  </a:cubicBezTo>
                  <a:cubicBezTo>
                    <a:pt x="1358" y="4481"/>
                    <a:pt x="1380" y="4486"/>
                    <a:pt x="1396" y="4492"/>
                  </a:cubicBezTo>
                  <a:cubicBezTo>
                    <a:pt x="1407" y="4497"/>
                    <a:pt x="1429" y="4497"/>
                    <a:pt x="1440" y="4508"/>
                  </a:cubicBezTo>
                  <a:cubicBezTo>
                    <a:pt x="1456" y="4514"/>
                    <a:pt x="1478" y="4514"/>
                    <a:pt x="1495" y="4519"/>
                  </a:cubicBezTo>
                  <a:cubicBezTo>
                    <a:pt x="1517" y="4525"/>
                    <a:pt x="1533" y="4525"/>
                    <a:pt x="1549" y="4525"/>
                  </a:cubicBezTo>
                  <a:lnTo>
                    <a:pt x="1560" y="4525"/>
                  </a:lnTo>
                  <a:cubicBezTo>
                    <a:pt x="1566" y="4525"/>
                    <a:pt x="1582" y="4525"/>
                    <a:pt x="1593" y="4536"/>
                  </a:cubicBezTo>
                  <a:lnTo>
                    <a:pt x="1785" y="4536"/>
                  </a:lnTo>
                  <a:cubicBezTo>
                    <a:pt x="1812" y="4536"/>
                    <a:pt x="1834" y="4525"/>
                    <a:pt x="1861" y="4525"/>
                  </a:cubicBezTo>
                  <a:cubicBezTo>
                    <a:pt x="1878" y="4525"/>
                    <a:pt x="1905" y="4519"/>
                    <a:pt x="1927" y="4514"/>
                  </a:cubicBezTo>
                  <a:lnTo>
                    <a:pt x="1938" y="4514"/>
                  </a:lnTo>
                  <a:cubicBezTo>
                    <a:pt x="1954" y="4508"/>
                    <a:pt x="1982" y="4497"/>
                    <a:pt x="2004" y="4497"/>
                  </a:cubicBezTo>
                  <a:cubicBezTo>
                    <a:pt x="2037" y="4492"/>
                    <a:pt x="2080" y="4481"/>
                    <a:pt x="2113" y="4464"/>
                  </a:cubicBezTo>
                  <a:cubicBezTo>
                    <a:pt x="2141" y="4459"/>
                    <a:pt x="2168" y="4442"/>
                    <a:pt x="2195" y="4432"/>
                  </a:cubicBezTo>
                  <a:lnTo>
                    <a:pt x="2239" y="4410"/>
                  </a:lnTo>
                  <a:cubicBezTo>
                    <a:pt x="2245" y="4404"/>
                    <a:pt x="2250" y="4404"/>
                    <a:pt x="2255" y="4399"/>
                  </a:cubicBezTo>
                  <a:cubicBezTo>
                    <a:pt x="2277" y="4388"/>
                    <a:pt x="2294" y="4377"/>
                    <a:pt x="2310" y="4371"/>
                  </a:cubicBezTo>
                  <a:cubicBezTo>
                    <a:pt x="2332" y="4355"/>
                    <a:pt x="2354" y="4349"/>
                    <a:pt x="2376" y="4333"/>
                  </a:cubicBezTo>
                  <a:cubicBezTo>
                    <a:pt x="2485" y="4267"/>
                    <a:pt x="2567" y="4163"/>
                    <a:pt x="2633" y="4054"/>
                  </a:cubicBezTo>
                  <a:cubicBezTo>
                    <a:pt x="2666" y="4005"/>
                    <a:pt x="2693" y="3950"/>
                    <a:pt x="2715" y="3890"/>
                  </a:cubicBezTo>
                  <a:cubicBezTo>
                    <a:pt x="2765" y="3747"/>
                    <a:pt x="2786" y="3594"/>
                    <a:pt x="2797" y="3441"/>
                  </a:cubicBezTo>
                  <a:cubicBezTo>
                    <a:pt x="2803" y="3392"/>
                    <a:pt x="2797" y="3337"/>
                    <a:pt x="2803" y="3288"/>
                  </a:cubicBezTo>
                  <a:cubicBezTo>
                    <a:pt x="2803" y="3277"/>
                    <a:pt x="2819" y="3255"/>
                    <a:pt x="2841" y="3255"/>
                  </a:cubicBezTo>
                  <a:cubicBezTo>
                    <a:pt x="2846" y="3253"/>
                    <a:pt x="2850" y="3252"/>
                    <a:pt x="2854" y="3252"/>
                  </a:cubicBezTo>
                  <a:cubicBezTo>
                    <a:pt x="2888" y="3252"/>
                    <a:pt x="2902" y="3308"/>
                    <a:pt x="2907" y="3342"/>
                  </a:cubicBezTo>
                  <a:cubicBezTo>
                    <a:pt x="2923" y="3392"/>
                    <a:pt x="2934" y="3446"/>
                    <a:pt x="2951" y="3496"/>
                  </a:cubicBezTo>
                  <a:cubicBezTo>
                    <a:pt x="3005" y="3665"/>
                    <a:pt x="3077" y="3840"/>
                    <a:pt x="3208" y="3972"/>
                  </a:cubicBezTo>
                  <a:cubicBezTo>
                    <a:pt x="3361" y="4114"/>
                    <a:pt x="3564" y="4196"/>
                    <a:pt x="3772" y="4218"/>
                  </a:cubicBezTo>
                  <a:cubicBezTo>
                    <a:pt x="3806" y="4222"/>
                    <a:pt x="3840" y="4223"/>
                    <a:pt x="3875" y="4223"/>
                  </a:cubicBezTo>
                  <a:cubicBezTo>
                    <a:pt x="4108" y="4223"/>
                    <a:pt x="4349" y="4143"/>
                    <a:pt x="4516" y="3966"/>
                  </a:cubicBezTo>
                  <a:cubicBezTo>
                    <a:pt x="4571" y="3912"/>
                    <a:pt x="4620" y="3851"/>
                    <a:pt x="4647" y="3780"/>
                  </a:cubicBezTo>
                  <a:cubicBezTo>
                    <a:pt x="4686" y="3660"/>
                    <a:pt x="4702" y="3528"/>
                    <a:pt x="4702" y="3397"/>
                  </a:cubicBezTo>
                  <a:cubicBezTo>
                    <a:pt x="4680" y="3123"/>
                    <a:pt x="4538" y="2872"/>
                    <a:pt x="4325" y="2713"/>
                  </a:cubicBezTo>
                  <a:cubicBezTo>
                    <a:pt x="4215" y="2636"/>
                    <a:pt x="4100" y="2576"/>
                    <a:pt x="3974" y="2521"/>
                  </a:cubicBezTo>
                  <a:cubicBezTo>
                    <a:pt x="3963" y="2516"/>
                    <a:pt x="3947" y="2516"/>
                    <a:pt x="3930" y="2510"/>
                  </a:cubicBezTo>
                  <a:cubicBezTo>
                    <a:pt x="3898" y="2494"/>
                    <a:pt x="3909" y="2434"/>
                    <a:pt x="3941" y="2428"/>
                  </a:cubicBezTo>
                  <a:cubicBezTo>
                    <a:pt x="4330" y="2357"/>
                    <a:pt x="4691" y="2275"/>
                    <a:pt x="4965" y="1947"/>
                  </a:cubicBezTo>
                  <a:cubicBezTo>
                    <a:pt x="5047" y="1853"/>
                    <a:pt x="5124" y="1728"/>
                    <a:pt x="5151" y="1607"/>
                  </a:cubicBezTo>
                  <a:cubicBezTo>
                    <a:pt x="5178" y="1498"/>
                    <a:pt x="5195" y="1383"/>
                    <a:pt x="5157" y="1262"/>
                  </a:cubicBezTo>
                  <a:cubicBezTo>
                    <a:pt x="5096" y="1065"/>
                    <a:pt x="4850" y="917"/>
                    <a:pt x="4658" y="868"/>
                  </a:cubicBezTo>
                  <a:cubicBezTo>
                    <a:pt x="4583" y="849"/>
                    <a:pt x="4517" y="840"/>
                    <a:pt x="4455" y="840"/>
                  </a:cubicBezTo>
                  <a:cubicBezTo>
                    <a:pt x="4286" y="840"/>
                    <a:pt x="4152" y="908"/>
                    <a:pt x="3980" y="1032"/>
                  </a:cubicBezTo>
                  <a:cubicBezTo>
                    <a:pt x="3859" y="1115"/>
                    <a:pt x="3755" y="1224"/>
                    <a:pt x="3651" y="1333"/>
                  </a:cubicBezTo>
                  <a:cubicBezTo>
                    <a:pt x="3597" y="1394"/>
                    <a:pt x="3542" y="1465"/>
                    <a:pt x="3487" y="1520"/>
                  </a:cubicBezTo>
                  <a:cubicBezTo>
                    <a:pt x="3479" y="1525"/>
                    <a:pt x="3468" y="1528"/>
                    <a:pt x="3457" y="1528"/>
                  </a:cubicBezTo>
                  <a:cubicBezTo>
                    <a:pt x="3446" y="1528"/>
                    <a:pt x="3435" y="1525"/>
                    <a:pt x="3427" y="1520"/>
                  </a:cubicBezTo>
                  <a:lnTo>
                    <a:pt x="3421" y="1509"/>
                  </a:lnTo>
                  <a:cubicBezTo>
                    <a:pt x="3421" y="1503"/>
                    <a:pt x="3416" y="1503"/>
                    <a:pt x="3416" y="1498"/>
                  </a:cubicBezTo>
                  <a:lnTo>
                    <a:pt x="3416" y="1492"/>
                  </a:lnTo>
                  <a:lnTo>
                    <a:pt x="3416" y="1481"/>
                  </a:lnTo>
                  <a:cubicBezTo>
                    <a:pt x="3416" y="1470"/>
                    <a:pt x="3421" y="1454"/>
                    <a:pt x="3421" y="1443"/>
                  </a:cubicBezTo>
                  <a:cubicBezTo>
                    <a:pt x="3427" y="1399"/>
                    <a:pt x="3449" y="1366"/>
                    <a:pt x="3460" y="1333"/>
                  </a:cubicBezTo>
                  <a:cubicBezTo>
                    <a:pt x="3503" y="1229"/>
                    <a:pt x="3531" y="1125"/>
                    <a:pt x="3558" y="1016"/>
                  </a:cubicBezTo>
                  <a:cubicBezTo>
                    <a:pt x="3618" y="748"/>
                    <a:pt x="3597" y="441"/>
                    <a:pt x="3432" y="217"/>
                  </a:cubicBezTo>
                  <a:cubicBezTo>
                    <a:pt x="3312" y="80"/>
                    <a:pt x="3120" y="25"/>
                    <a:pt x="2940" y="3"/>
                  </a:cubicBezTo>
                  <a:cubicBezTo>
                    <a:pt x="2920" y="1"/>
                    <a:pt x="2900" y="1"/>
                    <a:pt x="2880" y="1"/>
                  </a:cubicBezTo>
                  <a:close/>
                </a:path>
              </a:pathLst>
            </a:custGeom>
            <a:solidFill>
              <a:srgbClr val="E76A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88" name="Google Shape;4088;p29"/>
            <p:cNvSpPr/>
            <p:nvPr/>
          </p:nvSpPr>
          <p:spPr>
            <a:xfrm>
              <a:off x="877575" y="2610825"/>
              <a:ext cx="65300" cy="54750"/>
            </a:xfrm>
            <a:custGeom>
              <a:avLst/>
              <a:gdLst/>
              <a:ahLst/>
              <a:cxnLst/>
              <a:rect l="l" t="t" r="r" b="b"/>
              <a:pathLst>
                <a:path w="2612" h="2190" extrusionOk="0">
                  <a:moveTo>
                    <a:pt x="2545" y="0"/>
                  </a:moveTo>
                  <a:lnTo>
                    <a:pt x="2545" y="0"/>
                  </a:lnTo>
                  <a:cubicBezTo>
                    <a:pt x="2447" y="33"/>
                    <a:pt x="2354" y="71"/>
                    <a:pt x="2250" y="104"/>
                  </a:cubicBezTo>
                  <a:cubicBezTo>
                    <a:pt x="1642" y="323"/>
                    <a:pt x="1057" y="646"/>
                    <a:pt x="537" y="1046"/>
                  </a:cubicBezTo>
                  <a:cubicBezTo>
                    <a:pt x="400" y="1155"/>
                    <a:pt x="274" y="1276"/>
                    <a:pt x="143" y="1396"/>
                  </a:cubicBezTo>
                  <a:cubicBezTo>
                    <a:pt x="93" y="1610"/>
                    <a:pt x="55" y="1823"/>
                    <a:pt x="17" y="2031"/>
                  </a:cubicBezTo>
                  <a:cubicBezTo>
                    <a:pt x="11" y="2086"/>
                    <a:pt x="6" y="2135"/>
                    <a:pt x="0" y="2190"/>
                  </a:cubicBezTo>
                  <a:cubicBezTo>
                    <a:pt x="137" y="2168"/>
                    <a:pt x="274" y="2135"/>
                    <a:pt x="400" y="2108"/>
                  </a:cubicBezTo>
                  <a:cubicBezTo>
                    <a:pt x="860" y="2004"/>
                    <a:pt x="1303" y="1829"/>
                    <a:pt x="1686" y="1560"/>
                  </a:cubicBezTo>
                  <a:cubicBezTo>
                    <a:pt x="2036" y="1330"/>
                    <a:pt x="2381" y="1013"/>
                    <a:pt x="2529" y="597"/>
                  </a:cubicBezTo>
                  <a:cubicBezTo>
                    <a:pt x="2606" y="411"/>
                    <a:pt x="2611" y="186"/>
                    <a:pt x="2545" y="0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89" name="Google Shape;4089;p29"/>
            <p:cNvSpPr/>
            <p:nvPr/>
          </p:nvSpPr>
          <p:spPr>
            <a:xfrm>
              <a:off x="882350" y="2601500"/>
              <a:ext cx="57925" cy="40550"/>
            </a:xfrm>
            <a:custGeom>
              <a:avLst/>
              <a:gdLst/>
              <a:ahLst/>
              <a:cxnLst/>
              <a:rect l="l" t="t" r="r" b="b"/>
              <a:pathLst>
                <a:path w="2317" h="1622" extrusionOk="0">
                  <a:moveTo>
                    <a:pt x="1773" y="0"/>
                  </a:moveTo>
                  <a:cubicBezTo>
                    <a:pt x="1645" y="0"/>
                    <a:pt x="1516" y="27"/>
                    <a:pt x="1397" y="67"/>
                  </a:cubicBezTo>
                  <a:cubicBezTo>
                    <a:pt x="942" y="215"/>
                    <a:pt x="499" y="663"/>
                    <a:pt x="149" y="1074"/>
                  </a:cubicBezTo>
                  <a:cubicBezTo>
                    <a:pt x="94" y="1255"/>
                    <a:pt x="45" y="1435"/>
                    <a:pt x="1" y="1621"/>
                  </a:cubicBezTo>
                  <a:cubicBezTo>
                    <a:pt x="143" y="1484"/>
                    <a:pt x="302" y="1359"/>
                    <a:pt x="466" y="1238"/>
                  </a:cubicBezTo>
                  <a:cubicBezTo>
                    <a:pt x="767" y="1025"/>
                    <a:pt x="1079" y="828"/>
                    <a:pt x="1413" y="663"/>
                  </a:cubicBezTo>
                  <a:cubicBezTo>
                    <a:pt x="1698" y="516"/>
                    <a:pt x="1999" y="417"/>
                    <a:pt x="2289" y="308"/>
                  </a:cubicBezTo>
                  <a:cubicBezTo>
                    <a:pt x="2300" y="308"/>
                    <a:pt x="2311" y="297"/>
                    <a:pt x="2316" y="297"/>
                  </a:cubicBezTo>
                  <a:cubicBezTo>
                    <a:pt x="2272" y="209"/>
                    <a:pt x="2201" y="127"/>
                    <a:pt x="2114" y="78"/>
                  </a:cubicBezTo>
                  <a:cubicBezTo>
                    <a:pt x="2006" y="23"/>
                    <a:pt x="1890" y="0"/>
                    <a:pt x="1773" y="0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90" name="Google Shape;4090;p29"/>
            <p:cNvSpPr/>
            <p:nvPr/>
          </p:nvSpPr>
          <p:spPr>
            <a:xfrm>
              <a:off x="858000" y="2533650"/>
              <a:ext cx="62975" cy="185300"/>
            </a:xfrm>
            <a:custGeom>
              <a:avLst/>
              <a:gdLst/>
              <a:ahLst/>
              <a:cxnLst/>
              <a:rect l="l" t="t" r="r" b="b"/>
              <a:pathLst>
                <a:path w="2519" h="7412" extrusionOk="0">
                  <a:moveTo>
                    <a:pt x="2518" y="0"/>
                  </a:moveTo>
                  <a:lnTo>
                    <a:pt x="2518" y="0"/>
                  </a:lnTo>
                  <a:cubicBezTo>
                    <a:pt x="2442" y="17"/>
                    <a:pt x="2360" y="22"/>
                    <a:pt x="2277" y="22"/>
                  </a:cubicBezTo>
                  <a:lnTo>
                    <a:pt x="2179" y="22"/>
                  </a:lnTo>
                  <a:cubicBezTo>
                    <a:pt x="2141" y="77"/>
                    <a:pt x="2113" y="137"/>
                    <a:pt x="2086" y="197"/>
                  </a:cubicBezTo>
                  <a:cubicBezTo>
                    <a:pt x="1648" y="1128"/>
                    <a:pt x="1320" y="2108"/>
                    <a:pt x="991" y="3082"/>
                  </a:cubicBezTo>
                  <a:cubicBezTo>
                    <a:pt x="898" y="3383"/>
                    <a:pt x="800" y="3673"/>
                    <a:pt x="707" y="3974"/>
                  </a:cubicBezTo>
                  <a:cubicBezTo>
                    <a:pt x="701" y="4001"/>
                    <a:pt x="685" y="4040"/>
                    <a:pt x="679" y="4067"/>
                  </a:cubicBezTo>
                  <a:cubicBezTo>
                    <a:pt x="674" y="4100"/>
                    <a:pt x="657" y="4127"/>
                    <a:pt x="652" y="4155"/>
                  </a:cubicBezTo>
                  <a:cubicBezTo>
                    <a:pt x="630" y="4231"/>
                    <a:pt x="603" y="4302"/>
                    <a:pt x="581" y="4379"/>
                  </a:cubicBezTo>
                  <a:cubicBezTo>
                    <a:pt x="575" y="4379"/>
                    <a:pt x="575" y="4385"/>
                    <a:pt x="575" y="4396"/>
                  </a:cubicBezTo>
                  <a:cubicBezTo>
                    <a:pt x="570" y="4401"/>
                    <a:pt x="570" y="4412"/>
                    <a:pt x="564" y="4428"/>
                  </a:cubicBezTo>
                  <a:cubicBezTo>
                    <a:pt x="564" y="4450"/>
                    <a:pt x="553" y="4461"/>
                    <a:pt x="548" y="4483"/>
                  </a:cubicBezTo>
                  <a:cubicBezTo>
                    <a:pt x="526" y="4543"/>
                    <a:pt x="515" y="4604"/>
                    <a:pt x="493" y="4669"/>
                  </a:cubicBezTo>
                  <a:lnTo>
                    <a:pt x="471" y="4751"/>
                  </a:lnTo>
                  <a:cubicBezTo>
                    <a:pt x="406" y="4987"/>
                    <a:pt x="334" y="5233"/>
                    <a:pt x="280" y="5479"/>
                  </a:cubicBezTo>
                  <a:cubicBezTo>
                    <a:pt x="170" y="5972"/>
                    <a:pt x="83" y="6475"/>
                    <a:pt x="33" y="6979"/>
                  </a:cubicBezTo>
                  <a:cubicBezTo>
                    <a:pt x="22" y="7121"/>
                    <a:pt x="6" y="7269"/>
                    <a:pt x="0" y="7411"/>
                  </a:cubicBezTo>
                  <a:lnTo>
                    <a:pt x="515" y="7411"/>
                  </a:lnTo>
                  <a:cubicBezTo>
                    <a:pt x="499" y="6946"/>
                    <a:pt x="537" y="6481"/>
                    <a:pt x="597" y="6021"/>
                  </a:cubicBezTo>
                  <a:cubicBezTo>
                    <a:pt x="624" y="5808"/>
                    <a:pt x="652" y="5589"/>
                    <a:pt x="685" y="5381"/>
                  </a:cubicBezTo>
                  <a:cubicBezTo>
                    <a:pt x="690" y="5353"/>
                    <a:pt x="690" y="5315"/>
                    <a:pt x="701" y="5293"/>
                  </a:cubicBezTo>
                  <a:cubicBezTo>
                    <a:pt x="734" y="5052"/>
                    <a:pt x="772" y="4817"/>
                    <a:pt x="822" y="4587"/>
                  </a:cubicBezTo>
                  <a:cubicBezTo>
                    <a:pt x="822" y="4582"/>
                    <a:pt x="827" y="4565"/>
                    <a:pt x="827" y="4554"/>
                  </a:cubicBezTo>
                  <a:cubicBezTo>
                    <a:pt x="827" y="4532"/>
                    <a:pt x="838" y="4505"/>
                    <a:pt x="843" y="4478"/>
                  </a:cubicBezTo>
                  <a:cubicBezTo>
                    <a:pt x="843" y="4461"/>
                    <a:pt x="849" y="4456"/>
                    <a:pt x="849" y="4445"/>
                  </a:cubicBezTo>
                  <a:cubicBezTo>
                    <a:pt x="865" y="4401"/>
                    <a:pt x="871" y="4352"/>
                    <a:pt x="882" y="4308"/>
                  </a:cubicBezTo>
                  <a:cubicBezTo>
                    <a:pt x="920" y="4188"/>
                    <a:pt x="947" y="4073"/>
                    <a:pt x="980" y="3958"/>
                  </a:cubicBezTo>
                  <a:cubicBezTo>
                    <a:pt x="986" y="3936"/>
                    <a:pt x="986" y="3925"/>
                    <a:pt x="991" y="3903"/>
                  </a:cubicBezTo>
                  <a:cubicBezTo>
                    <a:pt x="1008" y="3848"/>
                    <a:pt x="1030" y="3799"/>
                    <a:pt x="1040" y="3744"/>
                  </a:cubicBezTo>
                  <a:cubicBezTo>
                    <a:pt x="1095" y="3569"/>
                    <a:pt x="1150" y="3383"/>
                    <a:pt x="1210" y="3202"/>
                  </a:cubicBezTo>
                  <a:cubicBezTo>
                    <a:pt x="1582" y="2108"/>
                    <a:pt x="1987" y="1024"/>
                    <a:pt x="2518" y="0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91" name="Google Shape;4091;p29"/>
            <p:cNvSpPr/>
            <p:nvPr/>
          </p:nvSpPr>
          <p:spPr>
            <a:xfrm>
              <a:off x="827900" y="2576200"/>
              <a:ext cx="42175" cy="73650"/>
            </a:xfrm>
            <a:custGeom>
              <a:avLst/>
              <a:gdLst/>
              <a:ahLst/>
              <a:cxnLst/>
              <a:rect l="l" t="t" r="r" b="b"/>
              <a:pathLst>
                <a:path w="1687" h="2946" extrusionOk="0">
                  <a:moveTo>
                    <a:pt x="411" y="1"/>
                  </a:moveTo>
                  <a:cubicBezTo>
                    <a:pt x="372" y="39"/>
                    <a:pt x="329" y="72"/>
                    <a:pt x="296" y="110"/>
                  </a:cubicBezTo>
                  <a:cubicBezTo>
                    <a:pt x="230" y="181"/>
                    <a:pt x="192" y="263"/>
                    <a:pt x="148" y="345"/>
                  </a:cubicBezTo>
                  <a:cubicBezTo>
                    <a:pt x="88" y="460"/>
                    <a:pt x="50" y="592"/>
                    <a:pt x="33" y="729"/>
                  </a:cubicBezTo>
                  <a:cubicBezTo>
                    <a:pt x="0" y="964"/>
                    <a:pt x="6" y="1199"/>
                    <a:pt x="60" y="1424"/>
                  </a:cubicBezTo>
                  <a:cubicBezTo>
                    <a:pt x="110" y="1588"/>
                    <a:pt x="170" y="1758"/>
                    <a:pt x="252" y="1911"/>
                  </a:cubicBezTo>
                  <a:cubicBezTo>
                    <a:pt x="329" y="2053"/>
                    <a:pt x="433" y="2184"/>
                    <a:pt x="537" y="2310"/>
                  </a:cubicBezTo>
                  <a:cubicBezTo>
                    <a:pt x="635" y="2431"/>
                    <a:pt x="772" y="2518"/>
                    <a:pt x="903" y="2611"/>
                  </a:cubicBezTo>
                  <a:cubicBezTo>
                    <a:pt x="1084" y="2732"/>
                    <a:pt x="1276" y="2819"/>
                    <a:pt x="1473" y="2896"/>
                  </a:cubicBezTo>
                  <a:cubicBezTo>
                    <a:pt x="1516" y="2912"/>
                    <a:pt x="1560" y="2929"/>
                    <a:pt x="1610" y="2945"/>
                  </a:cubicBezTo>
                  <a:cubicBezTo>
                    <a:pt x="1637" y="2858"/>
                    <a:pt x="1659" y="2776"/>
                    <a:pt x="1686" y="2688"/>
                  </a:cubicBezTo>
                  <a:cubicBezTo>
                    <a:pt x="1637" y="2606"/>
                    <a:pt x="1588" y="2513"/>
                    <a:pt x="1538" y="2436"/>
                  </a:cubicBezTo>
                  <a:cubicBezTo>
                    <a:pt x="1418" y="2201"/>
                    <a:pt x="1281" y="1960"/>
                    <a:pt x="1155" y="1714"/>
                  </a:cubicBezTo>
                  <a:cubicBezTo>
                    <a:pt x="1007" y="1413"/>
                    <a:pt x="832" y="1117"/>
                    <a:pt x="706" y="811"/>
                  </a:cubicBezTo>
                  <a:cubicBezTo>
                    <a:pt x="597" y="542"/>
                    <a:pt x="504" y="269"/>
                    <a:pt x="411" y="1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92" name="Google Shape;4092;p29"/>
            <p:cNvSpPr/>
            <p:nvPr/>
          </p:nvSpPr>
          <p:spPr>
            <a:xfrm>
              <a:off x="839925" y="2573975"/>
              <a:ext cx="33300" cy="66425"/>
            </a:xfrm>
            <a:custGeom>
              <a:avLst/>
              <a:gdLst/>
              <a:ahLst/>
              <a:cxnLst/>
              <a:rect l="l" t="t" r="r" b="b"/>
              <a:pathLst>
                <a:path w="1332" h="2657" extrusionOk="0">
                  <a:moveTo>
                    <a:pt x="158" y="1"/>
                  </a:moveTo>
                  <a:cubicBezTo>
                    <a:pt x="101" y="1"/>
                    <a:pt x="51" y="12"/>
                    <a:pt x="1" y="35"/>
                  </a:cubicBezTo>
                  <a:cubicBezTo>
                    <a:pt x="110" y="336"/>
                    <a:pt x="203" y="642"/>
                    <a:pt x="335" y="932"/>
                  </a:cubicBezTo>
                  <a:cubicBezTo>
                    <a:pt x="417" y="1113"/>
                    <a:pt x="505" y="1277"/>
                    <a:pt x="592" y="1447"/>
                  </a:cubicBezTo>
                  <a:cubicBezTo>
                    <a:pt x="723" y="1699"/>
                    <a:pt x="855" y="1951"/>
                    <a:pt x="992" y="2208"/>
                  </a:cubicBezTo>
                  <a:lnTo>
                    <a:pt x="1238" y="2657"/>
                  </a:lnTo>
                  <a:cubicBezTo>
                    <a:pt x="1271" y="2558"/>
                    <a:pt x="1298" y="2454"/>
                    <a:pt x="1331" y="2350"/>
                  </a:cubicBezTo>
                  <a:cubicBezTo>
                    <a:pt x="1271" y="2038"/>
                    <a:pt x="1205" y="1715"/>
                    <a:pt x="1101" y="1398"/>
                  </a:cubicBezTo>
                  <a:lnTo>
                    <a:pt x="1101" y="1403"/>
                  </a:lnTo>
                  <a:cubicBezTo>
                    <a:pt x="986" y="1047"/>
                    <a:pt x="827" y="418"/>
                    <a:pt x="576" y="161"/>
                  </a:cubicBezTo>
                  <a:cubicBezTo>
                    <a:pt x="472" y="57"/>
                    <a:pt x="329" y="18"/>
                    <a:pt x="193" y="2"/>
                  </a:cubicBezTo>
                  <a:cubicBezTo>
                    <a:pt x="181" y="1"/>
                    <a:pt x="169" y="1"/>
                    <a:pt x="158" y="1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93" name="Google Shape;4093;p29"/>
            <p:cNvSpPr/>
            <p:nvPr/>
          </p:nvSpPr>
          <p:spPr>
            <a:xfrm>
              <a:off x="929975" y="2469350"/>
              <a:ext cx="24650" cy="18200"/>
            </a:xfrm>
            <a:custGeom>
              <a:avLst/>
              <a:gdLst/>
              <a:ahLst/>
              <a:cxnLst/>
              <a:rect l="l" t="t" r="r" b="b"/>
              <a:pathLst>
                <a:path w="986" h="728" extrusionOk="0">
                  <a:moveTo>
                    <a:pt x="369" y="0"/>
                  </a:moveTo>
                  <a:cubicBezTo>
                    <a:pt x="318" y="0"/>
                    <a:pt x="265" y="9"/>
                    <a:pt x="214" y="27"/>
                  </a:cubicBezTo>
                  <a:cubicBezTo>
                    <a:pt x="1" y="104"/>
                    <a:pt x="28" y="339"/>
                    <a:pt x="176" y="476"/>
                  </a:cubicBezTo>
                  <a:cubicBezTo>
                    <a:pt x="329" y="613"/>
                    <a:pt x="597" y="728"/>
                    <a:pt x="805" y="728"/>
                  </a:cubicBezTo>
                  <a:cubicBezTo>
                    <a:pt x="898" y="728"/>
                    <a:pt x="953" y="673"/>
                    <a:pt x="975" y="585"/>
                  </a:cubicBezTo>
                  <a:cubicBezTo>
                    <a:pt x="986" y="514"/>
                    <a:pt x="969" y="454"/>
                    <a:pt x="948" y="394"/>
                  </a:cubicBezTo>
                  <a:cubicBezTo>
                    <a:pt x="898" y="284"/>
                    <a:pt x="816" y="202"/>
                    <a:pt x="729" y="136"/>
                  </a:cubicBezTo>
                  <a:cubicBezTo>
                    <a:pt x="721" y="142"/>
                    <a:pt x="713" y="145"/>
                    <a:pt x="705" y="145"/>
                  </a:cubicBezTo>
                  <a:cubicBezTo>
                    <a:pt x="690" y="145"/>
                    <a:pt x="676" y="136"/>
                    <a:pt x="668" y="126"/>
                  </a:cubicBezTo>
                  <a:cubicBezTo>
                    <a:pt x="583" y="40"/>
                    <a:pt x="478" y="0"/>
                    <a:pt x="369" y="0"/>
                  </a:cubicBezTo>
                  <a:close/>
                </a:path>
              </a:pathLst>
            </a:custGeom>
            <a:solidFill>
              <a:srgbClr val="FDF9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94" name="Google Shape;4094;p29"/>
            <p:cNvSpPr/>
            <p:nvPr/>
          </p:nvSpPr>
          <p:spPr>
            <a:xfrm>
              <a:off x="869625" y="2416650"/>
              <a:ext cx="134000" cy="117700"/>
            </a:xfrm>
            <a:custGeom>
              <a:avLst/>
              <a:gdLst/>
              <a:ahLst/>
              <a:cxnLst/>
              <a:rect l="l" t="t" r="r" b="b"/>
              <a:pathLst>
                <a:path w="5360" h="4708" extrusionOk="0">
                  <a:moveTo>
                    <a:pt x="2967" y="90"/>
                  </a:moveTo>
                  <a:cubicBezTo>
                    <a:pt x="2987" y="90"/>
                    <a:pt x="3007" y="91"/>
                    <a:pt x="3028" y="93"/>
                  </a:cubicBezTo>
                  <a:cubicBezTo>
                    <a:pt x="3203" y="110"/>
                    <a:pt x="3394" y="165"/>
                    <a:pt x="3520" y="301"/>
                  </a:cubicBezTo>
                  <a:cubicBezTo>
                    <a:pt x="3684" y="531"/>
                    <a:pt x="3695" y="838"/>
                    <a:pt x="3641" y="1106"/>
                  </a:cubicBezTo>
                  <a:cubicBezTo>
                    <a:pt x="3619" y="1215"/>
                    <a:pt x="3586" y="1314"/>
                    <a:pt x="3548" y="1418"/>
                  </a:cubicBezTo>
                  <a:cubicBezTo>
                    <a:pt x="3531" y="1451"/>
                    <a:pt x="3520" y="1495"/>
                    <a:pt x="3504" y="1527"/>
                  </a:cubicBezTo>
                  <a:cubicBezTo>
                    <a:pt x="3504" y="1544"/>
                    <a:pt x="3498" y="1555"/>
                    <a:pt x="3498" y="1571"/>
                  </a:cubicBezTo>
                  <a:lnTo>
                    <a:pt x="3498" y="1577"/>
                  </a:lnTo>
                  <a:lnTo>
                    <a:pt x="3498" y="1582"/>
                  </a:lnTo>
                  <a:cubicBezTo>
                    <a:pt x="3498" y="1588"/>
                    <a:pt x="3504" y="1599"/>
                    <a:pt x="3504" y="1599"/>
                  </a:cubicBezTo>
                  <a:cubicBezTo>
                    <a:pt x="3504" y="1599"/>
                    <a:pt x="3504" y="1604"/>
                    <a:pt x="3509" y="1604"/>
                  </a:cubicBezTo>
                  <a:cubicBezTo>
                    <a:pt x="3518" y="1610"/>
                    <a:pt x="3530" y="1612"/>
                    <a:pt x="3542" y="1612"/>
                  </a:cubicBezTo>
                  <a:cubicBezTo>
                    <a:pt x="3554" y="1612"/>
                    <a:pt x="3567" y="1610"/>
                    <a:pt x="3575" y="1604"/>
                  </a:cubicBezTo>
                  <a:lnTo>
                    <a:pt x="3739" y="1418"/>
                  </a:lnTo>
                  <a:cubicBezTo>
                    <a:pt x="3832" y="1308"/>
                    <a:pt x="3942" y="1204"/>
                    <a:pt x="4068" y="1117"/>
                  </a:cubicBezTo>
                  <a:cubicBezTo>
                    <a:pt x="4236" y="992"/>
                    <a:pt x="4367" y="927"/>
                    <a:pt x="4537" y="927"/>
                  </a:cubicBezTo>
                  <a:cubicBezTo>
                    <a:pt x="4599" y="927"/>
                    <a:pt x="4665" y="935"/>
                    <a:pt x="4741" y="953"/>
                  </a:cubicBezTo>
                  <a:cubicBezTo>
                    <a:pt x="4927" y="1007"/>
                    <a:pt x="5173" y="1150"/>
                    <a:pt x="5244" y="1352"/>
                  </a:cubicBezTo>
                  <a:cubicBezTo>
                    <a:pt x="5272" y="1462"/>
                    <a:pt x="5255" y="1577"/>
                    <a:pt x="5234" y="1692"/>
                  </a:cubicBezTo>
                  <a:cubicBezTo>
                    <a:pt x="5206" y="1823"/>
                    <a:pt x="5140" y="1938"/>
                    <a:pt x="5053" y="2036"/>
                  </a:cubicBezTo>
                  <a:cubicBezTo>
                    <a:pt x="4779" y="2365"/>
                    <a:pt x="4412" y="2447"/>
                    <a:pt x="4024" y="2513"/>
                  </a:cubicBezTo>
                  <a:cubicBezTo>
                    <a:pt x="3991" y="2518"/>
                    <a:pt x="3986" y="2584"/>
                    <a:pt x="4018" y="2595"/>
                  </a:cubicBezTo>
                  <a:cubicBezTo>
                    <a:pt x="4029" y="2600"/>
                    <a:pt x="4046" y="2600"/>
                    <a:pt x="4057" y="2611"/>
                  </a:cubicBezTo>
                  <a:cubicBezTo>
                    <a:pt x="4183" y="2666"/>
                    <a:pt x="4298" y="2726"/>
                    <a:pt x="4407" y="2803"/>
                  </a:cubicBezTo>
                  <a:cubicBezTo>
                    <a:pt x="4620" y="2956"/>
                    <a:pt x="4763" y="3219"/>
                    <a:pt x="4785" y="3487"/>
                  </a:cubicBezTo>
                  <a:cubicBezTo>
                    <a:pt x="4785" y="3613"/>
                    <a:pt x="4768" y="3744"/>
                    <a:pt x="4730" y="3870"/>
                  </a:cubicBezTo>
                  <a:cubicBezTo>
                    <a:pt x="4703" y="3941"/>
                    <a:pt x="4653" y="4007"/>
                    <a:pt x="4599" y="4051"/>
                  </a:cubicBezTo>
                  <a:cubicBezTo>
                    <a:pt x="4432" y="4232"/>
                    <a:pt x="4194" y="4313"/>
                    <a:pt x="3959" y="4313"/>
                  </a:cubicBezTo>
                  <a:cubicBezTo>
                    <a:pt x="3924" y="4313"/>
                    <a:pt x="3889" y="4312"/>
                    <a:pt x="3854" y="4308"/>
                  </a:cubicBezTo>
                  <a:cubicBezTo>
                    <a:pt x="3646" y="4286"/>
                    <a:pt x="3444" y="4209"/>
                    <a:pt x="3290" y="4062"/>
                  </a:cubicBezTo>
                  <a:cubicBezTo>
                    <a:pt x="3164" y="3930"/>
                    <a:pt x="3088" y="3750"/>
                    <a:pt x="3033" y="3580"/>
                  </a:cubicBezTo>
                  <a:cubicBezTo>
                    <a:pt x="3017" y="3531"/>
                    <a:pt x="3006" y="3487"/>
                    <a:pt x="2989" y="3432"/>
                  </a:cubicBezTo>
                  <a:cubicBezTo>
                    <a:pt x="2984" y="3396"/>
                    <a:pt x="2974" y="3339"/>
                    <a:pt x="2930" y="3339"/>
                  </a:cubicBezTo>
                  <a:cubicBezTo>
                    <a:pt x="2928" y="3339"/>
                    <a:pt x="2926" y="3339"/>
                    <a:pt x="2924" y="3339"/>
                  </a:cubicBezTo>
                  <a:cubicBezTo>
                    <a:pt x="2907" y="3350"/>
                    <a:pt x="2896" y="3361"/>
                    <a:pt x="2891" y="3378"/>
                  </a:cubicBezTo>
                  <a:cubicBezTo>
                    <a:pt x="2891" y="3421"/>
                    <a:pt x="2891" y="3471"/>
                    <a:pt x="2880" y="3525"/>
                  </a:cubicBezTo>
                  <a:cubicBezTo>
                    <a:pt x="2874" y="3679"/>
                    <a:pt x="2852" y="3832"/>
                    <a:pt x="2798" y="3980"/>
                  </a:cubicBezTo>
                  <a:cubicBezTo>
                    <a:pt x="2781" y="4040"/>
                    <a:pt x="2754" y="4089"/>
                    <a:pt x="2716" y="4144"/>
                  </a:cubicBezTo>
                  <a:cubicBezTo>
                    <a:pt x="2650" y="4253"/>
                    <a:pt x="2568" y="4352"/>
                    <a:pt x="2458" y="4423"/>
                  </a:cubicBezTo>
                  <a:cubicBezTo>
                    <a:pt x="2436" y="4434"/>
                    <a:pt x="2415" y="4450"/>
                    <a:pt x="2398" y="4456"/>
                  </a:cubicBezTo>
                  <a:cubicBezTo>
                    <a:pt x="2376" y="4461"/>
                    <a:pt x="2360" y="4478"/>
                    <a:pt x="2343" y="4483"/>
                  </a:cubicBezTo>
                  <a:cubicBezTo>
                    <a:pt x="2332" y="4489"/>
                    <a:pt x="2327" y="4489"/>
                    <a:pt x="2322" y="4500"/>
                  </a:cubicBezTo>
                  <a:lnTo>
                    <a:pt x="2278" y="4516"/>
                  </a:lnTo>
                  <a:cubicBezTo>
                    <a:pt x="2250" y="4532"/>
                    <a:pt x="2223" y="4538"/>
                    <a:pt x="2196" y="4554"/>
                  </a:cubicBezTo>
                  <a:cubicBezTo>
                    <a:pt x="2163" y="4565"/>
                    <a:pt x="2124" y="4582"/>
                    <a:pt x="2086" y="4587"/>
                  </a:cubicBezTo>
                  <a:cubicBezTo>
                    <a:pt x="2070" y="4593"/>
                    <a:pt x="2042" y="4598"/>
                    <a:pt x="2020" y="4598"/>
                  </a:cubicBezTo>
                  <a:lnTo>
                    <a:pt x="2015" y="4598"/>
                  </a:lnTo>
                  <a:cubicBezTo>
                    <a:pt x="1993" y="4609"/>
                    <a:pt x="1966" y="4609"/>
                    <a:pt x="1944" y="4615"/>
                  </a:cubicBezTo>
                  <a:cubicBezTo>
                    <a:pt x="1916" y="4620"/>
                    <a:pt x="1895" y="4620"/>
                    <a:pt x="1867" y="4620"/>
                  </a:cubicBezTo>
                  <a:lnTo>
                    <a:pt x="1676" y="4620"/>
                  </a:lnTo>
                  <a:cubicBezTo>
                    <a:pt x="1670" y="4620"/>
                    <a:pt x="1659" y="4620"/>
                    <a:pt x="1643" y="4615"/>
                  </a:cubicBezTo>
                  <a:cubicBezTo>
                    <a:pt x="1621" y="4615"/>
                    <a:pt x="1604" y="4609"/>
                    <a:pt x="1583" y="4609"/>
                  </a:cubicBezTo>
                  <a:cubicBezTo>
                    <a:pt x="1561" y="4598"/>
                    <a:pt x="1550" y="4598"/>
                    <a:pt x="1528" y="4593"/>
                  </a:cubicBezTo>
                  <a:cubicBezTo>
                    <a:pt x="1506" y="4587"/>
                    <a:pt x="1495" y="4587"/>
                    <a:pt x="1479" y="4582"/>
                  </a:cubicBezTo>
                  <a:cubicBezTo>
                    <a:pt x="1457" y="4571"/>
                    <a:pt x="1446" y="4565"/>
                    <a:pt x="1429" y="4560"/>
                  </a:cubicBezTo>
                  <a:cubicBezTo>
                    <a:pt x="1418" y="4554"/>
                    <a:pt x="1402" y="4554"/>
                    <a:pt x="1397" y="4543"/>
                  </a:cubicBezTo>
                  <a:cubicBezTo>
                    <a:pt x="1386" y="4538"/>
                    <a:pt x="1369" y="4538"/>
                    <a:pt x="1364" y="4532"/>
                  </a:cubicBezTo>
                  <a:lnTo>
                    <a:pt x="1320" y="4511"/>
                  </a:lnTo>
                  <a:cubicBezTo>
                    <a:pt x="1309" y="4505"/>
                    <a:pt x="1303" y="4500"/>
                    <a:pt x="1287" y="4489"/>
                  </a:cubicBezTo>
                  <a:cubicBezTo>
                    <a:pt x="1276" y="4483"/>
                    <a:pt x="1254" y="4472"/>
                    <a:pt x="1238" y="4461"/>
                  </a:cubicBezTo>
                  <a:cubicBezTo>
                    <a:pt x="1128" y="4374"/>
                    <a:pt x="1035" y="4281"/>
                    <a:pt x="964" y="4155"/>
                  </a:cubicBezTo>
                  <a:cubicBezTo>
                    <a:pt x="893" y="4023"/>
                    <a:pt x="844" y="3876"/>
                    <a:pt x="849" y="3717"/>
                  </a:cubicBezTo>
                  <a:cubicBezTo>
                    <a:pt x="877" y="3361"/>
                    <a:pt x="1156" y="3120"/>
                    <a:pt x="1402" y="2912"/>
                  </a:cubicBezTo>
                  <a:cubicBezTo>
                    <a:pt x="1457" y="2863"/>
                    <a:pt x="1528" y="2814"/>
                    <a:pt x="1588" y="2781"/>
                  </a:cubicBezTo>
                  <a:cubicBezTo>
                    <a:pt x="1621" y="2754"/>
                    <a:pt x="1698" y="2748"/>
                    <a:pt x="1687" y="2682"/>
                  </a:cubicBezTo>
                  <a:cubicBezTo>
                    <a:pt x="1679" y="2671"/>
                    <a:pt x="1663" y="2659"/>
                    <a:pt x="1648" y="2659"/>
                  </a:cubicBezTo>
                  <a:cubicBezTo>
                    <a:pt x="1642" y="2659"/>
                    <a:pt x="1637" y="2661"/>
                    <a:pt x="1632" y="2666"/>
                  </a:cubicBezTo>
                  <a:cubicBezTo>
                    <a:pt x="1604" y="2671"/>
                    <a:pt x="1566" y="2682"/>
                    <a:pt x="1539" y="2693"/>
                  </a:cubicBezTo>
                  <a:cubicBezTo>
                    <a:pt x="1413" y="2726"/>
                    <a:pt x="1282" y="2764"/>
                    <a:pt x="1150" y="2781"/>
                  </a:cubicBezTo>
                  <a:cubicBezTo>
                    <a:pt x="1100" y="2789"/>
                    <a:pt x="1047" y="2793"/>
                    <a:pt x="994" y="2793"/>
                  </a:cubicBezTo>
                  <a:cubicBezTo>
                    <a:pt x="862" y="2793"/>
                    <a:pt x="725" y="2767"/>
                    <a:pt x="608" y="2704"/>
                  </a:cubicBezTo>
                  <a:cubicBezTo>
                    <a:pt x="471" y="2622"/>
                    <a:pt x="351" y="2513"/>
                    <a:pt x="263" y="2370"/>
                  </a:cubicBezTo>
                  <a:cubicBezTo>
                    <a:pt x="132" y="2151"/>
                    <a:pt x="88" y="1889"/>
                    <a:pt x="99" y="1637"/>
                  </a:cubicBezTo>
                  <a:cubicBezTo>
                    <a:pt x="127" y="1445"/>
                    <a:pt x="181" y="1248"/>
                    <a:pt x="291" y="1090"/>
                  </a:cubicBezTo>
                  <a:cubicBezTo>
                    <a:pt x="417" y="893"/>
                    <a:pt x="621" y="780"/>
                    <a:pt x="844" y="780"/>
                  </a:cubicBezTo>
                  <a:cubicBezTo>
                    <a:pt x="864" y="780"/>
                    <a:pt x="884" y="781"/>
                    <a:pt x="904" y="783"/>
                  </a:cubicBezTo>
                  <a:cubicBezTo>
                    <a:pt x="1117" y="810"/>
                    <a:pt x="1314" y="876"/>
                    <a:pt x="1495" y="1002"/>
                  </a:cubicBezTo>
                  <a:cubicBezTo>
                    <a:pt x="1676" y="1122"/>
                    <a:pt x="1856" y="1270"/>
                    <a:pt x="1971" y="1462"/>
                  </a:cubicBezTo>
                  <a:cubicBezTo>
                    <a:pt x="2004" y="1522"/>
                    <a:pt x="2042" y="1588"/>
                    <a:pt x="2075" y="1659"/>
                  </a:cubicBezTo>
                  <a:cubicBezTo>
                    <a:pt x="2075" y="1664"/>
                    <a:pt x="2081" y="1664"/>
                    <a:pt x="2081" y="1664"/>
                  </a:cubicBezTo>
                  <a:cubicBezTo>
                    <a:pt x="2086" y="1681"/>
                    <a:pt x="2108" y="1681"/>
                    <a:pt x="2124" y="1681"/>
                  </a:cubicBezTo>
                  <a:cubicBezTo>
                    <a:pt x="2124" y="1681"/>
                    <a:pt x="2130" y="1681"/>
                    <a:pt x="2130" y="1670"/>
                  </a:cubicBezTo>
                  <a:lnTo>
                    <a:pt x="2135" y="1664"/>
                  </a:lnTo>
                  <a:cubicBezTo>
                    <a:pt x="2152" y="1653"/>
                    <a:pt x="2152" y="1626"/>
                    <a:pt x="2135" y="1604"/>
                  </a:cubicBezTo>
                  <a:cubicBezTo>
                    <a:pt x="2157" y="1599"/>
                    <a:pt x="2168" y="1577"/>
                    <a:pt x="2168" y="1555"/>
                  </a:cubicBezTo>
                  <a:cubicBezTo>
                    <a:pt x="2168" y="1516"/>
                    <a:pt x="2163" y="1478"/>
                    <a:pt x="2163" y="1440"/>
                  </a:cubicBezTo>
                  <a:cubicBezTo>
                    <a:pt x="2163" y="1363"/>
                    <a:pt x="2157" y="1281"/>
                    <a:pt x="2157" y="1204"/>
                  </a:cubicBezTo>
                  <a:cubicBezTo>
                    <a:pt x="2157" y="1106"/>
                    <a:pt x="2163" y="1002"/>
                    <a:pt x="2179" y="903"/>
                  </a:cubicBezTo>
                  <a:cubicBezTo>
                    <a:pt x="2179" y="892"/>
                    <a:pt x="2185" y="876"/>
                    <a:pt x="2185" y="865"/>
                  </a:cubicBezTo>
                  <a:cubicBezTo>
                    <a:pt x="2185" y="843"/>
                    <a:pt x="2190" y="832"/>
                    <a:pt x="2196" y="810"/>
                  </a:cubicBezTo>
                  <a:cubicBezTo>
                    <a:pt x="2207" y="788"/>
                    <a:pt x="2207" y="778"/>
                    <a:pt x="2212" y="756"/>
                  </a:cubicBezTo>
                  <a:cubicBezTo>
                    <a:pt x="2223" y="723"/>
                    <a:pt x="2234" y="684"/>
                    <a:pt x="2245" y="652"/>
                  </a:cubicBezTo>
                  <a:cubicBezTo>
                    <a:pt x="2250" y="630"/>
                    <a:pt x="2267" y="613"/>
                    <a:pt x="2272" y="586"/>
                  </a:cubicBezTo>
                  <a:cubicBezTo>
                    <a:pt x="2316" y="493"/>
                    <a:pt x="2371" y="411"/>
                    <a:pt x="2431" y="345"/>
                  </a:cubicBezTo>
                  <a:cubicBezTo>
                    <a:pt x="2566" y="191"/>
                    <a:pt x="2759" y="90"/>
                    <a:pt x="2967" y="90"/>
                  </a:cubicBezTo>
                  <a:close/>
                  <a:moveTo>
                    <a:pt x="2975" y="1"/>
                  </a:moveTo>
                  <a:cubicBezTo>
                    <a:pt x="2910" y="1"/>
                    <a:pt x="2845" y="9"/>
                    <a:pt x="2781" y="28"/>
                  </a:cubicBezTo>
                  <a:cubicBezTo>
                    <a:pt x="2436" y="110"/>
                    <a:pt x="2196" y="438"/>
                    <a:pt x="2108" y="783"/>
                  </a:cubicBezTo>
                  <a:cubicBezTo>
                    <a:pt x="2053" y="1013"/>
                    <a:pt x="2070" y="1259"/>
                    <a:pt x="2075" y="1500"/>
                  </a:cubicBezTo>
                  <a:cubicBezTo>
                    <a:pt x="1971" y="1281"/>
                    <a:pt x="1780" y="1111"/>
                    <a:pt x="1588" y="975"/>
                  </a:cubicBezTo>
                  <a:cubicBezTo>
                    <a:pt x="1379" y="817"/>
                    <a:pt x="1099" y="696"/>
                    <a:pt x="834" y="696"/>
                  </a:cubicBezTo>
                  <a:cubicBezTo>
                    <a:pt x="655" y="696"/>
                    <a:pt x="484" y="751"/>
                    <a:pt x="346" y="887"/>
                  </a:cubicBezTo>
                  <a:cubicBezTo>
                    <a:pt x="127" y="1090"/>
                    <a:pt x="6" y="1418"/>
                    <a:pt x="1" y="1724"/>
                  </a:cubicBezTo>
                  <a:cubicBezTo>
                    <a:pt x="6" y="1982"/>
                    <a:pt x="61" y="2244"/>
                    <a:pt x="209" y="2458"/>
                  </a:cubicBezTo>
                  <a:cubicBezTo>
                    <a:pt x="324" y="2611"/>
                    <a:pt x="471" y="2754"/>
                    <a:pt x="647" y="2819"/>
                  </a:cubicBezTo>
                  <a:cubicBezTo>
                    <a:pt x="750" y="2858"/>
                    <a:pt x="856" y="2873"/>
                    <a:pt x="963" y="2873"/>
                  </a:cubicBezTo>
                  <a:cubicBezTo>
                    <a:pt x="1100" y="2873"/>
                    <a:pt x="1239" y="2848"/>
                    <a:pt x="1375" y="2814"/>
                  </a:cubicBezTo>
                  <a:lnTo>
                    <a:pt x="1375" y="2814"/>
                  </a:lnTo>
                  <a:cubicBezTo>
                    <a:pt x="1101" y="3044"/>
                    <a:pt x="789" y="3312"/>
                    <a:pt x="762" y="3700"/>
                  </a:cubicBezTo>
                  <a:cubicBezTo>
                    <a:pt x="745" y="3876"/>
                    <a:pt x="805" y="4040"/>
                    <a:pt x="882" y="4188"/>
                  </a:cubicBezTo>
                  <a:cubicBezTo>
                    <a:pt x="953" y="4324"/>
                    <a:pt x="1063" y="4428"/>
                    <a:pt x="1178" y="4521"/>
                  </a:cubicBezTo>
                  <a:cubicBezTo>
                    <a:pt x="1303" y="4615"/>
                    <a:pt x="1451" y="4669"/>
                    <a:pt x="1604" y="4697"/>
                  </a:cubicBezTo>
                  <a:cubicBezTo>
                    <a:pt x="1626" y="4702"/>
                    <a:pt x="1659" y="4702"/>
                    <a:pt x="1692" y="4708"/>
                  </a:cubicBezTo>
                  <a:lnTo>
                    <a:pt x="1807" y="4708"/>
                  </a:lnTo>
                  <a:cubicBezTo>
                    <a:pt x="1851" y="4708"/>
                    <a:pt x="1889" y="4708"/>
                    <a:pt x="1933" y="4702"/>
                  </a:cubicBezTo>
                  <a:cubicBezTo>
                    <a:pt x="1938" y="4702"/>
                    <a:pt x="1949" y="4702"/>
                    <a:pt x="1966" y="4697"/>
                  </a:cubicBezTo>
                  <a:cubicBezTo>
                    <a:pt x="1977" y="4697"/>
                    <a:pt x="1988" y="4697"/>
                    <a:pt x="1999" y="4686"/>
                  </a:cubicBezTo>
                  <a:cubicBezTo>
                    <a:pt x="2020" y="4686"/>
                    <a:pt x="2042" y="4680"/>
                    <a:pt x="2053" y="4680"/>
                  </a:cubicBezTo>
                  <a:cubicBezTo>
                    <a:pt x="2086" y="4675"/>
                    <a:pt x="2130" y="4669"/>
                    <a:pt x="2163" y="4653"/>
                  </a:cubicBezTo>
                  <a:cubicBezTo>
                    <a:pt x="2196" y="4647"/>
                    <a:pt x="2234" y="4636"/>
                    <a:pt x="2261" y="4620"/>
                  </a:cubicBezTo>
                  <a:cubicBezTo>
                    <a:pt x="2382" y="4571"/>
                    <a:pt x="2513" y="4516"/>
                    <a:pt x="2617" y="4423"/>
                  </a:cubicBezTo>
                  <a:cubicBezTo>
                    <a:pt x="2727" y="4319"/>
                    <a:pt x="2809" y="4188"/>
                    <a:pt x="2874" y="4051"/>
                  </a:cubicBezTo>
                  <a:cubicBezTo>
                    <a:pt x="2929" y="3925"/>
                    <a:pt x="2956" y="3777"/>
                    <a:pt x="2973" y="3635"/>
                  </a:cubicBezTo>
                  <a:cubicBezTo>
                    <a:pt x="3033" y="3821"/>
                    <a:pt x="3115" y="4001"/>
                    <a:pt x="3258" y="4133"/>
                  </a:cubicBezTo>
                  <a:cubicBezTo>
                    <a:pt x="3449" y="4301"/>
                    <a:pt x="3703" y="4389"/>
                    <a:pt x="3955" y="4389"/>
                  </a:cubicBezTo>
                  <a:cubicBezTo>
                    <a:pt x="4228" y="4389"/>
                    <a:pt x="4498" y="4286"/>
                    <a:pt x="4686" y="4073"/>
                  </a:cubicBezTo>
                  <a:cubicBezTo>
                    <a:pt x="4785" y="3974"/>
                    <a:pt x="4828" y="3837"/>
                    <a:pt x="4850" y="3711"/>
                  </a:cubicBezTo>
                  <a:cubicBezTo>
                    <a:pt x="4872" y="3586"/>
                    <a:pt x="4878" y="3465"/>
                    <a:pt x="4850" y="3339"/>
                  </a:cubicBezTo>
                  <a:cubicBezTo>
                    <a:pt x="4768" y="2956"/>
                    <a:pt x="4522" y="2710"/>
                    <a:pt x="4188" y="2562"/>
                  </a:cubicBezTo>
                  <a:cubicBezTo>
                    <a:pt x="4549" y="2491"/>
                    <a:pt x="4867" y="2381"/>
                    <a:pt x="5113" y="2091"/>
                  </a:cubicBezTo>
                  <a:cubicBezTo>
                    <a:pt x="5234" y="1943"/>
                    <a:pt x="5321" y="1768"/>
                    <a:pt x="5332" y="1571"/>
                  </a:cubicBezTo>
                  <a:cubicBezTo>
                    <a:pt x="5359" y="1358"/>
                    <a:pt x="5305" y="1199"/>
                    <a:pt x="5135" y="1062"/>
                  </a:cubicBezTo>
                  <a:cubicBezTo>
                    <a:pt x="4987" y="947"/>
                    <a:pt x="4812" y="860"/>
                    <a:pt x="4626" y="843"/>
                  </a:cubicBezTo>
                  <a:cubicBezTo>
                    <a:pt x="4593" y="838"/>
                    <a:pt x="4560" y="836"/>
                    <a:pt x="4526" y="836"/>
                  </a:cubicBezTo>
                  <a:cubicBezTo>
                    <a:pt x="4448" y="836"/>
                    <a:pt x="4369" y="849"/>
                    <a:pt x="4292" y="876"/>
                  </a:cubicBezTo>
                  <a:cubicBezTo>
                    <a:pt x="4040" y="996"/>
                    <a:pt x="3821" y="1188"/>
                    <a:pt x="3635" y="1396"/>
                  </a:cubicBezTo>
                  <a:cubicBezTo>
                    <a:pt x="3723" y="1150"/>
                    <a:pt x="3778" y="876"/>
                    <a:pt x="3728" y="619"/>
                  </a:cubicBezTo>
                  <a:cubicBezTo>
                    <a:pt x="3690" y="378"/>
                    <a:pt x="3580" y="181"/>
                    <a:pt x="3356" y="93"/>
                  </a:cubicBezTo>
                  <a:cubicBezTo>
                    <a:pt x="3236" y="35"/>
                    <a:pt x="3105" y="1"/>
                    <a:pt x="2975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95" name="Google Shape;4095;p29"/>
            <p:cNvSpPr/>
            <p:nvPr/>
          </p:nvSpPr>
          <p:spPr>
            <a:xfrm>
              <a:off x="926275" y="2467175"/>
              <a:ext cx="30825" cy="22400"/>
            </a:xfrm>
            <a:custGeom>
              <a:avLst/>
              <a:gdLst/>
              <a:ahLst/>
              <a:cxnLst/>
              <a:rect l="l" t="t" r="r" b="b"/>
              <a:pathLst>
                <a:path w="1233" h="896" extrusionOk="0">
                  <a:moveTo>
                    <a:pt x="519" y="76"/>
                  </a:moveTo>
                  <a:cubicBezTo>
                    <a:pt x="627" y="76"/>
                    <a:pt x="732" y="115"/>
                    <a:pt x="816" y="196"/>
                  </a:cubicBezTo>
                  <a:cubicBezTo>
                    <a:pt x="824" y="211"/>
                    <a:pt x="838" y="218"/>
                    <a:pt x="852" y="218"/>
                  </a:cubicBezTo>
                  <a:cubicBezTo>
                    <a:pt x="859" y="218"/>
                    <a:pt x="866" y="216"/>
                    <a:pt x="871" y="213"/>
                  </a:cubicBezTo>
                  <a:cubicBezTo>
                    <a:pt x="959" y="278"/>
                    <a:pt x="1041" y="360"/>
                    <a:pt x="1090" y="464"/>
                  </a:cubicBezTo>
                  <a:cubicBezTo>
                    <a:pt x="1117" y="535"/>
                    <a:pt x="1134" y="601"/>
                    <a:pt x="1123" y="661"/>
                  </a:cubicBezTo>
                  <a:lnTo>
                    <a:pt x="1101" y="727"/>
                  </a:lnTo>
                  <a:cubicBezTo>
                    <a:pt x="1096" y="743"/>
                    <a:pt x="1079" y="760"/>
                    <a:pt x="1068" y="765"/>
                  </a:cubicBezTo>
                  <a:cubicBezTo>
                    <a:pt x="1052" y="782"/>
                    <a:pt x="1041" y="787"/>
                    <a:pt x="1019" y="793"/>
                  </a:cubicBezTo>
                  <a:cubicBezTo>
                    <a:pt x="1013" y="793"/>
                    <a:pt x="1008" y="798"/>
                    <a:pt x="997" y="798"/>
                  </a:cubicBezTo>
                  <a:lnTo>
                    <a:pt x="948" y="798"/>
                  </a:lnTo>
                  <a:cubicBezTo>
                    <a:pt x="745" y="798"/>
                    <a:pt x="477" y="683"/>
                    <a:pt x="318" y="546"/>
                  </a:cubicBezTo>
                  <a:cubicBezTo>
                    <a:pt x="176" y="410"/>
                    <a:pt x="149" y="180"/>
                    <a:pt x="362" y="103"/>
                  </a:cubicBezTo>
                  <a:cubicBezTo>
                    <a:pt x="414" y="85"/>
                    <a:pt x="467" y="76"/>
                    <a:pt x="519" y="76"/>
                  </a:cubicBezTo>
                  <a:close/>
                  <a:moveTo>
                    <a:pt x="524" y="0"/>
                  </a:moveTo>
                  <a:cubicBezTo>
                    <a:pt x="440" y="0"/>
                    <a:pt x="355" y="21"/>
                    <a:pt x="280" y="59"/>
                  </a:cubicBezTo>
                  <a:cubicBezTo>
                    <a:pt x="1" y="223"/>
                    <a:pt x="143" y="574"/>
                    <a:pt x="378" y="705"/>
                  </a:cubicBezTo>
                  <a:cubicBezTo>
                    <a:pt x="521" y="798"/>
                    <a:pt x="685" y="858"/>
                    <a:pt x="855" y="886"/>
                  </a:cubicBezTo>
                  <a:cubicBezTo>
                    <a:pt x="886" y="892"/>
                    <a:pt x="918" y="896"/>
                    <a:pt x="949" y="896"/>
                  </a:cubicBezTo>
                  <a:cubicBezTo>
                    <a:pt x="1001" y="896"/>
                    <a:pt x="1051" y="886"/>
                    <a:pt x="1096" y="858"/>
                  </a:cubicBezTo>
                  <a:cubicBezTo>
                    <a:pt x="1232" y="765"/>
                    <a:pt x="1232" y="568"/>
                    <a:pt x="1161" y="431"/>
                  </a:cubicBezTo>
                  <a:cubicBezTo>
                    <a:pt x="1106" y="311"/>
                    <a:pt x="1013" y="218"/>
                    <a:pt x="909" y="141"/>
                  </a:cubicBezTo>
                  <a:cubicBezTo>
                    <a:pt x="886" y="132"/>
                    <a:pt x="863" y="99"/>
                    <a:pt x="837" y="99"/>
                  </a:cubicBezTo>
                  <a:cubicBezTo>
                    <a:pt x="832" y="99"/>
                    <a:pt x="827" y="101"/>
                    <a:pt x="822" y="103"/>
                  </a:cubicBezTo>
                  <a:cubicBezTo>
                    <a:pt x="736" y="33"/>
                    <a:pt x="630" y="0"/>
                    <a:pt x="524" y="0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96" name="Google Shape;4096;p29"/>
            <p:cNvSpPr/>
            <p:nvPr/>
          </p:nvSpPr>
          <p:spPr>
            <a:xfrm>
              <a:off x="855950" y="2531600"/>
              <a:ext cx="57225" cy="186950"/>
            </a:xfrm>
            <a:custGeom>
              <a:avLst/>
              <a:gdLst/>
              <a:ahLst/>
              <a:cxnLst/>
              <a:rect l="l" t="t" r="r" b="b"/>
              <a:pathLst>
                <a:path w="2289" h="7478" extrusionOk="0">
                  <a:moveTo>
                    <a:pt x="2212" y="0"/>
                  </a:moveTo>
                  <a:lnTo>
                    <a:pt x="2168" y="82"/>
                  </a:lnTo>
                  <a:cubicBezTo>
                    <a:pt x="2141" y="137"/>
                    <a:pt x="2113" y="197"/>
                    <a:pt x="2086" y="263"/>
                  </a:cubicBezTo>
                  <a:cubicBezTo>
                    <a:pt x="1768" y="953"/>
                    <a:pt x="1500" y="1670"/>
                    <a:pt x="1254" y="2387"/>
                  </a:cubicBezTo>
                  <a:cubicBezTo>
                    <a:pt x="1090" y="2846"/>
                    <a:pt x="936" y="3306"/>
                    <a:pt x="789" y="3771"/>
                  </a:cubicBezTo>
                  <a:cubicBezTo>
                    <a:pt x="772" y="3804"/>
                    <a:pt x="761" y="3837"/>
                    <a:pt x="756" y="3875"/>
                  </a:cubicBezTo>
                  <a:cubicBezTo>
                    <a:pt x="734" y="3930"/>
                    <a:pt x="717" y="3985"/>
                    <a:pt x="701" y="4040"/>
                  </a:cubicBezTo>
                  <a:cubicBezTo>
                    <a:pt x="685" y="4078"/>
                    <a:pt x="679" y="4111"/>
                    <a:pt x="663" y="4149"/>
                  </a:cubicBezTo>
                  <a:cubicBezTo>
                    <a:pt x="652" y="4209"/>
                    <a:pt x="630" y="4270"/>
                    <a:pt x="608" y="4330"/>
                  </a:cubicBezTo>
                  <a:cubicBezTo>
                    <a:pt x="602" y="4341"/>
                    <a:pt x="602" y="4341"/>
                    <a:pt x="602" y="4346"/>
                  </a:cubicBezTo>
                  <a:cubicBezTo>
                    <a:pt x="592" y="4379"/>
                    <a:pt x="575" y="4423"/>
                    <a:pt x="570" y="4456"/>
                  </a:cubicBezTo>
                  <a:lnTo>
                    <a:pt x="548" y="4516"/>
                  </a:lnTo>
                  <a:cubicBezTo>
                    <a:pt x="526" y="4576"/>
                    <a:pt x="509" y="4642"/>
                    <a:pt x="493" y="4702"/>
                  </a:cubicBezTo>
                  <a:lnTo>
                    <a:pt x="493" y="4713"/>
                  </a:lnTo>
                  <a:lnTo>
                    <a:pt x="471" y="4795"/>
                  </a:lnTo>
                  <a:cubicBezTo>
                    <a:pt x="290" y="5463"/>
                    <a:pt x="137" y="6131"/>
                    <a:pt x="55" y="6820"/>
                  </a:cubicBezTo>
                  <a:cubicBezTo>
                    <a:pt x="28" y="7039"/>
                    <a:pt x="17" y="7258"/>
                    <a:pt x="0" y="7477"/>
                  </a:cubicBezTo>
                  <a:lnTo>
                    <a:pt x="82" y="7477"/>
                  </a:lnTo>
                  <a:lnTo>
                    <a:pt x="82" y="7444"/>
                  </a:lnTo>
                  <a:cubicBezTo>
                    <a:pt x="88" y="7384"/>
                    <a:pt x="88" y="7324"/>
                    <a:pt x="99" y="7258"/>
                  </a:cubicBezTo>
                  <a:cubicBezTo>
                    <a:pt x="99" y="7192"/>
                    <a:pt x="104" y="7116"/>
                    <a:pt x="110" y="7050"/>
                  </a:cubicBezTo>
                  <a:cubicBezTo>
                    <a:pt x="154" y="6541"/>
                    <a:pt x="247" y="6043"/>
                    <a:pt x="356" y="5550"/>
                  </a:cubicBezTo>
                  <a:cubicBezTo>
                    <a:pt x="378" y="5463"/>
                    <a:pt x="405" y="5364"/>
                    <a:pt x="427" y="5277"/>
                  </a:cubicBezTo>
                  <a:cubicBezTo>
                    <a:pt x="433" y="5249"/>
                    <a:pt x="438" y="5216"/>
                    <a:pt x="444" y="5189"/>
                  </a:cubicBezTo>
                  <a:lnTo>
                    <a:pt x="509" y="4965"/>
                  </a:lnTo>
                  <a:cubicBezTo>
                    <a:pt x="515" y="4948"/>
                    <a:pt x="520" y="4937"/>
                    <a:pt x="520" y="4921"/>
                  </a:cubicBezTo>
                  <a:cubicBezTo>
                    <a:pt x="542" y="4839"/>
                    <a:pt x="570" y="4751"/>
                    <a:pt x="592" y="4669"/>
                  </a:cubicBezTo>
                  <a:cubicBezTo>
                    <a:pt x="602" y="4625"/>
                    <a:pt x="608" y="4592"/>
                    <a:pt x="624" y="4549"/>
                  </a:cubicBezTo>
                  <a:cubicBezTo>
                    <a:pt x="630" y="4521"/>
                    <a:pt x="646" y="4488"/>
                    <a:pt x="652" y="4461"/>
                  </a:cubicBezTo>
                  <a:cubicBezTo>
                    <a:pt x="657" y="4461"/>
                    <a:pt x="657" y="4456"/>
                    <a:pt x="657" y="4450"/>
                  </a:cubicBezTo>
                  <a:cubicBezTo>
                    <a:pt x="663" y="4406"/>
                    <a:pt x="679" y="4368"/>
                    <a:pt x="690" y="4324"/>
                  </a:cubicBezTo>
                  <a:cubicBezTo>
                    <a:pt x="712" y="4264"/>
                    <a:pt x="734" y="4193"/>
                    <a:pt x="756" y="4133"/>
                  </a:cubicBezTo>
                  <a:cubicBezTo>
                    <a:pt x="761" y="4105"/>
                    <a:pt x="772" y="4072"/>
                    <a:pt x="783" y="4045"/>
                  </a:cubicBezTo>
                  <a:cubicBezTo>
                    <a:pt x="821" y="3936"/>
                    <a:pt x="854" y="3821"/>
                    <a:pt x="893" y="3711"/>
                  </a:cubicBezTo>
                  <a:cubicBezTo>
                    <a:pt x="920" y="3624"/>
                    <a:pt x="947" y="3542"/>
                    <a:pt x="975" y="3448"/>
                  </a:cubicBezTo>
                  <a:cubicBezTo>
                    <a:pt x="1002" y="3355"/>
                    <a:pt x="1035" y="3251"/>
                    <a:pt x="1068" y="3158"/>
                  </a:cubicBezTo>
                  <a:cubicBezTo>
                    <a:pt x="1396" y="2184"/>
                    <a:pt x="1725" y="1199"/>
                    <a:pt x="2162" y="274"/>
                  </a:cubicBezTo>
                  <a:cubicBezTo>
                    <a:pt x="2190" y="219"/>
                    <a:pt x="2217" y="159"/>
                    <a:pt x="2245" y="99"/>
                  </a:cubicBezTo>
                  <a:lnTo>
                    <a:pt x="2288" y="17"/>
                  </a:lnTo>
                  <a:cubicBezTo>
                    <a:pt x="2277" y="17"/>
                    <a:pt x="2272" y="17"/>
                    <a:pt x="2277" y="6"/>
                  </a:cubicBezTo>
                  <a:lnTo>
                    <a:pt x="2250" y="6"/>
                  </a:lnTo>
                  <a:cubicBezTo>
                    <a:pt x="2239" y="0"/>
                    <a:pt x="2223" y="0"/>
                    <a:pt x="2217" y="0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97" name="Google Shape;4097;p29"/>
            <p:cNvSpPr/>
            <p:nvPr/>
          </p:nvSpPr>
          <p:spPr>
            <a:xfrm>
              <a:off x="870725" y="2530225"/>
              <a:ext cx="54350" cy="188600"/>
            </a:xfrm>
            <a:custGeom>
              <a:avLst/>
              <a:gdLst/>
              <a:ahLst/>
              <a:cxnLst/>
              <a:rect l="l" t="t" r="r" b="b"/>
              <a:pathLst>
                <a:path w="2174" h="7544" extrusionOk="0">
                  <a:moveTo>
                    <a:pt x="2174" y="0"/>
                  </a:moveTo>
                  <a:lnTo>
                    <a:pt x="2174" y="0"/>
                  </a:lnTo>
                  <a:cubicBezTo>
                    <a:pt x="2141" y="17"/>
                    <a:pt x="2097" y="28"/>
                    <a:pt x="2059" y="28"/>
                  </a:cubicBezTo>
                  <a:cubicBezTo>
                    <a:pt x="2042" y="61"/>
                    <a:pt x="2026" y="88"/>
                    <a:pt x="2009" y="126"/>
                  </a:cubicBezTo>
                  <a:lnTo>
                    <a:pt x="2009" y="132"/>
                  </a:lnTo>
                  <a:cubicBezTo>
                    <a:pt x="1944" y="263"/>
                    <a:pt x="1872" y="389"/>
                    <a:pt x="1812" y="520"/>
                  </a:cubicBezTo>
                  <a:cubicBezTo>
                    <a:pt x="1752" y="646"/>
                    <a:pt x="1697" y="772"/>
                    <a:pt x="1632" y="904"/>
                  </a:cubicBezTo>
                  <a:lnTo>
                    <a:pt x="1632" y="909"/>
                  </a:lnTo>
                  <a:cubicBezTo>
                    <a:pt x="1550" y="1090"/>
                    <a:pt x="1478" y="1276"/>
                    <a:pt x="1402" y="1451"/>
                  </a:cubicBezTo>
                  <a:cubicBezTo>
                    <a:pt x="1342" y="1604"/>
                    <a:pt x="1276" y="1752"/>
                    <a:pt x="1216" y="1911"/>
                  </a:cubicBezTo>
                  <a:cubicBezTo>
                    <a:pt x="1166" y="2031"/>
                    <a:pt x="1128" y="2157"/>
                    <a:pt x="1079" y="2277"/>
                  </a:cubicBezTo>
                  <a:cubicBezTo>
                    <a:pt x="947" y="2628"/>
                    <a:pt x="827" y="2978"/>
                    <a:pt x="701" y="3334"/>
                  </a:cubicBezTo>
                  <a:cubicBezTo>
                    <a:pt x="663" y="3471"/>
                    <a:pt x="614" y="3607"/>
                    <a:pt x="575" y="3744"/>
                  </a:cubicBezTo>
                  <a:cubicBezTo>
                    <a:pt x="553" y="3810"/>
                    <a:pt x="531" y="3876"/>
                    <a:pt x="510" y="3941"/>
                  </a:cubicBezTo>
                  <a:lnTo>
                    <a:pt x="510" y="3947"/>
                  </a:lnTo>
                  <a:cubicBezTo>
                    <a:pt x="504" y="3963"/>
                    <a:pt x="504" y="3985"/>
                    <a:pt x="499" y="3996"/>
                  </a:cubicBezTo>
                  <a:lnTo>
                    <a:pt x="477" y="4078"/>
                  </a:lnTo>
                  <a:cubicBezTo>
                    <a:pt x="466" y="4122"/>
                    <a:pt x="455" y="4160"/>
                    <a:pt x="444" y="4204"/>
                  </a:cubicBezTo>
                  <a:cubicBezTo>
                    <a:pt x="438" y="4231"/>
                    <a:pt x="427" y="4264"/>
                    <a:pt x="422" y="4292"/>
                  </a:cubicBezTo>
                  <a:cubicBezTo>
                    <a:pt x="411" y="4330"/>
                    <a:pt x="400" y="4379"/>
                    <a:pt x="389" y="4429"/>
                  </a:cubicBezTo>
                  <a:cubicBezTo>
                    <a:pt x="373" y="4478"/>
                    <a:pt x="362" y="4516"/>
                    <a:pt x="356" y="4565"/>
                  </a:cubicBezTo>
                  <a:cubicBezTo>
                    <a:pt x="345" y="4593"/>
                    <a:pt x="340" y="4615"/>
                    <a:pt x="334" y="4642"/>
                  </a:cubicBezTo>
                  <a:cubicBezTo>
                    <a:pt x="329" y="4669"/>
                    <a:pt x="329" y="4686"/>
                    <a:pt x="318" y="4713"/>
                  </a:cubicBezTo>
                  <a:cubicBezTo>
                    <a:pt x="313" y="4741"/>
                    <a:pt x="307" y="4768"/>
                    <a:pt x="302" y="4806"/>
                  </a:cubicBezTo>
                  <a:cubicBezTo>
                    <a:pt x="280" y="4899"/>
                    <a:pt x="258" y="4998"/>
                    <a:pt x="247" y="5091"/>
                  </a:cubicBezTo>
                  <a:cubicBezTo>
                    <a:pt x="230" y="5162"/>
                    <a:pt x="219" y="5222"/>
                    <a:pt x="209" y="5282"/>
                  </a:cubicBezTo>
                  <a:lnTo>
                    <a:pt x="209" y="5304"/>
                  </a:lnTo>
                  <a:cubicBezTo>
                    <a:pt x="203" y="5343"/>
                    <a:pt x="198" y="5381"/>
                    <a:pt x="192" y="5419"/>
                  </a:cubicBezTo>
                  <a:cubicBezTo>
                    <a:pt x="181" y="5447"/>
                    <a:pt x="181" y="5474"/>
                    <a:pt x="176" y="5501"/>
                  </a:cubicBezTo>
                  <a:lnTo>
                    <a:pt x="176" y="5507"/>
                  </a:lnTo>
                  <a:cubicBezTo>
                    <a:pt x="170" y="5556"/>
                    <a:pt x="165" y="5611"/>
                    <a:pt x="154" y="5666"/>
                  </a:cubicBezTo>
                  <a:cubicBezTo>
                    <a:pt x="154" y="5682"/>
                    <a:pt x="148" y="5698"/>
                    <a:pt x="148" y="5715"/>
                  </a:cubicBezTo>
                  <a:cubicBezTo>
                    <a:pt x="143" y="5791"/>
                    <a:pt x="126" y="5857"/>
                    <a:pt x="121" y="5934"/>
                  </a:cubicBezTo>
                  <a:cubicBezTo>
                    <a:pt x="115" y="6010"/>
                    <a:pt x="99" y="6076"/>
                    <a:pt x="94" y="6153"/>
                  </a:cubicBezTo>
                  <a:cubicBezTo>
                    <a:pt x="33" y="6612"/>
                    <a:pt x="1" y="7078"/>
                    <a:pt x="11" y="7543"/>
                  </a:cubicBezTo>
                  <a:lnTo>
                    <a:pt x="94" y="7543"/>
                  </a:lnTo>
                  <a:cubicBezTo>
                    <a:pt x="88" y="7308"/>
                    <a:pt x="88" y="7078"/>
                    <a:pt x="99" y="6842"/>
                  </a:cubicBezTo>
                  <a:cubicBezTo>
                    <a:pt x="126" y="6399"/>
                    <a:pt x="192" y="5945"/>
                    <a:pt x="258" y="5501"/>
                  </a:cubicBezTo>
                  <a:cubicBezTo>
                    <a:pt x="263" y="5474"/>
                    <a:pt x="263" y="5441"/>
                    <a:pt x="274" y="5414"/>
                  </a:cubicBezTo>
                  <a:cubicBezTo>
                    <a:pt x="280" y="5359"/>
                    <a:pt x="285" y="5310"/>
                    <a:pt x="291" y="5255"/>
                  </a:cubicBezTo>
                  <a:cubicBezTo>
                    <a:pt x="302" y="5206"/>
                    <a:pt x="313" y="5151"/>
                    <a:pt x="318" y="5096"/>
                  </a:cubicBezTo>
                  <a:cubicBezTo>
                    <a:pt x="329" y="5053"/>
                    <a:pt x="334" y="4998"/>
                    <a:pt x="345" y="4943"/>
                  </a:cubicBezTo>
                  <a:cubicBezTo>
                    <a:pt x="356" y="4916"/>
                    <a:pt x="362" y="4883"/>
                    <a:pt x="367" y="4855"/>
                  </a:cubicBezTo>
                  <a:lnTo>
                    <a:pt x="389" y="4751"/>
                  </a:lnTo>
                  <a:cubicBezTo>
                    <a:pt x="395" y="4708"/>
                    <a:pt x="411" y="4664"/>
                    <a:pt x="417" y="4620"/>
                  </a:cubicBezTo>
                  <a:cubicBezTo>
                    <a:pt x="422" y="4571"/>
                    <a:pt x="438" y="4516"/>
                    <a:pt x="449" y="4472"/>
                  </a:cubicBezTo>
                  <a:cubicBezTo>
                    <a:pt x="455" y="4445"/>
                    <a:pt x="466" y="4407"/>
                    <a:pt x="471" y="4379"/>
                  </a:cubicBezTo>
                  <a:cubicBezTo>
                    <a:pt x="477" y="4341"/>
                    <a:pt x="493" y="4308"/>
                    <a:pt x="499" y="4270"/>
                  </a:cubicBezTo>
                  <a:cubicBezTo>
                    <a:pt x="504" y="4237"/>
                    <a:pt x="521" y="4204"/>
                    <a:pt x="526" y="4171"/>
                  </a:cubicBezTo>
                  <a:cubicBezTo>
                    <a:pt x="537" y="4133"/>
                    <a:pt x="548" y="4095"/>
                    <a:pt x="559" y="4062"/>
                  </a:cubicBezTo>
                  <a:cubicBezTo>
                    <a:pt x="575" y="4013"/>
                    <a:pt x="586" y="3969"/>
                    <a:pt x="603" y="3925"/>
                  </a:cubicBezTo>
                  <a:cubicBezTo>
                    <a:pt x="619" y="3854"/>
                    <a:pt x="641" y="3794"/>
                    <a:pt x="663" y="3722"/>
                  </a:cubicBezTo>
                  <a:cubicBezTo>
                    <a:pt x="778" y="3350"/>
                    <a:pt x="915" y="2983"/>
                    <a:pt x="1046" y="2617"/>
                  </a:cubicBezTo>
                  <a:cubicBezTo>
                    <a:pt x="1303" y="1889"/>
                    <a:pt x="1593" y="1166"/>
                    <a:pt x="1933" y="477"/>
                  </a:cubicBezTo>
                  <a:cubicBezTo>
                    <a:pt x="1998" y="351"/>
                    <a:pt x="2059" y="236"/>
                    <a:pt x="2119" y="110"/>
                  </a:cubicBezTo>
                  <a:cubicBezTo>
                    <a:pt x="2141" y="77"/>
                    <a:pt x="2152" y="39"/>
                    <a:pt x="2174" y="0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98" name="Google Shape;4098;p29"/>
            <p:cNvSpPr/>
            <p:nvPr/>
          </p:nvSpPr>
          <p:spPr>
            <a:xfrm>
              <a:off x="874975" y="2599250"/>
              <a:ext cx="70500" cy="68800"/>
            </a:xfrm>
            <a:custGeom>
              <a:avLst/>
              <a:gdLst/>
              <a:ahLst/>
              <a:cxnLst/>
              <a:rect l="l" t="t" r="r" b="b"/>
              <a:pathLst>
                <a:path w="2820" h="2752" extrusionOk="0">
                  <a:moveTo>
                    <a:pt x="2046" y="0"/>
                  </a:moveTo>
                  <a:cubicBezTo>
                    <a:pt x="1935" y="0"/>
                    <a:pt x="1823" y="17"/>
                    <a:pt x="1719" y="47"/>
                  </a:cubicBezTo>
                  <a:cubicBezTo>
                    <a:pt x="1484" y="108"/>
                    <a:pt x="1270" y="244"/>
                    <a:pt x="1079" y="398"/>
                  </a:cubicBezTo>
                  <a:cubicBezTo>
                    <a:pt x="881" y="551"/>
                    <a:pt x="706" y="732"/>
                    <a:pt x="531" y="918"/>
                  </a:cubicBezTo>
                  <a:cubicBezTo>
                    <a:pt x="471" y="978"/>
                    <a:pt x="411" y="1044"/>
                    <a:pt x="356" y="1115"/>
                  </a:cubicBezTo>
                  <a:lnTo>
                    <a:pt x="296" y="1317"/>
                  </a:lnTo>
                  <a:cubicBezTo>
                    <a:pt x="663" y="868"/>
                    <a:pt x="1161" y="321"/>
                    <a:pt x="1675" y="151"/>
                  </a:cubicBezTo>
                  <a:cubicBezTo>
                    <a:pt x="1794" y="114"/>
                    <a:pt x="1925" y="87"/>
                    <a:pt x="2055" y="87"/>
                  </a:cubicBezTo>
                  <a:cubicBezTo>
                    <a:pt x="2171" y="87"/>
                    <a:pt x="2286" y="108"/>
                    <a:pt x="2392" y="162"/>
                  </a:cubicBezTo>
                  <a:cubicBezTo>
                    <a:pt x="2693" y="326"/>
                    <a:pt x="2748" y="742"/>
                    <a:pt x="2628" y="1054"/>
                  </a:cubicBezTo>
                  <a:cubicBezTo>
                    <a:pt x="2474" y="1465"/>
                    <a:pt x="2135" y="1777"/>
                    <a:pt x="1785" y="2018"/>
                  </a:cubicBezTo>
                  <a:cubicBezTo>
                    <a:pt x="1396" y="2286"/>
                    <a:pt x="953" y="2461"/>
                    <a:pt x="498" y="2565"/>
                  </a:cubicBezTo>
                  <a:cubicBezTo>
                    <a:pt x="356" y="2598"/>
                    <a:pt x="203" y="2631"/>
                    <a:pt x="55" y="2653"/>
                  </a:cubicBezTo>
                  <a:cubicBezTo>
                    <a:pt x="39" y="2653"/>
                    <a:pt x="28" y="2658"/>
                    <a:pt x="11" y="2658"/>
                  </a:cubicBezTo>
                  <a:cubicBezTo>
                    <a:pt x="6" y="2686"/>
                    <a:pt x="6" y="2724"/>
                    <a:pt x="0" y="2751"/>
                  </a:cubicBezTo>
                  <a:cubicBezTo>
                    <a:pt x="164" y="2735"/>
                    <a:pt x="312" y="2702"/>
                    <a:pt x="471" y="2669"/>
                  </a:cubicBezTo>
                  <a:cubicBezTo>
                    <a:pt x="876" y="2576"/>
                    <a:pt x="1270" y="2434"/>
                    <a:pt x="1626" y="2231"/>
                  </a:cubicBezTo>
                  <a:cubicBezTo>
                    <a:pt x="2053" y="1969"/>
                    <a:pt x="2474" y="1640"/>
                    <a:pt x="2682" y="1164"/>
                  </a:cubicBezTo>
                  <a:cubicBezTo>
                    <a:pt x="2786" y="923"/>
                    <a:pt x="2819" y="633"/>
                    <a:pt x="2710" y="387"/>
                  </a:cubicBezTo>
                  <a:cubicBezTo>
                    <a:pt x="2589" y="106"/>
                    <a:pt x="2321" y="0"/>
                    <a:pt x="2046" y="0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99" name="Google Shape;4099;p29"/>
            <p:cNvSpPr/>
            <p:nvPr/>
          </p:nvSpPr>
          <p:spPr>
            <a:xfrm>
              <a:off x="878650" y="2608225"/>
              <a:ext cx="64625" cy="40125"/>
            </a:xfrm>
            <a:custGeom>
              <a:avLst/>
              <a:gdLst/>
              <a:ahLst/>
              <a:cxnLst/>
              <a:rect l="l" t="t" r="r" b="b"/>
              <a:pathLst>
                <a:path w="2585" h="1605" extrusionOk="0">
                  <a:moveTo>
                    <a:pt x="2546" y="0"/>
                  </a:moveTo>
                  <a:cubicBezTo>
                    <a:pt x="2513" y="17"/>
                    <a:pt x="2475" y="28"/>
                    <a:pt x="2437" y="44"/>
                  </a:cubicBezTo>
                  <a:cubicBezTo>
                    <a:pt x="2141" y="154"/>
                    <a:pt x="1846" y="258"/>
                    <a:pt x="1561" y="400"/>
                  </a:cubicBezTo>
                  <a:cubicBezTo>
                    <a:pt x="1233" y="564"/>
                    <a:pt x="910" y="761"/>
                    <a:pt x="614" y="975"/>
                  </a:cubicBezTo>
                  <a:cubicBezTo>
                    <a:pt x="422" y="1111"/>
                    <a:pt x="236" y="1259"/>
                    <a:pt x="67" y="1434"/>
                  </a:cubicBezTo>
                  <a:lnTo>
                    <a:pt x="39" y="1462"/>
                  </a:lnTo>
                  <a:cubicBezTo>
                    <a:pt x="23" y="1506"/>
                    <a:pt x="17" y="1555"/>
                    <a:pt x="1" y="1604"/>
                  </a:cubicBezTo>
                  <a:cubicBezTo>
                    <a:pt x="12" y="1588"/>
                    <a:pt x="23" y="1582"/>
                    <a:pt x="39" y="1571"/>
                  </a:cubicBezTo>
                  <a:cubicBezTo>
                    <a:pt x="182" y="1418"/>
                    <a:pt x="340" y="1276"/>
                    <a:pt x="505" y="1150"/>
                  </a:cubicBezTo>
                  <a:cubicBezTo>
                    <a:pt x="1025" y="756"/>
                    <a:pt x="1599" y="427"/>
                    <a:pt x="2212" y="208"/>
                  </a:cubicBezTo>
                  <a:cubicBezTo>
                    <a:pt x="2338" y="165"/>
                    <a:pt x="2459" y="121"/>
                    <a:pt x="2585" y="77"/>
                  </a:cubicBezTo>
                  <a:cubicBezTo>
                    <a:pt x="2574" y="55"/>
                    <a:pt x="2568" y="44"/>
                    <a:pt x="2563" y="28"/>
                  </a:cubicBezTo>
                  <a:cubicBezTo>
                    <a:pt x="2557" y="22"/>
                    <a:pt x="2546" y="11"/>
                    <a:pt x="2546" y="0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00" name="Google Shape;4100;p29"/>
            <p:cNvSpPr/>
            <p:nvPr/>
          </p:nvSpPr>
          <p:spPr>
            <a:xfrm>
              <a:off x="824200" y="2571975"/>
              <a:ext cx="51075" cy="80475"/>
            </a:xfrm>
            <a:custGeom>
              <a:avLst/>
              <a:gdLst/>
              <a:ahLst/>
              <a:cxnLst/>
              <a:rect l="l" t="t" r="r" b="b"/>
              <a:pathLst>
                <a:path w="2043" h="3219" extrusionOk="0">
                  <a:moveTo>
                    <a:pt x="770" y="1"/>
                  </a:moveTo>
                  <a:cubicBezTo>
                    <a:pt x="710" y="1"/>
                    <a:pt x="651" y="12"/>
                    <a:pt x="592" y="44"/>
                  </a:cubicBezTo>
                  <a:cubicBezTo>
                    <a:pt x="449" y="109"/>
                    <a:pt x="334" y="235"/>
                    <a:pt x="258" y="383"/>
                  </a:cubicBezTo>
                  <a:cubicBezTo>
                    <a:pt x="181" y="520"/>
                    <a:pt x="121" y="668"/>
                    <a:pt x="99" y="821"/>
                  </a:cubicBezTo>
                  <a:cubicBezTo>
                    <a:pt x="0" y="1385"/>
                    <a:pt x="170" y="1970"/>
                    <a:pt x="520" y="2408"/>
                  </a:cubicBezTo>
                  <a:cubicBezTo>
                    <a:pt x="624" y="2567"/>
                    <a:pt x="772" y="2693"/>
                    <a:pt x="920" y="2791"/>
                  </a:cubicBezTo>
                  <a:cubicBezTo>
                    <a:pt x="1035" y="2868"/>
                    <a:pt x="1155" y="2945"/>
                    <a:pt x="1276" y="3005"/>
                  </a:cubicBezTo>
                  <a:cubicBezTo>
                    <a:pt x="1446" y="3087"/>
                    <a:pt x="1626" y="3169"/>
                    <a:pt x="1812" y="3218"/>
                  </a:cubicBezTo>
                  <a:lnTo>
                    <a:pt x="1834" y="3136"/>
                  </a:lnTo>
                  <a:cubicBezTo>
                    <a:pt x="1758" y="3114"/>
                    <a:pt x="1681" y="3087"/>
                    <a:pt x="1615" y="3060"/>
                  </a:cubicBezTo>
                  <a:cubicBezTo>
                    <a:pt x="1413" y="2983"/>
                    <a:pt x="1221" y="2895"/>
                    <a:pt x="1046" y="2775"/>
                  </a:cubicBezTo>
                  <a:cubicBezTo>
                    <a:pt x="915" y="2682"/>
                    <a:pt x="783" y="2594"/>
                    <a:pt x="674" y="2474"/>
                  </a:cubicBezTo>
                  <a:cubicBezTo>
                    <a:pt x="575" y="2348"/>
                    <a:pt x="477" y="2217"/>
                    <a:pt x="395" y="2074"/>
                  </a:cubicBezTo>
                  <a:cubicBezTo>
                    <a:pt x="312" y="1927"/>
                    <a:pt x="247" y="1762"/>
                    <a:pt x="203" y="1587"/>
                  </a:cubicBezTo>
                  <a:cubicBezTo>
                    <a:pt x="148" y="1363"/>
                    <a:pt x="143" y="1122"/>
                    <a:pt x="176" y="892"/>
                  </a:cubicBezTo>
                  <a:cubicBezTo>
                    <a:pt x="198" y="761"/>
                    <a:pt x="230" y="629"/>
                    <a:pt x="291" y="509"/>
                  </a:cubicBezTo>
                  <a:cubicBezTo>
                    <a:pt x="334" y="427"/>
                    <a:pt x="373" y="345"/>
                    <a:pt x="438" y="274"/>
                  </a:cubicBezTo>
                  <a:cubicBezTo>
                    <a:pt x="527" y="175"/>
                    <a:pt x="642" y="90"/>
                    <a:pt x="776" y="90"/>
                  </a:cubicBezTo>
                  <a:cubicBezTo>
                    <a:pt x="791" y="90"/>
                    <a:pt x="806" y="91"/>
                    <a:pt x="822" y="93"/>
                  </a:cubicBezTo>
                  <a:cubicBezTo>
                    <a:pt x="958" y="104"/>
                    <a:pt x="1101" y="148"/>
                    <a:pt x="1205" y="246"/>
                  </a:cubicBezTo>
                  <a:cubicBezTo>
                    <a:pt x="1451" y="509"/>
                    <a:pt x="1615" y="1138"/>
                    <a:pt x="1730" y="1494"/>
                  </a:cubicBezTo>
                  <a:lnTo>
                    <a:pt x="1730" y="1489"/>
                  </a:lnTo>
                  <a:cubicBezTo>
                    <a:pt x="1834" y="1801"/>
                    <a:pt x="1900" y="2124"/>
                    <a:pt x="1960" y="2452"/>
                  </a:cubicBezTo>
                  <a:cubicBezTo>
                    <a:pt x="1971" y="2507"/>
                    <a:pt x="1982" y="2561"/>
                    <a:pt x="1987" y="2616"/>
                  </a:cubicBezTo>
                  <a:cubicBezTo>
                    <a:pt x="2009" y="2556"/>
                    <a:pt x="2026" y="2501"/>
                    <a:pt x="2042" y="2436"/>
                  </a:cubicBezTo>
                  <a:cubicBezTo>
                    <a:pt x="1982" y="2107"/>
                    <a:pt x="1916" y="1773"/>
                    <a:pt x="1812" y="1461"/>
                  </a:cubicBezTo>
                  <a:cubicBezTo>
                    <a:pt x="1725" y="1166"/>
                    <a:pt x="1632" y="870"/>
                    <a:pt x="1506" y="591"/>
                  </a:cubicBezTo>
                  <a:cubicBezTo>
                    <a:pt x="1369" y="268"/>
                    <a:pt x="1232" y="66"/>
                    <a:pt x="876" y="11"/>
                  </a:cubicBezTo>
                  <a:cubicBezTo>
                    <a:pt x="840" y="5"/>
                    <a:pt x="805" y="1"/>
                    <a:pt x="770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01" name="Google Shape;4101;p29"/>
            <p:cNvSpPr/>
            <p:nvPr/>
          </p:nvSpPr>
          <p:spPr>
            <a:xfrm>
              <a:off x="837325" y="2573050"/>
              <a:ext cx="34925" cy="72700"/>
            </a:xfrm>
            <a:custGeom>
              <a:avLst/>
              <a:gdLst/>
              <a:ahLst/>
              <a:cxnLst/>
              <a:rect l="l" t="t" r="r" b="b"/>
              <a:pathLst>
                <a:path w="1397" h="2908" extrusionOk="0">
                  <a:moveTo>
                    <a:pt x="78" y="1"/>
                  </a:moveTo>
                  <a:cubicBezTo>
                    <a:pt x="45" y="12"/>
                    <a:pt x="23" y="28"/>
                    <a:pt x="1" y="39"/>
                  </a:cubicBezTo>
                  <a:cubicBezTo>
                    <a:pt x="116" y="335"/>
                    <a:pt x="203" y="641"/>
                    <a:pt x="329" y="931"/>
                  </a:cubicBezTo>
                  <a:cubicBezTo>
                    <a:pt x="461" y="1243"/>
                    <a:pt x="630" y="1533"/>
                    <a:pt x="778" y="1834"/>
                  </a:cubicBezTo>
                  <a:cubicBezTo>
                    <a:pt x="904" y="2075"/>
                    <a:pt x="1035" y="2321"/>
                    <a:pt x="1161" y="2557"/>
                  </a:cubicBezTo>
                  <a:cubicBezTo>
                    <a:pt x="1227" y="2677"/>
                    <a:pt x="1293" y="2798"/>
                    <a:pt x="1364" y="2907"/>
                  </a:cubicBezTo>
                  <a:cubicBezTo>
                    <a:pt x="1375" y="2874"/>
                    <a:pt x="1380" y="2830"/>
                    <a:pt x="1397" y="2798"/>
                  </a:cubicBezTo>
                  <a:cubicBezTo>
                    <a:pt x="1293" y="2622"/>
                    <a:pt x="1200" y="2431"/>
                    <a:pt x="1096" y="2250"/>
                  </a:cubicBezTo>
                  <a:cubicBezTo>
                    <a:pt x="959" y="2004"/>
                    <a:pt x="827" y="1741"/>
                    <a:pt x="696" y="1489"/>
                  </a:cubicBezTo>
                  <a:cubicBezTo>
                    <a:pt x="609" y="1320"/>
                    <a:pt x="515" y="1150"/>
                    <a:pt x="439" y="975"/>
                  </a:cubicBezTo>
                  <a:cubicBezTo>
                    <a:pt x="302" y="657"/>
                    <a:pt x="198" y="329"/>
                    <a:pt x="78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4102" name="Google Shape;4102;p29"/>
          <p:cNvGrpSpPr/>
          <p:nvPr/>
        </p:nvGrpSpPr>
        <p:grpSpPr>
          <a:xfrm>
            <a:off x="6266026" y="4211623"/>
            <a:ext cx="3166659" cy="1309360"/>
            <a:chOff x="824200" y="2416650"/>
            <a:chExt cx="801625" cy="331450"/>
          </a:xfrm>
        </p:grpSpPr>
        <p:sp>
          <p:nvSpPr>
            <p:cNvPr id="4103" name="Google Shape;4103;p29"/>
            <p:cNvSpPr/>
            <p:nvPr/>
          </p:nvSpPr>
          <p:spPr>
            <a:xfrm>
              <a:off x="874975" y="2641750"/>
              <a:ext cx="11500" cy="9325"/>
            </a:xfrm>
            <a:custGeom>
              <a:avLst/>
              <a:gdLst/>
              <a:ahLst/>
              <a:cxnLst/>
              <a:rect l="l" t="t" r="r" b="b"/>
              <a:pathLst>
                <a:path w="460" h="373" extrusionOk="0">
                  <a:moveTo>
                    <a:pt x="230" y="0"/>
                  </a:moveTo>
                  <a:cubicBezTo>
                    <a:pt x="0" y="0"/>
                    <a:pt x="0" y="373"/>
                    <a:pt x="230" y="373"/>
                  </a:cubicBezTo>
                  <a:cubicBezTo>
                    <a:pt x="460" y="373"/>
                    <a:pt x="460" y="0"/>
                    <a:pt x="230" y="0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04" name="Google Shape;4104;p29"/>
            <p:cNvSpPr/>
            <p:nvPr/>
          </p:nvSpPr>
          <p:spPr>
            <a:xfrm>
              <a:off x="1027825" y="2634075"/>
              <a:ext cx="6050" cy="6325"/>
            </a:xfrm>
            <a:custGeom>
              <a:avLst/>
              <a:gdLst/>
              <a:ahLst/>
              <a:cxnLst/>
              <a:rect l="l" t="t" r="r" b="b"/>
              <a:pathLst>
                <a:path w="242" h="253" extrusionOk="0">
                  <a:moveTo>
                    <a:pt x="121" y="1"/>
                  </a:moveTo>
                  <a:cubicBezTo>
                    <a:pt x="49" y="1"/>
                    <a:pt x="0" y="61"/>
                    <a:pt x="0" y="132"/>
                  </a:cubicBezTo>
                  <a:cubicBezTo>
                    <a:pt x="11" y="198"/>
                    <a:pt x="66" y="247"/>
                    <a:pt x="126" y="253"/>
                  </a:cubicBezTo>
                  <a:cubicBezTo>
                    <a:pt x="192" y="253"/>
                    <a:pt x="241" y="192"/>
                    <a:pt x="241" y="127"/>
                  </a:cubicBezTo>
                  <a:cubicBezTo>
                    <a:pt x="241" y="50"/>
                    <a:pt x="186" y="1"/>
                    <a:pt x="121" y="1"/>
                  </a:cubicBezTo>
                  <a:close/>
                </a:path>
              </a:pathLst>
            </a:custGeom>
            <a:solidFill>
              <a:srgbClr val="F49B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05" name="Google Shape;4105;p29"/>
            <p:cNvSpPr/>
            <p:nvPr/>
          </p:nvSpPr>
          <p:spPr>
            <a:xfrm>
              <a:off x="1043150" y="2653800"/>
              <a:ext cx="14525" cy="14725"/>
            </a:xfrm>
            <a:custGeom>
              <a:avLst/>
              <a:gdLst/>
              <a:ahLst/>
              <a:cxnLst/>
              <a:rect l="l" t="t" r="r" b="b"/>
              <a:pathLst>
                <a:path w="581" h="589" extrusionOk="0">
                  <a:moveTo>
                    <a:pt x="279" y="0"/>
                  </a:moveTo>
                  <a:cubicBezTo>
                    <a:pt x="121" y="0"/>
                    <a:pt x="0" y="148"/>
                    <a:pt x="6" y="307"/>
                  </a:cubicBezTo>
                  <a:cubicBezTo>
                    <a:pt x="6" y="383"/>
                    <a:pt x="39" y="460"/>
                    <a:pt x="93" y="515"/>
                  </a:cubicBezTo>
                  <a:cubicBezTo>
                    <a:pt x="145" y="561"/>
                    <a:pt x="204" y="588"/>
                    <a:pt x="268" y="588"/>
                  </a:cubicBezTo>
                  <a:cubicBezTo>
                    <a:pt x="279" y="588"/>
                    <a:pt x="290" y="587"/>
                    <a:pt x="301" y="586"/>
                  </a:cubicBezTo>
                  <a:cubicBezTo>
                    <a:pt x="455" y="586"/>
                    <a:pt x="580" y="438"/>
                    <a:pt x="575" y="279"/>
                  </a:cubicBezTo>
                  <a:cubicBezTo>
                    <a:pt x="575" y="203"/>
                    <a:pt x="537" y="131"/>
                    <a:pt x="482" y="77"/>
                  </a:cubicBezTo>
                  <a:cubicBezTo>
                    <a:pt x="422" y="22"/>
                    <a:pt x="356" y="0"/>
                    <a:pt x="279" y="0"/>
                  </a:cubicBezTo>
                  <a:close/>
                </a:path>
              </a:pathLst>
            </a:custGeom>
            <a:solidFill>
              <a:srgbClr val="F49B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06" name="Google Shape;4106;p29"/>
            <p:cNvSpPr/>
            <p:nvPr/>
          </p:nvSpPr>
          <p:spPr>
            <a:xfrm>
              <a:off x="967475" y="2654050"/>
              <a:ext cx="7000" cy="7425"/>
            </a:xfrm>
            <a:custGeom>
              <a:avLst/>
              <a:gdLst/>
              <a:ahLst/>
              <a:cxnLst/>
              <a:rect l="l" t="t" r="r" b="b"/>
              <a:pathLst>
                <a:path w="280" h="297" extrusionOk="0">
                  <a:moveTo>
                    <a:pt x="132" y="1"/>
                  </a:moveTo>
                  <a:cubicBezTo>
                    <a:pt x="55" y="1"/>
                    <a:pt x="0" y="78"/>
                    <a:pt x="0" y="154"/>
                  </a:cubicBezTo>
                  <a:cubicBezTo>
                    <a:pt x="6" y="193"/>
                    <a:pt x="22" y="231"/>
                    <a:pt x="50" y="258"/>
                  </a:cubicBezTo>
                  <a:cubicBezTo>
                    <a:pt x="77" y="286"/>
                    <a:pt x="110" y="297"/>
                    <a:pt x="154" y="297"/>
                  </a:cubicBezTo>
                  <a:cubicBezTo>
                    <a:pt x="225" y="297"/>
                    <a:pt x="280" y="220"/>
                    <a:pt x="280" y="149"/>
                  </a:cubicBezTo>
                  <a:cubicBezTo>
                    <a:pt x="274" y="105"/>
                    <a:pt x="263" y="72"/>
                    <a:pt x="236" y="45"/>
                  </a:cubicBezTo>
                  <a:cubicBezTo>
                    <a:pt x="208" y="17"/>
                    <a:pt x="165" y="1"/>
                    <a:pt x="132" y="1"/>
                  </a:cubicBezTo>
                  <a:close/>
                </a:path>
              </a:pathLst>
            </a:custGeom>
            <a:solidFill>
              <a:srgbClr val="F49B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07" name="Google Shape;4107;p29"/>
            <p:cNvSpPr/>
            <p:nvPr/>
          </p:nvSpPr>
          <p:spPr>
            <a:xfrm>
              <a:off x="1107050" y="2574250"/>
              <a:ext cx="56000" cy="27025"/>
            </a:xfrm>
            <a:custGeom>
              <a:avLst/>
              <a:gdLst/>
              <a:ahLst/>
              <a:cxnLst/>
              <a:rect l="l" t="t" r="r" b="b"/>
              <a:pathLst>
                <a:path w="2240" h="1081" extrusionOk="0">
                  <a:moveTo>
                    <a:pt x="624" y="1"/>
                  </a:moveTo>
                  <a:cubicBezTo>
                    <a:pt x="335" y="1"/>
                    <a:pt x="95" y="179"/>
                    <a:pt x="6" y="473"/>
                  </a:cubicBezTo>
                  <a:cubicBezTo>
                    <a:pt x="6" y="484"/>
                    <a:pt x="0" y="495"/>
                    <a:pt x="0" y="505"/>
                  </a:cubicBezTo>
                  <a:cubicBezTo>
                    <a:pt x="17" y="500"/>
                    <a:pt x="33" y="500"/>
                    <a:pt x="50" y="500"/>
                  </a:cubicBezTo>
                  <a:lnTo>
                    <a:pt x="252" y="478"/>
                  </a:lnTo>
                  <a:cubicBezTo>
                    <a:pt x="310" y="472"/>
                    <a:pt x="367" y="470"/>
                    <a:pt x="425" y="470"/>
                  </a:cubicBezTo>
                  <a:cubicBezTo>
                    <a:pt x="648" y="470"/>
                    <a:pt x="872" y="509"/>
                    <a:pt x="1090" y="566"/>
                  </a:cubicBezTo>
                  <a:cubicBezTo>
                    <a:pt x="1456" y="664"/>
                    <a:pt x="1823" y="812"/>
                    <a:pt x="2152" y="1025"/>
                  </a:cubicBezTo>
                  <a:cubicBezTo>
                    <a:pt x="2173" y="1042"/>
                    <a:pt x="2212" y="1058"/>
                    <a:pt x="2239" y="1080"/>
                  </a:cubicBezTo>
                  <a:cubicBezTo>
                    <a:pt x="2234" y="1020"/>
                    <a:pt x="2223" y="949"/>
                    <a:pt x="2217" y="889"/>
                  </a:cubicBezTo>
                  <a:cubicBezTo>
                    <a:pt x="2152" y="812"/>
                    <a:pt x="2075" y="746"/>
                    <a:pt x="2004" y="675"/>
                  </a:cubicBezTo>
                  <a:cubicBezTo>
                    <a:pt x="1812" y="495"/>
                    <a:pt x="1610" y="336"/>
                    <a:pt x="1385" y="199"/>
                  </a:cubicBezTo>
                  <a:cubicBezTo>
                    <a:pt x="1166" y="73"/>
                    <a:pt x="920" y="2"/>
                    <a:pt x="663" y="2"/>
                  </a:cubicBezTo>
                  <a:cubicBezTo>
                    <a:pt x="650" y="1"/>
                    <a:pt x="637" y="1"/>
                    <a:pt x="624" y="1"/>
                  </a:cubicBezTo>
                  <a:close/>
                </a:path>
              </a:pathLst>
            </a:custGeom>
            <a:solidFill>
              <a:srgbClr val="E763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08" name="Google Shape;4108;p29"/>
            <p:cNvSpPr/>
            <p:nvPr/>
          </p:nvSpPr>
          <p:spPr>
            <a:xfrm>
              <a:off x="1105675" y="2588175"/>
              <a:ext cx="58725" cy="28850"/>
            </a:xfrm>
            <a:custGeom>
              <a:avLst/>
              <a:gdLst/>
              <a:ahLst/>
              <a:cxnLst/>
              <a:rect l="l" t="t" r="r" b="b"/>
              <a:pathLst>
                <a:path w="2349" h="1154" extrusionOk="0">
                  <a:moveTo>
                    <a:pt x="546" y="1"/>
                  </a:moveTo>
                  <a:cubicBezTo>
                    <a:pt x="520" y="1"/>
                    <a:pt x="493" y="2"/>
                    <a:pt x="466" y="3"/>
                  </a:cubicBezTo>
                  <a:cubicBezTo>
                    <a:pt x="362" y="3"/>
                    <a:pt x="269" y="14"/>
                    <a:pt x="165" y="25"/>
                  </a:cubicBezTo>
                  <a:cubicBezTo>
                    <a:pt x="127" y="31"/>
                    <a:pt x="88" y="36"/>
                    <a:pt x="50" y="36"/>
                  </a:cubicBezTo>
                  <a:lnTo>
                    <a:pt x="28" y="36"/>
                  </a:lnTo>
                  <a:cubicBezTo>
                    <a:pt x="6" y="124"/>
                    <a:pt x="1" y="222"/>
                    <a:pt x="6" y="310"/>
                  </a:cubicBezTo>
                  <a:cubicBezTo>
                    <a:pt x="34" y="523"/>
                    <a:pt x="170" y="704"/>
                    <a:pt x="329" y="830"/>
                  </a:cubicBezTo>
                  <a:cubicBezTo>
                    <a:pt x="608" y="1076"/>
                    <a:pt x="986" y="1147"/>
                    <a:pt x="1342" y="1153"/>
                  </a:cubicBezTo>
                  <a:cubicBezTo>
                    <a:pt x="1365" y="1153"/>
                    <a:pt x="1389" y="1153"/>
                    <a:pt x="1412" y="1153"/>
                  </a:cubicBezTo>
                  <a:cubicBezTo>
                    <a:pt x="1729" y="1153"/>
                    <a:pt x="2048" y="1118"/>
                    <a:pt x="2349" y="1016"/>
                  </a:cubicBezTo>
                  <a:cubicBezTo>
                    <a:pt x="2332" y="884"/>
                    <a:pt x="2322" y="764"/>
                    <a:pt x="2305" y="638"/>
                  </a:cubicBezTo>
                  <a:cubicBezTo>
                    <a:pt x="1988" y="419"/>
                    <a:pt x="1643" y="244"/>
                    <a:pt x="1271" y="140"/>
                  </a:cubicBezTo>
                  <a:cubicBezTo>
                    <a:pt x="1034" y="66"/>
                    <a:pt x="792" y="1"/>
                    <a:pt x="546" y="1"/>
                  </a:cubicBezTo>
                  <a:close/>
                </a:path>
              </a:pathLst>
            </a:custGeom>
            <a:solidFill>
              <a:srgbClr val="E763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09" name="Google Shape;4109;p29"/>
            <p:cNvSpPr/>
            <p:nvPr/>
          </p:nvSpPr>
          <p:spPr>
            <a:xfrm>
              <a:off x="1176300" y="2598375"/>
              <a:ext cx="48600" cy="43800"/>
            </a:xfrm>
            <a:custGeom>
              <a:avLst/>
              <a:gdLst/>
              <a:ahLst/>
              <a:cxnLst/>
              <a:rect l="l" t="t" r="r" b="b"/>
              <a:pathLst>
                <a:path w="1944" h="1752" extrusionOk="0">
                  <a:moveTo>
                    <a:pt x="1806" y="0"/>
                  </a:moveTo>
                  <a:cubicBezTo>
                    <a:pt x="1642" y="88"/>
                    <a:pt x="1478" y="175"/>
                    <a:pt x="1325" y="285"/>
                  </a:cubicBezTo>
                  <a:cubicBezTo>
                    <a:pt x="1089" y="465"/>
                    <a:pt x="859" y="657"/>
                    <a:pt x="646" y="871"/>
                  </a:cubicBezTo>
                  <a:cubicBezTo>
                    <a:pt x="433" y="1100"/>
                    <a:pt x="235" y="1347"/>
                    <a:pt x="38" y="1593"/>
                  </a:cubicBezTo>
                  <a:cubicBezTo>
                    <a:pt x="22" y="1609"/>
                    <a:pt x="17" y="1620"/>
                    <a:pt x="0" y="1637"/>
                  </a:cubicBezTo>
                  <a:cubicBezTo>
                    <a:pt x="0" y="1675"/>
                    <a:pt x="11" y="1708"/>
                    <a:pt x="17" y="1752"/>
                  </a:cubicBezTo>
                  <a:cubicBezTo>
                    <a:pt x="82" y="1735"/>
                    <a:pt x="148" y="1730"/>
                    <a:pt x="208" y="1719"/>
                  </a:cubicBezTo>
                  <a:cubicBezTo>
                    <a:pt x="329" y="1697"/>
                    <a:pt x="460" y="1670"/>
                    <a:pt x="586" y="1637"/>
                  </a:cubicBezTo>
                  <a:cubicBezTo>
                    <a:pt x="816" y="1571"/>
                    <a:pt x="1040" y="1489"/>
                    <a:pt x="1254" y="1363"/>
                  </a:cubicBezTo>
                  <a:cubicBezTo>
                    <a:pt x="1407" y="1270"/>
                    <a:pt x="1555" y="1172"/>
                    <a:pt x="1664" y="1035"/>
                  </a:cubicBezTo>
                  <a:cubicBezTo>
                    <a:pt x="1790" y="871"/>
                    <a:pt x="1883" y="679"/>
                    <a:pt x="1927" y="471"/>
                  </a:cubicBezTo>
                  <a:cubicBezTo>
                    <a:pt x="1943" y="367"/>
                    <a:pt x="1910" y="257"/>
                    <a:pt x="1878" y="164"/>
                  </a:cubicBezTo>
                  <a:cubicBezTo>
                    <a:pt x="1856" y="104"/>
                    <a:pt x="1834" y="50"/>
                    <a:pt x="1806" y="0"/>
                  </a:cubicBezTo>
                  <a:close/>
                </a:path>
              </a:pathLst>
            </a:custGeom>
            <a:solidFill>
              <a:srgbClr val="E763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10" name="Google Shape;4110;p29"/>
            <p:cNvSpPr/>
            <p:nvPr/>
          </p:nvSpPr>
          <p:spPr>
            <a:xfrm>
              <a:off x="1175750" y="2591575"/>
              <a:ext cx="44900" cy="44450"/>
            </a:xfrm>
            <a:custGeom>
              <a:avLst/>
              <a:gdLst/>
              <a:ahLst/>
              <a:cxnLst/>
              <a:rect l="l" t="t" r="r" b="b"/>
              <a:pathLst>
                <a:path w="1796" h="1778" extrusionOk="0">
                  <a:moveTo>
                    <a:pt x="1388" y="1"/>
                  </a:moveTo>
                  <a:cubicBezTo>
                    <a:pt x="1359" y="1"/>
                    <a:pt x="1331" y="2"/>
                    <a:pt x="1303" y="4"/>
                  </a:cubicBezTo>
                  <a:cubicBezTo>
                    <a:pt x="1133" y="26"/>
                    <a:pt x="958" y="75"/>
                    <a:pt x="816" y="185"/>
                  </a:cubicBezTo>
                  <a:cubicBezTo>
                    <a:pt x="679" y="278"/>
                    <a:pt x="597" y="431"/>
                    <a:pt x="515" y="568"/>
                  </a:cubicBezTo>
                  <a:cubicBezTo>
                    <a:pt x="460" y="655"/>
                    <a:pt x="411" y="743"/>
                    <a:pt x="367" y="831"/>
                  </a:cubicBezTo>
                  <a:cubicBezTo>
                    <a:pt x="236" y="1077"/>
                    <a:pt x="110" y="1323"/>
                    <a:pt x="28" y="1586"/>
                  </a:cubicBezTo>
                  <a:cubicBezTo>
                    <a:pt x="22" y="1619"/>
                    <a:pt x="11" y="1652"/>
                    <a:pt x="0" y="1690"/>
                  </a:cubicBezTo>
                  <a:cubicBezTo>
                    <a:pt x="0" y="1717"/>
                    <a:pt x="0" y="1750"/>
                    <a:pt x="11" y="1777"/>
                  </a:cubicBezTo>
                  <a:lnTo>
                    <a:pt x="296" y="1427"/>
                  </a:lnTo>
                  <a:cubicBezTo>
                    <a:pt x="422" y="1268"/>
                    <a:pt x="548" y="1121"/>
                    <a:pt x="695" y="984"/>
                  </a:cubicBezTo>
                  <a:cubicBezTo>
                    <a:pt x="892" y="798"/>
                    <a:pt x="1089" y="628"/>
                    <a:pt x="1308" y="469"/>
                  </a:cubicBezTo>
                  <a:cubicBezTo>
                    <a:pt x="1467" y="365"/>
                    <a:pt x="1631" y="278"/>
                    <a:pt x="1796" y="190"/>
                  </a:cubicBezTo>
                  <a:lnTo>
                    <a:pt x="1752" y="130"/>
                  </a:lnTo>
                  <a:cubicBezTo>
                    <a:pt x="1653" y="27"/>
                    <a:pt x="1518" y="1"/>
                    <a:pt x="1388" y="1"/>
                  </a:cubicBezTo>
                  <a:close/>
                </a:path>
              </a:pathLst>
            </a:custGeom>
            <a:solidFill>
              <a:srgbClr val="E763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11" name="Google Shape;4111;p29"/>
            <p:cNvSpPr/>
            <p:nvPr/>
          </p:nvSpPr>
          <p:spPr>
            <a:xfrm>
              <a:off x="1157950" y="2530500"/>
              <a:ext cx="28625" cy="213900"/>
            </a:xfrm>
            <a:custGeom>
              <a:avLst/>
              <a:gdLst/>
              <a:ahLst/>
              <a:cxnLst/>
              <a:rect l="l" t="t" r="r" b="b"/>
              <a:pathLst>
                <a:path w="1145" h="8556" extrusionOk="0">
                  <a:moveTo>
                    <a:pt x="110" y="0"/>
                  </a:moveTo>
                  <a:cubicBezTo>
                    <a:pt x="105" y="11"/>
                    <a:pt x="94" y="28"/>
                    <a:pt x="83" y="39"/>
                  </a:cubicBezTo>
                  <a:cubicBezTo>
                    <a:pt x="72" y="55"/>
                    <a:pt x="66" y="66"/>
                    <a:pt x="50" y="82"/>
                  </a:cubicBezTo>
                  <a:cubicBezTo>
                    <a:pt x="39" y="93"/>
                    <a:pt x="28" y="110"/>
                    <a:pt x="17" y="121"/>
                  </a:cubicBezTo>
                  <a:lnTo>
                    <a:pt x="1" y="137"/>
                  </a:lnTo>
                  <a:cubicBezTo>
                    <a:pt x="17" y="373"/>
                    <a:pt x="44" y="619"/>
                    <a:pt x="72" y="860"/>
                  </a:cubicBezTo>
                  <a:cubicBezTo>
                    <a:pt x="83" y="964"/>
                    <a:pt x="99" y="1057"/>
                    <a:pt x="110" y="1161"/>
                  </a:cubicBezTo>
                  <a:lnTo>
                    <a:pt x="154" y="1511"/>
                  </a:lnTo>
                  <a:cubicBezTo>
                    <a:pt x="187" y="1834"/>
                    <a:pt x="214" y="2151"/>
                    <a:pt x="247" y="2474"/>
                  </a:cubicBezTo>
                  <a:cubicBezTo>
                    <a:pt x="258" y="2524"/>
                    <a:pt x="258" y="2562"/>
                    <a:pt x="263" y="2611"/>
                  </a:cubicBezTo>
                  <a:cubicBezTo>
                    <a:pt x="263" y="2633"/>
                    <a:pt x="269" y="2661"/>
                    <a:pt x="269" y="2682"/>
                  </a:cubicBezTo>
                  <a:cubicBezTo>
                    <a:pt x="269" y="2699"/>
                    <a:pt x="274" y="2726"/>
                    <a:pt x="274" y="2748"/>
                  </a:cubicBezTo>
                  <a:cubicBezTo>
                    <a:pt x="285" y="2803"/>
                    <a:pt x="291" y="2852"/>
                    <a:pt x="296" y="2907"/>
                  </a:cubicBezTo>
                  <a:cubicBezTo>
                    <a:pt x="302" y="2940"/>
                    <a:pt x="302" y="2983"/>
                    <a:pt x="313" y="3022"/>
                  </a:cubicBezTo>
                  <a:cubicBezTo>
                    <a:pt x="318" y="3109"/>
                    <a:pt x="329" y="3202"/>
                    <a:pt x="340" y="3290"/>
                  </a:cubicBezTo>
                  <a:cubicBezTo>
                    <a:pt x="340" y="3323"/>
                    <a:pt x="345" y="3350"/>
                    <a:pt x="345" y="3383"/>
                  </a:cubicBezTo>
                  <a:cubicBezTo>
                    <a:pt x="356" y="3531"/>
                    <a:pt x="373" y="3668"/>
                    <a:pt x="384" y="3810"/>
                  </a:cubicBezTo>
                  <a:cubicBezTo>
                    <a:pt x="400" y="3952"/>
                    <a:pt x="411" y="4089"/>
                    <a:pt x="428" y="4231"/>
                  </a:cubicBezTo>
                  <a:cubicBezTo>
                    <a:pt x="477" y="4653"/>
                    <a:pt x="543" y="5069"/>
                    <a:pt x="575" y="5485"/>
                  </a:cubicBezTo>
                  <a:cubicBezTo>
                    <a:pt x="597" y="5666"/>
                    <a:pt x="614" y="5841"/>
                    <a:pt x="619" y="6021"/>
                  </a:cubicBezTo>
                  <a:cubicBezTo>
                    <a:pt x="619" y="6060"/>
                    <a:pt x="625" y="6109"/>
                    <a:pt x="625" y="6158"/>
                  </a:cubicBezTo>
                  <a:cubicBezTo>
                    <a:pt x="625" y="6196"/>
                    <a:pt x="630" y="6229"/>
                    <a:pt x="630" y="6268"/>
                  </a:cubicBezTo>
                  <a:cubicBezTo>
                    <a:pt x="630" y="6300"/>
                    <a:pt x="641" y="6339"/>
                    <a:pt x="641" y="6377"/>
                  </a:cubicBezTo>
                  <a:lnTo>
                    <a:pt x="641" y="6393"/>
                  </a:lnTo>
                  <a:cubicBezTo>
                    <a:pt x="641" y="6443"/>
                    <a:pt x="647" y="6492"/>
                    <a:pt x="647" y="6541"/>
                  </a:cubicBezTo>
                  <a:cubicBezTo>
                    <a:pt x="647" y="6569"/>
                    <a:pt x="652" y="6601"/>
                    <a:pt x="652" y="6634"/>
                  </a:cubicBezTo>
                  <a:cubicBezTo>
                    <a:pt x="652" y="6684"/>
                    <a:pt x="652" y="6738"/>
                    <a:pt x="657" y="6793"/>
                  </a:cubicBezTo>
                  <a:cubicBezTo>
                    <a:pt x="657" y="6820"/>
                    <a:pt x="668" y="6853"/>
                    <a:pt x="668" y="6881"/>
                  </a:cubicBezTo>
                  <a:lnTo>
                    <a:pt x="668" y="6897"/>
                  </a:lnTo>
                  <a:cubicBezTo>
                    <a:pt x="674" y="6963"/>
                    <a:pt x="679" y="7039"/>
                    <a:pt x="685" y="7105"/>
                  </a:cubicBezTo>
                  <a:lnTo>
                    <a:pt x="729" y="7516"/>
                  </a:lnTo>
                  <a:cubicBezTo>
                    <a:pt x="740" y="7663"/>
                    <a:pt x="756" y="7806"/>
                    <a:pt x="778" y="7948"/>
                  </a:cubicBezTo>
                  <a:cubicBezTo>
                    <a:pt x="783" y="8019"/>
                    <a:pt x="794" y="8090"/>
                    <a:pt x="805" y="8161"/>
                  </a:cubicBezTo>
                  <a:cubicBezTo>
                    <a:pt x="816" y="8293"/>
                    <a:pt x="833" y="8430"/>
                    <a:pt x="849" y="8556"/>
                  </a:cubicBezTo>
                  <a:lnTo>
                    <a:pt x="1134" y="8556"/>
                  </a:lnTo>
                  <a:cubicBezTo>
                    <a:pt x="1134" y="8523"/>
                    <a:pt x="1128" y="8484"/>
                    <a:pt x="1145" y="8441"/>
                  </a:cubicBezTo>
                  <a:cubicBezTo>
                    <a:pt x="1139" y="8419"/>
                    <a:pt x="1139" y="8402"/>
                    <a:pt x="1139" y="8380"/>
                  </a:cubicBezTo>
                  <a:cubicBezTo>
                    <a:pt x="1123" y="8216"/>
                    <a:pt x="1112" y="8057"/>
                    <a:pt x="1095" y="7899"/>
                  </a:cubicBezTo>
                  <a:cubicBezTo>
                    <a:pt x="1084" y="7778"/>
                    <a:pt x="1068" y="7647"/>
                    <a:pt x="1063" y="7527"/>
                  </a:cubicBezTo>
                  <a:cubicBezTo>
                    <a:pt x="1063" y="7499"/>
                    <a:pt x="1057" y="7461"/>
                    <a:pt x="1057" y="7433"/>
                  </a:cubicBezTo>
                  <a:lnTo>
                    <a:pt x="1057" y="7428"/>
                  </a:lnTo>
                  <a:cubicBezTo>
                    <a:pt x="1052" y="7368"/>
                    <a:pt x="1052" y="7313"/>
                    <a:pt x="1041" y="7253"/>
                  </a:cubicBezTo>
                  <a:cubicBezTo>
                    <a:pt x="1041" y="7215"/>
                    <a:pt x="1035" y="7182"/>
                    <a:pt x="1035" y="7149"/>
                  </a:cubicBezTo>
                  <a:lnTo>
                    <a:pt x="1035" y="7127"/>
                  </a:lnTo>
                  <a:cubicBezTo>
                    <a:pt x="1030" y="7017"/>
                    <a:pt x="1013" y="6908"/>
                    <a:pt x="1008" y="6799"/>
                  </a:cubicBezTo>
                  <a:cubicBezTo>
                    <a:pt x="1002" y="6749"/>
                    <a:pt x="1002" y="6695"/>
                    <a:pt x="997" y="6640"/>
                  </a:cubicBezTo>
                  <a:cubicBezTo>
                    <a:pt x="997" y="6629"/>
                    <a:pt x="986" y="6607"/>
                    <a:pt x="986" y="6596"/>
                  </a:cubicBezTo>
                  <a:cubicBezTo>
                    <a:pt x="980" y="6503"/>
                    <a:pt x="969" y="6415"/>
                    <a:pt x="959" y="6328"/>
                  </a:cubicBezTo>
                  <a:cubicBezTo>
                    <a:pt x="948" y="6240"/>
                    <a:pt x="942" y="6147"/>
                    <a:pt x="926" y="6065"/>
                  </a:cubicBezTo>
                  <a:lnTo>
                    <a:pt x="887" y="5780"/>
                  </a:lnTo>
                  <a:cubicBezTo>
                    <a:pt x="871" y="5709"/>
                    <a:pt x="865" y="5638"/>
                    <a:pt x="849" y="5562"/>
                  </a:cubicBezTo>
                  <a:cubicBezTo>
                    <a:pt x="794" y="5228"/>
                    <a:pt x="740" y="4888"/>
                    <a:pt x="696" y="4554"/>
                  </a:cubicBezTo>
                  <a:cubicBezTo>
                    <a:pt x="679" y="4549"/>
                    <a:pt x="674" y="4527"/>
                    <a:pt x="674" y="4516"/>
                  </a:cubicBezTo>
                  <a:lnTo>
                    <a:pt x="674" y="4500"/>
                  </a:lnTo>
                  <a:cubicBezTo>
                    <a:pt x="674" y="4494"/>
                    <a:pt x="679" y="4483"/>
                    <a:pt x="679" y="4483"/>
                  </a:cubicBezTo>
                  <a:lnTo>
                    <a:pt x="679" y="4478"/>
                  </a:lnTo>
                  <a:lnTo>
                    <a:pt x="668" y="4385"/>
                  </a:lnTo>
                  <a:lnTo>
                    <a:pt x="657" y="4385"/>
                  </a:lnTo>
                  <a:lnTo>
                    <a:pt x="652" y="4374"/>
                  </a:lnTo>
                  <a:cubicBezTo>
                    <a:pt x="647" y="4374"/>
                    <a:pt x="647" y="4374"/>
                    <a:pt x="647" y="4368"/>
                  </a:cubicBezTo>
                  <a:cubicBezTo>
                    <a:pt x="641" y="4368"/>
                    <a:pt x="641" y="4363"/>
                    <a:pt x="641" y="4363"/>
                  </a:cubicBezTo>
                  <a:lnTo>
                    <a:pt x="641" y="4341"/>
                  </a:lnTo>
                  <a:cubicBezTo>
                    <a:pt x="647" y="4335"/>
                    <a:pt x="647" y="4330"/>
                    <a:pt x="652" y="4324"/>
                  </a:cubicBezTo>
                  <a:cubicBezTo>
                    <a:pt x="652" y="4314"/>
                    <a:pt x="647" y="4303"/>
                    <a:pt x="647" y="4286"/>
                  </a:cubicBezTo>
                  <a:cubicBezTo>
                    <a:pt x="641" y="4275"/>
                    <a:pt x="641" y="4259"/>
                    <a:pt x="641" y="4248"/>
                  </a:cubicBezTo>
                  <a:cubicBezTo>
                    <a:pt x="630" y="4210"/>
                    <a:pt x="630" y="4171"/>
                    <a:pt x="625" y="4127"/>
                  </a:cubicBezTo>
                  <a:cubicBezTo>
                    <a:pt x="619" y="4116"/>
                    <a:pt x="619" y="4100"/>
                    <a:pt x="619" y="4089"/>
                  </a:cubicBezTo>
                  <a:cubicBezTo>
                    <a:pt x="603" y="3958"/>
                    <a:pt x="592" y="3837"/>
                    <a:pt x="586" y="3711"/>
                  </a:cubicBezTo>
                  <a:cubicBezTo>
                    <a:pt x="570" y="3509"/>
                    <a:pt x="559" y="3295"/>
                    <a:pt x="543" y="3082"/>
                  </a:cubicBezTo>
                  <a:cubicBezTo>
                    <a:pt x="537" y="3022"/>
                    <a:pt x="537" y="2967"/>
                    <a:pt x="532" y="2907"/>
                  </a:cubicBezTo>
                  <a:cubicBezTo>
                    <a:pt x="532" y="2830"/>
                    <a:pt x="521" y="2754"/>
                    <a:pt x="515" y="2677"/>
                  </a:cubicBezTo>
                  <a:cubicBezTo>
                    <a:pt x="482" y="2261"/>
                    <a:pt x="433" y="1839"/>
                    <a:pt x="395" y="1413"/>
                  </a:cubicBezTo>
                  <a:cubicBezTo>
                    <a:pt x="378" y="1303"/>
                    <a:pt x="367" y="1194"/>
                    <a:pt x="356" y="1084"/>
                  </a:cubicBezTo>
                  <a:cubicBezTo>
                    <a:pt x="351" y="1029"/>
                    <a:pt x="351" y="975"/>
                    <a:pt x="345" y="920"/>
                  </a:cubicBezTo>
                  <a:cubicBezTo>
                    <a:pt x="340" y="865"/>
                    <a:pt x="340" y="810"/>
                    <a:pt x="329" y="756"/>
                  </a:cubicBezTo>
                  <a:cubicBezTo>
                    <a:pt x="313" y="537"/>
                    <a:pt x="296" y="312"/>
                    <a:pt x="274" y="93"/>
                  </a:cubicBezTo>
                  <a:lnTo>
                    <a:pt x="236" y="71"/>
                  </a:lnTo>
                  <a:cubicBezTo>
                    <a:pt x="220" y="66"/>
                    <a:pt x="209" y="66"/>
                    <a:pt x="203" y="61"/>
                  </a:cubicBezTo>
                  <a:cubicBezTo>
                    <a:pt x="187" y="55"/>
                    <a:pt x="176" y="44"/>
                    <a:pt x="165" y="39"/>
                  </a:cubicBezTo>
                  <a:cubicBezTo>
                    <a:pt x="159" y="33"/>
                    <a:pt x="148" y="28"/>
                    <a:pt x="137" y="17"/>
                  </a:cubicBezTo>
                  <a:cubicBezTo>
                    <a:pt x="132" y="11"/>
                    <a:pt x="121" y="6"/>
                    <a:pt x="110" y="0"/>
                  </a:cubicBezTo>
                  <a:close/>
                </a:path>
              </a:pathLst>
            </a:custGeom>
            <a:solidFill>
              <a:srgbClr val="E763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12" name="Google Shape;4112;p29"/>
            <p:cNvSpPr/>
            <p:nvPr/>
          </p:nvSpPr>
          <p:spPr>
            <a:xfrm>
              <a:off x="1129500" y="2684575"/>
              <a:ext cx="42700" cy="16050"/>
            </a:xfrm>
            <a:custGeom>
              <a:avLst/>
              <a:gdLst/>
              <a:ahLst/>
              <a:cxnLst/>
              <a:rect l="l" t="t" r="r" b="b"/>
              <a:pathLst>
                <a:path w="1708" h="642" extrusionOk="0">
                  <a:moveTo>
                    <a:pt x="22" y="1"/>
                  </a:moveTo>
                  <a:lnTo>
                    <a:pt x="22" y="1"/>
                  </a:lnTo>
                  <a:cubicBezTo>
                    <a:pt x="0" y="116"/>
                    <a:pt x="27" y="225"/>
                    <a:pt x="121" y="329"/>
                  </a:cubicBezTo>
                  <a:cubicBezTo>
                    <a:pt x="279" y="493"/>
                    <a:pt x="575" y="608"/>
                    <a:pt x="799" y="630"/>
                  </a:cubicBezTo>
                  <a:cubicBezTo>
                    <a:pt x="880" y="638"/>
                    <a:pt x="961" y="641"/>
                    <a:pt x="1043" y="641"/>
                  </a:cubicBezTo>
                  <a:cubicBezTo>
                    <a:pt x="1177" y="641"/>
                    <a:pt x="1312" y="633"/>
                    <a:pt x="1445" y="630"/>
                  </a:cubicBezTo>
                  <a:cubicBezTo>
                    <a:pt x="1516" y="630"/>
                    <a:pt x="1593" y="625"/>
                    <a:pt x="1670" y="614"/>
                  </a:cubicBezTo>
                  <a:lnTo>
                    <a:pt x="1708" y="614"/>
                  </a:lnTo>
                  <a:cubicBezTo>
                    <a:pt x="1702" y="553"/>
                    <a:pt x="1702" y="493"/>
                    <a:pt x="1697" y="433"/>
                  </a:cubicBezTo>
                  <a:cubicBezTo>
                    <a:pt x="1571" y="384"/>
                    <a:pt x="1445" y="334"/>
                    <a:pt x="1319" y="285"/>
                  </a:cubicBezTo>
                  <a:cubicBezTo>
                    <a:pt x="958" y="176"/>
                    <a:pt x="586" y="94"/>
                    <a:pt x="214" y="28"/>
                  </a:cubicBezTo>
                  <a:cubicBezTo>
                    <a:pt x="148" y="23"/>
                    <a:pt x="82" y="6"/>
                    <a:pt x="22" y="1"/>
                  </a:cubicBezTo>
                  <a:close/>
                </a:path>
              </a:pathLst>
            </a:custGeom>
            <a:solidFill>
              <a:srgbClr val="E763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13" name="Google Shape;4113;p29"/>
            <p:cNvSpPr/>
            <p:nvPr/>
          </p:nvSpPr>
          <p:spPr>
            <a:xfrm>
              <a:off x="1185600" y="2674600"/>
              <a:ext cx="43250" cy="41625"/>
            </a:xfrm>
            <a:custGeom>
              <a:avLst/>
              <a:gdLst/>
              <a:ahLst/>
              <a:cxnLst/>
              <a:rect l="l" t="t" r="r" b="b"/>
              <a:pathLst>
                <a:path w="1730" h="1665" extrusionOk="0">
                  <a:moveTo>
                    <a:pt x="1588" y="0"/>
                  </a:moveTo>
                  <a:cubicBezTo>
                    <a:pt x="1489" y="71"/>
                    <a:pt x="1396" y="137"/>
                    <a:pt x="1298" y="214"/>
                  </a:cubicBezTo>
                  <a:cubicBezTo>
                    <a:pt x="1007" y="432"/>
                    <a:pt x="717" y="662"/>
                    <a:pt x="460" y="925"/>
                  </a:cubicBezTo>
                  <a:cubicBezTo>
                    <a:pt x="301" y="1084"/>
                    <a:pt x="159" y="1253"/>
                    <a:pt x="0" y="1412"/>
                  </a:cubicBezTo>
                  <a:cubicBezTo>
                    <a:pt x="6" y="1500"/>
                    <a:pt x="11" y="1582"/>
                    <a:pt x="22" y="1664"/>
                  </a:cubicBezTo>
                  <a:cubicBezTo>
                    <a:pt x="28" y="1659"/>
                    <a:pt x="33" y="1659"/>
                    <a:pt x="39" y="1659"/>
                  </a:cubicBezTo>
                  <a:cubicBezTo>
                    <a:pt x="186" y="1631"/>
                    <a:pt x="323" y="1604"/>
                    <a:pt x="466" y="1571"/>
                  </a:cubicBezTo>
                  <a:cubicBezTo>
                    <a:pt x="608" y="1549"/>
                    <a:pt x="739" y="1478"/>
                    <a:pt x="871" y="1412"/>
                  </a:cubicBezTo>
                  <a:cubicBezTo>
                    <a:pt x="1068" y="1319"/>
                    <a:pt x="1259" y="1226"/>
                    <a:pt x="1434" y="1095"/>
                  </a:cubicBezTo>
                  <a:cubicBezTo>
                    <a:pt x="1571" y="1002"/>
                    <a:pt x="1670" y="848"/>
                    <a:pt x="1703" y="684"/>
                  </a:cubicBezTo>
                  <a:cubicBezTo>
                    <a:pt x="1730" y="536"/>
                    <a:pt x="1730" y="383"/>
                    <a:pt x="1697" y="241"/>
                  </a:cubicBezTo>
                  <a:cubicBezTo>
                    <a:pt x="1675" y="148"/>
                    <a:pt x="1642" y="66"/>
                    <a:pt x="1588" y="0"/>
                  </a:cubicBezTo>
                  <a:close/>
                </a:path>
              </a:pathLst>
            </a:custGeom>
            <a:solidFill>
              <a:srgbClr val="E763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14" name="Google Shape;4114;p29"/>
            <p:cNvSpPr/>
            <p:nvPr/>
          </p:nvSpPr>
          <p:spPr>
            <a:xfrm>
              <a:off x="1184775" y="2671700"/>
              <a:ext cx="38875" cy="35350"/>
            </a:xfrm>
            <a:custGeom>
              <a:avLst/>
              <a:gdLst/>
              <a:ahLst/>
              <a:cxnLst/>
              <a:rect l="l" t="t" r="r" b="b"/>
              <a:pathLst>
                <a:path w="1555" h="1414" extrusionOk="0">
                  <a:moveTo>
                    <a:pt x="1329" y="0"/>
                  </a:moveTo>
                  <a:cubicBezTo>
                    <a:pt x="1319" y="0"/>
                    <a:pt x="1308" y="1"/>
                    <a:pt x="1298" y="1"/>
                  </a:cubicBezTo>
                  <a:cubicBezTo>
                    <a:pt x="1161" y="7"/>
                    <a:pt x="1019" y="45"/>
                    <a:pt x="893" y="111"/>
                  </a:cubicBezTo>
                  <a:cubicBezTo>
                    <a:pt x="559" y="291"/>
                    <a:pt x="285" y="581"/>
                    <a:pt x="72" y="904"/>
                  </a:cubicBezTo>
                  <a:cubicBezTo>
                    <a:pt x="44" y="948"/>
                    <a:pt x="22" y="986"/>
                    <a:pt x="0" y="1030"/>
                  </a:cubicBezTo>
                  <a:cubicBezTo>
                    <a:pt x="11" y="1156"/>
                    <a:pt x="17" y="1282"/>
                    <a:pt x="33" y="1413"/>
                  </a:cubicBezTo>
                  <a:cubicBezTo>
                    <a:pt x="94" y="1337"/>
                    <a:pt x="159" y="1265"/>
                    <a:pt x="225" y="1200"/>
                  </a:cubicBezTo>
                  <a:cubicBezTo>
                    <a:pt x="488" y="910"/>
                    <a:pt x="778" y="647"/>
                    <a:pt x="1084" y="412"/>
                  </a:cubicBezTo>
                  <a:cubicBezTo>
                    <a:pt x="1243" y="297"/>
                    <a:pt x="1402" y="171"/>
                    <a:pt x="1555" y="61"/>
                  </a:cubicBezTo>
                  <a:cubicBezTo>
                    <a:pt x="1496" y="22"/>
                    <a:pt x="1419" y="0"/>
                    <a:pt x="1329" y="0"/>
                  </a:cubicBezTo>
                  <a:close/>
                </a:path>
              </a:pathLst>
            </a:custGeom>
            <a:solidFill>
              <a:srgbClr val="E763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15" name="Google Shape;4115;p29"/>
            <p:cNvSpPr/>
            <p:nvPr/>
          </p:nvSpPr>
          <p:spPr>
            <a:xfrm>
              <a:off x="1130725" y="2674850"/>
              <a:ext cx="41200" cy="17975"/>
            </a:xfrm>
            <a:custGeom>
              <a:avLst/>
              <a:gdLst/>
              <a:ahLst/>
              <a:cxnLst/>
              <a:rect l="l" t="t" r="r" b="b"/>
              <a:pathLst>
                <a:path w="1648" h="719" extrusionOk="0">
                  <a:moveTo>
                    <a:pt x="450" y="1"/>
                  </a:moveTo>
                  <a:cubicBezTo>
                    <a:pt x="326" y="1"/>
                    <a:pt x="204" y="45"/>
                    <a:pt x="115" y="138"/>
                  </a:cubicBezTo>
                  <a:cubicBezTo>
                    <a:pt x="66" y="182"/>
                    <a:pt x="28" y="247"/>
                    <a:pt x="0" y="308"/>
                  </a:cubicBezTo>
                  <a:cubicBezTo>
                    <a:pt x="61" y="313"/>
                    <a:pt x="121" y="318"/>
                    <a:pt x="181" y="335"/>
                  </a:cubicBezTo>
                  <a:cubicBezTo>
                    <a:pt x="608" y="412"/>
                    <a:pt x="1040" y="499"/>
                    <a:pt x="1451" y="641"/>
                  </a:cubicBezTo>
                  <a:cubicBezTo>
                    <a:pt x="1517" y="669"/>
                    <a:pt x="1577" y="696"/>
                    <a:pt x="1648" y="718"/>
                  </a:cubicBezTo>
                  <a:cubicBezTo>
                    <a:pt x="1642" y="658"/>
                    <a:pt x="1642" y="592"/>
                    <a:pt x="1632" y="526"/>
                  </a:cubicBezTo>
                  <a:cubicBezTo>
                    <a:pt x="1533" y="450"/>
                    <a:pt x="1429" y="384"/>
                    <a:pt x="1320" y="318"/>
                  </a:cubicBezTo>
                  <a:cubicBezTo>
                    <a:pt x="1084" y="176"/>
                    <a:pt x="832" y="61"/>
                    <a:pt x="559" y="12"/>
                  </a:cubicBezTo>
                  <a:cubicBezTo>
                    <a:pt x="523" y="4"/>
                    <a:pt x="486" y="1"/>
                    <a:pt x="450" y="1"/>
                  </a:cubicBezTo>
                  <a:close/>
                </a:path>
              </a:pathLst>
            </a:custGeom>
            <a:solidFill>
              <a:srgbClr val="E763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16" name="Google Shape;4116;p29"/>
            <p:cNvSpPr/>
            <p:nvPr/>
          </p:nvSpPr>
          <p:spPr>
            <a:xfrm>
              <a:off x="1110325" y="2445100"/>
              <a:ext cx="99925" cy="96875"/>
            </a:xfrm>
            <a:custGeom>
              <a:avLst/>
              <a:gdLst/>
              <a:ahLst/>
              <a:cxnLst/>
              <a:rect l="l" t="t" r="r" b="b"/>
              <a:pathLst>
                <a:path w="3997" h="3875" extrusionOk="0">
                  <a:moveTo>
                    <a:pt x="2163" y="1993"/>
                  </a:moveTo>
                  <a:cubicBezTo>
                    <a:pt x="2210" y="1993"/>
                    <a:pt x="2256" y="2001"/>
                    <a:pt x="2300" y="2021"/>
                  </a:cubicBezTo>
                  <a:cubicBezTo>
                    <a:pt x="2333" y="2032"/>
                    <a:pt x="2354" y="2081"/>
                    <a:pt x="2333" y="2114"/>
                  </a:cubicBezTo>
                  <a:cubicBezTo>
                    <a:pt x="2464" y="2300"/>
                    <a:pt x="2333" y="2431"/>
                    <a:pt x="2163" y="2491"/>
                  </a:cubicBezTo>
                  <a:cubicBezTo>
                    <a:pt x="2072" y="2523"/>
                    <a:pt x="1943" y="2559"/>
                    <a:pt x="1824" y="2559"/>
                  </a:cubicBezTo>
                  <a:cubicBezTo>
                    <a:pt x="1699" y="2559"/>
                    <a:pt x="1587" y="2519"/>
                    <a:pt x="1544" y="2393"/>
                  </a:cubicBezTo>
                  <a:cubicBezTo>
                    <a:pt x="1506" y="2190"/>
                    <a:pt x="1780" y="2092"/>
                    <a:pt x="1922" y="2037"/>
                  </a:cubicBezTo>
                  <a:cubicBezTo>
                    <a:pt x="1999" y="2016"/>
                    <a:pt x="2082" y="1993"/>
                    <a:pt x="2163" y="1993"/>
                  </a:cubicBezTo>
                  <a:close/>
                  <a:moveTo>
                    <a:pt x="1610" y="1"/>
                  </a:moveTo>
                  <a:cubicBezTo>
                    <a:pt x="1397" y="6"/>
                    <a:pt x="1189" y="121"/>
                    <a:pt x="1090" y="307"/>
                  </a:cubicBezTo>
                  <a:cubicBezTo>
                    <a:pt x="1008" y="444"/>
                    <a:pt x="997" y="608"/>
                    <a:pt x="1008" y="773"/>
                  </a:cubicBezTo>
                  <a:cubicBezTo>
                    <a:pt x="1008" y="948"/>
                    <a:pt x="1035" y="1128"/>
                    <a:pt x="1090" y="1293"/>
                  </a:cubicBezTo>
                  <a:cubicBezTo>
                    <a:pt x="1128" y="1408"/>
                    <a:pt x="1200" y="1517"/>
                    <a:pt x="1265" y="1621"/>
                  </a:cubicBezTo>
                  <a:cubicBezTo>
                    <a:pt x="1293" y="1648"/>
                    <a:pt x="1320" y="1681"/>
                    <a:pt x="1342" y="1714"/>
                  </a:cubicBezTo>
                  <a:cubicBezTo>
                    <a:pt x="1364" y="1741"/>
                    <a:pt x="1380" y="1769"/>
                    <a:pt x="1391" y="1807"/>
                  </a:cubicBezTo>
                  <a:cubicBezTo>
                    <a:pt x="1391" y="1818"/>
                    <a:pt x="1391" y="1834"/>
                    <a:pt x="1375" y="1845"/>
                  </a:cubicBezTo>
                  <a:cubicBezTo>
                    <a:pt x="1369" y="1851"/>
                    <a:pt x="1369" y="1851"/>
                    <a:pt x="1364" y="1851"/>
                  </a:cubicBezTo>
                  <a:cubicBezTo>
                    <a:pt x="1358" y="1856"/>
                    <a:pt x="1353" y="1859"/>
                    <a:pt x="1347" y="1859"/>
                  </a:cubicBezTo>
                  <a:cubicBezTo>
                    <a:pt x="1340" y="1859"/>
                    <a:pt x="1334" y="1856"/>
                    <a:pt x="1325" y="1851"/>
                  </a:cubicBezTo>
                  <a:cubicBezTo>
                    <a:pt x="1309" y="1845"/>
                    <a:pt x="1293" y="1834"/>
                    <a:pt x="1287" y="1813"/>
                  </a:cubicBezTo>
                  <a:cubicBezTo>
                    <a:pt x="1254" y="1763"/>
                    <a:pt x="1227" y="1714"/>
                    <a:pt x="1200" y="1676"/>
                  </a:cubicBezTo>
                  <a:cubicBezTo>
                    <a:pt x="1123" y="1594"/>
                    <a:pt x="1041" y="1522"/>
                    <a:pt x="953" y="1462"/>
                  </a:cubicBezTo>
                  <a:cubicBezTo>
                    <a:pt x="798" y="1367"/>
                    <a:pt x="617" y="1289"/>
                    <a:pt x="440" y="1289"/>
                  </a:cubicBezTo>
                  <a:cubicBezTo>
                    <a:pt x="373" y="1289"/>
                    <a:pt x="306" y="1300"/>
                    <a:pt x="242" y="1325"/>
                  </a:cubicBezTo>
                  <a:cubicBezTo>
                    <a:pt x="165" y="1358"/>
                    <a:pt x="83" y="1402"/>
                    <a:pt x="56" y="1490"/>
                  </a:cubicBezTo>
                  <a:cubicBezTo>
                    <a:pt x="1" y="1736"/>
                    <a:pt x="165" y="1982"/>
                    <a:pt x="340" y="2125"/>
                  </a:cubicBezTo>
                  <a:cubicBezTo>
                    <a:pt x="461" y="2223"/>
                    <a:pt x="586" y="2289"/>
                    <a:pt x="723" y="2333"/>
                  </a:cubicBezTo>
                  <a:cubicBezTo>
                    <a:pt x="805" y="2354"/>
                    <a:pt x="882" y="2371"/>
                    <a:pt x="964" y="2393"/>
                  </a:cubicBezTo>
                  <a:cubicBezTo>
                    <a:pt x="1014" y="2398"/>
                    <a:pt x="1059" y="2421"/>
                    <a:pt x="1108" y="2421"/>
                  </a:cubicBezTo>
                  <a:cubicBezTo>
                    <a:pt x="1113" y="2421"/>
                    <a:pt x="1118" y="2421"/>
                    <a:pt x="1123" y="2420"/>
                  </a:cubicBezTo>
                  <a:cubicBezTo>
                    <a:pt x="1132" y="2419"/>
                    <a:pt x="1143" y="2417"/>
                    <a:pt x="1153" y="2417"/>
                  </a:cubicBezTo>
                  <a:cubicBezTo>
                    <a:pt x="1179" y="2417"/>
                    <a:pt x="1204" y="2424"/>
                    <a:pt x="1216" y="2448"/>
                  </a:cubicBezTo>
                  <a:cubicBezTo>
                    <a:pt x="1265" y="2448"/>
                    <a:pt x="1282" y="2508"/>
                    <a:pt x="1243" y="2530"/>
                  </a:cubicBezTo>
                  <a:cubicBezTo>
                    <a:pt x="1238" y="2535"/>
                    <a:pt x="1227" y="2535"/>
                    <a:pt x="1216" y="2535"/>
                  </a:cubicBezTo>
                  <a:cubicBezTo>
                    <a:pt x="1210" y="2535"/>
                    <a:pt x="1200" y="2535"/>
                    <a:pt x="1189" y="2530"/>
                  </a:cubicBezTo>
                  <a:cubicBezTo>
                    <a:pt x="1178" y="2530"/>
                    <a:pt x="1172" y="2524"/>
                    <a:pt x="1156" y="2524"/>
                  </a:cubicBezTo>
                  <a:cubicBezTo>
                    <a:pt x="1134" y="2519"/>
                    <a:pt x="1117" y="2519"/>
                    <a:pt x="1096" y="2508"/>
                  </a:cubicBezTo>
                  <a:cubicBezTo>
                    <a:pt x="937" y="2530"/>
                    <a:pt x="789" y="2606"/>
                    <a:pt x="652" y="2688"/>
                  </a:cubicBezTo>
                  <a:cubicBezTo>
                    <a:pt x="477" y="2781"/>
                    <a:pt x="329" y="2918"/>
                    <a:pt x="225" y="3099"/>
                  </a:cubicBezTo>
                  <a:cubicBezTo>
                    <a:pt x="83" y="3329"/>
                    <a:pt x="88" y="3548"/>
                    <a:pt x="307" y="3734"/>
                  </a:cubicBezTo>
                  <a:cubicBezTo>
                    <a:pt x="444" y="3838"/>
                    <a:pt x="614" y="3875"/>
                    <a:pt x="778" y="3875"/>
                  </a:cubicBezTo>
                  <a:cubicBezTo>
                    <a:pt x="811" y="3875"/>
                    <a:pt x="844" y="3873"/>
                    <a:pt x="877" y="3871"/>
                  </a:cubicBezTo>
                  <a:cubicBezTo>
                    <a:pt x="1128" y="3843"/>
                    <a:pt x="1369" y="3767"/>
                    <a:pt x="1594" y="3652"/>
                  </a:cubicBezTo>
                  <a:cubicBezTo>
                    <a:pt x="1616" y="3641"/>
                    <a:pt x="1637" y="3630"/>
                    <a:pt x="1654" y="3619"/>
                  </a:cubicBezTo>
                  <a:cubicBezTo>
                    <a:pt x="1676" y="3602"/>
                    <a:pt x="1698" y="3591"/>
                    <a:pt x="1709" y="3575"/>
                  </a:cubicBezTo>
                  <a:lnTo>
                    <a:pt x="1720" y="3570"/>
                  </a:lnTo>
                  <a:cubicBezTo>
                    <a:pt x="1730" y="3559"/>
                    <a:pt x="1752" y="3548"/>
                    <a:pt x="1763" y="3537"/>
                  </a:cubicBezTo>
                  <a:cubicBezTo>
                    <a:pt x="1774" y="3531"/>
                    <a:pt x="1780" y="3531"/>
                    <a:pt x="1780" y="3520"/>
                  </a:cubicBezTo>
                  <a:cubicBezTo>
                    <a:pt x="1791" y="3515"/>
                    <a:pt x="1802" y="3504"/>
                    <a:pt x="1813" y="3493"/>
                  </a:cubicBezTo>
                  <a:lnTo>
                    <a:pt x="1829" y="3482"/>
                  </a:lnTo>
                  <a:lnTo>
                    <a:pt x="1873" y="3433"/>
                  </a:lnTo>
                  <a:cubicBezTo>
                    <a:pt x="1884" y="3433"/>
                    <a:pt x="1884" y="3427"/>
                    <a:pt x="1884" y="3422"/>
                  </a:cubicBezTo>
                  <a:cubicBezTo>
                    <a:pt x="1889" y="3411"/>
                    <a:pt x="1889" y="3411"/>
                    <a:pt x="1889" y="3405"/>
                  </a:cubicBezTo>
                  <a:lnTo>
                    <a:pt x="1900" y="3394"/>
                  </a:lnTo>
                  <a:cubicBezTo>
                    <a:pt x="1917" y="3373"/>
                    <a:pt x="1938" y="3351"/>
                    <a:pt x="1949" y="3323"/>
                  </a:cubicBezTo>
                  <a:cubicBezTo>
                    <a:pt x="1966" y="3299"/>
                    <a:pt x="1984" y="3290"/>
                    <a:pt x="2004" y="3290"/>
                  </a:cubicBezTo>
                  <a:cubicBezTo>
                    <a:pt x="2037" y="3290"/>
                    <a:pt x="2072" y="3316"/>
                    <a:pt x="2103" y="3340"/>
                  </a:cubicBezTo>
                  <a:cubicBezTo>
                    <a:pt x="2119" y="3351"/>
                    <a:pt x="2136" y="3356"/>
                    <a:pt x="2157" y="3367"/>
                  </a:cubicBezTo>
                  <a:cubicBezTo>
                    <a:pt x="2163" y="3367"/>
                    <a:pt x="2163" y="3373"/>
                    <a:pt x="2168" y="3373"/>
                  </a:cubicBezTo>
                  <a:cubicBezTo>
                    <a:pt x="2185" y="3378"/>
                    <a:pt x="2196" y="3383"/>
                    <a:pt x="2218" y="3394"/>
                  </a:cubicBezTo>
                  <a:cubicBezTo>
                    <a:pt x="2229" y="3400"/>
                    <a:pt x="2245" y="3405"/>
                    <a:pt x="2267" y="3405"/>
                  </a:cubicBezTo>
                  <a:cubicBezTo>
                    <a:pt x="2272" y="3405"/>
                    <a:pt x="2272" y="3405"/>
                    <a:pt x="2278" y="3411"/>
                  </a:cubicBezTo>
                  <a:lnTo>
                    <a:pt x="2283" y="3411"/>
                  </a:lnTo>
                  <a:cubicBezTo>
                    <a:pt x="2305" y="3422"/>
                    <a:pt x="2327" y="3427"/>
                    <a:pt x="2349" y="3427"/>
                  </a:cubicBezTo>
                  <a:cubicBezTo>
                    <a:pt x="2376" y="3433"/>
                    <a:pt x="2393" y="3438"/>
                    <a:pt x="2420" y="3438"/>
                  </a:cubicBezTo>
                  <a:cubicBezTo>
                    <a:pt x="2458" y="3449"/>
                    <a:pt x="2491" y="3449"/>
                    <a:pt x="2524" y="3455"/>
                  </a:cubicBezTo>
                  <a:lnTo>
                    <a:pt x="2557" y="3455"/>
                  </a:lnTo>
                  <a:cubicBezTo>
                    <a:pt x="2572" y="3455"/>
                    <a:pt x="2587" y="3455"/>
                    <a:pt x="2603" y="3455"/>
                  </a:cubicBezTo>
                  <a:cubicBezTo>
                    <a:pt x="2735" y="3455"/>
                    <a:pt x="2867" y="3435"/>
                    <a:pt x="2995" y="3405"/>
                  </a:cubicBezTo>
                  <a:cubicBezTo>
                    <a:pt x="3033" y="3400"/>
                    <a:pt x="3066" y="3383"/>
                    <a:pt x="3099" y="3373"/>
                  </a:cubicBezTo>
                  <a:cubicBezTo>
                    <a:pt x="3154" y="3351"/>
                    <a:pt x="3203" y="3329"/>
                    <a:pt x="3252" y="3312"/>
                  </a:cubicBezTo>
                  <a:cubicBezTo>
                    <a:pt x="3263" y="3301"/>
                    <a:pt x="3285" y="3296"/>
                    <a:pt x="3296" y="3290"/>
                  </a:cubicBezTo>
                  <a:cubicBezTo>
                    <a:pt x="3334" y="3274"/>
                    <a:pt x="3362" y="3258"/>
                    <a:pt x="3389" y="3236"/>
                  </a:cubicBezTo>
                  <a:cubicBezTo>
                    <a:pt x="3400" y="3230"/>
                    <a:pt x="3416" y="3214"/>
                    <a:pt x="3427" y="3208"/>
                  </a:cubicBezTo>
                  <a:cubicBezTo>
                    <a:pt x="3608" y="3093"/>
                    <a:pt x="3772" y="2946"/>
                    <a:pt x="3882" y="2754"/>
                  </a:cubicBezTo>
                  <a:cubicBezTo>
                    <a:pt x="3980" y="2623"/>
                    <a:pt x="3997" y="2469"/>
                    <a:pt x="3854" y="2338"/>
                  </a:cubicBezTo>
                  <a:cubicBezTo>
                    <a:pt x="3734" y="2245"/>
                    <a:pt x="3581" y="2229"/>
                    <a:pt x="3433" y="2223"/>
                  </a:cubicBezTo>
                  <a:cubicBezTo>
                    <a:pt x="3406" y="2221"/>
                    <a:pt x="3380" y="2220"/>
                    <a:pt x="3354" y="2220"/>
                  </a:cubicBezTo>
                  <a:cubicBezTo>
                    <a:pt x="3151" y="2220"/>
                    <a:pt x="2953" y="2272"/>
                    <a:pt x="2760" y="2311"/>
                  </a:cubicBezTo>
                  <a:cubicBezTo>
                    <a:pt x="2716" y="2311"/>
                    <a:pt x="2694" y="2261"/>
                    <a:pt x="2721" y="2234"/>
                  </a:cubicBezTo>
                  <a:cubicBezTo>
                    <a:pt x="2770" y="2196"/>
                    <a:pt x="2831" y="2168"/>
                    <a:pt x="2885" y="2136"/>
                  </a:cubicBezTo>
                  <a:cubicBezTo>
                    <a:pt x="3197" y="1944"/>
                    <a:pt x="3482" y="1687"/>
                    <a:pt x="3504" y="1287"/>
                  </a:cubicBezTo>
                  <a:cubicBezTo>
                    <a:pt x="3502" y="999"/>
                    <a:pt x="3395" y="898"/>
                    <a:pt x="3246" y="898"/>
                  </a:cubicBezTo>
                  <a:cubicBezTo>
                    <a:pt x="2990" y="898"/>
                    <a:pt x="2610" y="1193"/>
                    <a:pt x="2420" y="1342"/>
                  </a:cubicBezTo>
                  <a:cubicBezTo>
                    <a:pt x="2382" y="1375"/>
                    <a:pt x="2338" y="1408"/>
                    <a:pt x="2294" y="1435"/>
                  </a:cubicBezTo>
                  <a:cubicBezTo>
                    <a:pt x="2272" y="1451"/>
                    <a:pt x="2250" y="1468"/>
                    <a:pt x="2229" y="1479"/>
                  </a:cubicBezTo>
                  <a:cubicBezTo>
                    <a:pt x="2224" y="1480"/>
                    <a:pt x="2219" y="1481"/>
                    <a:pt x="2214" y="1481"/>
                  </a:cubicBezTo>
                  <a:cubicBezTo>
                    <a:pt x="2187" y="1481"/>
                    <a:pt x="2164" y="1456"/>
                    <a:pt x="2168" y="1424"/>
                  </a:cubicBezTo>
                  <a:cubicBezTo>
                    <a:pt x="2201" y="1287"/>
                    <a:pt x="2305" y="1167"/>
                    <a:pt x="2322" y="1024"/>
                  </a:cubicBezTo>
                  <a:cubicBezTo>
                    <a:pt x="2354" y="773"/>
                    <a:pt x="2272" y="504"/>
                    <a:pt x="2114" y="313"/>
                  </a:cubicBezTo>
                  <a:cubicBezTo>
                    <a:pt x="1982" y="160"/>
                    <a:pt x="1818" y="12"/>
                    <a:pt x="16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17" name="Google Shape;4117;p29"/>
            <p:cNvSpPr/>
            <p:nvPr/>
          </p:nvSpPr>
          <p:spPr>
            <a:xfrm>
              <a:off x="1149550" y="2497350"/>
              <a:ext cx="18275" cy="9625"/>
            </a:xfrm>
            <a:custGeom>
              <a:avLst/>
              <a:gdLst/>
              <a:ahLst/>
              <a:cxnLst/>
              <a:rect l="l" t="t" r="r" b="b"/>
              <a:pathLst>
                <a:path w="731" h="385" extrusionOk="0">
                  <a:moveTo>
                    <a:pt x="596" y="1"/>
                  </a:moveTo>
                  <a:cubicBezTo>
                    <a:pt x="425" y="1"/>
                    <a:pt x="186" y="98"/>
                    <a:pt x="85" y="199"/>
                  </a:cubicBezTo>
                  <a:cubicBezTo>
                    <a:pt x="0" y="326"/>
                    <a:pt x="162" y="384"/>
                    <a:pt x="272" y="384"/>
                  </a:cubicBezTo>
                  <a:cubicBezTo>
                    <a:pt x="290" y="384"/>
                    <a:pt x="306" y="382"/>
                    <a:pt x="320" y="379"/>
                  </a:cubicBezTo>
                  <a:cubicBezTo>
                    <a:pt x="413" y="363"/>
                    <a:pt x="725" y="297"/>
                    <a:pt x="731" y="177"/>
                  </a:cubicBezTo>
                  <a:cubicBezTo>
                    <a:pt x="731" y="139"/>
                    <a:pt x="725" y="111"/>
                    <a:pt x="703" y="84"/>
                  </a:cubicBezTo>
                  <a:cubicBezTo>
                    <a:pt x="681" y="67"/>
                    <a:pt x="676" y="40"/>
                    <a:pt x="687" y="24"/>
                  </a:cubicBezTo>
                  <a:lnTo>
                    <a:pt x="687" y="13"/>
                  </a:lnTo>
                  <a:cubicBezTo>
                    <a:pt x="660" y="5"/>
                    <a:pt x="629" y="1"/>
                    <a:pt x="596" y="1"/>
                  </a:cubicBezTo>
                  <a:close/>
                </a:path>
              </a:pathLst>
            </a:custGeom>
            <a:solidFill>
              <a:srgbClr val="FDF9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18" name="Google Shape;4118;p29"/>
            <p:cNvSpPr/>
            <p:nvPr/>
          </p:nvSpPr>
          <p:spPr>
            <a:xfrm>
              <a:off x="1105675" y="2588175"/>
              <a:ext cx="58725" cy="28850"/>
            </a:xfrm>
            <a:custGeom>
              <a:avLst/>
              <a:gdLst/>
              <a:ahLst/>
              <a:cxnLst/>
              <a:rect l="l" t="t" r="r" b="b"/>
              <a:pathLst>
                <a:path w="2349" h="1154" extrusionOk="0">
                  <a:moveTo>
                    <a:pt x="546" y="1"/>
                  </a:moveTo>
                  <a:cubicBezTo>
                    <a:pt x="520" y="1"/>
                    <a:pt x="493" y="2"/>
                    <a:pt x="466" y="3"/>
                  </a:cubicBezTo>
                  <a:cubicBezTo>
                    <a:pt x="362" y="3"/>
                    <a:pt x="269" y="14"/>
                    <a:pt x="165" y="25"/>
                  </a:cubicBezTo>
                  <a:cubicBezTo>
                    <a:pt x="127" y="31"/>
                    <a:pt x="88" y="36"/>
                    <a:pt x="50" y="36"/>
                  </a:cubicBezTo>
                  <a:lnTo>
                    <a:pt x="28" y="36"/>
                  </a:lnTo>
                  <a:cubicBezTo>
                    <a:pt x="6" y="124"/>
                    <a:pt x="1" y="222"/>
                    <a:pt x="6" y="310"/>
                  </a:cubicBezTo>
                  <a:cubicBezTo>
                    <a:pt x="34" y="523"/>
                    <a:pt x="170" y="704"/>
                    <a:pt x="329" y="830"/>
                  </a:cubicBezTo>
                  <a:cubicBezTo>
                    <a:pt x="608" y="1076"/>
                    <a:pt x="986" y="1147"/>
                    <a:pt x="1342" y="1153"/>
                  </a:cubicBezTo>
                  <a:cubicBezTo>
                    <a:pt x="1365" y="1153"/>
                    <a:pt x="1389" y="1153"/>
                    <a:pt x="1412" y="1153"/>
                  </a:cubicBezTo>
                  <a:cubicBezTo>
                    <a:pt x="1729" y="1153"/>
                    <a:pt x="2048" y="1118"/>
                    <a:pt x="2349" y="1016"/>
                  </a:cubicBezTo>
                  <a:cubicBezTo>
                    <a:pt x="2332" y="884"/>
                    <a:pt x="2322" y="764"/>
                    <a:pt x="2305" y="638"/>
                  </a:cubicBezTo>
                  <a:cubicBezTo>
                    <a:pt x="1988" y="419"/>
                    <a:pt x="1643" y="244"/>
                    <a:pt x="1271" y="140"/>
                  </a:cubicBezTo>
                  <a:cubicBezTo>
                    <a:pt x="1034" y="66"/>
                    <a:pt x="792" y="1"/>
                    <a:pt x="546" y="1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19" name="Google Shape;4119;p29"/>
            <p:cNvSpPr/>
            <p:nvPr/>
          </p:nvSpPr>
          <p:spPr>
            <a:xfrm>
              <a:off x="1107050" y="2574250"/>
              <a:ext cx="56000" cy="27025"/>
            </a:xfrm>
            <a:custGeom>
              <a:avLst/>
              <a:gdLst/>
              <a:ahLst/>
              <a:cxnLst/>
              <a:rect l="l" t="t" r="r" b="b"/>
              <a:pathLst>
                <a:path w="2240" h="1081" extrusionOk="0">
                  <a:moveTo>
                    <a:pt x="624" y="1"/>
                  </a:moveTo>
                  <a:cubicBezTo>
                    <a:pt x="335" y="1"/>
                    <a:pt x="95" y="179"/>
                    <a:pt x="6" y="473"/>
                  </a:cubicBezTo>
                  <a:cubicBezTo>
                    <a:pt x="6" y="484"/>
                    <a:pt x="0" y="495"/>
                    <a:pt x="0" y="505"/>
                  </a:cubicBezTo>
                  <a:cubicBezTo>
                    <a:pt x="17" y="500"/>
                    <a:pt x="33" y="500"/>
                    <a:pt x="50" y="500"/>
                  </a:cubicBezTo>
                  <a:lnTo>
                    <a:pt x="252" y="478"/>
                  </a:lnTo>
                  <a:cubicBezTo>
                    <a:pt x="310" y="472"/>
                    <a:pt x="367" y="470"/>
                    <a:pt x="425" y="470"/>
                  </a:cubicBezTo>
                  <a:cubicBezTo>
                    <a:pt x="648" y="470"/>
                    <a:pt x="872" y="509"/>
                    <a:pt x="1090" y="566"/>
                  </a:cubicBezTo>
                  <a:cubicBezTo>
                    <a:pt x="1456" y="664"/>
                    <a:pt x="1823" y="812"/>
                    <a:pt x="2152" y="1025"/>
                  </a:cubicBezTo>
                  <a:cubicBezTo>
                    <a:pt x="2173" y="1042"/>
                    <a:pt x="2212" y="1058"/>
                    <a:pt x="2239" y="1080"/>
                  </a:cubicBezTo>
                  <a:cubicBezTo>
                    <a:pt x="2234" y="1020"/>
                    <a:pt x="2223" y="949"/>
                    <a:pt x="2217" y="889"/>
                  </a:cubicBezTo>
                  <a:cubicBezTo>
                    <a:pt x="2152" y="812"/>
                    <a:pt x="2075" y="746"/>
                    <a:pt x="2004" y="675"/>
                  </a:cubicBezTo>
                  <a:cubicBezTo>
                    <a:pt x="1812" y="495"/>
                    <a:pt x="1610" y="336"/>
                    <a:pt x="1385" y="199"/>
                  </a:cubicBezTo>
                  <a:cubicBezTo>
                    <a:pt x="1166" y="73"/>
                    <a:pt x="920" y="2"/>
                    <a:pt x="663" y="2"/>
                  </a:cubicBezTo>
                  <a:cubicBezTo>
                    <a:pt x="650" y="1"/>
                    <a:pt x="637" y="1"/>
                    <a:pt x="624" y="1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20" name="Google Shape;4120;p29"/>
            <p:cNvSpPr/>
            <p:nvPr/>
          </p:nvSpPr>
          <p:spPr>
            <a:xfrm>
              <a:off x="1157950" y="2530500"/>
              <a:ext cx="28625" cy="213900"/>
            </a:xfrm>
            <a:custGeom>
              <a:avLst/>
              <a:gdLst/>
              <a:ahLst/>
              <a:cxnLst/>
              <a:rect l="l" t="t" r="r" b="b"/>
              <a:pathLst>
                <a:path w="1145" h="8556" extrusionOk="0">
                  <a:moveTo>
                    <a:pt x="110" y="0"/>
                  </a:moveTo>
                  <a:cubicBezTo>
                    <a:pt x="105" y="11"/>
                    <a:pt x="94" y="28"/>
                    <a:pt x="83" y="39"/>
                  </a:cubicBezTo>
                  <a:cubicBezTo>
                    <a:pt x="72" y="55"/>
                    <a:pt x="66" y="66"/>
                    <a:pt x="50" y="82"/>
                  </a:cubicBezTo>
                  <a:cubicBezTo>
                    <a:pt x="39" y="93"/>
                    <a:pt x="28" y="110"/>
                    <a:pt x="17" y="121"/>
                  </a:cubicBezTo>
                  <a:lnTo>
                    <a:pt x="1" y="137"/>
                  </a:lnTo>
                  <a:cubicBezTo>
                    <a:pt x="17" y="373"/>
                    <a:pt x="44" y="619"/>
                    <a:pt x="72" y="860"/>
                  </a:cubicBezTo>
                  <a:cubicBezTo>
                    <a:pt x="83" y="964"/>
                    <a:pt x="99" y="1057"/>
                    <a:pt x="110" y="1161"/>
                  </a:cubicBezTo>
                  <a:lnTo>
                    <a:pt x="154" y="1511"/>
                  </a:lnTo>
                  <a:cubicBezTo>
                    <a:pt x="187" y="1834"/>
                    <a:pt x="214" y="2151"/>
                    <a:pt x="247" y="2474"/>
                  </a:cubicBezTo>
                  <a:cubicBezTo>
                    <a:pt x="258" y="2524"/>
                    <a:pt x="258" y="2562"/>
                    <a:pt x="263" y="2611"/>
                  </a:cubicBezTo>
                  <a:cubicBezTo>
                    <a:pt x="263" y="2633"/>
                    <a:pt x="269" y="2661"/>
                    <a:pt x="269" y="2682"/>
                  </a:cubicBezTo>
                  <a:cubicBezTo>
                    <a:pt x="269" y="2699"/>
                    <a:pt x="274" y="2726"/>
                    <a:pt x="274" y="2748"/>
                  </a:cubicBezTo>
                  <a:cubicBezTo>
                    <a:pt x="285" y="2803"/>
                    <a:pt x="291" y="2852"/>
                    <a:pt x="296" y="2907"/>
                  </a:cubicBezTo>
                  <a:cubicBezTo>
                    <a:pt x="302" y="2940"/>
                    <a:pt x="302" y="2983"/>
                    <a:pt x="313" y="3022"/>
                  </a:cubicBezTo>
                  <a:cubicBezTo>
                    <a:pt x="318" y="3109"/>
                    <a:pt x="329" y="3202"/>
                    <a:pt x="340" y="3290"/>
                  </a:cubicBezTo>
                  <a:cubicBezTo>
                    <a:pt x="340" y="3323"/>
                    <a:pt x="345" y="3350"/>
                    <a:pt x="345" y="3383"/>
                  </a:cubicBezTo>
                  <a:cubicBezTo>
                    <a:pt x="356" y="3531"/>
                    <a:pt x="373" y="3668"/>
                    <a:pt x="384" y="3810"/>
                  </a:cubicBezTo>
                  <a:cubicBezTo>
                    <a:pt x="400" y="3952"/>
                    <a:pt x="411" y="4089"/>
                    <a:pt x="428" y="4231"/>
                  </a:cubicBezTo>
                  <a:cubicBezTo>
                    <a:pt x="477" y="4653"/>
                    <a:pt x="543" y="5069"/>
                    <a:pt x="575" y="5485"/>
                  </a:cubicBezTo>
                  <a:cubicBezTo>
                    <a:pt x="597" y="5666"/>
                    <a:pt x="614" y="5841"/>
                    <a:pt x="619" y="6021"/>
                  </a:cubicBezTo>
                  <a:cubicBezTo>
                    <a:pt x="619" y="6060"/>
                    <a:pt x="625" y="6109"/>
                    <a:pt x="625" y="6158"/>
                  </a:cubicBezTo>
                  <a:cubicBezTo>
                    <a:pt x="625" y="6196"/>
                    <a:pt x="630" y="6229"/>
                    <a:pt x="630" y="6268"/>
                  </a:cubicBezTo>
                  <a:cubicBezTo>
                    <a:pt x="630" y="6300"/>
                    <a:pt x="641" y="6339"/>
                    <a:pt x="641" y="6377"/>
                  </a:cubicBezTo>
                  <a:lnTo>
                    <a:pt x="641" y="6393"/>
                  </a:lnTo>
                  <a:cubicBezTo>
                    <a:pt x="641" y="6443"/>
                    <a:pt x="647" y="6492"/>
                    <a:pt x="647" y="6541"/>
                  </a:cubicBezTo>
                  <a:cubicBezTo>
                    <a:pt x="647" y="6569"/>
                    <a:pt x="652" y="6601"/>
                    <a:pt x="652" y="6634"/>
                  </a:cubicBezTo>
                  <a:cubicBezTo>
                    <a:pt x="652" y="6684"/>
                    <a:pt x="652" y="6738"/>
                    <a:pt x="657" y="6793"/>
                  </a:cubicBezTo>
                  <a:cubicBezTo>
                    <a:pt x="657" y="6820"/>
                    <a:pt x="668" y="6853"/>
                    <a:pt x="668" y="6881"/>
                  </a:cubicBezTo>
                  <a:lnTo>
                    <a:pt x="668" y="6897"/>
                  </a:lnTo>
                  <a:cubicBezTo>
                    <a:pt x="674" y="6963"/>
                    <a:pt x="679" y="7039"/>
                    <a:pt x="685" y="7105"/>
                  </a:cubicBezTo>
                  <a:lnTo>
                    <a:pt x="729" y="7516"/>
                  </a:lnTo>
                  <a:cubicBezTo>
                    <a:pt x="740" y="7663"/>
                    <a:pt x="756" y="7806"/>
                    <a:pt x="778" y="7948"/>
                  </a:cubicBezTo>
                  <a:cubicBezTo>
                    <a:pt x="783" y="8019"/>
                    <a:pt x="794" y="8090"/>
                    <a:pt x="805" y="8161"/>
                  </a:cubicBezTo>
                  <a:cubicBezTo>
                    <a:pt x="816" y="8293"/>
                    <a:pt x="833" y="8430"/>
                    <a:pt x="849" y="8556"/>
                  </a:cubicBezTo>
                  <a:lnTo>
                    <a:pt x="1134" y="8556"/>
                  </a:lnTo>
                  <a:cubicBezTo>
                    <a:pt x="1134" y="8523"/>
                    <a:pt x="1128" y="8484"/>
                    <a:pt x="1145" y="8441"/>
                  </a:cubicBezTo>
                  <a:cubicBezTo>
                    <a:pt x="1139" y="8419"/>
                    <a:pt x="1139" y="8402"/>
                    <a:pt x="1139" y="8380"/>
                  </a:cubicBezTo>
                  <a:cubicBezTo>
                    <a:pt x="1123" y="8216"/>
                    <a:pt x="1112" y="8057"/>
                    <a:pt x="1095" y="7899"/>
                  </a:cubicBezTo>
                  <a:cubicBezTo>
                    <a:pt x="1084" y="7778"/>
                    <a:pt x="1068" y="7647"/>
                    <a:pt x="1063" y="7527"/>
                  </a:cubicBezTo>
                  <a:cubicBezTo>
                    <a:pt x="1063" y="7499"/>
                    <a:pt x="1057" y="7461"/>
                    <a:pt x="1057" y="7433"/>
                  </a:cubicBezTo>
                  <a:lnTo>
                    <a:pt x="1057" y="7428"/>
                  </a:lnTo>
                  <a:cubicBezTo>
                    <a:pt x="1052" y="7368"/>
                    <a:pt x="1052" y="7313"/>
                    <a:pt x="1041" y="7253"/>
                  </a:cubicBezTo>
                  <a:cubicBezTo>
                    <a:pt x="1041" y="7215"/>
                    <a:pt x="1035" y="7182"/>
                    <a:pt x="1035" y="7149"/>
                  </a:cubicBezTo>
                  <a:lnTo>
                    <a:pt x="1035" y="7127"/>
                  </a:lnTo>
                  <a:cubicBezTo>
                    <a:pt x="1030" y="7017"/>
                    <a:pt x="1013" y="6908"/>
                    <a:pt x="1008" y="6799"/>
                  </a:cubicBezTo>
                  <a:cubicBezTo>
                    <a:pt x="1002" y="6749"/>
                    <a:pt x="1002" y="6695"/>
                    <a:pt x="997" y="6640"/>
                  </a:cubicBezTo>
                  <a:cubicBezTo>
                    <a:pt x="997" y="6629"/>
                    <a:pt x="986" y="6607"/>
                    <a:pt x="986" y="6596"/>
                  </a:cubicBezTo>
                  <a:cubicBezTo>
                    <a:pt x="980" y="6503"/>
                    <a:pt x="969" y="6415"/>
                    <a:pt x="959" y="6328"/>
                  </a:cubicBezTo>
                  <a:cubicBezTo>
                    <a:pt x="948" y="6240"/>
                    <a:pt x="942" y="6147"/>
                    <a:pt x="926" y="6065"/>
                  </a:cubicBezTo>
                  <a:lnTo>
                    <a:pt x="887" y="5780"/>
                  </a:lnTo>
                  <a:cubicBezTo>
                    <a:pt x="871" y="5709"/>
                    <a:pt x="865" y="5638"/>
                    <a:pt x="849" y="5562"/>
                  </a:cubicBezTo>
                  <a:cubicBezTo>
                    <a:pt x="794" y="5228"/>
                    <a:pt x="740" y="4888"/>
                    <a:pt x="696" y="4554"/>
                  </a:cubicBezTo>
                  <a:cubicBezTo>
                    <a:pt x="679" y="4549"/>
                    <a:pt x="674" y="4527"/>
                    <a:pt x="674" y="4516"/>
                  </a:cubicBezTo>
                  <a:lnTo>
                    <a:pt x="674" y="4500"/>
                  </a:lnTo>
                  <a:cubicBezTo>
                    <a:pt x="674" y="4494"/>
                    <a:pt x="679" y="4483"/>
                    <a:pt x="679" y="4483"/>
                  </a:cubicBezTo>
                  <a:lnTo>
                    <a:pt x="679" y="4478"/>
                  </a:lnTo>
                  <a:lnTo>
                    <a:pt x="668" y="4385"/>
                  </a:lnTo>
                  <a:lnTo>
                    <a:pt x="657" y="4385"/>
                  </a:lnTo>
                  <a:lnTo>
                    <a:pt x="652" y="4374"/>
                  </a:lnTo>
                  <a:cubicBezTo>
                    <a:pt x="647" y="4374"/>
                    <a:pt x="647" y="4374"/>
                    <a:pt x="647" y="4368"/>
                  </a:cubicBezTo>
                  <a:cubicBezTo>
                    <a:pt x="641" y="4368"/>
                    <a:pt x="641" y="4363"/>
                    <a:pt x="641" y="4363"/>
                  </a:cubicBezTo>
                  <a:lnTo>
                    <a:pt x="641" y="4341"/>
                  </a:lnTo>
                  <a:cubicBezTo>
                    <a:pt x="647" y="4335"/>
                    <a:pt x="647" y="4330"/>
                    <a:pt x="652" y="4324"/>
                  </a:cubicBezTo>
                  <a:cubicBezTo>
                    <a:pt x="652" y="4314"/>
                    <a:pt x="647" y="4303"/>
                    <a:pt x="647" y="4286"/>
                  </a:cubicBezTo>
                  <a:cubicBezTo>
                    <a:pt x="641" y="4275"/>
                    <a:pt x="641" y="4259"/>
                    <a:pt x="641" y="4248"/>
                  </a:cubicBezTo>
                  <a:cubicBezTo>
                    <a:pt x="630" y="4210"/>
                    <a:pt x="630" y="4171"/>
                    <a:pt x="625" y="4127"/>
                  </a:cubicBezTo>
                  <a:cubicBezTo>
                    <a:pt x="619" y="4116"/>
                    <a:pt x="619" y="4100"/>
                    <a:pt x="619" y="4089"/>
                  </a:cubicBezTo>
                  <a:cubicBezTo>
                    <a:pt x="603" y="3958"/>
                    <a:pt x="592" y="3837"/>
                    <a:pt x="586" y="3711"/>
                  </a:cubicBezTo>
                  <a:cubicBezTo>
                    <a:pt x="570" y="3509"/>
                    <a:pt x="559" y="3295"/>
                    <a:pt x="543" y="3082"/>
                  </a:cubicBezTo>
                  <a:cubicBezTo>
                    <a:pt x="537" y="3022"/>
                    <a:pt x="537" y="2967"/>
                    <a:pt x="532" y="2907"/>
                  </a:cubicBezTo>
                  <a:cubicBezTo>
                    <a:pt x="532" y="2830"/>
                    <a:pt x="521" y="2754"/>
                    <a:pt x="515" y="2677"/>
                  </a:cubicBezTo>
                  <a:cubicBezTo>
                    <a:pt x="482" y="2261"/>
                    <a:pt x="433" y="1839"/>
                    <a:pt x="395" y="1413"/>
                  </a:cubicBezTo>
                  <a:cubicBezTo>
                    <a:pt x="378" y="1303"/>
                    <a:pt x="367" y="1194"/>
                    <a:pt x="356" y="1084"/>
                  </a:cubicBezTo>
                  <a:cubicBezTo>
                    <a:pt x="351" y="1029"/>
                    <a:pt x="351" y="975"/>
                    <a:pt x="345" y="920"/>
                  </a:cubicBezTo>
                  <a:cubicBezTo>
                    <a:pt x="340" y="865"/>
                    <a:pt x="340" y="810"/>
                    <a:pt x="329" y="756"/>
                  </a:cubicBezTo>
                  <a:cubicBezTo>
                    <a:pt x="313" y="537"/>
                    <a:pt x="296" y="312"/>
                    <a:pt x="274" y="93"/>
                  </a:cubicBezTo>
                  <a:lnTo>
                    <a:pt x="236" y="71"/>
                  </a:lnTo>
                  <a:cubicBezTo>
                    <a:pt x="220" y="66"/>
                    <a:pt x="209" y="66"/>
                    <a:pt x="203" y="61"/>
                  </a:cubicBezTo>
                  <a:cubicBezTo>
                    <a:pt x="187" y="55"/>
                    <a:pt x="176" y="44"/>
                    <a:pt x="165" y="39"/>
                  </a:cubicBezTo>
                  <a:cubicBezTo>
                    <a:pt x="159" y="33"/>
                    <a:pt x="148" y="28"/>
                    <a:pt x="137" y="17"/>
                  </a:cubicBezTo>
                  <a:cubicBezTo>
                    <a:pt x="132" y="11"/>
                    <a:pt x="121" y="6"/>
                    <a:pt x="110" y="0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21" name="Google Shape;4121;p29"/>
            <p:cNvSpPr/>
            <p:nvPr/>
          </p:nvSpPr>
          <p:spPr>
            <a:xfrm>
              <a:off x="1176300" y="2598375"/>
              <a:ext cx="48600" cy="43800"/>
            </a:xfrm>
            <a:custGeom>
              <a:avLst/>
              <a:gdLst/>
              <a:ahLst/>
              <a:cxnLst/>
              <a:rect l="l" t="t" r="r" b="b"/>
              <a:pathLst>
                <a:path w="1944" h="1752" extrusionOk="0">
                  <a:moveTo>
                    <a:pt x="1806" y="0"/>
                  </a:moveTo>
                  <a:cubicBezTo>
                    <a:pt x="1642" y="88"/>
                    <a:pt x="1478" y="175"/>
                    <a:pt x="1325" y="285"/>
                  </a:cubicBezTo>
                  <a:cubicBezTo>
                    <a:pt x="1089" y="465"/>
                    <a:pt x="859" y="657"/>
                    <a:pt x="646" y="871"/>
                  </a:cubicBezTo>
                  <a:cubicBezTo>
                    <a:pt x="433" y="1100"/>
                    <a:pt x="235" y="1347"/>
                    <a:pt x="38" y="1593"/>
                  </a:cubicBezTo>
                  <a:cubicBezTo>
                    <a:pt x="22" y="1609"/>
                    <a:pt x="17" y="1620"/>
                    <a:pt x="0" y="1637"/>
                  </a:cubicBezTo>
                  <a:cubicBezTo>
                    <a:pt x="0" y="1675"/>
                    <a:pt x="11" y="1708"/>
                    <a:pt x="17" y="1752"/>
                  </a:cubicBezTo>
                  <a:cubicBezTo>
                    <a:pt x="82" y="1735"/>
                    <a:pt x="148" y="1730"/>
                    <a:pt x="208" y="1719"/>
                  </a:cubicBezTo>
                  <a:cubicBezTo>
                    <a:pt x="329" y="1697"/>
                    <a:pt x="460" y="1670"/>
                    <a:pt x="586" y="1637"/>
                  </a:cubicBezTo>
                  <a:cubicBezTo>
                    <a:pt x="816" y="1571"/>
                    <a:pt x="1040" y="1489"/>
                    <a:pt x="1254" y="1363"/>
                  </a:cubicBezTo>
                  <a:cubicBezTo>
                    <a:pt x="1407" y="1270"/>
                    <a:pt x="1555" y="1172"/>
                    <a:pt x="1664" y="1035"/>
                  </a:cubicBezTo>
                  <a:cubicBezTo>
                    <a:pt x="1790" y="871"/>
                    <a:pt x="1883" y="679"/>
                    <a:pt x="1927" y="471"/>
                  </a:cubicBezTo>
                  <a:cubicBezTo>
                    <a:pt x="1943" y="367"/>
                    <a:pt x="1910" y="257"/>
                    <a:pt x="1878" y="164"/>
                  </a:cubicBezTo>
                  <a:cubicBezTo>
                    <a:pt x="1856" y="104"/>
                    <a:pt x="1834" y="50"/>
                    <a:pt x="1806" y="0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22" name="Google Shape;4122;p29"/>
            <p:cNvSpPr/>
            <p:nvPr/>
          </p:nvSpPr>
          <p:spPr>
            <a:xfrm>
              <a:off x="1175750" y="2591575"/>
              <a:ext cx="44900" cy="44450"/>
            </a:xfrm>
            <a:custGeom>
              <a:avLst/>
              <a:gdLst/>
              <a:ahLst/>
              <a:cxnLst/>
              <a:rect l="l" t="t" r="r" b="b"/>
              <a:pathLst>
                <a:path w="1796" h="1778" extrusionOk="0">
                  <a:moveTo>
                    <a:pt x="1388" y="1"/>
                  </a:moveTo>
                  <a:cubicBezTo>
                    <a:pt x="1359" y="1"/>
                    <a:pt x="1331" y="2"/>
                    <a:pt x="1303" y="4"/>
                  </a:cubicBezTo>
                  <a:cubicBezTo>
                    <a:pt x="1133" y="26"/>
                    <a:pt x="958" y="75"/>
                    <a:pt x="816" y="185"/>
                  </a:cubicBezTo>
                  <a:cubicBezTo>
                    <a:pt x="679" y="278"/>
                    <a:pt x="597" y="431"/>
                    <a:pt x="515" y="568"/>
                  </a:cubicBezTo>
                  <a:cubicBezTo>
                    <a:pt x="460" y="655"/>
                    <a:pt x="411" y="743"/>
                    <a:pt x="367" y="831"/>
                  </a:cubicBezTo>
                  <a:cubicBezTo>
                    <a:pt x="236" y="1077"/>
                    <a:pt x="110" y="1323"/>
                    <a:pt x="28" y="1586"/>
                  </a:cubicBezTo>
                  <a:cubicBezTo>
                    <a:pt x="22" y="1619"/>
                    <a:pt x="11" y="1652"/>
                    <a:pt x="0" y="1690"/>
                  </a:cubicBezTo>
                  <a:cubicBezTo>
                    <a:pt x="0" y="1717"/>
                    <a:pt x="0" y="1750"/>
                    <a:pt x="11" y="1777"/>
                  </a:cubicBezTo>
                  <a:lnTo>
                    <a:pt x="296" y="1427"/>
                  </a:lnTo>
                  <a:cubicBezTo>
                    <a:pt x="422" y="1268"/>
                    <a:pt x="548" y="1121"/>
                    <a:pt x="695" y="984"/>
                  </a:cubicBezTo>
                  <a:cubicBezTo>
                    <a:pt x="892" y="798"/>
                    <a:pt x="1089" y="628"/>
                    <a:pt x="1308" y="469"/>
                  </a:cubicBezTo>
                  <a:cubicBezTo>
                    <a:pt x="1467" y="365"/>
                    <a:pt x="1631" y="278"/>
                    <a:pt x="1796" y="190"/>
                  </a:cubicBezTo>
                  <a:lnTo>
                    <a:pt x="1752" y="130"/>
                  </a:lnTo>
                  <a:cubicBezTo>
                    <a:pt x="1653" y="27"/>
                    <a:pt x="1518" y="1"/>
                    <a:pt x="1388" y="1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23" name="Google Shape;4123;p29"/>
            <p:cNvSpPr/>
            <p:nvPr/>
          </p:nvSpPr>
          <p:spPr>
            <a:xfrm>
              <a:off x="1185600" y="2674600"/>
              <a:ext cx="43250" cy="41625"/>
            </a:xfrm>
            <a:custGeom>
              <a:avLst/>
              <a:gdLst/>
              <a:ahLst/>
              <a:cxnLst/>
              <a:rect l="l" t="t" r="r" b="b"/>
              <a:pathLst>
                <a:path w="1730" h="1665" extrusionOk="0">
                  <a:moveTo>
                    <a:pt x="1588" y="0"/>
                  </a:moveTo>
                  <a:cubicBezTo>
                    <a:pt x="1489" y="71"/>
                    <a:pt x="1396" y="137"/>
                    <a:pt x="1298" y="214"/>
                  </a:cubicBezTo>
                  <a:cubicBezTo>
                    <a:pt x="1007" y="432"/>
                    <a:pt x="717" y="662"/>
                    <a:pt x="460" y="925"/>
                  </a:cubicBezTo>
                  <a:cubicBezTo>
                    <a:pt x="301" y="1084"/>
                    <a:pt x="159" y="1253"/>
                    <a:pt x="0" y="1412"/>
                  </a:cubicBezTo>
                  <a:cubicBezTo>
                    <a:pt x="6" y="1500"/>
                    <a:pt x="11" y="1582"/>
                    <a:pt x="22" y="1664"/>
                  </a:cubicBezTo>
                  <a:cubicBezTo>
                    <a:pt x="28" y="1659"/>
                    <a:pt x="33" y="1659"/>
                    <a:pt x="39" y="1659"/>
                  </a:cubicBezTo>
                  <a:cubicBezTo>
                    <a:pt x="186" y="1631"/>
                    <a:pt x="323" y="1604"/>
                    <a:pt x="466" y="1571"/>
                  </a:cubicBezTo>
                  <a:cubicBezTo>
                    <a:pt x="608" y="1549"/>
                    <a:pt x="739" y="1478"/>
                    <a:pt x="871" y="1412"/>
                  </a:cubicBezTo>
                  <a:cubicBezTo>
                    <a:pt x="1068" y="1319"/>
                    <a:pt x="1259" y="1226"/>
                    <a:pt x="1434" y="1095"/>
                  </a:cubicBezTo>
                  <a:cubicBezTo>
                    <a:pt x="1571" y="1002"/>
                    <a:pt x="1670" y="848"/>
                    <a:pt x="1703" y="684"/>
                  </a:cubicBezTo>
                  <a:cubicBezTo>
                    <a:pt x="1730" y="536"/>
                    <a:pt x="1730" y="383"/>
                    <a:pt x="1697" y="241"/>
                  </a:cubicBezTo>
                  <a:cubicBezTo>
                    <a:pt x="1675" y="148"/>
                    <a:pt x="1642" y="66"/>
                    <a:pt x="1588" y="0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24" name="Google Shape;4124;p29"/>
            <p:cNvSpPr/>
            <p:nvPr/>
          </p:nvSpPr>
          <p:spPr>
            <a:xfrm>
              <a:off x="1184775" y="2671700"/>
              <a:ext cx="38875" cy="35350"/>
            </a:xfrm>
            <a:custGeom>
              <a:avLst/>
              <a:gdLst/>
              <a:ahLst/>
              <a:cxnLst/>
              <a:rect l="l" t="t" r="r" b="b"/>
              <a:pathLst>
                <a:path w="1555" h="1414" extrusionOk="0">
                  <a:moveTo>
                    <a:pt x="1329" y="0"/>
                  </a:moveTo>
                  <a:cubicBezTo>
                    <a:pt x="1319" y="0"/>
                    <a:pt x="1308" y="1"/>
                    <a:pt x="1298" y="1"/>
                  </a:cubicBezTo>
                  <a:cubicBezTo>
                    <a:pt x="1161" y="7"/>
                    <a:pt x="1019" y="45"/>
                    <a:pt x="893" y="111"/>
                  </a:cubicBezTo>
                  <a:cubicBezTo>
                    <a:pt x="559" y="291"/>
                    <a:pt x="285" y="581"/>
                    <a:pt x="72" y="904"/>
                  </a:cubicBezTo>
                  <a:cubicBezTo>
                    <a:pt x="44" y="948"/>
                    <a:pt x="22" y="986"/>
                    <a:pt x="0" y="1030"/>
                  </a:cubicBezTo>
                  <a:cubicBezTo>
                    <a:pt x="11" y="1156"/>
                    <a:pt x="17" y="1282"/>
                    <a:pt x="33" y="1413"/>
                  </a:cubicBezTo>
                  <a:cubicBezTo>
                    <a:pt x="94" y="1337"/>
                    <a:pt x="159" y="1265"/>
                    <a:pt x="225" y="1200"/>
                  </a:cubicBezTo>
                  <a:cubicBezTo>
                    <a:pt x="488" y="910"/>
                    <a:pt x="778" y="647"/>
                    <a:pt x="1084" y="412"/>
                  </a:cubicBezTo>
                  <a:cubicBezTo>
                    <a:pt x="1243" y="297"/>
                    <a:pt x="1402" y="171"/>
                    <a:pt x="1555" y="61"/>
                  </a:cubicBezTo>
                  <a:cubicBezTo>
                    <a:pt x="1496" y="22"/>
                    <a:pt x="1419" y="0"/>
                    <a:pt x="1329" y="0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25" name="Google Shape;4125;p29"/>
            <p:cNvSpPr/>
            <p:nvPr/>
          </p:nvSpPr>
          <p:spPr>
            <a:xfrm>
              <a:off x="1129500" y="2684575"/>
              <a:ext cx="42700" cy="16050"/>
            </a:xfrm>
            <a:custGeom>
              <a:avLst/>
              <a:gdLst/>
              <a:ahLst/>
              <a:cxnLst/>
              <a:rect l="l" t="t" r="r" b="b"/>
              <a:pathLst>
                <a:path w="1708" h="642" extrusionOk="0">
                  <a:moveTo>
                    <a:pt x="22" y="1"/>
                  </a:moveTo>
                  <a:lnTo>
                    <a:pt x="22" y="1"/>
                  </a:lnTo>
                  <a:cubicBezTo>
                    <a:pt x="0" y="116"/>
                    <a:pt x="27" y="225"/>
                    <a:pt x="121" y="329"/>
                  </a:cubicBezTo>
                  <a:cubicBezTo>
                    <a:pt x="279" y="493"/>
                    <a:pt x="575" y="608"/>
                    <a:pt x="799" y="630"/>
                  </a:cubicBezTo>
                  <a:cubicBezTo>
                    <a:pt x="880" y="638"/>
                    <a:pt x="961" y="641"/>
                    <a:pt x="1043" y="641"/>
                  </a:cubicBezTo>
                  <a:cubicBezTo>
                    <a:pt x="1177" y="641"/>
                    <a:pt x="1312" y="633"/>
                    <a:pt x="1445" y="630"/>
                  </a:cubicBezTo>
                  <a:cubicBezTo>
                    <a:pt x="1516" y="630"/>
                    <a:pt x="1593" y="625"/>
                    <a:pt x="1670" y="614"/>
                  </a:cubicBezTo>
                  <a:lnTo>
                    <a:pt x="1708" y="614"/>
                  </a:lnTo>
                  <a:cubicBezTo>
                    <a:pt x="1702" y="553"/>
                    <a:pt x="1702" y="493"/>
                    <a:pt x="1697" y="433"/>
                  </a:cubicBezTo>
                  <a:cubicBezTo>
                    <a:pt x="1571" y="384"/>
                    <a:pt x="1445" y="334"/>
                    <a:pt x="1319" y="285"/>
                  </a:cubicBezTo>
                  <a:cubicBezTo>
                    <a:pt x="958" y="176"/>
                    <a:pt x="586" y="94"/>
                    <a:pt x="214" y="28"/>
                  </a:cubicBezTo>
                  <a:cubicBezTo>
                    <a:pt x="148" y="23"/>
                    <a:pt x="82" y="6"/>
                    <a:pt x="22" y="1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26" name="Google Shape;4126;p29"/>
            <p:cNvSpPr/>
            <p:nvPr/>
          </p:nvSpPr>
          <p:spPr>
            <a:xfrm>
              <a:off x="1130725" y="2674850"/>
              <a:ext cx="41200" cy="17975"/>
            </a:xfrm>
            <a:custGeom>
              <a:avLst/>
              <a:gdLst/>
              <a:ahLst/>
              <a:cxnLst/>
              <a:rect l="l" t="t" r="r" b="b"/>
              <a:pathLst>
                <a:path w="1648" h="719" extrusionOk="0">
                  <a:moveTo>
                    <a:pt x="450" y="1"/>
                  </a:moveTo>
                  <a:cubicBezTo>
                    <a:pt x="326" y="1"/>
                    <a:pt x="204" y="45"/>
                    <a:pt x="115" y="138"/>
                  </a:cubicBezTo>
                  <a:cubicBezTo>
                    <a:pt x="66" y="182"/>
                    <a:pt x="28" y="247"/>
                    <a:pt x="0" y="308"/>
                  </a:cubicBezTo>
                  <a:cubicBezTo>
                    <a:pt x="61" y="313"/>
                    <a:pt x="121" y="318"/>
                    <a:pt x="181" y="335"/>
                  </a:cubicBezTo>
                  <a:cubicBezTo>
                    <a:pt x="608" y="412"/>
                    <a:pt x="1040" y="499"/>
                    <a:pt x="1451" y="641"/>
                  </a:cubicBezTo>
                  <a:cubicBezTo>
                    <a:pt x="1517" y="669"/>
                    <a:pt x="1577" y="696"/>
                    <a:pt x="1648" y="718"/>
                  </a:cubicBezTo>
                  <a:cubicBezTo>
                    <a:pt x="1642" y="658"/>
                    <a:pt x="1642" y="592"/>
                    <a:pt x="1632" y="526"/>
                  </a:cubicBezTo>
                  <a:cubicBezTo>
                    <a:pt x="1533" y="450"/>
                    <a:pt x="1429" y="384"/>
                    <a:pt x="1320" y="318"/>
                  </a:cubicBezTo>
                  <a:cubicBezTo>
                    <a:pt x="1084" y="176"/>
                    <a:pt x="832" y="61"/>
                    <a:pt x="559" y="12"/>
                  </a:cubicBezTo>
                  <a:cubicBezTo>
                    <a:pt x="523" y="4"/>
                    <a:pt x="486" y="1"/>
                    <a:pt x="450" y="1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27" name="Google Shape;4127;p29"/>
            <p:cNvSpPr/>
            <p:nvPr/>
          </p:nvSpPr>
          <p:spPr>
            <a:xfrm>
              <a:off x="1155775" y="2530350"/>
              <a:ext cx="23550" cy="214050"/>
            </a:xfrm>
            <a:custGeom>
              <a:avLst/>
              <a:gdLst/>
              <a:ahLst/>
              <a:cxnLst/>
              <a:rect l="l" t="t" r="r" b="b"/>
              <a:pathLst>
                <a:path w="942" h="8562" extrusionOk="0">
                  <a:moveTo>
                    <a:pt x="82" y="1"/>
                  </a:moveTo>
                  <a:lnTo>
                    <a:pt x="71" y="17"/>
                  </a:lnTo>
                  <a:lnTo>
                    <a:pt x="55" y="34"/>
                  </a:lnTo>
                  <a:cubicBezTo>
                    <a:pt x="55" y="39"/>
                    <a:pt x="55" y="45"/>
                    <a:pt x="49" y="45"/>
                  </a:cubicBezTo>
                  <a:lnTo>
                    <a:pt x="0" y="94"/>
                  </a:lnTo>
                  <a:cubicBezTo>
                    <a:pt x="0" y="132"/>
                    <a:pt x="6" y="171"/>
                    <a:pt x="6" y="209"/>
                  </a:cubicBezTo>
                  <a:cubicBezTo>
                    <a:pt x="44" y="789"/>
                    <a:pt x="153" y="1358"/>
                    <a:pt x="192" y="1939"/>
                  </a:cubicBezTo>
                  <a:cubicBezTo>
                    <a:pt x="208" y="2130"/>
                    <a:pt x="224" y="2316"/>
                    <a:pt x="246" y="2508"/>
                  </a:cubicBezTo>
                  <a:lnTo>
                    <a:pt x="263" y="2650"/>
                  </a:lnTo>
                  <a:cubicBezTo>
                    <a:pt x="263" y="2672"/>
                    <a:pt x="268" y="2699"/>
                    <a:pt x="268" y="2721"/>
                  </a:cubicBezTo>
                  <a:cubicBezTo>
                    <a:pt x="274" y="2760"/>
                    <a:pt x="274" y="2803"/>
                    <a:pt x="279" y="2842"/>
                  </a:cubicBezTo>
                  <a:cubicBezTo>
                    <a:pt x="290" y="2885"/>
                    <a:pt x="290" y="2918"/>
                    <a:pt x="296" y="2962"/>
                  </a:cubicBezTo>
                  <a:lnTo>
                    <a:pt x="334" y="3329"/>
                  </a:lnTo>
                  <a:cubicBezTo>
                    <a:pt x="334" y="3362"/>
                    <a:pt x="345" y="3400"/>
                    <a:pt x="345" y="3427"/>
                  </a:cubicBezTo>
                  <a:cubicBezTo>
                    <a:pt x="345" y="3444"/>
                    <a:pt x="350" y="3471"/>
                    <a:pt x="350" y="3498"/>
                  </a:cubicBezTo>
                  <a:cubicBezTo>
                    <a:pt x="372" y="3761"/>
                    <a:pt x="389" y="4018"/>
                    <a:pt x="416" y="4276"/>
                  </a:cubicBezTo>
                  <a:cubicBezTo>
                    <a:pt x="460" y="4670"/>
                    <a:pt x="526" y="5058"/>
                    <a:pt x="564" y="5458"/>
                  </a:cubicBezTo>
                  <a:cubicBezTo>
                    <a:pt x="591" y="5704"/>
                    <a:pt x="602" y="5951"/>
                    <a:pt x="619" y="6197"/>
                  </a:cubicBezTo>
                  <a:cubicBezTo>
                    <a:pt x="619" y="6235"/>
                    <a:pt x="624" y="6268"/>
                    <a:pt x="624" y="6312"/>
                  </a:cubicBezTo>
                  <a:cubicBezTo>
                    <a:pt x="630" y="6339"/>
                    <a:pt x="630" y="6367"/>
                    <a:pt x="630" y="6394"/>
                  </a:cubicBezTo>
                  <a:cubicBezTo>
                    <a:pt x="630" y="6438"/>
                    <a:pt x="635" y="6471"/>
                    <a:pt x="635" y="6509"/>
                  </a:cubicBezTo>
                  <a:cubicBezTo>
                    <a:pt x="635" y="6536"/>
                    <a:pt x="646" y="6575"/>
                    <a:pt x="646" y="6607"/>
                  </a:cubicBezTo>
                  <a:lnTo>
                    <a:pt x="646" y="6646"/>
                  </a:lnTo>
                  <a:cubicBezTo>
                    <a:pt x="646" y="6695"/>
                    <a:pt x="646" y="6744"/>
                    <a:pt x="651" y="6794"/>
                  </a:cubicBezTo>
                  <a:cubicBezTo>
                    <a:pt x="651" y="6821"/>
                    <a:pt x="657" y="6854"/>
                    <a:pt x="657" y="6881"/>
                  </a:cubicBezTo>
                  <a:cubicBezTo>
                    <a:pt x="657" y="6903"/>
                    <a:pt x="668" y="6930"/>
                    <a:pt x="668" y="6947"/>
                  </a:cubicBezTo>
                  <a:cubicBezTo>
                    <a:pt x="723" y="7489"/>
                    <a:pt x="777" y="8031"/>
                    <a:pt x="848" y="8562"/>
                  </a:cubicBezTo>
                  <a:lnTo>
                    <a:pt x="942" y="8562"/>
                  </a:lnTo>
                  <a:cubicBezTo>
                    <a:pt x="892" y="8217"/>
                    <a:pt x="848" y="7872"/>
                    <a:pt x="810" y="7516"/>
                  </a:cubicBezTo>
                  <a:lnTo>
                    <a:pt x="766" y="7106"/>
                  </a:lnTo>
                  <a:cubicBezTo>
                    <a:pt x="761" y="7034"/>
                    <a:pt x="755" y="6963"/>
                    <a:pt x="750" y="6892"/>
                  </a:cubicBezTo>
                  <a:lnTo>
                    <a:pt x="750" y="6881"/>
                  </a:lnTo>
                  <a:cubicBezTo>
                    <a:pt x="750" y="6854"/>
                    <a:pt x="739" y="6815"/>
                    <a:pt x="739" y="6788"/>
                  </a:cubicBezTo>
                  <a:cubicBezTo>
                    <a:pt x="739" y="6744"/>
                    <a:pt x="734" y="6690"/>
                    <a:pt x="734" y="6635"/>
                  </a:cubicBezTo>
                  <a:cubicBezTo>
                    <a:pt x="734" y="6597"/>
                    <a:pt x="728" y="6569"/>
                    <a:pt x="728" y="6536"/>
                  </a:cubicBezTo>
                  <a:cubicBezTo>
                    <a:pt x="728" y="6482"/>
                    <a:pt x="723" y="6427"/>
                    <a:pt x="723" y="6372"/>
                  </a:cubicBezTo>
                  <a:cubicBezTo>
                    <a:pt x="723" y="6339"/>
                    <a:pt x="712" y="6296"/>
                    <a:pt x="712" y="6263"/>
                  </a:cubicBezTo>
                  <a:cubicBezTo>
                    <a:pt x="701" y="6005"/>
                    <a:pt x="679" y="5743"/>
                    <a:pt x="657" y="5485"/>
                  </a:cubicBezTo>
                  <a:cubicBezTo>
                    <a:pt x="619" y="5058"/>
                    <a:pt x="547" y="4648"/>
                    <a:pt x="509" y="4232"/>
                  </a:cubicBezTo>
                  <a:cubicBezTo>
                    <a:pt x="493" y="4090"/>
                    <a:pt x="482" y="3953"/>
                    <a:pt x="465" y="3805"/>
                  </a:cubicBezTo>
                  <a:cubicBezTo>
                    <a:pt x="454" y="3663"/>
                    <a:pt x="438" y="3526"/>
                    <a:pt x="427" y="3384"/>
                  </a:cubicBezTo>
                  <a:cubicBezTo>
                    <a:pt x="427" y="3351"/>
                    <a:pt x="416" y="3323"/>
                    <a:pt x="416" y="3285"/>
                  </a:cubicBezTo>
                  <a:cubicBezTo>
                    <a:pt x="411" y="3197"/>
                    <a:pt x="400" y="3110"/>
                    <a:pt x="389" y="3022"/>
                  </a:cubicBezTo>
                  <a:cubicBezTo>
                    <a:pt x="383" y="2984"/>
                    <a:pt x="383" y="2946"/>
                    <a:pt x="378" y="2902"/>
                  </a:cubicBezTo>
                  <a:cubicBezTo>
                    <a:pt x="372" y="2847"/>
                    <a:pt x="361" y="2803"/>
                    <a:pt x="356" y="2749"/>
                  </a:cubicBezTo>
                  <a:cubicBezTo>
                    <a:pt x="356" y="2727"/>
                    <a:pt x="350" y="2699"/>
                    <a:pt x="350" y="2677"/>
                  </a:cubicBezTo>
                  <a:cubicBezTo>
                    <a:pt x="350" y="2661"/>
                    <a:pt x="345" y="2628"/>
                    <a:pt x="345" y="2612"/>
                  </a:cubicBezTo>
                  <a:cubicBezTo>
                    <a:pt x="334" y="2563"/>
                    <a:pt x="334" y="2524"/>
                    <a:pt x="328" y="2475"/>
                  </a:cubicBezTo>
                  <a:cubicBezTo>
                    <a:pt x="296" y="2152"/>
                    <a:pt x="268" y="1829"/>
                    <a:pt x="235" y="1506"/>
                  </a:cubicBezTo>
                  <a:cubicBezTo>
                    <a:pt x="208" y="1216"/>
                    <a:pt x="164" y="926"/>
                    <a:pt x="131" y="641"/>
                  </a:cubicBezTo>
                  <a:cubicBezTo>
                    <a:pt x="126" y="576"/>
                    <a:pt x="115" y="521"/>
                    <a:pt x="110" y="466"/>
                  </a:cubicBezTo>
                  <a:cubicBezTo>
                    <a:pt x="104" y="411"/>
                    <a:pt x="104" y="368"/>
                    <a:pt x="99" y="313"/>
                  </a:cubicBezTo>
                  <a:lnTo>
                    <a:pt x="99" y="285"/>
                  </a:lnTo>
                  <a:cubicBezTo>
                    <a:pt x="99" y="236"/>
                    <a:pt x="88" y="198"/>
                    <a:pt x="88" y="149"/>
                  </a:cubicBezTo>
                  <a:lnTo>
                    <a:pt x="88" y="132"/>
                  </a:lnTo>
                  <a:lnTo>
                    <a:pt x="88" y="127"/>
                  </a:lnTo>
                  <a:cubicBezTo>
                    <a:pt x="82" y="88"/>
                    <a:pt x="82" y="45"/>
                    <a:pt x="82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28" name="Google Shape;4128;p29"/>
            <p:cNvSpPr/>
            <p:nvPr/>
          </p:nvSpPr>
          <p:spPr>
            <a:xfrm>
              <a:off x="1164375" y="2530075"/>
              <a:ext cx="24125" cy="214325"/>
            </a:xfrm>
            <a:custGeom>
              <a:avLst/>
              <a:gdLst/>
              <a:ahLst/>
              <a:cxnLst/>
              <a:rect l="l" t="t" r="r" b="b"/>
              <a:pathLst>
                <a:path w="965" h="8573" extrusionOk="0">
                  <a:moveTo>
                    <a:pt x="1" y="1"/>
                  </a:moveTo>
                  <a:cubicBezTo>
                    <a:pt x="1" y="34"/>
                    <a:pt x="6" y="72"/>
                    <a:pt x="6" y="105"/>
                  </a:cubicBezTo>
                  <a:cubicBezTo>
                    <a:pt x="28" y="324"/>
                    <a:pt x="39" y="548"/>
                    <a:pt x="61" y="767"/>
                  </a:cubicBezTo>
                  <a:cubicBezTo>
                    <a:pt x="67" y="822"/>
                    <a:pt x="67" y="877"/>
                    <a:pt x="72" y="931"/>
                  </a:cubicBezTo>
                  <a:cubicBezTo>
                    <a:pt x="83" y="986"/>
                    <a:pt x="83" y="1041"/>
                    <a:pt x="88" y="1096"/>
                  </a:cubicBezTo>
                  <a:cubicBezTo>
                    <a:pt x="99" y="1205"/>
                    <a:pt x="110" y="1315"/>
                    <a:pt x="121" y="1424"/>
                  </a:cubicBezTo>
                  <a:cubicBezTo>
                    <a:pt x="165" y="1840"/>
                    <a:pt x="209" y="2267"/>
                    <a:pt x="247" y="2688"/>
                  </a:cubicBezTo>
                  <a:cubicBezTo>
                    <a:pt x="253" y="2765"/>
                    <a:pt x="253" y="2842"/>
                    <a:pt x="258" y="2913"/>
                  </a:cubicBezTo>
                  <a:cubicBezTo>
                    <a:pt x="264" y="2979"/>
                    <a:pt x="264" y="3033"/>
                    <a:pt x="275" y="3093"/>
                  </a:cubicBezTo>
                  <a:cubicBezTo>
                    <a:pt x="286" y="3296"/>
                    <a:pt x="302" y="3509"/>
                    <a:pt x="313" y="3723"/>
                  </a:cubicBezTo>
                  <a:cubicBezTo>
                    <a:pt x="329" y="3854"/>
                    <a:pt x="335" y="3975"/>
                    <a:pt x="346" y="4101"/>
                  </a:cubicBezTo>
                  <a:cubicBezTo>
                    <a:pt x="346" y="4112"/>
                    <a:pt x="357" y="4128"/>
                    <a:pt x="357" y="4139"/>
                  </a:cubicBezTo>
                  <a:cubicBezTo>
                    <a:pt x="362" y="4183"/>
                    <a:pt x="362" y="4221"/>
                    <a:pt x="368" y="4265"/>
                  </a:cubicBezTo>
                  <a:cubicBezTo>
                    <a:pt x="368" y="4276"/>
                    <a:pt x="373" y="4292"/>
                    <a:pt x="373" y="4303"/>
                  </a:cubicBezTo>
                  <a:cubicBezTo>
                    <a:pt x="373" y="4314"/>
                    <a:pt x="384" y="4325"/>
                    <a:pt x="384" y="4341"/>
                  </a:cubicBezTo>
                  <a:cubicBezTo>
                    <a:pt x="390" y="4347"/>
                    <a:pt x="390" y="4358"/>
                    <a:pt x="390" y="4363"/>
                  </a:cubicBezTo>
                  <a:cubicBezTo>
                    <a:pt x="390" y="4380"/>
                    <a:pt x="395" y="4391"/>
                    <a:pt x="395" y="4407"/>
                  </a:cubicBezTo>
                  <a:cubicBezTo>
                    <a:pt x="400" y="4440"/>
                    <a:pt x="400" y="4467"/>
                    <a:pt x="411" y="4500"/>
                  </a:cubicBezTo>
                  <a:cubicBezTo>
                    <a:pt x="411" y="4522"/>
                    <a:pt x="411" y="4549"/>
                    <a:pt x="417" y="4571"/>
                  </a:cubicBezTo>
                  <a:cubicBezTo>
                    <a:pt x="466" y="4905"/>
                    <a:pt x="521" y="5245"/>
                    <a:pt x="576" y="5579"/>
                  </a:cubicBezTo>
                  <a:cubicBezTo>
                    <a:pt x="587" y="5644"/>
                    <a:pt x="592" y="5721"/>
                    <a:pt x="608" y="5797"/>
                  </a:cubicBezTo>
                  <a:lnTo>
                    <a:pt x="647" y="6082"/>
                  </a:lnTo>
                  <a:cubicBezTo>
                    <a:pt x="663" y="6175"/>
                    <a:pt x="674" y="6257"/>
                    <a:pt x="685" y="6345"/>
                  </a:cubicBezTo>
                  <a:cubicBezTo>
                    <a:pt x="691" y="6432"/>
                    <a:pt x="702" y="6520"/>
                    <a:pt x="712" y="6613"/>
                  </a:cubicBezTo>
                  <a:cubicBezTo>
                    <a:pt x="712" y="6624"/>
                    <a:pt x="718" y="6640"/>
                    <a:pt x="718" y="6657"/>
                  </a:cubicBezTo>
                  <a:lnTo>
                    <a:pt x="756" y="7149"/>
                  </a:lnTo>
                  <a:lnTo>
                    <a:pt x="756" y="7171"/>
                  </a:lnTo>
                  <a:cubicBezTo>
                    <a:pt x="756" y="7204"/>
                    <a:pt x="767" y="7242"/>
                    <a:pt x="767" y="7275"/>
                  </a:cubicBezTo>
                  <a:cubicBezTo>
                    <a:pt x="773" y="7336"/>
                    <a:pt x="773" y="7390"/>
                    <a:pt x="778" y="7450"/>
                  </a:cubicBezTo>
                  <a:lnTo>
                    <a:pt x="778" y="7461"/>
                  </a:lnTo>
                  <a:cubicBezTo>
                    <a:pt x="778" y="7489"/>
                    <a:pt x="789" y="7522"/>
                    <a:pt x="789" y="7549"/>
                  </a:cubicBezTo>
                  <a:cubicBezTo>
                    <a:pt x="800" y="7669"/>
                    <a:pt x="806" y="7801"/>
                    <a:pt x="822" y="7927"/>
                  </a:cubicBezTo>
                  <a:cubicBezTo>
                    <a:pt x="833" y="8091"/>
                    <a:pt x="849" y="8244"/>
                    <a:pt x="860" y="8403"/>
                  </a:cubicBezTo>
                  <a:cubicBezTo>
                    <a:pt x="860" y="8425"/>
                    <a:pt x="871" y="8447"/>
                    <a:pt x="871" y="8463"/>
                  </a:cubicBezTo>
                  <a:cubicBezTo>
                    <a:pt x="871" y="8507"/>
                    <a:pt x="877" y="8540"/>
                    <a:pt x="877" y="8573"/>
                  </a:cubicBezTo>
                  <a:lnTo>
                    <a:pt x="964" y="8573"/>
                  </a:lnTo>
                  <a:cubicBezTo>
                    <a:pt x="964" y="8567"/>
                    <a:pt x="964" y="8567"/>
                    <a:pt x="959" y="8551"/>
                  </a:cubicBezTo>
                  <a:lnTo>
                    <a:pt x="877" y="7527"/>
                  </a:lnTo>
                  <a:cubicBezTo>
                    <a:pt x="877" y="7500"/>
                    <a:pt x="871" y="7467"/>
                    <a:pt x="871" y="7440"/>
                  </a:cubicBezTo>
                  <a:cubicBezTo>
                    <a:pt x="871" y="7396"/>
                    <a:pt x="860" y="7357"/>
                    <a:pt x="860" y="7314"/>
                  </a:cubicBezTo>
                  <a:cubicBezTo>
                    <a:pt x="855" y="7275"/>
                    <a:pt x="855" y="7232"/>
                    <a:pt x="849" y="7193"/>
                  </a:cubicBezTo>
                  <a:cubicBezTo>
                    <a:pt x="849" y="7160"/>
                    <a:pt x="849" y="7117"/>
                    <a:pt x="838" y="7078"/>
                  </a:cubicBezTo>
                  <a:lnTo>
                    <a:pt x="838" y="7062"/>
                  </a:lnTo>
                  <a:cubicBezTo>
                    <a:pt x="827" y="6947"/>
                    <a:pt x="822" y="6821"/>
                    <a:pt x="806" y="6706"/>
                  </a:cubicBezTo>
                  <a:lnTo>
                    <a:pt x="806" y="6701"/>
                  </a:lnTo>
                  <a:cubicBezTo>
                    <a:pt x="800" y="6651"/>
                    <a:pt x="800" y="6602"/>
                    <a:pt x="795" y="6553"/>
                  </a:cubicBezTo>
                  <a:cubicBezTo>
                    <a:pt x="778" y="6427"/>
                    <a:pt x="756" y="6296"/>
                    <a:pt x="745" y="6164"/>
                  </a:cubicBezTo>
                  <a:cubicBezTo>
                    <a:pt x="696" y="5803"/>
                    <a:pt x="636" y="5442"/>
                    <a:pt x="581" y="5075"/>
                  </a:cubicBezTo>
                  <a:cubicBezTo>
                    <a:pt x="554" y="4911"/>
                    <a:pt x="526" y="4741"/>
                    <a:pt x="499" y="4577"/>
                  </a:cubicBezTo>
                  <a:cubicBezTo>
                    <a:pt x="494" y="4549"/>
                    <a:pt x="494" y="4517"/>
                    <a:pt x="483" y="4489"/>
                  </a:cubicBezTo>
                  <a:cubicBezTo>
                    <a:pt x="477" y="4445"/>
                    <a:pt x="477" y="4413"/>
                    <a:pt x="472" y="4374"/>
                  </a:cubicBezTo>
                  <a:cubicBezTo>
                    <a:pt x="466" y="4331"/>
                    <a:pt x="466" y="4292"/>
                    <a:pt x="455" y="4248"/>
                  </a:cubicBezTo>
                  <a:cubicBezTo>
                    <a:pt x="455" y="4221"/>
                    <a:pt x="450" y="4188"/>
                    <a:pt x="450" y="4161"/>
                  </a:cubicBezTo>
                  <a:cubicBezTo>
                    <a:pt x="444" y="4155"/>
                    <a:pt x="444" y="4139"/>
                    <a:pt x="444" y="4133"/>
                  </a:cubicBezTo>
                  <a:cubicBezTo>
                    <a:pt x="439" y="4068"/>
                    <a:pt x="428" y="4002"/>
                    <a:pt x="422" y="3936"/>
                  </a:cubicBezTo>
                  <a:cubicBezTo>
                    <a:pt x="390" y="3537"/>
                    <a:pt x="368" y="3143"/>
                    <a:pt x="340" y="2743"/>
                  </a:cubicBezTo>
                  <a:cubicBezTo>
                    <a:pt x="307" y="2322"/>
                    <a:pt x="258" y="1906"/>
                    <a:pt x="220" y="1484"/>
                  </a:cubicBezTo>
                  <a:cubicBezTo>
                    <a:pt x="171" y="1035"/>
                    <a:pt x="138" y="592"/>
                    <a:pt x="99" y="138"/>
                  </a:cubicBezTo>
                  <a:cubicBezTo>
                    <a:pt x="99" y="105"/>
                    <a:pt x="94" y="72"/>
                    <a:pt x="94" y="34"/>
                  </a:cubicBezTo>
                  <a:cubicBezTo>
                    <a:pt x="72" y="34"/>
                    <a:pt x="61" y="28"/>
                    <a:pt x="45" y="23"/>
                  </a:cubicBezTo>
                  <a:cubicBezTo>
                    <a:pt x="28" y="17"/>
                    <a:pt x="12" y="6"/>
                    <a:pt x="1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29" name="Google Shape;4129;p29"/>
            <p:cNvSpPr/>
            <p:nvPr/>
          </p:nvSpPr>
          <p:spPr>
            <a:xfrm>
              <a:off x="1103500" y="2571700"/>
              <a:ext cx="63100" cy="47500"/>
            </a:xfrm>
            <a:custGeom>
              <a:avLst/>
              <a:gdLst/>
              <a:ahLst/>
              <a:cxnLst/>
              <a:rect l="l" t="t" r="r" b="b"/>
              <a:pathLst>
                <a:path w="2524" h="1900" extrusionOk="0">
                  <a:moveTo>
                    <a:pt x="792" y="1"/>
                  </a:moveTo>
                  <a:cubicBezTo>
                    <a:pt x="704" y="1"/>
                    <a:pt x="617" y="10"/>
                    <a:pt x="531" y="33"/>
                  </a:cubicBezTo>
                  <a:cubicBezTo>
                    <a:pt x="142" y="159"/>
                    <a:pt x="0" y="553"/>
                    <a:pt x="6" y="941"/>
                  </a:cubicBezTo>
                  <a:cubicBezTo>
                    <a:pt x="28" y="1215"/>
                    <a:pt x="203" y="1434"/>
                    <a:pt x="411" y="1593"/>
                  </a:cubicBezTo>
                  <a:cubicBezTo>
                    <a:pt x="717" y="1844"/>
                    <a:pt x="1128" y="1894"/>
                    <a:pt x="1511" y="1899"/>
                  </a:cubicBezTo>
                  <a:lnTo>
                    <a:pt x="1511" y="1899"/>
                  </a:lnTo>
                  <a:cubicBezTo>
                    <a:pt x="1837" y="1899"/>
                    <a:pt x="2164" y="1860"/>
                    <a:pt x="2474" y="1751"/>
                  </a:cubicBezTo>
                  <a:cubicBezTo>
                    <a:pt x="2491" y="1746"/>
                    <a:pt x="2502" y="1735"/>
                    <a:pt x="2523" y="1730"/>
                  </a:cubicBezTo>
                  <a:cubicBezTo>
                    <a:pt x="2523" y="1697"/>
                    <a:pt x="2518" y="1669"/>
                    <a:pt x="2518" y="1636"/>
                  </a:cubicBezTo>
                  <a:cubicBezTo>
                    <a:pt x="2496" y="1647"/>
                    <a:pt x="2474" y="1653"/>
                    <a:pt x="2441" y="1669"/>
                  </a:cubicBezTo>
                  <a:cubicBezTo>
                    <a:pt x="2136" y="1771"/>
                    <a:pt x="1811" y="1807"/>
                    <a:pt x="1494" y="1807"/>
                  </a:cubicBezTo>
                  <a:cubicBezTo>
                    <a:pt x="1470" y="1807"/>
                    <a:pt x="1447" y="1807"/>
                    <a:pt x="1423" y="1806"/>
                  </a:cubicBezTo>
                  <a:cubicBezTo>
                    <a:pt x="1067" y="1801"/>
                    <a:pt x="690" y="1730"/>
                    <a:pt x="411" y="1483"/>
                  </a:cubicBezTo>
                  <a:cubicBezTo>
                    <a:pt x="252" y="1352"/>
                    <a:pt x="115" y="1177"/>
                    <a:pt x="88" y="963"/>
                  </a:cubicBezTo>
                  <a:cubicBezTo>
                    <a:pt x="77" y="826"/>
                    <a:pt x="104" y="695"/>
                    <a:pt x="137" y="569"/>
                  </a:cubicBezTo>
                  <a:cubicBezTo>
                    <a:pt x="222" y="266"/>
                    <a:pt x="472" y="92"/>
                    <a:pt x="767" y="92"/>
                  </a:cubicBezTo>
                  <a:cubicBezTo>
                    <a:pt x="776" y="92"/>
                    <a:pt x="785" y="93"/>
                    <a:pt x="794" y="93"/>
                  </a:cubicBezTo>
                  <a:cubicBezTo>
                    <a:pt x="1046" y="93"/>
                    <a:pt x="1292" y="170"/>
                    <a:pt x="1511" y="295"/>
                  </a:cubicBezTo>
                  <a:cubicBezTo>
                    <a:pt x="1735" y="421"/>
                    <a:pt x="1943" y="586"/>
                    <a:pt x="2135" y="772"/>
                  </a:cubicBezTo>
                  <a:cubicBezTo>
                    <a:pt x="2239" y="881"/>
                    <a:pt x="2337" y="991"/>
                    <a:pt x="2447" y="1095"/>
                  </a:cubicBezTo>
                  <a:cubicBezTo>
                    <a:pt x="2447" y="1045"/>
                    <a:pt x="2441" y="996"/>
                    <a:pt x="2436" y="952"/>
                  </a:cubicBezTo>
                  <a:cubicBezTo>
                    <a:pt x="2392" y="903"/>
                    <a:pt x="2348" y="859"/>
                    <a:pt x="2305" y="815"/>
                  </a:cubicBezTo>
                  <a:cubicBezTo>
                    <a:pt x="2173" y="679"/>
                    <a:pt x="2031" y="547"/>
                    <a:pt x="1883" y="432"/>
                  </a:cubicBezTo>
                  <a:cubicBezTo>
                    <a:pt x="1670" y="257"/>
                    <a:pt x="1429" y="109"/>
                    <a:pt x="1161" y="49"/>
                  </a:cubicBezTo>
                  <a:cubicBezTo>
                    <a:pt x="1041" y="20"/>
                    <a:pt x="917" y="1"/>
                    <a:pt x="792" y="1"/>
                  </a:cubicBezTo>
                  <a:close/>
                  <a:moveTo>
                    <a:pt x="1511" y="1899"/>
                  </a:moveTo>
                  <a:lnTo>
                    <a:pt x="1511" y="1899"/>
                  </a:lnTo>
                  <a:cubicBezTo>
                    <a:pt x="1509" y="1899"/>
                    <a:pt x="1507" y="1899"/>
                    <a:pt x="1505" y="1899"/>
                  </a:cubicBezTo>
                  <a:lnTo>
                    <a:pt x="1511" y="1899"/>
                  </a:lnTo>
                  <a:cubicBezTo>
                    <a:pt x="1511" y="1899"/>
                    <a:pt x="1511" y="1899"/>
                    <a:pt x="1511" y="1899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30" name="Google Shape;4130;p29"/>
            <p:cNvSpPr/>
            <p:nvPr/>
          </p:nvSpPr>
          <p:spPr>
            <a:xfrm>
              <a:off x="1105550" y="2585775"/>
              <a:ext cx="60225" cy="20000"/>
            </a:xfrm>
            <a:custGeom>
              <a:avLst/>
              <a:gdLst/>
              <a:ahLst/>
              <a:cxnLst/>
              <a:rect l="l" t="t" r="r" b="b"/>
              <a:pathLst>
                <a:path w="2409" h="800" extrusionOk="0">
                  <a:moveTo>
                    <a:pt x="493" y="1"/>
                  </a:moveTo>
                  <a:cubicBezTo>
                    <a:pt x="429" y="1"/>
                    <a:pt x="365" y="4"/>
                    <a:pt x="301" y="12"/>
                  </a:cubicBezTo>
                  <a:lnTo>
                    <a:pt x="93" y="34"/>
                  </a:lnTo>
                  <a:cubicBezTo>
                    <a:pt x="60" y="39"/>
                    <a:pt x="0" y="34"/>
                    <a:pt x="0" y="88"/>
                  </a:cubicBezTo>
                  <a:cubicBezTo>
                    <a:pt x="0" y="105"/>
                    <a:pt x="22" y="127"/>
                    <a:pt x="50" y="127"/>
                  </a:cubicBezTo>
                  <a:cubicBezTo>
                    <a:pt x="88" y="121"/>
                    <a:pt x="121" y="116"/>
                    <a:pt x="164" y="116"/>
                  </a:cubicBezTo>
                  <a:cubicBezTo>
                    <a:pt x="268" y="105"/>
                    <a:pt x="361" y="99"/>
                    <a:pt x="465" y="94"/>
                  </a:cubicBezTo>
                  <a:cubicBezTo>
                    <a:pt x="476" y="94"/>
                    <a:pt x="487" y="93"/>
                    <a:pt x="498" y="93"/>
                  </a:cubicBezTo>
                  <a:cubicBezTo>
                    <a:pt x="761" y="93"/>
                    <a:pt x="1023" y="157"/>
                    <a:pt x="1270" y="231"/>
                  </a:cubicBezTo>
                  <a:cubicBezTo>
                    <a:pt x="1681" y="346"/>
                    <a:pt x="2058" y="554"/>
                    <a:pt x="2409" y="800"/>
                  </a:cubicBezTo>
                  <a:cubicBezTo>
                    <a:pt x="2403" y="761"/>
                    <a:pt x="2403" y="723"/>
                    <a:pt x="2392" y="679"/>
                  </a:cubicBezTo>
                  <a:cubicBezTo>
                    <a:pt x="2332" y="641"/>
                    <a:pt x="2272" y="597"/>
                    <a:pt x="2195" y="559"/>
                  </a:cubicBezTo>
                  <a:cubicBezTo>
                    <a:pt x="1867" y="346"/>
                    <a:pt x="1511" y="198"/>
                    <a:pt x="1133" y="99"/>
                  </a:cubicBezTo>
                  <a:cubicBezTo>
                    <a:pt x="922" y="40"/>
                    <a:pt x="708" y="1"/>
                    <a:pt x="493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31" name="Google Shape;4131;p29"/>
            <p:cNvSpPr/>
            <p:nvPr/>
          </p:nvSpPr>
          <p:spPr>
            <a:xfrm>
              <a:off x="1173275" y="2589425"/>
              <a:ext cx="53525" cy="55175"/>
            </a:xfrm>
            <a:custGeom>
              <a:avLst/>
              <a:gdLst/>
              <a:ahLst/>
              <a:cxnLst/>
              <a:rect l="l" t="t" r="r" b="b"/>
              <a:pathLst>
                <a:path w="2141" h="2207" extrusionOk="0">
                  <a:moveTo>
                    <a:pt x="1467" y="0"/>
                  </a:moveTo>
                  <a:cubicBezTo>
                    <a:pt x="1278" y="0"/>
                    <a:pt x="1081" y="55"/>
                    <a:pt x="948" y="128"/>
                  </a:cubicBezTo>
                  <a:cubicBezTo>
                    <a:pt x="756" y="227"/>
                    <a:pt x="641" y="402"/>
                    <a:pt x="532" y="588"/>
                  </a:cubicBezTo>
                  <a:cubicBezTo>
                    <a:pt x="384" y="851"/>
                    <a:pt x="236" y="1114"/>
                    <a:pt x="121" y="1398"/>
                  </a:cubicBezTo>
                  <a:cubicBezTo>
                    <a:pt x="88" y="1480"/>
                    <a:pt x="55" y="1573"/>
                    <a:pt x="28" y="1661"/>
                  </a:cubicBezTo>
                  <a:cubicBezTo>
                    <a:pt x="17" y="1699"/>
                    <a:pt x="6" y="1732"/>
                    <a:pt x="1" y="1765"/>
                  </a:cubicBezTo>
                  <a:cubicBezTo>
                    <a:pt x="6" y="1814"/>
                    <a:pt x="12" y="1869"/>
                    <a:pt x="17" y="1924"/>
                  </a:cubicBezTo>
                  <a:cubicBezTo>
                    <a:pt x="17" y="1946"/>
                    <a:pt x="28" y="1973"/>
                    <a:pt x="28" y="1989"/>
                  </a:cubicBezTo>
                  <a:cubicBezTo>
                    <a:pt x="28" y="1978"/>
                    <a:pt x="34" y="1973"/>
                    <a:pt x="34" y="1962"/>
                  </a:cubicBezTo>
                  <a:cubicBezTo>
                    <a:pt x="61" y="1869"/>
                    <a:pt x="88" y="1765"/>
                    <a:pt x="116" y="1672"/>
                  </a:cubicBezTo>
                  <a:cubicBezTo>
                    <a:pt x="203" y="1404"/>
                    <a:pt x="329" y="1157"/>
                    <a:pt x="450" y="917"/>
                  </a:cubicBezTo>
                  <a:cubicBezTo>
                    <a:pt x="499" y="829"/>
                    <a:pt x="554" y="741"/>
                    <a:pt x="603" y="648"/>
                  </a:cubicBezTo>
                  <a:cubicBezTo>
                    <a:pt x="690" y="512"/>
                    <a:pt x="772" y="364"/>
                    <a:pt x="904" y="265"/>
                  </a:cubicBezTo>
                  <a:cubicBezTo>
                    <a:pt x="1041" y="156"/>
                    <a:pt x="1216" y="112"/>
                    <a:pt x="1386" y="90"/>
                  </a:cubicBezTo>
                  <a:cubicBezTo>
                    <a:pt x="1418" y="87"/>
                    <a:pt x="1452" y="85"/>
                    <a:pt x="1486" y="85"/>
                  </a:cubicBezTo>
                  <a:cubicBezTo>
                    <a:pt x="1617" y="85"/>
                    <a:pt x="1754" y="115"/>
                    <a:pt x="1845" y="210"/>
                  </a:cubicBezTo>
                  <a:cubicBezTo>
                    <a:pt x="1922" y="304"/>
                    <a:pt x="1949" y="413"/>
                    <a:pt x="1988" y="522"/>
                  </a:cubicBezTo>
                  <a:cubicBezTo>
                    <a:pt x="2026" y="615"/>
                    <a:pt x="2059" y="719"/>
                    <a:pt x="2037" y="829"/>
                  </a:cubicBezTo>
                  <a:cubicBezTo>
                    <a:pt x="1999" y="1031"/>
                    <a:pt x="1900" y="1223"/>
                    <a:pt x="1780" y="1387"/>
                  </a:cubicBezTo>
                  <a:cubicBezTo>
                    <a:pt x="1670" y="1524"/>
                    <a:pt x="1517" y="1628"/>
                    <a:pt x="1369" y="1716"/>
                  </a:cubicBezTo>
                  <a:cubicBezTo>
                    <a:pt x="1161" y="1847"/>
                    <a:pt x="931" y="1929"/>
                    <a:pt x="696" y="1989"/>
                  </a:cubicBezTo>
                  <a:cubicBezTo>
                    <a:pt x="575" y="2028"/>
                    <a:pt x="444" y="2055"/>
                    <a:pt x="324" y="2071"/>
                  </a:cubicBezTo>
                  <a:cubicBezTo>
                    <a:pt x="236" y="2088"/>
                    <a:pt x="148" y="2099"/>
                    <a:pt x="66" y="2121"/>
                  </a:cubicBezTo>
                  <a:cubicBezTo>
                    <a:pt x="34" y="2126"/>
                    <a:pt x="28" y="2192"/>
                    <a:pt x="61" y="2203"/>
                  </a:cubicBezTo>
                  <a:cubicBezTo>
                    <a:pt x="66" y="2206"/>
                    <a:pt x="73" y="2207"/>
                    <a:pt x="80" y="2207"/>
                  </a:cubicBezTo>
                  <a:cubicBezTo>
                    <a:pt x="87" y="2207"/>
                    <a:pt x="94" y="2206"/>
                    <a:pt x="99" y="2203"/>
                  </a:cubicBezTo>
                  <a:lnTo>
                    <a:pt x="187" y="2181"/>
                  </a:lnTo>
                  <a:cubicBezTo>
                    <a:pt x="280" y="2165"/>
                    <a:pt x="384" y="2148"/>
                    <a:pt x="482" y="2126"/>
                  </a:cubicBezTo>
                  <a:cubicBezTo>
                    <a:pt x="942" y="2039"/>
                    <a:pt x="1396" y="1869"/>
                    <a:pt x="1752" y="1557"/>
                  </a:cubicBezTo>
                  <a:cubicBezTo>
                    <a:pt x="1938" y="1382"/>
                    <a:pt x="2119" y="1037"/>
                    <a:pt x="2135" y="780"/>
                  </a:cubicBezTo>
                  <a:cubicBezTo>
                    <a:pt x="2141" y="637"/>
                    <a:pt x="2081" y="506"/>
                    <a:pt x="2037" y="380"/>
                  </a:cubicBezTo>
                  <a:cubicBezTo>
                    <a:pt x="2020" y="314"/>
                    <a:pt x="1988" y="254"/>
                    <a:pt x="1944" y="205"/>
                  </a:cubicBezTo>
                  <a:cubicBezTo>
                    <a:pt x="1842" y="56"/>
                    <a:pt x="1658" y="0"/>
                    <a:pt x="1467" y="0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32" name="Google Shape;4132;p29"/>
            <p:cNvSpPr/>
            <p:nvPr/>
          </p:nvSpPr>
          <p:spPr>
            <a:xfrm>
              <a:off x="1173550" y="2595075"/>
              <a:ext cx="49975" cy="45325"/>
            </a:xfrm>
            <a:custGeom>
              <a:avLst/>
              <a:gdLst/>
              <a:ahLst/>
              <a:cxnLst/>
              <a:rect l="l" t="t" r="r" b="b"/>
              <a:pathLst>
                <a:path w="1999" h="1813" extrusionOk="0">
                  <a:moveTo>
                    <a:pt x="1960" y="1"/>
                  </a:moveTo>
                  <a:cubicBezTo>
                    <a:pt x="1769" y="105"/>
                    <a:pt x="1577" y="209"/>
                    <a:pt x="1396" y="329"/>
                  </a:cubicBezTo>
                  <a:cubicBezTo>
                    <a:pt x="1177" y="488"/>
                    <a:pt x="980" y="663"/>
                    <a:pt x="783" y="844"/>
                  </a:cubicBezTo>
                  <a:cubicBezTo>
                    <a:pt x="641" y="981"/>
                    <a:pt x="510" y="1139"/>
                    <a:pt x="384" y="1287"/>
                  </a:cubicBezTo>
                  <a:lnTo>
                    <a:pt x="99" y="1637"/>
                  </a:lnTo>
                  <a:cubicBezTo>
                    <a:pt x="72" y="1676"/>
                    <a:pt x="28" y="1714"/>
                    <a:pt x="12" y="1758"/>
                  </a:cubicBezTo>
                  <a:cubicBezTo>
                    <a:pt x="1" y="1785"/>
                    <a:pt x="23" y="1807"/>
                    <a:pt x="44" y="1813"/>
                  </a:cubicBezTo>
                  <a:cubicBezTo>
                    <a:pt x="66" y="1813"/>
                    <a:pt x="83" y="1807"/>
                    <a:pt x="94" y="1785"/>
                  </a:cubicBezTo>
                  <a:cubicBezTo>
                    <a:pt x="110" y="1758"/>
                    <a:pt x="127" y="1741"/>
                    <a:pt x="148" y="1720"/>
                  </a:cubicBezTo>
                  <a:cubicBezTo>
                    <a:pt x="345" y="1473"/>
                    <a:pt x="543" y="1227"/>
                    <a:pt x="756" y="992"/>
                  </a:cubicBezTo>
                  <a:cubicBezTo>
                    <a:pt x="959" y="784"/>
                    <a:pt x="1194" y="592"/>
                    <a:pt x="1435" y="411"/>
                  </a:cubicBezTo>
                  <a:cubicBezTo>
                    <a:pt x="1610" y="291"/>
                    <a:pt x="1807" y="187"/>
                    <a:pt x="1998" y="83"/>
                  </a:cubicBezTo>
                  <a:lnTo>
                    <a:pt x="1960" y="1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33" name="Google Shape;4133;p29"/>
            <p:cNvSpPr/>
            <p:nvPr/>
          </p:nvSpPr>
          <p:spPr>
            <a:xfrm>
              <a:off x="1107175" y="2443050"/>
              <a:ext cx="104850" cy="102125"/>
            </a:xfrm>
            <a:custGeom>
              <a:avLst/>
              <a:gdLst/>
              <a:ahLst/>
              <a:cxnLst/>
              <a:rect l="l" t="t" r="r" b="b"/>
              <a:pathLst>
                <a:path w="4194" h="4085" extrusionOk="0">
                  <a:moveTo>
                    <a:pt x="1747" y="105"/>
                  </a:moveTo>
                  <a:cubicBezTo>
                    <a:pt x="1950" y="110"/>
                    <a:pt x="2125" y="252"/>
                    <a:pt x="2251" y="417"/>
                  </a:cubicBezTo>
                  <a:cubicBezTo>
                    <a:pt x="2409" y="608"/>
                    <a:pt x="2491" y="876"/>
                    <a:pt x="2459" y="1128"/>
                  </a:cubicBezTo>
                  <a:cubicBezTo>
                    <a:pt x="2437" y="1271"/>
                    <a:pt x="2344" y="1391"/>
                    <a:pt x="2305" y="1528"/>
                  </a:cubicBezTo>
                  <a:cubicBezTo>
                    <a:pt x="2305" y="1556"/>
                    <a:pt x="2334" y="1585"/>
                    <a:pt x="2360" y="1585"/>
                  </a:cubicBezTo>
                  <a:cubicBezTo>
                    <a:pt x="2363" y="1585"/>
                    <a:pt x="2367" y="1584"/>
                    <a:pt x="2371" y="1583"/>
                  </a:cubicBezTo>
                  <a:cubicBezTo>
                    <a:pt x="2387" y="1572"/>
                    <a:pt x="2409" y="1555"/>
                    <a:pt x="2431" y="1539"/>
                  </a:cubicBezTo>
                  <a:cubicBezTo>
                    <a:pt x="2470" y="1506"/>
                    <a:pt x="2519" y="1479"/>
                    <a:pt x="2563" y="1446"/>
                  </a:cubicBezTo>
                  <a:cubicBezTo>
                    <a:pt x="2753" y="1297"/>
                    <a:pt x="3131" y="1002"/>
                    <a:pt x="3385" y="1002"/>
                  </a:cubicBezTo>
                  <a:cubicBezTo>
                    <a:pt x="3533" y="1002"/>
                    <a:pt x="3639" y="1103"/>
                    <a:pt x="3641" y="1391"/>
                  </a:cubicBezTo>
                  <a:cubicBezTo>
                    <a:pt x="3619" y="1791"/>
                    <a:pt x="3334" y="2037"/>
                    <a:pt x="3028" y="2239"/>
                  </a:cubicBezTo>
                  <a:cubicBezTo>
                    <a:pt x="2973" y="2272"/>
                    <a:pt x="2907" y="2300"/>
                    <a:pt x="2864" y="2338"/>
                  </a:cubicBezTo>
                  <a:cubicBezTo>
                    <a:pt x="2838" y="2364"/>
                    <a:pt x="2851" y="2415"/>
                    <a:pt x="2890" y="2415"/>
                  </a:cubicBezTo>
                  <a:cubicBezTo>
                    <a:pt x="2892" y="2415"/>
                    <a:pt x="2894" y="2415"/>
                    <a:pt x="2896" y="2415"/>
                  </a:cubicBezTo>
                  <a:cubicBezTo>
                    <a:pt x="3108" y="2368"/>
                    <a:pt x="3320" y="2327"/>
                    <a:pt x="3536" y="2327"/>
                  </a:cubicBezTo>
                  <a:cubicBezTo>
                    <a:pt x="3549" y="2327"/>
                    <a:pt x="3562" y="2327"/>
                    <a:pt x="3575" y="2327"/>
                  </a:cubicBezTo>
                  <a:cubicBezTo>
                    <a:pt x="3718" y="2332"/>
                    <a:pt x="3876" y="2349"/>
                    <a:pt x="3991" y="2442"/>
                  </a:cubicBezTo>
                  <a:cubicBezTo>
                    <a:pt x="4134" y="2573"/>
                    <a:pt x="4123" y="2721"/>
                    <a:pt x="4024" y="2880"/>
                  </a:cubicBezTo>
                  <a:cubicBezTo>
                    <a:pt x="3904" y="3049"/>
                    <a:pt x="3739" y="3197"/>
                    <a:pt x="3559" y="3312"/>
                  </a:cubicBezTo>
                  <a:cubicBezTo>
                    <a:pt x="3548" y="3318"/>
                    <a:pt x="3531" y="3329"/>
                    <a:pt x="3520" y="3340"/>
                  </a:cubicBezTo>
                  <a:cubicBezTo>
                    <a:pt x="3493" y="3356"/>
                    <a:pt x="3466" y="3372"/>
                    <a:pt x="3433" y="3394"/>
                  </a:cubicBezTo>
                  <a:cubicBezTo>
                    <a:pt x="3416" y="3400"/>
                    <a:pt x="3395" y="3405"/>
                    <a:pt x="3384" y="3411"/>
                  </a:cubicBezTo>
                  <a:cubicBezTo>
                    <a:pt x="3334" y="3433"/>
                    <a:pt x="3285" y="3455"/>
                    <a:pt x="3230" y="3476"/>
                  </a:cubicBezTo>
                  <a:cubicBezTo>
                    <a:pt x="3198" y="3487"/>
                    <a:pt x="3165" y="3493"/>
                    <a:pt x="3126" y="3509"/>
                  </a:cubicBezTo>
                  <a:cubicBezTo>
                    <a:pt x="3002" y="3543"/>
                    <a:pt x="2873" y="3560"/>
                    <a:pt x="2748" y="3560"/>
                  </a:cubicBezTo>
                  <a:cubicBezTo>
                    <a:pt x="2730" y="3560"/>
                    <a:pt x="2712" y="3559"/>
                    <a:pt x="2694" y="3559"/>
                  </a:cubicBezTo>
                  <a:lnTo>
                    <a:pt x="2656" y="3559"/>
                  </a:lnTo>
                  <a:cubicBezTo>
                    <a:pt x="2623" y="3559"/>
                    <a:pt x="2590" y="3548"/>
                    <a:pt x="2557" y="3542"/>
                  </a:cubicBezTo>
                  <a:cubicBezTo>
                    <a:pt x="2530" y="3537"/>
                    <a:pt x="2502" y="3537"/>
                    <a:pt x="2480" y="3531"/>
                  </a:cubicBezTo>
                  <a:cubicBezTo>
                    <a:pt x="2459" y="3520"/>
                    <a:pt x="2437" y="3520"/>
                    <a:pt x="2420" y="3515"/>
                  </a:cubicBezTo>
                  <a:lnTo>
                    <a:pt x="2409" y="3515"/>
                  </a:lnTo>
                  <a:cubicBezTo>
                    <a:pt x="2393" y="3509"/>
                    <a:pt x="2371" y="3504"/>
                    <a:pt x="2355" y="3493"/>
                  </a:cubicBezTo>
                  <a:cubicBezTo>
                    <a:pt x="2344" y="3487"/>
                    <a:pt x="2322" y="3482"/>
                    <a:pt x="2305" y="3476"/>
                  </a:cubicBezTo>
                  <a:cubicBezTo>
                    <a:pt x="2300" y="3476"/>
                    <a:pt x="2300" y="3465"/>
                    <a:pt x="2294" y="3465"/>
                  </a:cubicBezTo>
                  <a:cubicBezTo>
                    <a:pt x="2272" y="3460"/>
                    <a:pt x="2251" y="3449"/>
                    <a:pt x="2240" y="3438"/>
                  </a:cubicBezTo>
                  <a:cubicBezTo>
                    <a:pt x="2209" y="3418"/>
                    <a:pt x="2174" y="3391"/>
                    <a:pt x="2141" y="3391"/>
                  </a:cubicBezTo>
                  <a:cubicBezTo>
                    <a:pt x="2122" y="3391"/>
                    <a:pt x="2103" y="3400"/>
                    <a:pt x="2086" y="3427"/>
                  </a:cubicBezTo>
                  <a:cubicBezTo>
                    <a:pt x="2075" y="3449"/>
                    <a:pt x="2059" y="3476"/>
                    <a:pt x="2043" y="3493"/>
                  </a:cubicBezTo>
                  <a:lnTo>
                    <a:pt x="2026" y="3509"/>
                  </a:lnTo>
                  <a:cubicBezTo>
                    <a:pt x="2021" y="3515"/>
                    <a:pt x="2021" y="3515"/>
                    <a:pt x="2021" y="3520"/>
                  </a:cubicBezTo>
                  <a:cubicBezTo>
                    <a:pt x="2021" y="3531"/>
                    <a:pt x="2015" y="3531"/>
                    <a:pt x="2015" y="3537"/>
                  </a:cubicBezTo>
                  <a:cubicBezTo>
                    <a:pt x="1999" y="3559"/>
                    <a:pt x="1977" y="3569"/>
                    <a:pt x="1966" y="3586"/>
                  </a:cubicBezTo>
                  <a:lnTo>
                    <a:pt x="1950" y="3597"/>
                  </a:lnTo>
                  <a:cubicBezTo>
                    <a:pt x="1939" y="3613"/>
                    <a:pt x="1933" y="3619"/>
                    <a:pt x="1917" y="3624"/>
                  </a:cubicBezTo>
                  <a:lnTo>
                    <a:pt x="1906" y="3641"/>
                  </a:lnTo>
                  <a:cubicBezTo>
                    <a:pt x="1889" y="3652"/>
                    <a:pt x="1878" y="3663"/>
                    <a:pt x="1856" y="3673"/>
                  </a:cubicBezTo>
                  <a:lnTo>
                    <a:pt x="1851" y="3679"/>
                  </a:lnTo>
                  <a:cubicBezTo>
                    <a:pt x="1829" y="3695"/>
                    <a:pt x="1813" y="3706"/>
                    <a:pt x="1796" y="3723"/>
                  </a:cubicBezTo>
                  <a:cubicBezTo>
                    <a:pt x="1774" y="3734"/>
                    <a:pt x="1752" y="3750"/>
                    <a:pt x="1731" y="3756"/>
                  </a:cubicBezTo>
                  <a:cubicBezTo>
                    <a:pt x="1506" y="3865"/>
                    <a:pt x="1260" y="3947"/>
                    <a:pt x="1014" y="3975"/>
                  </a:cubicBezTo>
                  <a:cubicBezTo>
                    <a:pt x="980" y="3977"/>
                    <a:pt x="946" y="3979"/>
                    <a:pt x="913" y="3979"/>
                  </a:cubicBezTo>
                  <a:cubicBezTo>
                    <a:pt x="747" y="3979"/>
                    <a:pt x="581" y="3942"/>
                    <a:pt x="444" y="3838"/>
                  </a:cubicBezTo>
                  <a:cubicBezTo>
                    <a:pt x="236" y="3663"/>
                    <a:pt x="220" y="3433"/>
                    <a:pt x="362" y="3203"/>
                  </a:cubicBezTo>
                  <a:cubicBezTo>
                    <a:pt x="466" y="3022"/>
                    <a:pt x="619" y="2885"/>
                    <a:pt x="789" y="2792"/>
                  </a:cubicBezTo>
                  <a:cubicBezTo>
                    <a:pt x="926" y="2710"/>
                    <a:pt x="1074" y="2639"/>
                    <a:pt x="1232" y="2612"/>
                  </a:cubicBezTo>
                  <a:cubicBezTo>
                    <a:pt x="1254" y="2623"/>
                    <a:pt x="1276" y="2623"/>
                    <a:pt x="1293" y="2628"/>
                  </a:cubicBezTo>
                  <a:cubicBezTo>
                    <a:pt x="1309" y="2628"/>
                    <a:pt x="1315" y="2634"/>
                    <a:pt x="1331" y="2634"/>
                  </a:cubicBezTo>
                  <a:cubicBezTo>
                    <a:pt x="1336" y="2634"/>
                    <a:pt x="1347" y="2634"/>
                    <a:pt x="1358" y="2639"/>
                  </a:cubicBezTo>
                  <a:cubicBezTo>
                    <a:pt x="1369" y="2639"/>
                    <a:pt x="1375" y="2639"/>
                    <a:pt x="1386" y="2634"/>
                  </a:cubicBezTo>
                  <a:cubicBezTo>
                    <a:pt x="1419" y="2612"/>
                    <a:pt x="1402" y="2551"/>
                    <a:pt x="1358" y="2551"/>
                  </a:cubicBezTo>
                  <a:cubicBezTo>
                    <a:pt x="1342" y="2527"/>
                    <a:pt x="1313" y="2524"/>
                    <a:pt x="1286" y="2524"/>
                  </a:cubicBezTo>
                  <a:cubicBezTo>
                    <a:pt x="1277" y="2524"/>
                    <a:pt x="1268" y="2524"/>
                    <a:pt x="1260" y="2524"/>
                  </a:cubicBezTo>
                  <a:cubicBezTo>
                    <a:pt x="1255" y="2525"/>
                    <a:pt x="1250" y="2525"/>
                    <a:pt x="1245" y="2525"/>
                  </a:cubicBezTo>
                  <a:cubicBezTo>
                    <a:pt x="1196" y="2525"/>
                    <a:pt x="1151" y="2502"/>
                    <a:pt x="1101" y="2497"/>
                  </a:cubicBezTo>
                  <a:cubicBezTo>
                    <a:pt x="1019" y="2475"/>
                    <a:pt x="948" y="2458"/>
                    <a:pt x="866" y="2436"/>
                  </a:cubicBezTo>
                  <a:cubicBezTo>
                    <a:pt x="729" y="2393"/>
                    <a:pt x="592" y="2327"/>
                    <a:pt x="483" y="2228"/>
                  </a:cubicBezTo>
                  <a:cubicBezTo>
                    <a:pt x="302" y="2086"/>
                    <a:pt x="138" y="1840"/>
                    <a:pt x="192" y="1594"/>
                  </a:cubicBezTo>
                  <a:cubicBezTo>
                    <a:pt x="220" y="1506"/>
                    <a:pt x="302" y="1462"/>
                    <a:pt x="379" y="1429"/>
                  </a:cubicBezTo>
                  <a:cubicBezTo>
                    <a:pt x="446" y="1400"/>
                    <a:pt x="514" y="1388"/>
                    <a:pt x="582" y="1388"/>
                  </a:cubicBezTo>
                  <a:cubicBezTo>
                    <a:pt x="759" y="1388"/>
                    <a:pt x="936" y="1471"/>
                    <a:pt x="1090" y="1566"/>
                  </a:cubicBezTo>
                  <a:cubicBezTo>
                    <a:pt x="1178" y="1626"/>
                    <a:pt x="1260" y="1698"/>
                    <a:pt x="1336" y="1780"/>
                  </a:cubicBezTo>
                  <a:cubicBezTo>
                    <a:pt x="1364" y="1829"/>
                    <a:pt x="1397" y="1873"/>
                    <a:pt x="1424" y="1916"/>
                  </a:cubicBezTo>
                  <a:cubicBezTo>
                    <a:pt x="1440" y="1938"/>
                    <a:pt x="1446" y="1949"/>
                    <a:pt x="1468" y="1955"/>
                  </a:cubicBezTo>
                  <a:cubicBezTo>
                    <a:pt x="1473" y="1960"/>
                    <a:pt x="1477" y="1963"/>
                    <a:pt x="1482" y="1963"/>
                  </a:cubicBezTo>
                  <a:cubicBezTo>
                    <a:pt x="1487" y="1963"/>
                    <a:pt x="1492" y="1960"/>
                    <a:pt x="1501" y="1955"/>
                  </a:cubicBezTo>
                  <a:cubicBezTo>
                    <a:pt x="1506" y="1955"/>
                    <a:pt x="1506" y="1949"/>
                    <a:pt x="1512" y="1949"/>
                  </a:cubicBezTo>
                  <a:cubicBezTo>
                    <a:pt x="1523" y="1944"/>
                    <a:pt x="1528" y="1927"/>
                    <a:pt x="1528" y="1911"/>
                  </a:cubicBezTo>
                  <a:cubicBezTo>
                    <a:pt x="1523" y="1873"/>
                    <a:pt x="1501" y="1845"/>
                    <a:pt x="1479" y="1818"/>
                  </a:cubicBezTo>
                  <a:cubicBezTo>
                    <a:pt x="1457" y="1785"/>
                    <a:pt x="1430" y="1758"/>
                    <a:pt x="1402" y="1725"/>
                  </a:cubicBezTo>
                  <a:cubicBezTo>
                    <a:pt x="1336" y="1615"/>
                    <a:pt x="1276" y="1511"/>
                    <a:pt x="1227" y="1396"/>
                  </a:cubicBezTo>
                  <a:cubicBezTo>
                    <a:pt x="1172" y="1227"/>
                    <a:pt x="1145" y="1052"/>
                    <a:pt x="1145" y="876"/>
                  </a:cubicBezTo>
                  <a:cubicBezTo>
                    <a:pt x="1139" y="718"/>
                    <a:pt x="1145" y="554"/>
                    <a:pt x="1227" y="411"/>
                  </a:cubicBezTo>
                  <a:cubicBezTo>
                    <a:pt x="1331" y="220"/>
                    <a:pt x="1539" y="105"/>
                    <a:pt x="1747" y="105"/>
                  </a:cubicBezTo>
                  <a:close/>
                  <a:moveTo>
                    <a:pt x="1744" y="1"/>
                  </a:moveTo>
                  <a:cubicBezTo>
                    <a:pt x="1720" y="1"/>
                    <a:pt x="1695" y="2"/>
                    <a:pt x="1670" y="6"/>
                  </a:cubicBezTo>
                  <a:cubicBezTo>
                    <a:pt x="1468" y="34"/>
                    <a:pt x="1276" y="148"/>
                    <a:pt x="1167" y="335"/>
                  </a:cubicBezTo>
                  <a:cubicBezTo>
                    <a:pt x="1079" y="477"/>
                    <a:pt x="1052" y="652"/>
                    <a:pt x="1057" y="822"/>
                  </a:cubicBezTo>
                  <a:cubicBezTo>
                    <a:pt x="1057" y="1063"/>
                    <a:pt x="1085" y="1314"/>
                    <a:pt x="1194" y="1533"/>
                  </a:cubicBezTo>
                  <a:cubicBezTo>
                    <a:pt x="1014" y="1406"/>
                    <a:pt x="797" y="1304"/>
                    <a:pt x="582" y="1304"/>
                  </a:cubicBezTo>
                  <a:cubicBezTo>
                    <a:pt x="484" y="1304"/>
                    <a:pt x="385" y="1325"/>
                    <a:pt x="291" y="1375"/>
                  </a:cubicBezTo>
                  <a:cubicBezTo>
                    <a:pt x="1" y="1500"/>
                    <a:pt x="72" y="1867"/>
                    <a:pt x="214" y="2086"/>
                  </a:cubicBezTo>
                  <a:cubicBezTo>
                    <a:pt x="324" y="2250"/>
                    <a:pt x="488" y="2382"/>
                    <a:pt x="663" y="2469"/>
                  </a:cubicBezTo>
                  <a:cubicBezTo>
                    <a:pt x="784" y="2524"/>
                    <a:pt x="904" y="2557"/>
                    <a:pt x="1035" y="2584"/>
                  </a:cubicBezTo>
                  <a:cubicBezTo>
                    <a:pt x="756" y="2694"/>
                    <a:pt x="472" y="2869"/>
                    <a:pt x="307" y="3143"/>
                  </a:cubicBezTo>
                  <a:cubicBezTo>
                    <a:pt x="198" y="3307"/>
                    <a:pt x="132" y="3515"/>
                    <a:pt x="220" y="3706"/>
                  </a:cubicBezTo>
                  <a:cubicBezTo>
                    <a:pt x="335" y="3969"/>
                    <a:pt x="619" y="4073"/>
                    <a:pt x="877" y="4084"/>
                  </a:cubicBezTo>
                  <a:cubicBezTo>
                    <a:pt x="887" y="4084"/>
                    <a:pt x="897" y="4084"/>
                    <a:pt x="907" y="4084"/>
                  </a:cubicBezTo>
                  <a:cubicBezTo>
                    <a:pt x="1115" y="4084"/>
                    <a:pt x="1318" y="4031"/>
                    <a:pt x="1512" y="3964"/>
                  </a:cubicBezTo>
                  <a:cubicBezTo>
                    <a:pt x="1670" y="3909"/>
                    <a:pt x="1835" y="3832"/>
                    <a:pt x="1971" y="3717"/>
                  </a:cubicBezTo>
                  <a:cubicBezTo>
                    <a:pt x="1999" y="3695"/>
                    <a:pt x="2026" y="3668"/>
                    <a:pt x="2054" y="3641"/>
                  </a:cubicBezTo>
                  <a:lnTo>
                    <a:pt x="2070" y="3624"/>
                  </a:lnTo>
                  <a:cubicBezTo>
                    <a:pt x="2081" y="3613"/>
                    <a:pt x="2086" y="3597"/>
                    <a:pt x="2103" y="3586"/>
                  </a:cubicBezTo>
                  <a:cubicBezTo>
                    <a:pt x="2119" y="3569"/>
                    <a:pt x="2125" y="3559"/>
                    <a:pt x="2136" y="3542"/>
                  </a:cubicBezTo>
                  <a:cubicBezTo>
                    <a:pt x="2147" y="3531"/>
                    <a:pt x="2158" y="3515"/>
                    <a:pt x="2163" y="3504"/>
                  </a:cubicBezTo>
                  <a:cubicBezTo>
                    <a:pt x="2168" y="3509"/>
                    <a:pt x="2185" y="3515"/>
                    <a:pt x="2190" y="3526"/>
                  </a:cubicBezTo>
                  <a:cubicBezTo>
                    <a:pt x="2196" y="3531"/>
                    <a:pt x="2212" y="3537"/>
                    <a:pt x="2218" y="3542"/>
                  </a:cubicBezTo>
                  <a:cubicBezTo>
                    <a:pt x="2223" y="3553"/>
                    <a:pt x="2240" y="3559"/>
                    <a:pt x="2251" y="3564"/>
                  </a:cubicBezTo>
                  <a:cubicBezTo>
                    <a:pt x="2262" y="3569"/>
                    <a:pt x="2272" y="3569"/>
                    <a:pt x="2289" y="3580"/>
                  </a:cubicBezTo>
                  <a:lnTo>
                    <a:pt x="2327" y="3597"/>
                  </a:lnTo>
                  <a:cubicBezTo>
                    <a:pt x="2355" y="3613"/>
                    <a:pt x="2387" y="3619"/>
                    <a:pt x="2415" y="3624"/>
                  </a:cubicBezTo>
                  <a:cubicBezTo>
                    <a:pt x="2526" y="3658"/>
                    <a:pt x="2646" y="3668"/>
                    <a:pt x="2762" y="3668"/>
                  </a:cubicBezTo>
                  <a:cubicBezTo>
                    <a:pt x="2817" y="3668"/>
                    <a:pt x="2871" y="3666"/>
                    <a:pt x="2924" y="3663"/>
                  </a:cubicBezTo>
                  <a:cubicBezTo>
                    <a:pt x="3170" y="3635"/>
                    <a:pt x="3411" y="3553"/>
                    <a:pt x="3614" y="3416"/>
                  </a:cubicBezTo>
                  <a:cubicBezTo>
                    <a:pt x="3756" y="3318"/>
                    <a:pt x="3904" y="3208"/>
                    <a:pt x="4002" y="3066"/>
                  </a:cubicBezTo>
                  <a:cubicBezTo>
                    <a:pt x="4095" y="2940"/>
                    <a:pt x="4194" y="2798"/>
                    <a:pt x="4188" y="2639"/>
                  </a:cubicBezTo>
                  <a:cubicBezTo>
                    <a:pt x="4161" y="2491"/>
                    <a:pt x="4079" y="2365"/>
                    <a:pt x="3969" y="2305"/>
                  </a:cubicBezTo>
                  <a:cubicBezTo>
                    <a:pt x="3831" y="2234"/>
                    <a:pt x="3679" y="2210"/>
                    <a:pt x="3525" y="2210"/>
                  </a:cubicBezTo>
                  <a:cubicBezTo>
                    <a:pt x="3394" y="2210"/>
                    <a:pt x="3261" y="2228"/>
                    <a:pt x="3132" y="2250"/>
                  </a:cubicBezTo>
                  <a:cubicBezTo>
                    <a:pt x="3378" y="2086"/>
                    <a:pt x="3603" y="1884"/>
                    <a:pt x="3685" y="1583"/>
                  </a:cubicBezTo>
                  <a:cubicBezTo>
                    <a:pt x="3750" y="1353"/>
                    <a:pt x="3734" y="986"/>
                    <a:pt x="3477" y="909"/>
                  </a:cubicBezTo>
                  <a:cubicBezTo>
                    <a:pt x="3440" y="898"/>
                    <a:pt x="3402" y="893"/>
                    <a:pt x="3363" y="893"/>
                  </a:cubicBezTo>
                  <a:cubicBezTo>
                    <a:pt x="3051" y="893"/>
                    <a:pt x="2670" y="1231"/>
                    <a:pt x="2437" y="1396"/>
                  </a:cubicBezTo>
                  <a:cubicBezTo>
                    <a:pt x="2502" y="1282"/>
                    <a:pt x="2546" y="1156"/>
                    <a:pt x="2546" y="1024"/>
                  </a:cubicBezTo>
                  <a:cubicBezTo>
                    <a:pt x="2557" y="734"/>
                    <a:pt x="2437" y="444"/>
                    <a:pt x="2234" y="247"/>
                  </a:cubicBezTo>
                  <a:cubicBezTo>
                    <a:pt x="2108" y="107"/>
                    <a:pt x="1931" y="1"/>
                    <a:pt x="1744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34" name="Google Shape;4134;p29"/>
            <p:cNvSpPr/>
            <p:nvPr/>
          </p:nvSpPr>
          <p:spPr>
            <a:xfrm>
              <a:off x="1148100" y="2494925"/>
              <a:ext cx="23825" cy="14275"/>
            </a:xfrm>
            <a:custGeom>
              <a:avLst/>
              <a:gdLst/>
              <a:ahLst/>
              <a:cxnLst/>
              <a:rect l="l" t="t" r="r" b="b"/>
              <a:pathLst>
                <a:path w="953" h="571" extrusionOk="0">
                  <a:moveTo>
                    <a:pt x="657" y="89"/>
                  </a:moveTo>
                  <a:cubicBezTo>
                    <a:pt x="687" y="89"/>
                    <a:pt x="715" y="92"/>
                    <a:pt x="739" y="99"/>
                  </a:cubicBezTo>
                  <a:cubicBezTo>
                    <a:pt x="739" y="110"/>
                    <a:pt x="739" y="110"/>
                    <a:pt x="745" y="115"/>
                  </a:cubicBezTo>
                  <a:cubicBezTo>
                    <a:pt x="734" y="137"/>
                    <a:pt x="739" y="164"/>
                    <a:pt x="761" y="175"/>
                  </a:cubicBezTo>
                  <a:cubicBezTo>
                    <a:pt x="783" y="203"/>
                    <a:pt x="789" y="230"/>
                    <a:pt x="789" y="263"/>
                  </a:cubicBezTo>
                  <a:cubicBezTo>
                    <a:pt x="772" y="389"/>
                    <a:pt x="471" y="465"/>
                    <a:pt x="373" y="471"/>
                  </a:cubicBezTo>
                  <a:cubicBezTo>
                    <a:pt x="359" y="474"/>
                    <a:pt x="342" y="476"/>
                    <a:pt x="324" y="476"/>
                  </a:cubicBezTo>
                  <a:cubicBezTo>
                    <a:pt x="213" y="476"/>
                    <a:pt x="48" y="417"/>
                    <a:pt x="137" y="290"/>
                  </a:cubicBezTo>
                  <a:cubicBezTo>
                    <a:pt x="235" y="188"/>
                    <a:pt x="484" y="89"/>
                    <a:pt x="657" y="89"/>
                  </a:cubicBezTo>
                  <a:close/>
                  <a:moveTo>
                    <a:pt x="658" y="0"/>
                  </a:moveTo>
                  <a:cubicBezTo>
                    <a:pt x="576" y="0"/>
                    <a:pt x="493" y="23"/>
                    <a:pt x="417" y="44"/>
                  </a:cubicBezTo>
                  <a:cubicBezTo>
                    <a:pt x="274" y="99"/>
                    <a:pt x="1" y="197"/>
                    <a:pt x="44" y="400"/>
                  </a:cubicBezTo>
                  <a:cubicBezTo>
                    <a:pt x="87" y="528"/>
                    <a:pt x="201" y="570"/>
                    <a:pt x="327" y="570"/>
                  </a:cubicBezTo>
                  <a:cubicBezTo>
                    <a:pt x="443" y="570"/>
                    <a:pt x="568" y="535"/>
                    <a:pt x="657" y="498"/>
                  </a:cubicBezTo>
                  <a:cubicBezTo>
                    <a:pt x="822" y="438"/>
                    <a:pt x="953" y="307"/>
                    <a:pt x="827" y="121"/>
                  </a:cubicBezTo>
                  <a:cubicBezTo>
                    <a:pt x="849" y="88"/>
                    <a:pt x="827" y="39"/>
                    <a:pt x="794" y="28"/>
                  </a:cubicBezTo>
                  <a:cubicBezTo>
                    <a:pt x="750" y="8"/>
                    <a:pt x="704" y="0"/>
                    <a:pt x="6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35" name="Google Shape;4135;p29"/>
            <p:cNvSpPr/>
            <p:nvPr/>
          </p:nvSpPr>
          <p:spPr>
            <a:xfrm>
              <a:off x="1125525" y="2672550"/>
              <a:ext cx="49150" cy="30425"/>
            </a:xfrm>
            <a:custGeom>
              <a:avLst/>
              <a:gdLst/>
              <a:ahLst/>
              <a:cxnLst/>
              <a:rect l="l" t="t" r="r" b="b"/>
              <a:pathLst>
                <a:path w="1966" h="1217" extrusionOk="0">
                  <a:moveTo>
                    <a:pt x="637" y="0"/>
                  </a:moveTo>
                  <a:cubicBezTo>
                    <a:pt x="557" y="0"/>
                    <a:pt x="477" y="15"/>
                    <a:pt x="400" y="55"/>
                  </a:cubicBezTo>
                  <a:cubicBezTo>
                    <a:pt x="170" y="164"/>
                    <a:pt x="0" y="460"/>
                    <a:pt x="110" y="711"/>
                  </a:cubicBezTo>
                  <a:cubicBezTo>
                    <a:pt x="214" y="952"/>
                    <a:pt x="466" y="1067"/>
                    <a:pt x="690" y="1149"/>
                  </a:cubicBezTo>
                  <a:cubicBezTo>
                    <a:pt x="853" y="1203"/>
                    <a:pt x="1016" y="1216"/>
                    <a:pt x="1180" y="1216"/>
                  </a:cubicBezTo>
                  <a:cubicBezTo>
                    <a:pt x="1303" y="1216"/>
                    <a:pt x="1425" y="1209"/>
                    <a:pt x="1549" y="1204"/>
                  </a:cubicBezTo>
                  <a:cubicBezTo>
                    <a:pt x="1637" y="1204"/>
                    <a:pt x="1719" y="1204"/>
                    <a:pt x="1807" y="1193"/>
                  </a:cubicBezTo>
                  <a:cubicBezTo>
                    <a:pt x="1834" y="1190"/>
                    <a:pt x="1860" y="1189"/>
                    <a:pt x="1886" y="1189"/>
                  </a:cubicBezTo>
                  <a:cubicBezTo>
                    <a:pt x="1912" y="1189"/>
                    <a:pt x="1938" y="1190"/>
                    <a:pt x="1965" y="1193"/>
                  </a:cubicBezTo>
                  <a:cubicBezTo>
                    <a:pt x="1965" y="1166"/>
                    <a:pt x="1960" y="1133"/>
                    <a:pt x="1960" y="1106"/>
                  </a:cubicBezTo>
                  <a:cubicBezTo>
                    <a:pt x="1938" y="1100"/>
                    <a:pt x="1915" y="1097"/>
                    <a:pt x="1892" y="1097"/>
                  </a:cubicBezTo>
                  <a:cubicBezTo>
                    <a:pt x="1868" y="1097"/>
                    <a:pt x="1845" y="1100"/>
                    <a:pt x="1823" y="1106"/>
                  </a:cubicBezTo>
                  <a:cubicBezTo>
                    <a:pt x="1746" y="1111"/>
                    <a:pt x="1670" y="1117"/>
                    <a:pt x="1593" y="1117"/>
                  </a:cubicBezTo>
                  <a:cubicBezTo>
                    <a:pt x="1464" y="1120"/>
                    <a:pt x="1330" y="1128"/>
                    <a:pt x="1196" y="1128"/>
                  </a:cubicBezTo>
                  <a:cubicBezTo>
                    <a:pt x="1115" y="1128"/>
                    <a:pt x="1033" y="1125"/>
                    <a:pt x="953" y="1117"/>
                  </a:cubicBezTo>
                  <a:cubicBezTo>
                    <a:pt x="728" y="1095"/>
                    <a:pt x="438" y="980"/>
                    <a:pt x="274" y="815"/>
                  </a:cubicBezTo>
                  <a:cubicBezTo>
                    <a:pt x="104" y="629"/>
                    <a:pt x="143" y="400"/>
                    <a:pt x="318" y="230"/>
                  </a:cubicBezTo>
                  <a:cubicBezTo>
                    <a:pt x="407" y="137"/>
                    <a:pt x="528" y="93"/>
                    <a:pt x="652" y="93"/>
                  </a:cubicBezTo>
                  <a:cubicBezTo>
                    <a:pt x="689" y="93"/>
                    <a:pt x="725" y="96"/>
                    <a:pt x="761" y="104"/>
                  </a:cubicBezTo>
                  <a:cubicBezTo>
                    <a:pt x="1029" y="153"/>
                    <a:pt x="1287" y="268"/>
                    <a:pt x="1522" y="410"/>
                  </a:cubicBezTo>
                  <a:cubicBezTo>
                    <a:pt x="1642" y="487"/>
                    <a:pt x="1774" y="564"/>
                    <a:pt x="1883" y="651"/>
                  </a:cubicBezTo>
                  <a:cubicBezTo>
                    <a:pt x="1905" y="668"/>
                    <a:pt x="1916" y="684"/>
                    <a:pt x="1933" y="701"/>
                  </a:cubicBezTo>
                  <a:cubicBezTo>
                    <a:pt x="1933" y="657"/>
                    <a:pt x="1922" y="613"/>
                    <a:pt x="1922" y="569"/>
                  </a:cubicBezTo>
                  <a:lnTo>
                    <a:pt x="1779" y="465"/>
                  </a:lnTo>
                  <a:cubicBezTo>
                    <a:pt x="1632" y="367"/>
                    <a:pt x="1478" y="274"/>
                    <a:pt x="1320" y="192"/>
                  </a:cubicBezTo>
                  <a:cubicBezTo>
                    <a:pt x="1221" y="137"/>
                    <a:pt x="1101" y="98"/>
                    <a:pt x="991" y="66"/>
                  </a:cubicBezTo>
                  <a:cubicBezTo>
                    <a:pt x="877" y="33"/>
                    <a:pt x="756" y="0"/>
                    <a:pt x="637" y="0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36" name="Google Shape;4136;p29"/>
            <p:cNvSpPr/>
            <p:nvPr/>
          </p:nvSpPr>
          <p:spPr>
            <a:xfrm>
              <a:off x="1127700" y="2682125"/>
              <a:ext cx="46550" cy="13975"/>
            </a:xfrm>
            <a:custGeom>
              <a:avLst/>
              <a:gdLst/>
              <a:ahLst/>
              <a:cxnLst/>
              <a:rect l="l" t="t" r="r" b="b"/>
              <a:pathLst>
                <a:path w="1862" h="559" extrusionOk="0">
                  <a:moveTo>
                    <a:pt x="23" y="0"/>
                  </a:moveTo>
                  <a:cubicBezTo>
                    <a:pt x="17" y="27"/>
                    <a:pt x="12" y="66"/>
                    <a:pt x="1" y="93"/>
                  </a:cubicBezTo>
                  <a:cubicBezTo>
                    <a:pt x="99" y="99"/>
                    <a:pt x="187" y="121"/>
                    <a:pt x="286" y="131"/>
                  </a:cubicBezTo>
                  <a:cubicBezTo>
                    <a:pt x="652" y="203"/>
                    <a:pt x="1030" y="285"/>
                    <a:pt x="1391" y="394"/>
                  </a:cubicBezTo>
                  <a:cubicBezTo>
                    <a:pt x="1550" y="438"/>
                    <a:pt x="1709" y="509"/>
                    <a:pt x="1862" y="558"/>
                  </a:cubicBezTo>
                  <a:cubicBezTo>
                    <a:pt x="1862" y="531"/>
                    <a:pt x="1857" y="493"/>
                    <a:pt x="1857" y="460"/>
                  </a:cubicBezTo>
                  <a:cubicBezTo>
                    <a:pt x="1753" y="427"/>
                    <a:pt x="1659" y="394"/>
                    <a:pt x="1561" y="350"/>
                  </a:cubicBezTo>
                  <a:cubicBezTo>
                    <a:pt x="1150" y="208"/>
                    <a:pt x="723" y="126"/>
                    <a:pt x="297" y="44"/>
                  </a:cubicBezTo>
                  <a:cubicBezTo>
                    <a:pt x="209" y="22"/>
                    <a:pt x="116" y="11"/>
                    <a:pt x="23" y="0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37" name="Google Shape;4137;p29"/>
            <p:cNvSpPr/>
            <p:nvPr/>
          </p:nvSpPr>
          <p:spPr>
            <a:xfrm>
              <a:off x="1182450" y="2669550"/>
              <a:ext cx="48600" cy="49525"/>
            </a:xfrm>
            <a:custGeom>
              <a:avLst/>
              <a:gdLst/>
              <a:ahLst/>
              <a:cxnLst/>
              <a:rect l="l" t="t" r="r" b="b"/>
              <a:pathLst>
                <a:path w="1944" h="1981" extrusionOk="0">
                  <a:moveTo>
                    <a:pt x="1426" y="0"/>
                  </a:moveTo>
                  <a:cubicBezTo>
                    <a:pt x="1352" y="0"/>
                    <a:pt x="1277" y="12"/>
                    <a:pt x="1205" y="27"/>
                  </a:cubicBezTo>
                  <a:cubicBezTo>
                    <a:pt x="712" y="136"/>
                    <a:pt x="263" y="640"/>
                    <a:pt x="0" y="1094"/>
                  </a:cubicBezTo>
                  <a:cubicBezTo>
                    <a:pt x="6" y="1138"/>
                    <a:pt x="6" y="1198"/>
                    <a:pt x="17" y="1247"/>
                  </a:cubicBezTo>
                  <a:cubicBezTo>
                    <a:pt x="55" y="1160"/>
                    <a:pt x="110" y="1072"/>
                    <a:pt x="165" y="990"/>
                  </a:cubicBezTo>
                  <a:cubicBezTo>
                    <a:pt x="378" y="667"/>
                    <a:pt x="652" y="377"/>
                    <a:pt x="1002" y="202"/>
                  </a:cubicBezTo>
                  <a:cubicBezTo>
                    <a:pt x="1123" y="142"/>
                    <a:pt x="1265" y="109"/>
                    <a:pt x="1402" y="104"/>
                  </a:cubicBezTo>
                  <a:cubicBezTo>
                    <a:pt x="1418" y="102"/>
                    <a:pt x="1434" y="101"/>
                    <a:pt x="1449" y="101"/>
                  </a:cubicBezTo>
                  <a:cubicBezTo>
                    <a:pt x="1661" y="101"/>
                    <a:pt x="1788" y="240"/>
                    <a:pt x="1834" y="459"/>
                  </a:cubicBezTo>
                  <a:cubicBezTo>
                    <a:pt x="1861" y="602"/>
                    <a:pt x="1861" y="760"/>
                    <a:pt x="1840" y="903"/>
                  </a:cubicBezTo>
                  <a:cubicBezTo>
                    <a:pt x="1807" y="1067"/>
                    <a:pt x="1714" y="1215"/>
                    <a:pt x="1577" y="1313"/>
                  </a:cubicBezTo>
                  <a:cubicBezTo>
                    <a:pt x="1396" y="1434"/>
                    <a:pt x="1205" y="1538"/>
                    <a:pt x="1008" y="1625"/>
                  </a:cubicBezTo>
                  <a:cubicBezTo>
                    <a:pt x="876" y="1691"/>
                    <a:pt x="750" y="1757"/>
                    <a:pt x="603" y="1784"/>
                  </a:cubicBezTo>
                  <a:cubicBezTo>
                    <a:pt x="460" y="1817"/>
                    <a:pt x="323" y="1844"/>
                    <a:pt x="181" y="1871"/>
                  </a:cubicBezTo>
                  <a:cubicBezTo>
                    <a:pt x="143" y="1882"/>
                    <a:pt x="104" y="1888"/>
                    <a:pt x="72" y="1893"/>
                  </a:cubicBezTo>
                  <a:cubicBezTo>
                    <a:pt x="72" y="1921"/>
                    <a:pt x="77" y="1954"/>
                    <a:pt x="77" y="1981"/>
                  </a:cubicBezTo>
                  <a:cubicBezTo>
                    <a:pt x="192" y="1965"/>
                    <a:pt x="307" y="1932"/>
                    <a:pt x="427" y="1915"/>
                  </a:cubicBezTo>
                  <a:cubicBezTo>
                    <a:pt x="515" y="1893"/>
                    <a:pt x="613" y="1882"/>
                    <a:pt x="707" y="1855"/>
                  </a:cubicBezTo>
                  <a:cubicBezTo>
                    <a:pt x="800" y="1822"/>
                    <a:pt x="893" y="1784"/>
                    <a:pt x="980" y="1735"/>
                  </a:cubicBezTo>
                  <a:cubicBezTo>
                    <a:pt x="1199" y="1636"/>
                    <a:pt x="1424" y="1521"/>
                    <a:pt x="1621" y="1379"/>
                  </a:cubicBezTo>
                  <a:cubicBezTo>
                    <a:pt x="1834" y="1226"/>
                    <a:pt x="1944" y="974"/>
                    <a:pt x="1938" y="700"/>
                  </a:cubicBezTo>
                  <a:cubicBezTo>
                    <a:pt x="1938" y="470"/>
                    <a:pt x="1889" y="197"/>
                    <a:pt x="1686" y="65"/>
                  </a:cubicBezTo>
                  <a:cubicBezTo>
                    <a:pt x="1605" y="17"/>
                    <a:pt x="1516" y="0"/>
                    <a:pt x="1426" y="0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38" name="Google Shape;4138;p29"/>
            <p:cNvSpPr/>
            <p:nvPr/>
          </p:nvSpPr>
          <p:spPr>
            <a:xfrm>
              <a:off x="1183400" y="2671850"/>
              <a:ext cx="43675" cy="40250"/>
            </a:xfrm>
            <a:custGeom>
              <a:avLst/>
              <a:gdLst/>
              <a:ahLst/>
              <a:cxnLst/>
              <a:rect l="l" t="t" r="r" b="b"/>
              <a:pathLst>
                <a:path w="1747" h="1610" extrusionOk="0">
                  <a:moveTo>
                    <a:pt x="1687" y="1"/>
                  </a:moveTo>
                  <a:cubicBezTo>
                    <a:pt x="1506" y="126"/>
                    <a:pt x="1320" y="263"/>
                    <a:pt x="1139" y="411"/>
                  </a:cubicBezTo>
                  <a:cubicBezTo>
                    <a:pt x="833" y="646"/>
                    <a:pt x="548" y="909"/>
                    <a:pt x="280" y="1199"/>
                  </a:cubicBezTo>
                  <a:cubicBezTo>
                    <a:pt x="181" y="1292"/>
                    <a:pt x="94" y="1396"/>
                    <a:pt x="1" y="1495"/>
                  </a:cubicBezTo>
                  <a:cubicBezTo>
                    <a:pt x="1" y="1528"/>
                    <a:pt x="6" y="1566"/>
                    <a:pt x="6" y="1610"/>
                  </a:cubicBezTo>
                  <a:lnTo>
                    <a:pt x="34" y="1582"/>
                  </a:lnTo>
                  <a:cubicBezTo>
                    <a:pt x="209" y="1407"/>
                    <a:pt x="373" y="1221"/>
                    <a:pt x="548" y="1041"/>
                  </a:cubicBezTo>
                  <a:cubicBezTo>
                    <a:pt x="805" y="778"/>
                    <a:pt x="1095" y="548"/>
                    <a:pt x="1386" y="329"/>
                  </a:cubicBezTo>
                  <a:cubicBezTo>
                    <a:pt x="1500" y="241"/>
                    <a:pt x="1626" y="154"/>
                    <a:pt x="1747" y="72"/>
                  </a:cubicBezTo>
                  <a:cubicBezTo>
                    <a:pt x="1736" y="44"/>
                    <a:pt x="1714" y="22"/>
                    <a:pt x="1687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39" name="Google Shape;4139;p29"/>
            <p:cNvSpPr/>
            <p:nvPr/>
          </p:nvSpPr>
          <p:spPr>
            <a:xfrm>
              <a:off x="1293150" y="2467675"/>
              <a:ext cx="81575" cy="74900"/>
            </a:xfrm>
            <a:custGeom>
              <a:avLst/>
              <a:gdLst/>
              <a:ahLst/>
              <a:cxnLst/>
              <a:rect l="l" t="t" r="r" b="b"/>
              <a:pathLst>
                <a:path w="3263" h="2996" extrusionOk="0">
                  <a:moveTo>
                    <a:pt x="2002" y="1"/>
                  </a:moveTo>
                  <a:cubicBezTo>
                    <a:pt x="1990" y="1"/>
                    <a:pt x="1978" y="2"/>
                    <a:pt x="1966" y="6"/>
                  </a:cubicBezTo>
                  <a:cubicBezTo>
                    <a:pt x="1944" y="12"/>
                    <a:pt x="1922" y="34"/>
                    <a:pt x="1911" y="56"/>
                  </a:cubicBezTo>
                  <a:cubicBezTo>
                    <a:pt x="1862" y="116"/>
                    <a:pt x="1829" y="182"/>
                    <a:pt x="1796" y="253"/>
                  </a:cubicBezTo>
                  <a:cubicBezTo>
                    <a:pt x="1730" y="390"/>
                    <a:pt x="1708" y="532"/>
                    <a:pt x="1692" y="674"/>
                  </a:cubicBezTo>
                  <a:cubicBezTo>
                    <a:pt x="1665" y="860"/>
                    <a:pt x="1659" y="1046"/>
                    <a:pt x="1615" y="1222"/>
                  </a:cubicBezTo>
                  <a:cubicBezTo>
                    <a:pt x="1607" y="1243"/>
                    <a:pt x="1591" y="1254"/>
                    <a:pt x="1574" y="1254"/>
                  </a:cubicBezTo>
                  <a:cubicBezTo>
                    <a:pt x="1558" y="1254"/>
                    <a:pt x="1541" y="1243"/>
                    <a:pt x="1533" y="1222"/>
                  </a:cubicBezTo>
                  <a:cubicBezTo>
                    <a:pt x="1511" y="1112"/>
                    <a:pt x="1506" y="1003"/>
                    <a:pt x="1484" y="893"/>
                  </a:cubicBezTo>
                  <a:cubicBezTo>
                    <a:pt x="1451" y="674"/>
                    <a:pt x="1418" y="444"/>
                    <a:pt x="1292" y="253"/>
                  </a:cubicBezTo>
                  <a:cubicBezTo>
                    <a:pt x="1265" y="209"/>
                    <a:pt x="1232" y="182"/>
                    <a:pt x="1188" y="154"/>
                  </a:cubicBezTo>
                  <a:cubicBezTo>
                    <a:pt x="1134" y="121"/>
                    <a:pt x="1073" y="94"/>
                    <a:pt x="1013" y="83"/>
                  </a:cubicBezTo>
                  <a:cubicBezTo>
                    <a:pt x="986" y="78"/>
                    <a:pt x="961" y="76"/>
                    <a:pt x="939" y="76"/>
                  </a:cubicBezTo>
                  <a:cubicBezTo>
                    <a:pt x="780" y="76"/>
                    <a:pt x="729" y="190"/>
                    <a:pt x="690" y="368"/>
                  </a:cubicBezTo>
                  <a:cubicBezTo>
                    <a:pt x="663" y="603"/>
                    <a:pt x="679" y="833"/>
                    <a:pt x="718" y="1057"/>
                  </a:cubicBezTo>
                  <a:cubicBezTo>
                    <a:pt x="745" y="1205"/>
                    <a:pt x="778" y="1353"/>
                    <a:pt x="827" y="1490"/>
                  </a:cubicBezTo>
                  <a:cubicBezTo>
                    <a:pt x="849" y="1523"/>
                    <a:pt x="849" y="1566"/>
                    <a:pt x="816" y="1577"/>
                  </a:cubicBezTo>
                  <a:cubicBezTo>
                    <a:pt x="811" y="1580"/>
                    <a:pt x="806" y="1581"/>
                    <a:pt x="801" y="1581"/>
                  </a:cubicBezTo>
                  <a:cubicBezTo>
                    <a:pt x="783" y="1581"/>
                    <a:pt x="766" y="1567"/>
                    <a:pt x="761" y="1550"/>
                  </a:cubicBezTo>
                  <a:cubicBezTo>
                    <a:pt x="750" y="1545"/>
                    <a:pt x="750" y="1539"/>
                    <a:pt x="745" y="1534"/>
                  </a:cubicBezTo>
                  <a:cubicBezTo>
                    <a:pt x="712" y="1462"/>
                    <a:pt x="679" y="1402"/>
                    <a:pt x="641" y="1342"/>
                  </a:cubicBezTo>
                  <a:cubicBezTo>
                    <a:pt x="581" y="1238"/>
                    <a:pt x="526" y="1134"/>
                    <a:pt x="449" y="1046"/>
                  </a:cubicBezTo>
                  <a:cubicBezTo>
                    <a:pt x="388" y="981"/>
                    <a:pt x="294" y="907"/>
                    <a:pt x="202" y="907"/>
                  </a:cubicBezTo>
                  <a:cubicBezTo>
                    <a:pt x="171" y="907"/>
                    <a:pt x="140" y="916"/>
                    <a:pt x="110" y="937"/>
                  </a:cubicBezTo>
                  <a:cubicBezTo>
                    <a:pt x="6" y="1030"/>
                    <a:pt x="6" y="1205"/>
                    <a:pt x="1" y="1342"/>
                  </a:cubicBezTo>
                  <a:cubicBezTo>
                    <a:pt x="1" y="1517"/>
                    <a:pt x="39" y="1703"/>
                    <a:pt x="116" y="1867"/>
                  </a:cubicBezTo>
                  <a:cubicBezTo>
                    <a:pt x="274" y="2283"/>
                    <a:pt x="614" y="2595"/>
                    <a:pt x="1008" y="2771"/>
                  </a:cubicBezTo>
                  <a:cubicBezTo>
                    <a:pt x="1177" y="2853"/>
                    <a:pt x="1363" y="2935"/>
                    <a:pt x="1555" y="2957"/>
                  </a:cubicBezTo>
                  <a:lnTo>
                    <a:pt x="1615" y="2957"/>
                  </a:lnTo>
                  <a:cubicBezTo>
                    <a:pt x="1621" y="2957"/>
                    <a:pt x="1626" y="2951"/>
                    <a:pt x="1637" y="2951"/>
                  </a:cubicBezTo>
                  <a:cubicBezTo>
                    <a:pt x="1654" y="2951"/>
                    <a:pt x="1670" y="2957"/>
                    <a:pt x="1692" y="2957"/>
                  </a:cubicBezTo>
                  <a:cubicBezTo>
                    <a:pt x="1759" y="2963"/>
                    <a:pt x="1819" y="2966"/>
                    <a:pt x="1879" y="2966"/>
                  </a:cubicBezTo>
                  <a:cubicBezTo>
                    <a:pt x="1922" y="2966"/>
                    <a:pt x="1964" y="2964"/>
                    <a:pt x="2009" y="2962"/>
                  </a:cubicBezTo>
                  <a:cubicBezTo>
                    <a:pt x="2013" y="2962"/>
                    <a:pt x="2016" y="2961"/>
                    <a:pt x="2019" y="2961"/>
                  </a:cubicBezTo>
                  <a:cubicBezTo>
                    <a:pt x="2044" y="2961"/>
                    <a:pt x="2054" y="2980"/>
                    <a:pt x="2059" y="2995"/>
                  </a:cubicBezTo>
                  <a:cubicBezTo>
                    <a:pt x="2163" y="2979"/>
                    <a:pt x="2256" y="2929"/>
                    <a:pt x="2354" y="2886"/>
                  </a:cubicBezTo>
                  <a:cubicBezTo>
                    <a:pt x="2414" y="2858"/>
                    <a:pt x="2486" y="2825"/>
                    <a:pt x="2540" y="2787"/>
                  </a:cubicBezTo>
                  <a:cubicBezTo>
                    <a:pt x="2672" y="2678"/>
                    <a:pt x="2781" y="2541"/>
                    <a:pt x="2891" y="2404"/>
                  </a:cubicBezTo>
                  <a:cubicBezTo>
                    <a:pt x="3175" y="2048"/>
                    <a:pt x="3263" y="1561"/>
                    <a:pt x="3257" y="1107"/>
                  </a:cubicBezTo>
                  <a:cubicBezTo>
                    <a:pt x="3257" y="899"/>
                    <a:pt x="3192" y="669"/>
                    <a:pt x="3006" y="526"/>
                  </a:cubicBezTo>
                  <a:cubicBezTo>
                    <a:pt x="2968" y="493"/>
                    <a:pt x="2930" y="480"/>
                    <a:pt x="2893" y="480"/>
                  </a:cubicBezTo>
                  <a:cubicBezTo>
                    <a:pt x="2802" y="480"/>
                    <a:pt x="2718" y="563"/>
                    <a:pt x="2655" y="641"/>
                  </a:cubicBezTo>
                  <a:cubicBezTo>
                    <a:pt x="2513" y="833"/>
                    <a:pt x="2442" y="1079"/>
                    <a:pt x="2382" y="1315"/>
                  </a:cubicBezTo>
                  <a:cubicBezTo>
                    <a:pt x="2371" y="1375"/>
                    <a:pt x="2354" y="1430"/>
                    <a:pt x="2343" y="1484"/>
                  </a:cubicBezTo>
                  <a:cubicBezTo>
                    <a:pt x="2332" y="1506"/>
                    <a:pt x="2316" y="1517"/>
                    <a:pt x="2294" y="1517"/>
                  </a:cubicBezTo>
                  <a:cubicBezTo>
                    <a:pt x="2272" y="1517"/>
                    <a:pt x="2250" y="1495"/>
                    <a:pt x="2250" y="1468"/>
                  </a:cubicBezTo>
                  <a:cubicBezTo>
                    <a:pt x="2256" y="1413"/>
                    <a:pt x="2267" y="1369"/>
                    <a:pt x="2272" y="1315"/>
                  </a:cubicBezTo>
                  <a:cubicBezTo>
                    <a:pt x="2305" y="948"/>
                    <a:pt x="2354" y="510"/>
                    <a:pt x="2195" y="176"/>
                  </a:cubicBezTo>
                  <a:cubicBezTo>
                    <a:pt x="2162" y="99"/>
                    <a:pt x="2090" y="1"/>
                    <a:pt x="2002" y="1"/>
                  </a:cubicBezTo>
                  <a:close/>
                </a:path>
              </a:pathLst>
            </a:custGeom>
            <a:solidFill>
              <a:srgbClr val="F7B6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40" name="Google Shape;4140;p29"/>
            <p:cNvSpPr/>
            <p:nvPr/>
          </p:nvSpPr>
          <p:spPr>
            <a:xfrm>
              <a:off x="1385925" y="2525300"/>
              <a:ext cx="93350" cy="95000"/>
            </a:xfrm>
            <a:custGeom>
              <a:avLst/>
              <a:gdLst/>
              <a:ahLst/>
              <a:cxnLst/>
              <a:rect l="l" t="t" r="r" b="b"/>
              <a:pathLst>
                <a:path w="3734" h="3800" extrusionOk="0">
                  <a:moveTo>
                    <a:pt x="1264" y="1"/>
                  </a:moveTo>
                  <a:cubicBezTo>
                    <a:pt x="1204" y="1"/>
                    <a:pt x="1144" y="19"/>
                    <a:pt x="1095" y="61"/>
                  </a:cubicBezTo>
                  <a:cubicBezTo>
                    <a:pt x="1046" y="110"/>
                    <a:pt x="1019" y="170"/>
                    <a:pt x="991" y="236"/>
                  </a:cubicBezTo>
                  <a:cubicBezTo>
                    <a:pt x="876" y="471"/>
                    <a:pt x="822" y="745"/>
                    <a:pt x="805" y="1013"/>
                  </a:cubicBezTo>
                  <a:cubicBezTo>
                    <a:pt x="789" y="1292"/>
                    <a:pt x="827" y="1566"/>
                    <a:pt x="827" y="1839"/>
                  </a:cubicBezTo>
                  <a:cubicBezTo>
                    <a:pt x="824" y="1868"/>
                    <a:pt x="805" y="1882"/>
                    <a:pt x="784" y="1882"/>
                  </a:cubicBezTo>
                  <a:cubicBezTo>
                    <a:pt x="766" y="1882"/>
                    <a:pt x="747" y="1871"/>
                    <a:pt x="740" y="1850"/>
                  </a:cubicBezTo>
                  <a:cubicBezTo>
                    <a:pt x="701" y="1757"/>
                    <a:pt x="668" y="1675"/>
                    <a:pt x="630" y="1588"/>
                  </a:cubicBezTo>
                  <a:cubicBezTo>
                    <a:pt x="559" y="1451"/>
                    <a:pt x="471" y="1287"/>
                    <a:pt x="318" y="1232"/>
                  </a:cubicBezTo>
                  <a:cubicBezTo>
                    <a:pt x="302" y="1226"/>
                    <a:pt x="285" y="1221"/>
                    <a:pt x="263" y="1221"/>
                  </a:cubicBezTo>
                  <a:cubicBezTo>
                    <a:pt x="192" y="1221"/>
                    <a:pt x="127" y="1281"/>
                    <a:pt x="94" y="1347"/>
                  </a:cubicBezTo>
                  <a:cubicBezTo>
                    <a:pt x="66" y="1402"/>
                    <a:pt x="61" y="1456"/>
                    <a:pt x="55" y="1522"/>
                  </a:cubicBezTo>
                  <a:cubicBezTo>
                    <a:pt x="1" y="1960"/>
                    <a:pt x="110" y="2414"/>
                    <a:pt x="335" y="2786"/>
                  </a:cubicBezTo>
                  <a:cubicBezTo>
                    <a:pt x="450" y="2983"/>
                    <a:pt x="614" y="3148"/>
                    <a:pt x="794" y="3290"/>
                  </a:cubicBezTo>
                  <a:cubicBezTo>
                    <a:pt x="937" y="3416"/>
                    <a:pt x="1095" y="3531"/>
                    <a:pt x="1265" y="3618"/>
                  </a:cubicBezTo>
                  <a:lnTo>
                    <a:pt x="1347" y="3662"/>
                  </a:lnTo>
                  <a:cubicBezTo>
                    <a:pt x="1435" y="3700"/>
                    <a:pt x="1533" y="3739"/>
                    <a:pt x="1626" y="3755"/>
                  </a:cubicBezTo>
                  <a:cubicBezTo>
                    <a:pt x="1643" y="3755"/>
                    <a:pt x="1648" y="3766"/>
                    <a:pt x="1654" y="3766"/>
                  </a:cubicBezTo>
                  <a:lnTo>
                    <a:pt x="1670" y="3766"/>
                  </a:lnTo>
                  <a:cubicBezTo>
                    <a:pt x="1676" y="3766"/>
                    <a:pt x="1687" y="3772"/>
                    <a:pt x="1697" y="3772"/>
                  </a:cubicBezTo>
                  <a:lnTo>
                    <a:pt x="1730" y="3772"/>
                  </a:lnTo>
                  <a:cubicBezTo>
                    <a:pt x="1796" y="3783"/>
                    <a:pt x="1873" y="3783"/>
                    <a:pt x="1944" y="3799"/>
                  </a:cubicBezTo>
                  <a:cubicBezTo>
                    <a:pt x="2064" y="3772"/>
                    <a:pt x="2196" y="3739"/>
                    <a:pt x="2305" y="3695"/>
                  </a:cubicBezTo>
                  <a:cubicBezTo>
                    <a:pt x="2420" y="3657"/>
                    <a:pt x="2529" y="3613"/>
                    <a:pt x="2633" y="3547"/>
                  </a:cubicBezTo>
                  <a:cubicBezTo>
                    <a:pt x="2907" y="3345"/>
                    <a:pt x="3132" y="3098"/>
                    <a:pt x="3312" y="2814"/>
                  </a:cubicBezTo>
                  <a:cubicBezTo>
                    <a:pt x="3405" y="2671"/>
                    <a:pt x="3482" y="2524"/>
                    <a:pt x="3542" y="2370"/>
                  </a:cubicBezTo>
                  <a:cubicBezTo>
                    <a:pt x="3597" y="2212"/>
                    <a:pt x="3652" y="2069"/>
                    <a:pt x="3684" y="1911"/>
                  </a:cubicBezTo>
                  <a:cubicBezTo>
                    <a:pt x="3723" y="1725"/>
                    <a:pt x="3734" y="1533"/>
                    <a:pt x="3723" y="1341"/>
                  </a:cubicBezTo>
                  <a:cubicBezTo>
                    <a:pt x="3706" y="1221"/>
                    <a:pt x="3684" y="1062"/>
                    <a:pt x="3564" y="1007"/>
                  </a:cubicBezTo>
                  <a:cubicBezTo>
                    <a:pt x="3542" y="1001"/>
                    <a:pt x="3520" y="998"/>
                    <a:pt x="3498" y="998"/>
                  </a:cubicBezTo>
                  <a:cubicBezTo>
                    <a:pt x="3325" y="998"/>
                    <a:pt x="3163" y="1192"/>
                    <a:pt x="3066" y="1314"/>
                  </a:cubicBezTo>
                  <a:cubicBezTo>
                    <a:pt x="2913" y="1522"/>
                    <a:pt x="2792" y="1746"/>
                    <a:pt x="2683" y="1976"/>
                  </a:cubicBezTo>
                  <a:cubicBezTo>
                    <a:pt x="2672" y="1998"/>
                    <a:pt x="2666" y="2020"/>
                    <a:pt x="2644" y="2031"/>
                  </a:cubicBezTo>
                  <a:cubicBezTo>
                    <a:pt x="2638" y="2035"/>
                    <a:pt x="2630" y="2037"/>
                    <a:pt x="2623" y="2037"/>
                  </a:cubicBezTo>
                  <a:cubicBezTo>
                    <a:pt x="2594" y="2037"/>
                    <a:pt x="2566" y="2007"/>
                    <a:pt x="2579" y="1976"/>
                  </a:cubicBezTo>
                  <a:cubicBezTo>
                    <a:pt x="2644" y="1774"/>
                    <a:pt x="2710" y="1577"/>
                    <a:pt x="2765" y="1369"/>
                  </a:cubicBezTo>
                  <a:cubicBezTo>
                    <a:pt x="2831" y="1122"/>
                    <a:pt x="2891" y="871"/>
                    <a:pt x="2874" y="619"/>
                  </a:cubicBezTo>
                  <a:cubicBezTo>
                    <a:pt x="2863" y="487"/>
                    <a:pt x="2836" y="345"/>
                    <a:pt x="2737" y="247"/>
                  </a:cubicBezTo>
                  <a:cubicBezTo>
                    <a:pt x="2681" y="199"/>
                    <a:pt x="2620" y="178"/>
                    <a:pt x="2558" y="178"/>
                  </a:cubicBezTo>
                  <a:cubicBezTo>
                    <a:pt x="2408" y="178"/>
                    <a:pt x="2257" y="297"/>
                    <a:pt x="2179" y="433"/>
                  </a:cubicBezTo>
                  <a:cubicBezTo>
                    <a:pt x="2081" y="581"/>
                    <a:pt x="2015" y="767"/>
                    <a:pt x="1960" y="947"/>
                  </a:cubicBezTo>
                  <a:cubicBezTo>
                    <a:pt x="1900" y="1139"/>
                    <a:pt x="1840" y="1330"/>
                    <a:pt x="1796" y="1527"/>
                  </a:cubicBezTo>
                  <a:cubicBezTo>
                    <a:pt x="1796" y="1555"/>
                    <a:pt x="1784" y="1591"/>
                    <a:pt x="1754" y="1591"/>
                  </a:cubicBezTo>
                  <a:cubicBezTo>
                    <a:pt x="1748" y="1591"/>
                    <a:pt x="1742" y="1590"/>
                    <a:pt x="1736" y="1588"/>
                  </a:cubicBezTo>
                  <a:cubicBezTo>
                    <a:pt x="1714" y="1582"/>
                    <a:pt x="1703" y="1560"/>
                    <a:pt x="1703" y="1538"/>
                  </a:cubicBezTo>
                  <a:cubicBezTo>
                    <a:pt x="1714" y="1265"/>
                    <a:pt x="1730" y="1002"/>
                    <a:pt x="1725" y="728"/>
                  </a:cubicBezTo>
                  <a:cubicBezTo>
                    <a:pt x="1714" y="493"/>
                    <a:pt x="1659" y="247"/>
                    <a:pt x="1489" y="88"/>
                  </a:cubicBezTo>
                  <a:cubicBezTo>
                    <a:pt x="1430" y="34"/>
                    <a:pt x="1346" y="1"/>
                    <a:pt x="1264" y="1"/>
                  </a:cubicBezTo>
                  <a:close/>
                </a:path>
              </a:pathLst>
            </a:custGeom>
            <a:solidFill>
              <a:srgbClr val="F7B6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41" name="Google Shape;4141;p29"/>
            <p:cNvSpPr/>
            <p:nvPr/>
          </p:nvSpPr>
          <p:spPr>
            <a:xfrm>
              <a:off x="1209125" y="2526600"/>
              <a:ext cx="69825" cy="64400"/>
            </a:xfrm>
            <a:custGeom>
              <a:avLst/>
              <a:gdLst/>
              <a:ahLst/>
              <a:cxnLst/>
              <a:rect l="l" t="t" r="r" b="b"/>
              <a:pathLst>
                <a:path w="2793" h="2576" extrusionOk="0">
                  <a:moveTo>
                    <a:pt x="1715" y="0"/>
                  </a:moveTo>
                  <a:cubicBezTo>
                    <a:pt x="1682" y="0"/>
                    <a:pt x="1650" y="13"/>
                    <a:pt x="1626" y="47"/>
                  </a:cubicBezTo>
                  <a:cubicBezTo>
                    <a:pt x="1555" y="156"/>
                    <a:pt x="1528" y="277"/>
                    <a:pt x="1506" y="403"/>
                  </a:cubicBezTo>
                  <a:cubicBezTo>
                    <a:pt x="1479" y="583"/>
                    <a:pt x="1479" y="775"/>
                    <a:pt x="1468" y="966"/>
                  </a:cubicBezTo>
                  <a:cubicBezTo>
                    <a:pt x="1465" y="991"/>
                    <a:pt x="1444" y="1004"/>
                    <a:pt x="1423" y="1004"/>
                  </a:cubicBezTo>
                  <a:cubicBezTo>
                    <a:pt x="1408" y="1004"/>
                    <a:pt x="1393" y="997"/>
                    <a:pt x="1386" y="983"/>
                  </a:cubicBezTo>
                  <a:cubicBezTo>
                    <a:pt x="1358" y="928"/>
                    <a:pt x="1353" y="868"/>
                    <a:pt x="1331" y="813"/>
                  </a:cubicBezTo>
                  <a:cubicBezTo>
                    <a:pt x="1282" y="638"/>
                    <a:pt x="1221" y="468"/>
                    <a:pt x="1095" y="337"/>
                  </a:cubicBezTo>
                  <a:cubicBezTo>
                    <a:pt x="1049" y="287"/>
                    <a:pt x="978" y="234"/>
                    <a:pt x="908" y="234"/>
                  </a:cubicBezTo>
                  <a:cubicBezTo>
                    <a:pt x="879" y="234"/>
                    <a:pt x="849" y="243"/>
                    <a:pt x="822" y="266"/>
                  </a:cubicBezTo>
                  <a:cubicBezTo>
                    <a:pt x="783" y="293"/>
                    <a:pt x="751" y="331"/>
                    <a:pt x="723" y="381"/>
                  </a:cubicBezTo>
                  <a:cubicBezTo>
                    <a:pt x="685" y="435"/>
                    <a:pt x="658" y="496"/>
                    <a:pt x="641" y="556"/>
                  </a:cubicBezTo>
                  <a:cubicBezTo>
                    <a:pt x="575" y="830"/>
                    <a:pt x="652" y="1120"/>
                    <a:pt x="740" y="1377"/>
                  </a:cubicBezTo>
                  <a:cubicBezTo>
                    <a:pt x="756" y="1415"/>
                    <a:pt x="767" y="1454"/>
                    <a:pt x="783" y="1486"/>
                  </a:cubicBezTo>
                  <a:cubicBezTo>
                    <a:pt x="805" y="1536"/>
                    <a:pt x="871" y="1612"/>
                    <a:pt x="811" y="1645"/>
                  </a:cubicBezTo>
                  <a:cubicBezTo>
                    <a:pt x="805" y="1647"/>
                    <a:pt x="799" y="1648"/>
                    <a:pt x="794" y="1648"/>
                  </a:cubicBezTo>
                  <a:cubicBezTo>
                    <a:pt x="746" y="1648"/>
                    <a:pt x="727" y="1565"/>
                    <a:pt x="707" y="1530"/>
                  </a:cubicBezTo>
                  <a:cubicBezTo>
                    <a:pt x="647" y="1432"/>
                    <a:pt x="592" y="1333"/>
                    <a:pt x="515" y="1251"/>
                  </a:cubicBezTo>
                  <a:cubicBezTo>
                    <a:pt x="446" y="1182"/>
                    <a:pt x="359" y="1117"/>
                    <a:pt x="263" y="1117"/>
                  </a:cubicBezTo>
                  <a:cubicBezTo>
                    <a:pt x="252" y="1117"/>
                    <a:pt x="241" y="1118"/>
                    <a:pt x="231" y="1120"/>
                  </a:cubicBezTo>
                  <a:cubicBezTo>
                    <a:pt x="187" y="1125"/>
                    <a:pt x="132" y="1142"/>
                    <a:pt x="105" y="1180"/>
                  </a:cubicBezTo>
                  <a:cubicBezTo>
                    <a:pt x="1" y="1317"/>
                    <a:pt x="66" y="1607"/>
                    <a:pt x="110" y="1755"/>
                  </a:cubicBezTo>
                  <a:cubicBezTo>
                    <a:pt x="187" y="1963"/>
                    <a:pt x="324" y="2154"/>
                    <a:pt x="482" y="2297"/>
                  </a:cubicBezTo>
                  <a:cubicBezTo>
                    <a:pt x="721" y="2493"/>
                    <a:pt x="1032" y="2576"/>
                    <a:pt x="1335" y="2576"/>
                  </a:cubicBezTo>
                  <a:cubicBezTo>
                    <a:pt x="1344" y="2576"/>
                    <a:pt x="1354" y="2576"/>
                    <a:pt x="1364" y="2576"/>
                  </a:cubicBezTo>
                  <a:lnTo>
                    <a:pt x="1479" y="2576"/>
                  </a:lnTo>
                  <a:cubicBezTo>
                    <a:pt x="1544" y="2570"/>
                    <a:pt x="1610" y="2565"/>
                    <a:pt x="1670" y="2548"/>
                  </a:cubicBezTo>
                  <a:cubicBezTo>
                    <a:pt x="1681" y="2543"/>
                    <a:pt x="1692" y="2543"/>
                    <a:pt x="1698" y="2543"/>
                  </a:cubicBezTo>
                  <a:cubicBezTo>
                    <a:pt x="1703" y="2537"/>
                    <a:pt x="1714" y="2526"/>
                    <a:pt x="1719" y="2526"/>
                  </a:cubicBezTo>
                  <a:cubicBezTo>
                    <a:pt x="1725" y="2526"/>
                    <a:pt x="1741" y="2521"/>
                    <a:pt x="1752" y="2521"/>
                  </a:cubicBezTo>
                  <a:cubicBezTo>
                    <a:pt x="1802" y="2510"/>
                    <a:pt x="1851" y="2499"/>
                    <a:pt x="1900" y="2483"/>
                  </a:cubicBezTo>
                  <a:cubicBezTo>
                    <a:pt x="1988" y="2439"/>
                    <a:pt x="2053" y="2401"/>
                    <a:pt x="2135" y="2346"/>
                  </a:cubicBezTo>
                  <a:cubicBezTo>
                    <a:pt x="2229" y="2291"/>
                    <a:pt x="2316" y="2225"/>
                    <a:pt x="2382" y="2143"/>
                  </a:cubicBezTo>
                  <a:cubicBezTo>
                    <a:pt x="2601" y="1853"/>
                    <a:pt x="2759" y="1497"/>
                    <a:pt x="2781" y="1120"/>
                  </a:cubicBezTo>
                  <a:cubicBezTo>
                    <a:pt x="2792" y="895"/>
                    <a:pt x="2770" y="622"/>
                    <a:pt x="2584" y="474"/>
                  </a:cubicBezTo>
                  <a:cubicBezTo>
                    <a:pt x="2569" y="463"/>
                    <a:pt x="2553" y="459"/>
                    <a:pt x="2539" y="459"/>
                  </a:cubicBezTo>
                  <a:cubicBezTo>
                    <a:pt x="2517" y="459"/>
                    <a:pt x="2497" y="467"/>
                    <a:pt x="2480" y="474"/>
                  </a:cubicBezTo>
                  <a:cubicBezTo>
                    <a:pt x="2437" y="512"/>
                    <a:pt x="2404" y="545"/>
                    <a:pt x="2371" y="583"/>
                  </a:cubicBezTo>
                  <a:cubicBezTo>
                    <a:pt x="2267" y="715"/>
                    <a:pt x="2174" y="851"/>
                    <a:pt x="2103" y="1010"/>
                  </a:cubicBezTo>
                  <a:cubicBezTo>
                    <a:pt x="2092" y="1032"/>
                    <a:pt x="2075" y="1059"/>
                    <a:pt x="2070" y="1087"/>
                  </a:cubicBezTo>
                  <a:cubicBezTo>
                    <a:pt x="2064" y="1120"/>
                    <a:pt x="2048" y="1158"/>
                    <a:pt x="2015" y="1158"/>
                  </a:cubicBezTo>
                  <a:cubicBezTo>
                    <a:pt x="1999" y="1158"/>
                    <a:pt x="1982" y="1147"/>
                    <a:pt x="1971" y="1131"/>
                  </a:cubicBezTo>
                  <a:cubicBezTo>
                    <a:pt x="1966" y="1120"/>
                    <a:pt x="1966" y="1103"/>
                    <a:pt x="1966" y="1092"/>
                  </a:cubicBezTo>
                  <a:cubicBezTo>
                    <a:pt x="1988" y="950"/>
                    <a:pt x="1999" y="802"/>
                    <a:pt x="2010" y="660"/>
                  </a:cubicBezTo>
                  <a:cubicBezTo>
                    <a:pt x="2010" y="463"/>
                    <a:pt x="2010" y="238"/>
                    <a:pt x="1878" y="80"/>
                  </a:cubicBezTo>
                  <a:cubicBezTo>
                    <a:pt x="1840" y="41"/>
                    <a:pt x="1774" y="0"/>
                    <a:pt x="1715" y="0"/>
                  </a:cubicBezTo>
                  <a:close/>
                </a:path>
              </a:pathLst>
            </a:custGeom>
            <a:solidFill>
              <a:srgbClr val="F7B6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42" name="Google Shape;4142;p29"/>
            <p:cNvSpPr/>
            <p:nvPr/>
          </p:nvSpPr>
          <p:spPr>
            <a:xfrm>
              <a:off x="1333250" y="2543900"/>
              <a:ext cx="93075" cy="182575"/>
            </a:xfrm>
            <a:custGeom>
              <a:avLst/>
              <a:gdLst/>
              <a:ahLst/>
              <a:cxnLst/>
              <a:rect l="l" t="t" r="r" b="b"/>
              <a:pathLst>
                <a:path w="3723" h="7303" extrusionOk="0">
                  <a:moveTo>
                    <a:pt x="55" y="1"/>
                  </a:moveTo>
                  <a:lnTo>
                    <a:pt x="55" y="23"/>
                  </a:lnTo>
                  <a:lnTo>
                    <a:pt x="55" y="203"/>
                  </a:lnTo>
                  <a:lnTo>
                    <a:pt x="55" y="466"/>
                  </a:lnTo>
                  <a:cubicBezTo>
                    <a:pt x="61" y="565"/>
                    <a:pt x="61" y="652"/>
                    <a:pt x="61" y="751"/>
                  </a:cubicBezTo>
                  <a:cubicBezTo>
                    <a:pt x="61" y="866"/>
                    <a:pt x="66" y="981"/>
                    <a:pt x="66" y="1095"/>
                  </a:cubicBezTo>
                  <a:cubicBezTo>
                    <a:pt x="71" y="1216"/>
                    <a:pt x="71" y="1336"/>
                    <a:pt x="71" y="1451"/>
                  </a:cubicBezTo>
                  <a:lnTo>
                    <a:pt x="71" y="1550"/>
                  </a:lnTo>
                  <a:lnTo>
                    <a:pt x="71" y="1632"/>
                  </a:lnTo>
                  <a:lnTo>
                    <a:pt x="71" y="1665"/>
                  </a:lnTo>
                  <a:cubicBezTo>
                    <a:pt x="88" y="1692"/>
                    <a:pt x="93" y="1725"/>
                    <a:pt x="110" y="1752"/>
                  </a:cubicBezTo>
                  <a:cubicBezTo>
                    <a:pt x="93" y="1752"/>
                    <a:pt x="88" y="1747"/>
                    <a:pt x="71" y="1747"/>
                  </a:cubicBezTo>
                  <a:lnTo>
                    <a:pt x="71" y="1845"/>
                  </a:lnTo>
                  <a:lnTo>
                    <a:pt x="71" y="1900"/>
                  </a:lnTo>
                  <a:lnTo>
                    <a:pt x="71" y="2070"/>
                  </a:lnTo>
                  <a:lnTo>
                    <a:pt x="71" y="2157"/>
                  </a:lnTo>
                  <a:cubicBezTo>
                    <a:pt x="71" y="2239"/>
                    <a:pt x="71" y="2322"/>
                    <a:pt x="66" y="2404"/>
                  </a:cubicBezTo>
                  <a:cubicBezTo>
                    <a:pt x="33" y="3143"/>
                    <a:pt x="0" y="3887"/>
                    <a:pt x="44" y="4626"/>
                  </a:cubicBezTo>
                  <a:cubicBezTo>
                    <a:pt x="55" y="4774"/>
                    <a:pt x="61" y="4911"/>
                    <a:pt x="71" y="5053"/>
                  </a:cubicBezTo>
                  <a:lnTo>
                    <a:pt x="71" y="5075"/>
                  </a:lnTo>
                  <a:cubicBezTo>
                    <a:pt x="82" y="5080"/>
                    <a:pt x="82" y="5080"/>
                    <a:pt x="82" y="5086"/>
                  </a:cubicBezTo>
                  <a:lnTo>
                    <a:pt x="82" y="5091"/>
                  </a:lnTo>
                  <a:lnTo>
                    <a:pt x="82" y="5108"/>
                  </a:lnTo>
                  <a:cubicBezTo>
                    <a:pt x="82" y="5113"/>
                    <a:pt x="82" y="5119"/>
                    <a:pt x="71" y="5130"/>
                  </a:cubicBezTo>
                  <a:cubicBezTo>
                    <a:pt x="82" y="5239"/>
                    <a:pt x="93" y="5354"/>
                    <a:pt x="99" y="5463"/>
                  </a:cubicBezTo>
                  <a:cubicBezTo>
                    <a:pt x="99" y="5491"/>
                    <a:pt x="110" y="5524"/>
                    <a:pt x="110" y="5551"/>
                  </a:cubicBezTo>
                  <a:cubicBezTo>
                    <a:pt x="115" y="5682"/>
                    <a:pt x="126" y="5803"/>
                    <a:pt x="143" y="5934"/>
                  </a:cubicBezTo>
                  <a:cubicBezTo>
                    <a:pt x="148" y="6065"/>
                    <a:pt x="165" y="6186"/>
                    <a:pt x="175" y="6317"/>
                  </a:cubicBezTo>
                  <a:cubicBezTo>
                    <a:pt x="181" y="6443"/>
                    <a:pt x="197" y="6564"/>
                    <a:pt x="208" y="6689"/>
                  </a:cubicBezTo>
                  <a:cubicBezTo>
                    <a:pt x="219" y="6728"/>
                    <a:pt x="219" y="6772"/>
                    <a:pt x="225" y="6810"/>
                  </a:cubicBezTo>
                  <a:cubicBezTo>
                    <a:pt x="236" y="6974"/>
                    <a:pt x="258" y="7138"/>
                    <a:pt x="285" y="7303"/>
                  </a:cubicBezTo>
                  <a:lnTo>
                    <a:pt x="564" y="7303"/>
                  </a:lnTo>
                  <a:cubicBezTo>
                    <a:pt x="564" y="7270"/>
                    <a:pt x="559" y="7226"/>
                    <a:pt x="553" y="7193"/>
                  </a:cubicBezTo>
                  <a:cubicBezTo>
                    <a:pt x="548" y="7166"/>
                    <a:pt x="548" y="7144"/>
                    <a:pt x="537" y="7116"/>
                  </a:cubicBezTo>
                  <a:cubicBezTo>
                    <a:pt x="526" y="7045"/>
                    <a:pt x="520" y="6974"/>
                    <a:pt x="504" y="6897"/>
                  </a:cubicBezTo>
                  <a:cubicBezTo>
                    <a:pt x="498" y="6870"/>
                    <a:pt x="498" y="6837"/>
                    <a:pt x="493" y="6810"/>
                  </a:cubicBezTo>
                  <a:cubicBezTo>
                    <a:pt x="498" y="6804"/>
                    <a:pt x="504" y="6804"/>
                    <a:pt x="509" y="6804"/>
                  </a:cubicBezTo>
                  <a:cubicBezTo>
                    <a:pt x="526" y="6804"/>
                    <a:pt x="531" y="6799"/>
                    <a:pt x="537" y="6799"/>
                  </a:cubicBezTo>
                  <a:lnTo>
                    <a:pt x="548" y="6799"/>
                  </a:lnTo>
                  <a:cubicBezTo>
                    <a:pt x="553" y="6799"/>
                    <a:pt x="564" y="6788"/>
                    <a:pt x="575" y="6788"/>
                  </a:cubicBezTo>
                  <a:lnTo>
                    <a:pt x="581" y="6788"/>
                  </a:lnTo>
                  <a:cubicBezTo>
                    <a:pt x="613" y="6783"/>
                    <a:pt x="641" y="6777"/>
                    <a:pt x="668" y="6761"/>
                  </a:cubicBezTo>
                  <a:cubicBezTo>
                    <a:pt x="674" y="6761"/>
                    <a:pt x="690" y="6761"/>
                    <a:pt x="695" y="6755"/>
                  </a:cubicBezTo>
                  <a:cubicBezTo>
                    <a:pt x="723" y="6750"/>
                    <a:pt x="745" y="6744"/>
                    <a:pt x="772" y="6728"/>
                  </a:cubicBezTo>
                  <a:cubicBezTo>
                    <a:pt x="1013" y="6618"/>
                    <a:pt x="1232" y="6454"/>
                    <a:pt x="1456" y="6312"/>
                  </a:cubicBezTo>
                  <a:cubicBezTo>
                    <a:pt x="1714" y="6131"/>
                    <a:pt x="1927" y="5901"/>
                    <a:pt x="2141" y="5660"/>
                  </a:cubicBezTo>
                  <a:cubicBezTo>
                    <a:pt x="2223" y="5573"/>
                    <a:pt x="2305" y="5474"/>
                    <a:pt x="2381" y="5387"/>
                  </a:cubicBezTo>
                  <a:cubicBezTo>
                    <a:pt x="2398" y="5365"/>
                    <a:pt x="2420" y="5338"/>
                    <a:pt x="2442" y="5321"/>
                  </a:cubicBezTo>
                  <a:cubicBezTo>
                    <a:pt x="2463" y="5294"/>
                    <a:pt x="2474" y="5272"/>
                    <a:pt x="2496" y="5250"/>
                  </a:cubicBezTo>
                  <a:lnTo>
                    <a:pt x="2557" y="5168"/>
                  </a:lnTo>
                  <a:cubicBezTo>
                    <a:pt x="2578" y="5146"/>
                    <a:pt x="2589" y="5119"/>
                    <a:pt x="2611" y="5102"/>
                  </a:cubicBezTo>
                  <a:lnTo>
                    <a:pt x="2693" y="4998"/>
                  </a:lnTo>
                  <a:lnTo>
                    <a:pt x="2754" y="4916"/>
                  </a:lnTo>
                  <a:cubicBezTo>
                    <a:pt x="2803" y="4850"/>
                    <a:pt x="2841" y="4790"/>
                    <a:pt x="2890" y="4730"/>
                  </a:cubicBezTo>
                  <a:cubicBezTo>
                    <a:pt x="2896" y="4708"/>
                    <a:pt x="2912" y="4697"/>
                    <a:pt x="2923" y="4675"/>
                  </a:cubicBezTo>
                  <a:cubicBezTo>
                    <a:pt x="2934" y="4675"/>
                    <a:pt x="2940" y="4670"/>
                    <a:pt x="2940" y="4659"/>
                  </a:cubicBezTo>
                  <a:cubicBezTo>
                    <a:pt x="2962" y="4631"/>
                    <a:pt x="2983" y="4599"/>
                    <a:pt x="3000" y="4571"/>
                  </a:cubicBezTo>
                  <a:cubicBezTo>
                    <a:pt x="3011" y="4566"/>
                    <a:pt x="3011" y="4560"/>
                    <a:pt x="3016" y="4555"/>
                  </a:cubicBezTo>
                  <a:lnTo>
                    <a:pt x="3022" y="4544"/>
                  </a:lnTo>
                  <a:cubicBezTo>
                    <a:pt x="3055" y="4500"/>
                    <a:pt x="3082" y="4445"/>
                    <a:pt x="3120" y="4391"/>
                  </a:cubicBezTo>
                  <a:cubicBezTo>
                    <a:pt x="3339" y="4018"/>
                    <a:pt x="3503" y="3613"/>
                    <a:pt x="3673" y="3214"/>
                  </a:cubicBezTo>
                  <a:cubicBezTo>
                    <a:pt x="3695" y="3170"/>
                    <a:pt x="3706" y="3132"/>
                    <a:pt x="3722" y="3088"/>
                  </a:cubicBezTo>
                  <a:cubicBezTo>
                    <a:pt x="3711" y="3088"/>
                    <a:pt x="3705" y="3085"/>
                    <a:pt x="3703" y="3085"/>
                  </a:cubicBezTo>
                  <a:cubicBezTo>
                    <a:pt x="3701" y="3085"/>
                    <a:pt x="3700" y="3086"/>
                    <a:pt x="3700" y="3088"/>
                  </a:cubicBezTo>
                  <a:cubicBezTo>
                    <a:pt x="3684" y="3088"/>
                    <a:pt x="3668" y="3082"/>
                    <a:pt x="3651" y="3077"/>
                  </a:cubicBezTo>
                  <a:cubicBezTo>
                    <a:pt x="3640" y="3077"/>
                    <a:pt x="3618" y="3066"/>
                    <a:pt x="3602" y="3060"/>
                  </a:cubicBezTo>
                  <a:cubicBezTo>
                    <a:pt x="3591" y="3055"/>
                    <a:pt x="3575" y="3055"/>
                    <a:pt x="3569" y="3050"/>
                  </a:cubicBezTo>
                  <a:cubicBezTo>
                    <a:pt x="3564" y="3050"/>
                    <a:pt x="3558" y="3039"/>
                    <a:pt x="3547" y="3039"/>
                  </a:cubicBezTo>
                  <a:cubicBezTo>
                    <a:pt x="3531" y="3033"/>
                    <a:pt x="3514" y="3028"/>
                    <a:pt x="3503" y="3022"/>
                  </a:cubicBezTo>
                  <a:cubicBezTo>
                    <a:pt x="3482" y="3011"/>
                    <a:pt x="3465" y="3006"/>
                    <a:pt x="3454" y="3000"/>
                  </a:cubicBezTo>
                  <a:cubicBezTo>
                    <a:pt x="3438" y="3055"/>
                    <a:pt x="3427" y="3104"/>
                    <a:pt x="3405" y="3159"/>
                  </a:cubicBezTo>
                  <a:lnTo>
                    <a:pt x="3405" y="3164"/>
                  </a:lnTo>
                  <a:cubicBezTo>
                    <a:pt x="3383" y="3219"/>
                    <a:pt x="3372" y="3268"/>
                    <a:pt x="3350" y="3312"/>
                  </a:cubicBezTo>
                  <a:cubicBezTo>
                    <a:pt x="3350" y="3323"/>
                    <a:pt x="3345" y="3329"/>
                    <a:pt x="3345" y="3334"/>
                  </a:cubicBezTo>
                  <a:cubicBezTo>
                    <a:pt x="3323" y="3383"/>
                    <a:pt x="3312" y="3433"/>
                    <a:pt x="3290" y="3471"/>
                  </a:cubicBezTo>
                  <a:cubicBezTo>
                    <a:pt x="3268" y="3515"/>
                    <a:pt x="3257" y="3553"/>
                    <a:pt x="3235" y="3597"/>
                  </a:cubicBezTo>
                  <a:cubicBezTo>
                    <a:pt x="3219" y="3630"/>
                    <a:pt x="3208" y="3657"/>
                    <a:pt x="3191" y="3690"/>
                  </a:cubicBezTo>
                  <a:cubicBezTo>
                    <a:pt x="3120" y="3871"/>
                    <a:pt x="3027" y="4040"/>
                    <a:pt x="2934" y="4204"/>
                  </a:cubicBezTo>
                  <a:cubicBezTo>
                    <a:pt x="2912" y="4243"/>
                    <a:pt x="2890" y="4281"/>
                    <a:pt x="2874" y="4314"/>
                  </a:cubicBezTo>
                  <a:cubicBezTo>
                    <a:pt x="2863" y="4319"/>
                    <a:pt x="2863" y="4325"/>
                    <a:pt x="2858" y="4336"/>
                  </a:cubicBezTo>
                  <a:lnTo>
                    <a:pt x="2797" y="4434"/>
                  </a:lnTo>
                  <a:cubicBezTo>
                    <a:pt x="2770" y="4473"/>
                    <a:pt x="2748" y="4511"/>
                    <a:pt x="2721" y="4544"/>
                  </a:cubicBezTo>
                  <a:cubicBezTo>
                    <a:pt x="2682" y="4610"/>
                    <a:pt x="2639" y="4664"/>
                    <a:pt x="2600" y="4719"/>
                  </a:cubicBezTo>
                  <a:lnTo>
                    <a:pt x="2535" y="4801"/>
                  </a:lnTo>
                  <a:lnTo>
                    <a:pt x="2474" y="4883"/>
                  </a:lnTo>
                  <a:cubicBezTo>
                    <a:pt x="2474" y="4889"/>
                    <a:pt x="2469" y="4889"/>
                    <a:pt x="2469" y="4894"/>
                  </a:cubicBezTo>
                  <a:cubicBezTo>
                    <a:pt x="2463" y="4911"/>
                    <a:pt x="2447" y="4927"/>
                    <a:pt x="2436" y="4943"/>
                  </a:cubicBezTo>
                  <a:cubicBezTo>
                    <a:pt x="2420" y="4965"/>
                    <a:pt x="2398" y="4982"/>
                    <a:pt x="2387" y="5004"/>
                  </a:cubicBezTo>
                  <a:cubicBezTo>
                    <a:pt x="2365" y="5031"/>
                    <a:pt x="2343" y="5053"/>
                    <a:pt x="2327" y="5080"/>
                  </a:cubicBezTo>
                  <a:cubicBezTo>
                    <a:pt x="2316" y="5091"/>
                    <a:pt x="2305" y="5102"/>
                    <a:pt x="2299" y="5113"/>
                  </a:cubicBezTo>
                  <a:lnTo>
                    <a:pt x="2277" y="5135"/>
                  </a:lnTo>
                  <a:cubicBezTo>
                    <a:pt x="2255" y="5157"/>
                    <a:pt x="2245" y="5184"/>
                    <a:pt x="2223" y="5201"/>
                  </a:cubicBezTo>
                  <a:lnTo>
                    <a:pt x="2217" y="5212"/>
                  </a:lnTo>
                  <a:cubicBezTo>
                    <a:pt x="2179" y="5255"/>
                    <a:pt x="2141" y="5299"/>
                    <a:pt x="2097" y="5348"/>
                  </a:cubicBezTo>
                  <a:lnTo>
                    <a:pt x="2080" y="5365"/>
                  </a:lnTo>
                  <a:lnTo>
                    <a:pt x="2069" y="5376"/>
                  </a:lnTo>
                  <a:cubicBezTo>
                    <a:pt x="2064" y="5381"/>
                    <a:pt x="2053" y="5387"/>
                    <a:pt x="2042" y="5403"/>
                  </a:cubicBezTo>
                  <a:cubicBezTo>
                    <a:pt x="2026" y="5431"/>
                    <a:pt x="1998" y="5447"/>
                    <a:pt x="1976" y="5474"/>
                  </a:cubicBezTo>
                  <a:cubicBezTo>
                    <a:pt x="1943" y="5518"/>
                    <a:pt x="1900" y="5556"/>
                    <a:pt x="1861" y="5600"/>
                  </a:cubicBezTo>
                  <a:cubicBezTo>
                    <a:pt x="1818" y="5633"/>
                    <a:pt x="1785" y="5666"/>
                    <a:pt x="1752" y="5704"/>
                  </a:cubicBezTo>
                  <a:cubicBezTo>
                    <a:pt x="1730" y="5715"/>
                    <a:pt x="1708" y="5737"/>
                    <a:pt x="1686" y="5759"/>
                  </a:cubicBezTo>
                  <a:cubicBezTo>
                    <a:pt x="1659" y="5786"/>
                    <a:pt x="1642" y="5803"/>
                    <a:pt x="1615" y="5825"/>
                  </a:cubicBezTo>
                  <a:cubicBezTo>
                    <a:pt x="1560" y="5874"/>
                    <a:pt x="1511" y="5912"/>
                    <a:pt x="1456" y="5956"/>
                  </a:cubicBezTo>
                  <a:lnTo>
                    <a:pt x="1374" y="6016"/>
                  </a:lnTo>
                  <a:cubicBezTo>
                    <a:pt x="1287" y="6087"/>
                    <a:pt x="1194" y="6148"/>
                    <a:pt x="1106" y="6202"/>
                  </a:cubicBezTo>
                  <a:cubicBezTo>
                    <a:pt x="1079" y="6213"/>
                    <a:pt x="1051" y="6235"/>
                    <a:pt x="1024" y="6252"/>
                  </a:cubicBezTo>
                  <a:cubicBezTo>
                    <a:pt x="997" y="6263"/>
                    <a:pt x="975" y="6268"/>
                    <a:pt x="958" y="6284"/>
                  </a:cubicBezTo>
                  <a:cubicBezTo>
                    <a:pt x="931" y="6295"/>
                    <a:pt x="909" y="6312"/>
                    <a:pt x="882" y="6323"/>
                  </a:cubicBezTo>
                  <a:cubicBezTo>
                    <a:pt x="838" y="6345"/>
                    <a:pt x="805" y="6361"/>
                    <a:pt x="772" y="6377"/>
                  </a:cubicBezTo>
                  <a:cubicBezTo>
                    <a:pt x="739" y="6399"/>
                    <a:pt x="695" y="6416"/>
                    <a:pt x="657" y="6432"/>
                  </a:cubicBezTo>
                  <a:cubicBezTo>
                    <a:pt x="630" y="6443"/>
                    <a:pt x="602" y="6454"/>
                    <a:pt x="575" y="6471"/>
                  </a:cubicBezTo>
                  <a:cubicBezTo>
                    <a:pt x="559" y="6476"/>
                    <a:pt x="553" y="6476"/>
                    <a:pt x="548" y="6481"/>
                  </a:cubicBezTo>
                  <a:cubicBezTo>
                    <a:pt x="520" y="6498"/>
                    <a:pt x="498" y="6503"/>
                    <a:pt x="471" y="6514"/>
                  </a:cubicBezTo>
                  <a:cubicBezTo>
                    <a:pt x="471" y="6525"/>
                    <a:pt x="471" y="6525"/>
                    <a:pt x="466" y="6525"/>
                  </a:cubicBezTo>
                  <a:cubicBezTo>
                    <a:pt x="455" y="6487"/>
                    <a:pt x="455" y="6460"/>
                    <a:pt x="449" y="6427"/>
                  </a:cubicBezTo>
                  <a:cubicBezTo>
                    <a:pt x="444" y="6388"/>
                    <a:pt x="444" y="6339"/>
                    <a:pt x="438" y="6295"/>
                  </a:cubicBezTo>
                  <a:cubicBezTo>
                    <a:pt x="427" y="6263"/>
                    <a:pt x="427" y="6235"/>
                    <a:pt x="422" y="6202"/>
                  </a:cubicBezTo>
                  <a:cubicBezTo>
                    <a:pt x="416" y="6153"/>
                    <a:pt x="416" y="6104"/>
                    <a:pt x="411" y="6060"/>
                  </a:cubicBezTo>
                  <a:cubicBezTo>
                    <a:pt x="411" y="5994"/>
                    <a:pt x="400" y="5940"/>
                    <a:pt x="394" y="5879"/>
                  </a:cubicBezTo>
                  <a:cubicBezTo>
                    <a:pt x="329" y="5108"/>
                    <a:pt x="334" y="4325"/>
                    <a:pt x="312" y="3548"/>
                  </a:cubicBezTo>
                  <a:cubicBezTo>
                    <a:pt x="312" y="3438"/>
                    <a:pt x="307" y="3334"/>
                    <a:pt x="307" y="3225"/>
                  </a:cubicBezTo>
                  <a:cubicBezTo>
                    <a:pt x="301" y="3225"/>
                    <a:pt x="301" y="3219"/>
                    <a:pt x="301" y="3219"/>
                  </a:cubicBezTo>
                  <a:cubicBezTo>
                    <a:pt x="301" y="3214"/>
                    <a:pt x="290" y="3214"/>
                    <a:pt x="290" y="3203"/>
                  </a:cubicBezTo>
                  <a:lnTo>
                    <a:pt x="290" y="3197"/>
                  </a:lnTo>
                  <a:lnTo>
                    <a:pt x="290" y="3186"/>
                  </a:lnTo>
                  <a:cubicBezTo>
                    <a:pt x="290" y="3175"/>
                    <a:pt x="290" y="3175"/>
                    <a:pt x="301" y="3170"/>
                  </a:cubicBezTo>
                  <a:cubicBezTo>
                    <a:pt x="301" y="3170"/>
                    <a:pt x="301" y="3164"/>
                    <a:pt x="307" y="3164"/>
                  </a:cubicBezTo>
                  <a:cubicBezTo>
                    <a:pt x="301" y="3088"/>
                    <a:pt x="301" y="3011"/>
                    <a:pt x="301" y="2940"/>
                  </a:cubicBezTo>
                  <a:lnTo>
                    <a:pt x="301" y="2896"/>
                  </a:lnTo>
                  <a:lnTo>
                    <a:pt x="301" y="2809"/>
                  </a:lnTo>
                  <a:cubicBezTo>
                    <a:pt x="290" y="2754"/>
                    <a:pt x="290" y="2694"/>
                    <a:pt x="290" y="2639"/>
                  </a:cubicBezTo>
                  <a:cubicBezTo>
                    <a:pt x="290" y="2431"/>
                    <a:pt x="285" y="2218"/>
                    <a:pt x="285" y="2015"/>
                  </a:cubicBezTo>
                  <a:lnTo>
                    <a:pt x="285" y="1906"/>
                  </a:lnTo>
                  <a:lnTo>
                    <a:pt x="285" y="1501"/>
                  </a:lnTo>
                  <a:lnTo>
                    <a:pt x="285" y="1309"/>
                  </a:lnTo>
                  <a:lnTo>
                    <a:pt x="285" y="1013"/>
                  </a:lnTo>
                  <a:cubicBezTo>
                    <a:pt x="290" y="931"/>
                    <a:pt x="290" y="860"/>
                    <a:pt x="290" y="778"/>
                  </a:cubicBezTo>
                  <a:cubicBezTo>
                    <a:pt x="290" y="658"/>
                    <a:pt x="290" y="537"/>
                    <a:pt x="301" y="422"/>
                  </a:cubicBezTo>
                  <a:cubicBezTo>
                    <a:pt x="307" y="329"/>
                    <a:pt x="307" y="247"/>
                    <a:pt x="312" y="159"/>
                  </a:cubicBezTo>
                  <a:lnTo>
                    <a:pt x="312" y="138"/>
                  </a:lnTo>
                  <a:cubicBezTo>
                    <a:pt x="318" y="110"/>
                    <a:pt x="318" y="83"/>
                    <a:pt x="318" y="55"/>
                  </a:cubicBezTo>
                  <a:lnTo>
                    <a:pt x="318" y="17"/>
                  </a:lnTo>
                  <a:lnTo>
                    <a:pt x="165" y="17"/>
                  </a:lnTo>
                  <a:cubicBezTo>
                    <a:pt x="148" y="12"/>
                    <a:pt x="126" y="12"/>
                    <a:pt x="115" y="12"/>
                  </a:cubicBezTo>
                  <a:cubicBezTo>
                    <a:pt x="93" y="12"/>
                    <a:pt x="71" y="12"/>
                    <a:pt x="55" y="1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43" name="Google Shape;4143;p29"/>
            <p:cNvSpPr/>
            <p:nvPr/>
          </p:nvSpPr>
          <p:spPr>
            <a:xfrm>
              <a:off x="1342950" y="2593575"/>
              <a:ext cx="33700" cy="28350"/>
            </a:xfrm>
            <a:custGeom>
              <a:avLst/>
              <a:gdLst/>
              <a:ahLst/>
              <a:cxnLst/>
              <a:rect l="l" t="t" r="r" b="b"/>
              <a:pathLst>
                <a:path w="1348" h="1134" extrusionOk="0">
                  <a:moveTo>
                    <a:pt x="1271" y="1"/>
                  </a:moveTo>
                  <a:cubicBezTo>
                    <a:pt x="762" y="105"/>
                    <a:pt x="461" y="384"/>
                    <a:pt x="89" y="745"/>
                  </a:cubicBezTo>
                  <a:cubicBezTo>
                    <a:pt x="61" y="772"/>
                    <a:pt x="28" y="800"/>
                    <a:pt x="1" y="833"/>
                  </a:cubicBezTo>
                  <a:cubicBezTo>
                    <a:pt x="1" y="937"/>
                    <a:pt x="6" y="1035"/>
                    <a:pt x="6" y="1134"/>
                  </a:cubicBezTo>
                  <a:cubicBezTo>
                    <a:pt x="12" y="1134"/>
                    <a:pt x="28" y="1128"/>
                    <a:pt x="34" y="1128"/>
                  </a:cubicBezTo>
                  <a:cubicBezTo>
                    <a:pt x="214" y="1101"/>
                    <a:pt x="384" y="1052"/>
                    <a:pt x="548" y="969"/>
                  </a:cubicBezTo>
                  <a:cubicBezTo>
                    <a:pt x="762" y="871"/>
                    <a:pt x="981" y="761"/>
                    <a:pt x="1145" y="581"/>
                  </a:cubicBezTo>
                  <a:cubicBezTo>
                    <a:pt x="1271" y="422"/>
                    <a:pt x="1347" y="187"/>
                    <a:pt x="1271" y="1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44" name="Google Shape;4144;p29"/>
            <p:cNvSpPr/>
            <p:nvPr/>
          </p:nvSpPr>
          <p:spPr>
            <a:xfrm>
              <a:off x="1342550" y="2587225"/>
              <a:ext cx="30825" cy="24025"/>
            </a:xfrm>
            <a:custGeom>
              <a:avLst/>
              <a:gdLst/>
              <a:ahLst/>
              <a:cxnLst/>
              <a:rect l="l" t="t" r="r" b="b"/>
              <a:pathLst>
                <a:path w="1233" h="961" extrusionOk="0">
                  <a:moveTo>
                    <a:pt x="895" y="1"/>
                  </a:moveTo>
                  <a:cubicBezTo>
                    <a:pt x="662" y="1"/>
                    <a:pt x="397" y="152"/>
                    <a:pt x="241" y="293"/>
                  </a:cubicBezTo>
                  <a:cubicBezTo>
                    <a:pt x="126" y="392"/>
                    <a:pt x="50" y="523"/>
                    <a:pt x="1" y="665"/>
                  </a:cubicBezTo>
                  <a:cubicBezTo>
                    <a:pt x="1" y="758"/>
                    <a:pt x="6" y="862"/>
                    <a:pt x="6" y="961"/>
                  </a:cubicBezTo>
                  <a:cubicBezTo>
                    <a:pt x="33" y="939"/>
                    <a:pt x="61" y="911"/>
                    <a:pt x="88" y="884"/>
                  </a:cubicBezTo>
                  <a:cubicBezTo>
                    <a:pt x="455" y="528"/>
                    <a:pt x="745" y="282"/>
                    <a:pt x="1232" y="173"/>
                  </a:cubicBezTo>
                  <a:cubicBezTo>
                    <a:pt x="1221" y="145"/>
                    <a:pt x="1199" y="123"/>
                    <a:pt x="1172" y="101"/>
                  </a:cubicBezTo>
                  <a:cubicBezTo>
                    <a:pt x="1094" y="30"/>
                    <a:pt x="997" y="1"/>
                    <a:pt x="895" y="1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45" name="Google Shape;4145;p29"/>
            <p:cNvSpPr/>
            <p:nvPr/>
          </p:nvSpPr>
          <p:spPr>
            <a:xfrm>
              <a:off x="1303275" y="2559450"/>
              <a:ext cx="29450" cy="23075"/>
            </a:xfrm>
            <a:custGeom>
              <a:avLst/>
              <a:gdLst/>
              <a:ahLst/>
              <a:cxnLst/>
              <a:rect l="l" t="t" r="r" b="b"/>
              <a:pathLst>
                <a:path w="1178" h="923" extrusionOk="0">
                  <a:moveTo>
                    <a:pt x="181" y="1"/>
                  </a:moveTo>
                  <a:cubicBezTo>
                    <a:pt x="119" y="1"/>
                    <a:pt x="55" y="33"/>
                    <a:pt x="17" y="90"/>
                  </a:cubicBezTo>
                  <a:cubicBezTo>
                    <a:pt x="12" y="107"/>
                    <a:pt x="6" y="129"/>
                    <a:pt x="1" y="140"/>
                  </a:cubicBezTo>
                  <a:lnTo>
                    <a:pt x="6" y="140"/>
                  </a:lnTo>
                  <a:cubicBezTo>
                    <a:pt x="33" y="140"/>
                    <a:pt x="61" y="156"/>
                    <a:pt x="88" y="167"/>
                  </a:cubicBezTo>
                  <a:cubicBezTo>
                    <a:pt x="143" y="194"/>
                    <a:pt x="203" y="227"/>
                    <a:pt x="258" y="265"/>
                  </a:cubicBezTo>
                  <a:cubicBezTo>
                    <a:pt x="400" y="348"/>
                    <a:pt x="548" y="430"/>
                    <a:pt x="685" y="523"/>
                  </a:cubicBezTo>
                  <a:cubicBezTo>
                    <a:pt x="860" y="638"/>
                    <a:pt x="1019" y="785"/>
                    <a:pt x="1177" y="922"/>
                  </a:cubicBezTo>
                  <a:lnTo>
                    <a:pt x="1177" y="840"/>
                  </a:lnTo>
                  <a:cubicBezTo>
                    <a:pt x="1128" y="742"/>
                    <a:pt x="1073" y="649"/>
                    <a:pt x="1019" y="550"/>
                  </a:cubicBezTo>
                  <a:cubicBezTo>
                    <a:pt x="876" y="337"/>
                    <a:pt x="690" y="140"/>
                    <a:pt x="449" y="52"/>
                  </a:cubicBezTo>
                  <a:cubicBezTo>
                    <a:pt x="367" y="25"/>
                    <a:pt x="291" y="8"/>
                    <a:pt x="209" y="3"/>
                  </a:cubicBezTo>
                  <a:cubicBezTo>
                    <a:pt x="200" y="1"/>
                    <a:pt x="190" y="1"/>
                    <a:pt x="181" y="1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46" name="Google Shape;4146;p29"/>
            <p:cNvSpPr/>
            <p:nvPr/>
          </p:nvSpPr>
          <p:spPr>
            <a:xfrm>
              <a:off x="1302175" y="2565400"/>
              <a:ext cx="30550" cy="21350"/>
            </a:xfrm>
            <a:custGeom>
              <a:avLst/>
              <a:gdLst/>
              <a:ahLst/>
              <a:cxnLst/>
              <a:rect l="l" t="t" r="r" b="b"/>
              <a:pathLst>
                <a:path w="1222" h="854" extrusionOk="0">
                  <a:moveTo>
                    <a:pt x="23" y="0"/>
                  </a:moveTo>
                  <a:cubicBezTo>
                    <a:pt x="1" y="148"/>
                    <a:pt x="77" y="318"/>
                    <a:pt x="165" y="438"/>
                  </a:cubicBezTo>
                  <a:cubicBezTo>
                    <a:pt x="318" y="591"/>
                    <a:pt x="592" y="684"/>
                    <a:pt x="794" y="750"/>
                  </a:cubicBezTo>
                  <a:cubicBezTo>
                    <a:pt x="937" y="794"/>
                    <a:pt x="1074" y="821"/>
                    <a:pt x="1221" y="854"/>
                  </a:cubicBezTo>
                  <a:lnTo>
                    <a:pt x="1221" y="799"/>
                  </a:lnTo>
                  <a:cubicBezTo>
                    <a:pt x="1063" y="668"/>
                    <a:pt x="915" y="526"/>
                    <a:pt x="745" y="416"/>
                  </a:cubicBezTo>
                  <a:cubicBezTo>
                    <a:pt x="570" y="290"/>
                    <a:pt x="379" y="181"/>
                    <a:pt x="187" y="71"/>
                  </a:cubicBezTo>
                  <a:cubicBezTo>
                    <a:pt x="160" y="60"/>
                    <a:pt x="127" y="38"/>
                    <a:pt x="99" y="27"/>
                  </a:cubicBezTo>
                  <a:cubicBezTo>
                    <a:pt x="77" y="11"/>
                    <a:pt x="56" y="6"/>
                    <a:pt x="34" y="6"/>
                  </a:cubicBezTo>
                  <a:cubicBezTo>
                    <a:pt x="28" y="6"/>
                    <a:pt x="28" y="0"/>
                    <a:pt x="23" y="0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47" name="Google Shape;4147;p29"/>
            <p:cNvSpPr/>
            <p:nvPr/>
          </p:nvSpPr>
          <p:spPr>
            <a:xfrm>
              <a:off x="1276875" y="2599875"/>
              <a:ext cx="19450" cy="43000"/>
            </a:xfrm>
            <a:custGeom>
              <a:avLst/>
              <a:gdLst/>
              <a:ahLst/>
              <a:cxnLst/>
              <a:rect l="l" t="t" r="r" b="b"/>
              <a:pathLst>
                <a:path w="778" h="1720" extrusionOk="0">
                  <a:moveTo>
                    <a:pt x="487" y="0"/>
                  </a:moveTo>
                  <a:cubicBezTo>
                    <a:pt x="465" y="187"/>
                    <a:pt x="422" y="362"/>
                    <a:pt x="378" y="548"/>
                  </a:cubicBezTo>
                  <a:cubicBezTo>
                    <a:pt x="301" y="887"/>
                    <a:pt x="208" y="1232"/>
                    <a:pt x="71" y="1555"/>
                  </a:cubicBezTo>
                  <a:cubicBezTo>
                    <a:pt x="49" y="1610"/>
                    <a:pt x="22" y="1664"/>
                    <a:pt x="0" y="1719"/>
                  </a:cubicBezTo>
                  <a:cubicBezTo>
                    <a:pt x="55" y="1675"/>
                    <a:pt x="110" y="1632"/>
                    <a:pt x="164" y="1588"/>
                  </a:cubicBezTo>
                  <a:cubicBezTo>
                    <a:pt x="268" y="1500"/>
                    <a:pt x="372" y="1418"/>
                    <a:pt x="455" y="1309"/>
                  </a:cubicBezTo>
                  <a:cubicBezTo>
                    <a:pt x="624" y="1068"/>
                    <a:pt x="777" y="772"/>
                    <a:pt x="739" y="460"/>
                  </a:cubicBezTo>
                  <a:cubicBezTo>
                    <a:pt x="717" y="307"/>
                    <a:pt x="641" y="83"/>
                    <a:pt x="487" y="0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48" name="Google Shape;4148;p29"/>
            <p:cNvSpPr/>
            <p:nvPr/>
          </p:nvSpPr>
          <p:spPr>
            <a:xfrm>
              <a:off x="1275775" y="2599325"/>
              <a:ext cx="11375" cy="41350"/>
            </a:xfrm>
            <a:custGeom>
              <a:avLst/>
              <a:gdLst/>
              <a:ahLst/>
              <a:cxnLst/>
              <a:rect l="l" t="t" r="r" b="b"/>
              <a:pathLst>
                <a:path w="455" h="1654" extrusionOk="0">
                  <a:moveTo>
                    <a:pt x="443" y="0"/>
                  </a:moveTo>
                  <a:cubicBezTo>
                    <a:pt x="153" y="0"/>
                    <a:pt x="109" y="595"/>
                    <a:pt x="66" y="816"/>
                  </a:cubicBezTo>
                  <a:cubicBezTo>
                    <a:pt x="33" y="1090"/>
                    <a:pt x="6" y="1369"/>
                    <a:pt x="0" y="1654"/>
                  </a:cubicBezTo>
                  <a:cubicBezTo>
                    <a:pt x="28" y="1588"/>
                    <a:pt x="55" y="1528"/>
                    <a:pt x="72" y="1467"/>
                  </a:cubicBezTo>
                  <a:cubicBezTo>
                    <a:pt x="203" y="1134"/>
                    <a:pt x="291" y="778"/>
                    <a:pt x="373" y="427"/>
                  </a:cubicBezTo>
                  <a:cubicBezTo>
                    <a:pt x="400" y="285"/>
                    <a:pt x="438" y="148"/>
                    <a:pt x="455" y="1"/>
                  </a:cubicBezTo>
                  <a:cubicBezTo>
                    <a:pt x="451" y="0"/>
                    <a:pt x="447" y="0"/>
                    <a:pt x="443" y="0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49" name="Google Shape;4149;p29"/>
            <p:cNvSpPr/>
            <p:nvPr/>
          </p:nvSpPr>
          <p:spPr>
            <a:xfrm>
              <a:off x="1246350" y="2592900"/>
              <a:ext cx="87050" cy="87175"/>
            </a:xfrm>
            <a:custGeom>
              <a:avLst/>
              <a:gdLst/>
              <a:ahLst/>
              <a:cxnLst/>
              <a:rect l="l" t="t" r="r" b="b"/>
              <a:pathLst>
                <a:path w="3482" h="3487" extrusionOk="0">
                  <a:moveTo>
                    <a:pt x="198" y="0"/>
                  </a:moveTo>
                  <a:cubicBezTo>
                    <a:pt x="126" y="6"/>
                    <a:pt x="66" y="22"/>
                    <a:pt x="1" y="28"/>
                  </a:cubicBezTo>
                  <a:cubicBezTo>
                    <a:pt x="6" y="66"/>
                    <a:pt x="12" y="115"/>
                    <a:pt x="17" y="159"/>
                  </a:cubicBezTo>
                  <a:cubicBezTo>
                    <a:pt x="83" y="580"/>
                    <a:pt x="258" y="980"/>
                    <a:pt x="438" y="1363"/>
                  </a:cubicBezTo>
                  <a:cubicBezTo>
                    <a:pt x="537" y="1582"/>
                    <a:pt x="646" y="1790"/>
                    <a:pt x="778" y="1993"/>
                  </a:cubicBezTo>
                  <a:cubicBezTo>
                    <a:pt x="827" y="2058"/>
                    <a:pt x="876" y="2130"/>
                    <a:pt x="920" y="2190"/>
                  </a:cubicBezTo>
                  <a:cubicBezTo>
                    <a:pt x="931" y="2195"/>
                    <a:pt x="937" y="2195"/>
                    <a:pt x="942" y="2201"/>
                  </a:cubicBezTo>
                  <a:cubicBezTo>
                    <a:pt x="958" y="2212"/>
                    <a:pt x="964" y="2223"/>
                    <a:pt x="964" y="2239"/>
                  </a:cubicBezTo>
                  <a:cubicBezTo>
                    <a:pt x="1002" y="2294"/>
                    <a:pt x="1046" y="2348"/>
                    <a:pt x="1095" y="2392"/>
                  </a:cubicBezTo>
                  <a:cubicBezTo>
                    <a:pt x="1303" y="2639"/>
                    <a:pt x="1572" y="2841"/>
                    <a:pt x="1845" y="3011"/>
                  </a:cubicBezTo>
                  <a:cubicBezTo>
                    <a:pt x="2086" y="3153"/>
                    <a:pt x="2349" y="3241"/>
                    <a:pt x="2617" y="3317"/>
                  </a:cubicBezTo>
                  <a:cubicBezTo>
                    <a:pt x="2896" y="3394"/>
                    <a:pt x="3186" y="3471"/>
                    <a:pt x="3482" y="3487"/>
                  </a:cubicBezTo>
                  <a:cubicBezTo>
                    <a:pt x="3465" y="3378"/>
                    <a:pt x="3460" y="3279"/>
                    <a:pt x="3454" y="3175"/>
                  </a:cubicBezTo>
                  <a:cubicBezTo>
                    <a:pt x="3339" y="3170"/>
                    <a:pt x="3214" y="3170"/>
                    <a:pt x="3093" y="3170"/>
                  </a:cubicBezTo>
                  <a:cubicBezTo>
                    <a:pt x="3000" y="3159"/>
                    <a:pt x="2907" y="3148"/>
                    <a:pt x="2819" y="3131"/>
                  </a:cubicBezTo>
                  <a:cubicBezTo>
                    <a:pt x="2436" y="3071"/>
                    <a:pt x="2053" y="2929"/>
                    <a:pt x="1736" y="2688"/>
                  </a:cubicBezTo>
                  <a:cubicBezTo>
                    <a:pt x="1544" y="2540"/>
                    <a:pt x="1380" y="2354"/>
                    <a:pt x="1221" y="2162"/>
                  </a:cubicBezTo>
                  <a:cubicBezTo>
                    <a:pt x="1183" y="2119"/>
                    <a:pt x="1150" y="2075"/>
                    <a:pt x="1112" y="2031"/>
                  </a:cubicBezTo>
                  <a:cubicBezTo>
                    <a:pt x="1101" y="2026"/>
                    <a:pt x="1084" y="2009"/>
                    <a:pt x="1079" y="1998"/>
                  </a:cubicBezTo>
                  <a:lnTo>
                    <a:pt x="1079" y="1993"/>
                  </a:lnTo>
                  <a:cubicBezTo>
                    <a:pt x="909" y="1785"/>
                    <a:pt x="745" y="1566"/>
                    <a:pt x="619" y="1319"/>
                  </a:cubicBezTo>
                  <a:cubicBezTo>
                    <a:pt x="504" y="1106"/>
                    <a:pt x="422" y="876"/>
                    <a:pt x="356" y="635"/>
                  </a:cubicBezTo>
                  <a:cubicBezTo>
                    <a:pt x="291" y="444"/>
                    <a:pt x="236" y="247"/>
                    <a:pt x="203" y="39"/>
                  </a:cubicBezTo>
                  <a:cubicBezTo>
                    <a:pt x="203" y="28"/>
                    <a:pt x="198" y="11"/>
                    <a:pt x="198" y="0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50" name="Google Shape;4150;p29"/>
            <p:cNvSpPr/>
            <p:nvPr/>
          </p:nvSpPr>
          <p:spPr>
            <a:xfrm>
              <a:off x="1238150" y="2651725"/>
              <a:ext cx="35875" cy="13525"/>
            </a:xfrm>
            <a:custGeom>
              <a:avLst/>
              <a:gdLst/>
              <a:ahLst/>
              <a:cxnLst/>
              <a:rect l="l" t="t" r="r" b="b"/>
              <a:pathLst>
                <a:path w="1435" h="541" extrusionOk="0">
                  <a:moveTo>
                    <a:pt x="1276" y="1"/>
                  </a:moveTo>
                  <a:cubicBezTo>
                    <a:pt x="1270" y="6"/>
                    <a:pt x="1265" y="6"/>
                    <a:pt x="1259" y="6"/>
                  </a:cubicBezTo>
                  <a:cubicBezTo>
                    <a:pt x="1246" y="6"/>
                    <a:pt x="1233" y="6"/>
                    <a:pt x="1220" y="6"/>
                  </a:cubicBezTo>
                  <a:cubicBezTo>
                    <a:pt x="1061" y="6"/>
                    <a:pt x="918" y="35"/>
                    <a:pt x="766" y="56"/>
                  </a:cubicBezTo>
                  <a:cubicBezTo>
                    <a:pt x="509" y="83"/>
                    <a:pt x="257" y="110"/>
                    <a:pt x="0" y="110"/>
                  </a:cubicBezTo>
                  <a:cubicBezTo>
                    <a:pt x="17" y="149"/>
                    <a:pt x="38" y="198"/>
                    <a:pt x="66" y="242"/>
                  </a:cubicBezTo>
                  <a:cubicBezTo>
                    <a:pt x="121" y="357"/>
                    <a:pt x="225" y="439"/>
                    <a:pt x="334" y="488"/>
                  </a:cubicBezTo>
                  <a:cubicBezTo>
                    <a:pt x="413" y="526"/>
                    <a:pt x="496" y="540"/>
                    <a:pt x="579" y="540"/>
                  </a:cubicBezTo>
                  <a:cubicBezTo>
                    <a:pt x="640" y="540"/>
                    <a:pt x="701" y="533"/>
                    <a:pt x="761" y="521"/>
                  </a:cubicBezTo>
                  <a:cubicBezTo>
                    <a:pt x="996" y="477"/>
                    <a:pt x="1210" y="384"/>
                    <a:pt x="1385" y="225"/>
                  </a:cubicBezTo>
                  <a:cubicBezTo>
                    <a:pt x="1401" y="214"/>
                    <a:pt x="1412" y="193"/>
                    <a:pt x="1434" y="187"/>
                  </a:cubicBezTo>
                  <a:cubicBezTo>
                    <a:pt x="1380" y="121"/>
                    <a:pt x="1325" y="61"/>
                    <a:pt x="1276" y="1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51" name="Google Shape;4151;p29"/>
            <p:cNvSpPr/>
            <p:nvPr/>
          </p:nvSpPr>
          <p:spPr>
            <a:xfrm>
              <a:off x="1236900" y="2640125"/>
              <a:ext cx="31100" cy="11800"/>
            </a:xfrm>
            <a:custGeom>
              <a:avLst/>
              <a:gdLst/>
              <a:ahLst/>
              <a:cxnLst/>
              <a:rect l="l" t="t" r="r" b="b"/>
              <a:pathLst>
                <a:path w="1244" h="472" extrusionOk="0">
                  <a:moveTo>
                    <a:pt x="323" y="1"/>
                  </a:moveTo>
                  <a:cubicBezTo>
                    <a:pt x="271" y="1"/>
                    <a:pt x="219" y="9"/>
                    <a:pt x="171" y="33"/>
                  </a:cubicBezTo>
                  <a:cubicBezTo>
                    <a:pt x="56" y="82"/>
                    <a:pt x="34" y="158"/>
                    <a:pt x="12" y="273"/>
                  </a:cubicBezTo>
                  <a:cubicBezTo>
                    <a:pt x="1" y="339"/>
                    <a:pt x="6" y="405"/>
                    <a:pt x="23" y="470"/>
                  </a:cubicBezTo>
                  <a:cubicBezTo>
                    <a:pt x="43" y="471"/>
                    <a:pt x="63" y="472"/>
                    <a:pt x="83" y="472"/>
                  </a:cubicBezTo>
                  <a:cubicBezTo>
                    <a:pt x="171" y="472"/>
                    <a:pt x="263" y="464"/>
                    <a:pt x="351" y="459"/>
                  </a:cubicBezTo>
                  <a:cubicBezTo>
                    <a:pt x="488" y="449"/>
                    <a:pt x="630" y="438"/>
                    <a:pt x="767" y="421"/>
                  </a:cubicBezTo>
                  <a:cubicBezTo>
                    <a:pt x="931" y="410"/>
                    <a:pt x="1090" y="377"/>
                    <a:pt x="1243" y="366"/>
                  </a:cubicBezTo>
                  <a:cubicBezTo>
                    <a:pt x="1222" y="361"/>
                    <a:pt x="1200" y="350"/>
                    <a:pt x="1183" y="323"/>
                  </a:cubicBezTo>
                  <a:cubicBezTo>
                    <a:pt x="975" y="197"/>
                    <a:pt x="773" y="82"/>
                    <a:pt x="537" y="33"/>
                  </a:cubicBezTo>
                  <a:cubicBezTo>
                    <a:pt x="468" y="17"/>
                    <a:pt x="395" y="1"/>
                    <a:pt x="323" y="1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52" name="Google Shape;4152;p29"/>
            <p:cNvSpPr/>
            <p:nvPr/>
          </p:nvSpPr>
          <p:spPr>
            <a:xfrm>
              <a:off x="1404675" y="2657775"/>
              <a:ext cx="34925" cy="14500"/>
            </a:xfrm>
            <a:custGeom>
              <a:avLst/>
              <a:gdLst/>
              <a:ahLst/>
              <a:cxnLst/>
              <a:rect l="l" t="t" r="r" b="b"/>
              <a:pathLst>
                <a:path w="1397" h="580" extrusionOk="0">
                  <a:moveTo>
                    <a:pt x="681" y="0"/>
                  </a:moveTo>
                  <a:cubicBezTo>
                    <a:pt x="624" y="0"/>
                    <a:pt x="566" y="4"/>
                    <a:pt x="510" y="11"/>
                  </a:cubicBezTo>
                  <a:cubicBezTo>
                    <a:pt x="417" y="16"/>
                    <a:pt x="329" y="33"/>
                    <a:pt x="241" y="60"/>
                  </a:cubicBezTo>
                  <a:cubicBezTo>
                    <a:pt x="236" y="60"/>
                    <a:pt x="225" y="65"/>
                    <a:pt x="220" y="65"/>
                  </a:cubicBezTo>
                  <a:cubicBezTo>
                    <a:pt x="154" y="175"/>
                    <a:pt x="77" y="273"/>
                    <a:pt x="1" y="372"/>
                  </a:cubicBezTo>
                  <a:cubicBezTo>
                    <a:pt x="389" y="427"/>
                    <a:pt x="783" y="476"/>
                    <a:pt x="1172" y="536"/>
                  </a:cubicBezTo>
                  <a:lnTo>
                    <a:pt x="1396" y="580"/>
                  </a:lnTo>
                  <a:cubicBezTo>
                    <a:pt x="1385" y="383"/>
                    <a:pt x="1254" y="180"/>
                    <a:pt x="1084" y="93"/>
                  </a:cubicBezTo>
                  <a:cubicBezTo>
                    <a:pt x="957" y="23"/>
                    <a:pt x="819" y="0"/>
                    <a:pt x="681" y="0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53" name="Google Shape;4153;p29"/>
            <p:cNvSpPr/>
            <p:nvPr/>
          </p:nvSpPr>
          <p:spPr>
            <a:xfrm>
              <a:off x="1398525" y="2669125"/>
              <a:ext cx="41075" cy="19225"/>
            </a:xfrm>
            <a:custGeom>
              <a:avLst/>
              <a:gdLst/>
              <a:ahLst/>
              <a:cxnLst/>
              <a:rect l="l" t="t" r="r" b="b"/>
              <a:pathLst>
                <a:path w="1643" h="769" extrusionOk="0">
                  <a:moveTo>
                    <a:pt x="186" y="0"/>
                  </a:moveTo>
                  <a:cubicBezTo>
                    <a:pt x="164" y="38"/>
                    <a:pt x="137" y="66"/>
                    <a:pt x="115" y="99"/>
                  </a:cubicBezTo>
                  <a:cubicBezTo>
                    <a:pt x="82" y="153"/>
                    <a:pt x="44" y="208"/>
                    <a:pt x="0" y="257"/>
                  </a:cubicBezTo>
                  <a:cubicBezTo>
                    <a:pt x="99" y="454"/>
                    <a:pt x="247" y="575"/>
                    <a:pt x="460" y="679"/>
                  </a:cubicBezTo>
                  <a:cubicBezTo>
                    <a:pt x="553" y="717"/>
                    <a:pt x="652" y="761"/>
                    <a:pt x="761" y="766"/>
                  </a:cubicBezTo>
                  <a:cubicBezTo>
                    <a:pt x="784" y="768"/>
                    <a:pt x="808" y="768"/>
                    <a:pt x="832" y="768"/>
                  </a:cubicBezTo>
                  <a:cubicBezTo>
                    <a:pt x="1121" y="768"/>
                    <a:pt x="1441" y="672"/>
                    <a:pt x="1588" y="394"/>
                  </a:cubicBezTo>
                  <a:cubicBezTo>
                    <a:pt x="1615" y="339"/>
                    <a:pt x="1637" y="285"/>
                    <a:pt x="1642" y="219"/>
                  </a:cubicBezTo>
                  <a:cubicBezTo>
                    <a:pt x="1155" y="126"/>
                    <a:pt x="674" y="77"/>
                    <a:pt x="186" y="0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54" name="Google Shape;4154;p29"/>
            <p:cNvSpPr/>
            <p:nvPr/>
          </p:nvSpPr>
          <p:spPr>
            <a:xfrm>
              <a:off x="1385650" y="2629700"/>
              <a:ext cx="8650" cy="38475"/>
            </a:xfrm>
            <a:custGeom>
              <a:avLst/>
              <a:gdLst/>
              <a:ahLst/>
              <a:cxnLst/>
              <a:rect l="l" t="t" r="r" b="b"/>
              <a:pathLst>
                <a:path w="346" h="1539" extrusionOk="0">
                  <a:moveTo>
                    <a:pt x="1" y="1"/>
                  </a:moveTo>
                  <a:lnTo>
                    <a:pt x="1" y="12"/>
                  </a:lnTo>
                  <a:cubicBezTo>
                    <a:pt x="17" y="236"/>
                    <a:pt x="28" y="466"/>
                    <a:pt x="50" y="685"/>
                  </a:cubicBezTo>
                  <a:cubicBezTo>
                    <a:pt x="72" y="937"/>
                    <a:pt x="116" y="1183"/>
                    <a:pt x="159" y="1429"/>
                  </a:cubicBezTo>
                  <a:cubicBezTo>
                    <a:pt x="165" y="1462"/>
                    <a:pt x="170" y="1506"/>
                    <a:pt x="181" y="1539"/>
                  </a:cubicBezTo>
                  <a:cubicBezTo>
                    <a:pt x="203" y="1517"/>
                    <a:pt x="214" y="1506"/>
                    <a:pt x="231" y="1484"/>
                  </a:cubicBezTo>
                  <a:cubicBezTo>
                    <a:pt x="247" y="1457"/>
                    <a:pt x="274" y="1424"/>
                    <a:pt x="296" y="1396"/>
                  </a:cubicBezTo>
                  <a:cubicBezTo>
                    <a:pt x="313" y="1161"/>
                    <a:pt x="340" y="931"/>
                    <a:pt x="346" y="696"/>
                  </a:cubicBezTo>
                  <a:cubicBezTo>
                    <a:pt x="329" y="439"/>
                    <a:pt x="302" y="34"/>
                    <a:pt x="1" y="1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55" name="Google Shape;4155;p29"/>
            <p:cNvSpPr/>
            <p:nvPr/>
          </p:nvSpPr>
          <p:spPr>
            <a:xfrm>
              <a:off x="1374975" y="2629425"/>
              <a:ext cx="13300" cy="45725"/>
            </a:xfrm>
            <a:custGeom>
              <a:avLst/>
              <a:gdLst/>
              <a:ahLst/>
              <a:cxnLst/>
              <a:rect l="l" t="t" r="r" b="b"/>
              <a:pathLst>
                <a:path w="532" h="1829" extrusionOk="0">
                  <a:moveTo>
                    <a:pt x="340" y="1"/>
                  </a:moveTo>
                  <a:cubicBezTo>
                    <a:pt x="170" y="23"/>
                    <a:pt x="66" y="203"/>
                    <a:pt x="39" y="367"/>
                  </a:cubicBezTo>
                  <a:cubicBezTo>
                    <a:pt x="1" y="679"/>
                    <a:pt x="45" y="1030"/>
                    <a:pt x="143" y="1325"/>
                  </a:cubicBezTo>
                  <a:cubicBezTo>
                    <a:pt x="192" y="1473"/>
                    <a:pt x="258" y="1621"/>
                    <a:pt x="335" y="1758"/>
                  </a:cubicBezTo>
                  <a:cubicBezTo>
                    <a:pt x="346" y="1785"/>
                    <a:pt x="362" y="1807"/>
                    <a:pt x="373" y="1829"/>
                  </a:cubicBezTo>
                  <a:cubicBezTo>
                    <a:pt x="428" y="1769"/>
                    <a:pt x="477" y="1698"/>
                    <a:pt x="532" y="1637"/>
                  </a:cubicBezTo>
                  <a:cubicBezTo>
                    <a:pt x="526" y="1610"/>
                    <a:pt x="526" y="1577"/>
                    <a:pt x="521" y="1550"/>
                  </a:cubicBezTo>
                  <a:cubicBezTo>
                    <a:pt x="472" y="1249"/>
                    <a:pt x="411" y="948"/>
                    <a:pt x="384" y="647"/>
                  </a:cubicBezTo>
                  <a:cubicBezTo>
                    <a:pt x="362" y="428"/>
                    <a:pt x="346" y="214"/>
                    <a:pt x="340" y="1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56" name="Google Shape;4156;p29"/>
            <p:cNvSpPr/>
            <p:nvPr/>
          </p:nvSpPr>
          <p:spPr>
            <a:xfrm>
              <a:off x="1293150" y="2467675"/>
              <a:ext cx="81575" cy="74900"/>
            </a:xfrm>
            <a:custGeom>
              <a:avLst/>
              <a:gdLst/>
              <a:ahLst/>
              <a:cxnLst/>
              <a:rect l="l" t="t" r="r" b="b"/>
              <a:pathLst>
                <a:path w="3263" h="2996" extrusionOk="0">
                  <a:moveTo>
                    <a:pt x="2002" y="1"/>
                  </a:moveTo>
                  <a:cubicBezTo>
                    <a:pt x="1990" y="1"/>
                    <a:pt x="1978" y="2"/>
                    <a:pt x="1966" y="6"/>
                  </a:cubicBezTo>
                  <a:cubicBezTo>
                    <a:pt x="1944" y="12"/>
                    <a:pt x="1922" y="34"/>
                    <a:pt x="1911" y="56"/>
                  </a:cubicBezTo>
                  <a:cubicBezTo>
                    <a:pt x="1862" y="116"/>
                    <a:pt x="1829" y="182"/>
                    <a:pt x="1796" y="253"/>
                  </a:cubicBezTo>
                  <a:cubicBezTo>
                    <a:pt x="1730" y="390"/>
                    <a:pt x="1708" y="532"/>
                    <a:pt x="1692" y="674"/>
                  </a:cubicBezTo>
                  <a:cubicBezTo>
                    <a:pt x="1665" y="860"/>
                    <a:pt x="1659" y="1046"/>
                    <a:pt x="1615" y="1222"/>
                  </a:cubicBezTo>
                  <a:cubicBezTo>
                    <a:pt x="1607" y="1243"/>
                    <a:pt x="1591" y="1254"/>
                    <a:pt x="1574" y="1254"/>
                  </a:cubicBezTo>
                  <a:cubicBezTo>
                    <a:pt x="1558" y="1254"/>
                    <a:pt x="1541" y="1243"/>
                    <a:pt x="1533" y="1222"/>
                  </a:cubicBezTo>
                  <a:cubicBezTo>
                    <a:pt x="1511" y="1112"/>
                    <a:pt x="1506" y="1003"/>
                    <a:pt x="1484" y="893"/>
                  </a:cubicBezTo>
                  <a:cubicBezTo>
                    <a:pt x="1451" y="674"/>
                    <a:pt x="1418" y="444"/>
                    <a:pt x="1292" y="253"/>
                  </a:cubicBezTo>
                  <a:cubicBezTo>
                    <a:pt x="1265" y="209"/>
                    <a:pt x="1232" y="182"/>
                    <a:pt x="1188" y="154"/>
                  </a:cubicBezTo>
                  <a:cubicBezTo>
                    <a:pt x="1134" y="121"/>
                    <a:pt x="1073" y="94"/>
                    <a:pt x="1013" y="83"/>
                  </a:cubicBezTo>
                  <a:cubicBezTo>
                    <a:pt x="986" y="78"/>
                    <a:pt x="961" y="76"/>
                    <a:pt x="939" y="76"/>
                  </a:cubicBezTo>
                  <a:cubicBezTo>
                    <a:pt x="780" y="76"/>
                    <a:pt x="729" y="190"/>
                    <a:pt x="690" y="368"/>
                  </a:cubicBezTo>
                  <a:cubicBezTo>
                    <a:pt x="663" y="603"/>
                    <a:pt x="679" y="833"/>
                    <a:pt x="718" y="1057"/>
                  </a:cubicBezTo>
                  <a:cubicBezTo>
                    <a:pt x="745" y="1205"/>
                    <a:pt x="778" y="1353"/>
                    <a:pt x="827" y="1490"/>
                  </a:cubicBezTo>
                  <a:cubicBezTo>
                    <a:pt x="849" y="1523"/>
                    <a:pt x="849" y="1566"/>
                    <a:pt x="816" y="1577"/>
                  </a:cubicBezTo>
                  <a:cubicBezTo>
                    <a:pt x="811" y="1580"/>
                    <a:pt x="806" y="1581"/>
                    <a:pt x="801" y="1581"/>
                  </a:cubicBezTo>
                  <a:cubicBezTo>
                    <a:pt x="783" y="1581"/>
                    <a:pt x="766" y="1567"/>
                    <a:pt x="761" y="1550"/>
                  </a:cubicBezTo>
                  <a:cubicBezTo>
                    <a:pt x="750" y="1545"/>
                    <a:pt x="750" y="1539"/>
                    <a:pt x="745" y="1534"/>
                  </a:cubicBezTo>
                  <a:cubicBezTo>
                    <a:pt x="712" y="1462"/>
                    <a:pt x="679" y="1402"/>
                    <a:pt x="641" y="1342"/>
                  </a:cubicBezTo>
                  <a:cubicBezTo>
                    <a:pt x="581" y="1238"/>
                    <a:pt x="526" y="1134"/>
                    <a:pt x="449" y="1046"/>
                  </a:cubicBezTo>
                  <a:cubicBezTo>
                    <a:pt x="388" y="981"/>
                    <a:pt x="294" y="907"/>
                    <a:pt x="202" y="907"/>
                  </a:cubicBezTo>
                  <a:cubicBezTo>
                    <a:pt x="171" y="907"/>
                    <a:pt x="140" y="916"/>
                    <a:pt x="110" y="937"/>
                  </a:cubicBezTo>
                  <a:cubicBezTo>
                    <a:pt x="6" y="1030"/>
                    <a:pt x="6" y="1205"/>
                    <a:pt x="1" y="1342"/>
                  </a:cubicBezTo>
                  <a:cubicBezTo>
                    <a:pt x="1" y="1517"/>
                    <a:pt x="39" y="1703"/>
                    <a:pt x="116" y="1867"/>
                  </a:cubicBezTo>
                  <a:cubicBezTo>
                    <a:pt x="274" y="2283"/>
                    <a:pt x="614" y="2595"/>
                    <a:pt x="1008" y="2771"/>
                  </a:cubicBezTo>
                  <a:cubicBezTo>
                    <a:pt x="1177" y="2853"/>
                    <a:pt x="1363" y="2935"/>
                    <a:pt x="1555" y="2957"/>
                  </a:cubicBezTo>
                  <a:lnTo>
                    <a:pt x="1615" y="2957"/>
                  </a:lnTo>
                  <a:cubicBezTo>
                    <a:pt x="1621" y="2957"/>
                    <a:pt x="1626" y="2951"/>
                    <a:pt x="1637" y="2951"/>
                  </a:cubicBezTo>
                  <a:cubicBezTo>
                    <a:pt x="1654" y="2951"/>
                    <a:pt x="1670" y="2957"/>
                    <a:pt x="1692" y="2957"/>
                  </a:cubicBezTo>
                  <a:cubicBezTo>
                    <a:pt x="1759" y="2963"/>
                    <a:pt x="1819" y="2966"/>
                    <a:pt x="1879" y="2966"/>
                  </a:cubicBezTo>
                  <a:cubicBezTo>
                    <a:pt x="1922" y="2966"/>
                    <a:pt x="1964" y="2964"/>
                    <a:pt x="2009" y="2962"/>
                  </a:cubicBezTo>
                  <a:cubicBezTo>
                    <a:pt x="2013" y="2962"/>
                    <a:pt x="2016" y="2961"/>
                    <a:pt x="2019" y="2961"/>
                  </a:cubicBezTo>
                  <a:cubicBezTo>
                    <a:pt x="2044" y="2961"/>
                    <a:pt x="2054" y="2980"/>
                    <a:pt x="2059" y="2995"/>
                  </a:cubicBezTo>
                  <a:cubicBezTo>
                    <a:pt x="2163" y="2979"/>
                    <a:pt x="2256" y="2929"/>
                    <a:pt x="2354" y="2886"/>
                  </a:cubicBezTo>
                  <a:cubicBezTo>
                    <a:pt x="2414" y="2858"/>
                    <a:pt x="2486" y="2825"/>
                    <a:pt x="2540" y="2787"/>
                  </a:cubicBezTo>
                  <a:cubicBezTo>
                    <a:pt x="2672" y="2678"/>
                    <a:pt x="2781" y="2541"/>
                    <a:pt x="2891" y="2404"/>
                  </a:cubicBezTo>
                  <a:cubicBezTo>
                    <a:pt x="3175" y="2048"/>
                    <a:pt x="3263" y="1561"/>
                    <a:pt x="3257" y="1107"/>
                  </a:cubicBezTo>
                  <a:cubicBezTo>
                    <a:pt x="3257" y="899"/>
                    <a:pt x="3192" y="669"/>
                    <a:pt x="3006" y="526"/>
                  </a:cubicBezTo>
                  <a:cubicBezTo>
                    <a:pt x="2968" y="493"/>
                    <a:pt x="2930" y="480"/>
                    <a:pt x="2893" y="480"/>
                  </a:cubicBezTo>
                  <a:cubicBezTo>
                    <a:pt x="2802" y="480"/>
                    <a:pt x="2718" y="563"/>
                    <a:pt x="2655" y="641"/>
                  </a:cubicBezTo>
                  <a:cubicBezTo>
                    <a:pt x="2513" y="833"/>
                    <a:pt x="2442" y="1079"/>
                    <a:pt x="2382" y="1315"/>
                  </a:cubicBezTo>
                  <a:cubicBezTo>
                    <a:pt x="2371" y="1375"/>
                    <a:pt x="2354" y="1430"/>
                    <a:pt x="2343" y="1484"/>
                  </a:cubicBezTo>
                  <a:cubicBezTo>
                    <a:pt x="2332" y="1506"/>
                    <a:pt x="2316" y="1517"/>
                    <a:pt x="2294" y="1517"/>
                  </a:cubicBezTo>
                  <a:cubicBezTo>
                    <a:pt x="2272" y="1517"/>
                    <a:pt x="2250" y="1495"/>
                    <a:pt x="2250" y="1468"/>
                  </a:cubicBezTo>
                  <a:cubicBezTo>
                    <a:pt x="2256" y="1413"/>
                    <a:pt x="2267" y="1369"/>
                    <a:pt x="2272" y="1315"/>
                  </a:cubicBezTo>
                  <a:cubicBezTo>
                    <a:pt x="2305" y="948"/>
                    <a:pt x="2354" y="510"/>
                    <a:pt x="2195" y="176"/>
                  </a:cubicBezTo>
                  <a:cubicBezTo>
                    <a:pt x="2162" y="99"/>
                    <a:pt x="2090" y="1"/>
                    <a:pt x="2002" y="1"/>
                  </a:cubicBezTo>
                  <a:close/>
                </a:path>
              </a:pathLst>
            </a:custGeom>
            <a:solidFill>
              <a:srgbClr val="F9C7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57" name="Google Shape;4157;p29"/>
            <p:cNvSpPr/>
            <p:nvPr/>
          </p:nvSpPr>
          <p:spPr>
            <a:xfrm>
              <a:off x="1209125" y="2526600"/>
              <a:ext cx="69825" cy="64400"/>
            </a:xfrm>
            <a:custGeom>
              <a:avLst/>
              <a:gdLst/>
              <a:ahLst/>
              <a:cxnLst/>
              <a:rect l="l" t="t" r="r" b="b"/>
              <a:pathLst>
                <a:path w="2793" h="2576" extrusionOk="0">
                  <a:moveTo>
                    <a:pt x="1715" y="0"/>
                  </a:moveTo>
                  <a:cubicBezTo>
                    <a:pt x="1682" y="0"/>
                    <a:pt x="1650" y="13"/>
                    <a:pt x="1626" y="47"/>
                  </a:cubicBezTo>
                  <a:cubicBezTo>
                    <a:pt x="1555" y="156"/>
                    <a:pt x="1528" y="277"/>
                    <a:pt x="1506" y="403"/>
                  </a:cubicBezTo>
                  <a:cubicBezTo>
                    <a:pt x="1479" y="583"/>
                    <a:pt x="1479" y="775"/>
                    <a:pt x="1468" y="966"/>
                  </a:cubicBezTo>
                  <a:cubicBezTo>
                    <a:pt x="1465" y="991"/>
                    <a:pt x="1444" y="1004"/>
                    <a:pt x="1423" y="1004"/>
                  </a:cubicBezTo>
                  <a:cubicBezTo>
                    <a:pt x="1408" y="1004"/>
                    <a:pt x="1393" y="997"/>
                    <a:pt x="1386" y="983"/>
                  </a:cubicBezTo>
                  <a:cubicBezTo>
                    <a:pt x="1358" y="928"/>
                    <a:pt x="1353" y="868"/>
                    <a:pt x="1331" y="813"/>
                  </a:cubicBezTo>
                  <a:cubicBezTo>
                    <a:pt x="1282" y="638"/>
                    <a:pt x="1221" y="468"/>
                    <a:pt x="1095" y="337"/>
                  </a:cubicBezTo>
                  <a:cubicBezTo>
                    <a:pt x="1049" y="287"/>
                    <a:pt x="978" y="234"/>
                    <a:pt x="908" y="234"/>
                  </a:cubicBezTo>
                  <a:cubicBezTo>
                    <a:pt x="879" y="234"/>
                    <a:pt x="849" y="243"/>
                    <a:pt x="822" y="266"/>
                  </a:cubicBezTo>
                  <a:cubicBezTo>
                    <a:pt x="783" y="293"/>
                    <a:pt x="751" y="331"/>
                    <a:pt x="723" y="381"/>
                  </a:cubicBezTo>
                  <a:cubicBezTo>
                    <a:pt x="685" y="435"/>
                    <a:pt x="658" y="496"/>
                    <a:pt x="641" y="556"/>
                  </a:cubicBezTo>
                  <a:cubicBezTo>
                    <a:pt x="575" y="830"/>
                    <a:pt x="652" y="1120"/>
                    <a:pt x="740" y="1377"/>
                  </a:cubicBezTo>
                  <a:cubicBezTo>
                    <a:pt x="756" y="1415"/>
                    <a:pt x="767" y="1454"/>
                    <a:pt x="783" y="1486"/>
                  </a:cubicBezTo>
                  <a:cubicBezTo>
                    <a:pt x="805" y="1536"/>
                    <a:pt x="871" y="1612"/>
                    <a:pt x="811" y="1645"/>
                  </a:cubicBezTo>
                  <a:cubicBezTo>
                    <a:pt x="805" y="1647"/>
                    <a:pt x="799" y="1648"/>
                    <a:pt x="794" y="1648"/>
                  </a:cubicBezTo>
                  <a:cubicBezTo>
                    <a:pt x="746" y="1648"/>
                    <a:pt x="727" y="1565"/>
                    <a:pt x="707" y="1530"/>
                  </a:cubicBezTo>
                  <a:cubicBezTo>
                    <a:pt x="647" y="1432"/>
                    <a:pt x="592" y="1333"/>
                    <a:pt x="515" y="1251"/>
                  </a:cubicBezTo>
                  <a:cubicBezTo>
                    <a:pt x="446" y="1182"/>
                    <a:pt x="359" y="1117"/>
                    <a:pt x="263" y="1117"/>
                  </a:cubicBezTo>
                  <a:cubicBezTo>
                    <a:pt x="252" y="1117"/>
                    <a:pt x="241" y="1118"/>
                    <a:pt x="231" y="1120"/>
                  </a:cubicBezTo>
                  <a:cubicBezTo>
                    <a:pt x="187" y="1125"/>
                    <a:pt x="132" y="1142"/>
                    <a:pt x="105" y="1180"/>
                  </a:cubicBezTo>
                  <a:cubicBezTo>
                    <a:pt x="1" y="1317"/>
                    <a:pt x="66" y="1607"/>
                    <a:pt x="110" y="1755"/>
                  </a:cubicBezTo>
                  <a:cubicBezTo>
                    <a:pt x="187" y="1963"/>
                    <a:pt x="324" y="2154"/>
                    <a:pt x="482" y="2297"/>
                  </a:cubicBezTo>
                  <a:cubicBezTo>
                    <a:pt x="721" y="2493"/>
                    <a:pt x="1032" y="2576"/>
                    <a:pt x="1335" y="2576"/>
                  </a:cubicBezTo>
                  <a:cubicBezTo>
                    <a:pt x="1344" y="2576"/>
                    <a:pt x="1354" y="2576"/>
                    <a:pt x="1364" y="2576"/>
                  </a:cubicBezTo>
                  <a:lnTo>
                    <a:pt x="1479" y="2576"/>
                  </a:lnTo>
                  <a:cubicBezTo>
                    <a:pt x="1544" y="2570"/>
                    <a:pt x="1610" y="2565"/>
                    <a:pt x="1670" y="2548"/>
                  </a:cubicBezTo>
                  <a:cubicBezTo>
                    <a:pt x="1681" y="2543"/>
                    <a:pt x="1692" y="2543"/>
                    <a:pt x="1698" y="2543"/>
                  </a:cubicBezTo>
                  <a:cubicBezTo>
                    <a:pt x="1703" y="2537"/>
                    <a:pt x="1714" y="2526"/>
                    <a:pt x="1719" y="2526"/>
                  </a:cubicBezTo>
                  <a:cubicBezTo>
                    <a:pt x="1725" y="2526"/>
                    <a:pt x="1741" y="2521"/>
                    <a:pt x="1752" y="2521"/>
                  </a:cubicBezTo>
                  <a:cubicBezTo>
                    <a:pt x="1802" y="2510"/>
                    <a:pt x="1851" y="2499"/>
                    <a:pt x="1900" y="2483"/>
                  </a:cubicBezTo>
                  <a:cubicBezTo>
                    <a:pt x="1988" y="2439"/>
                    <a:pt x="2053" y="2401"/>
                    <a:pt x="2135" y="2346"/>
                  </a:cubicBezTo>
                  <a:cubicBezTo>
                    <a:pt x="2229" y="2291"/>
                    <a:pt x="2316" y="2225"/>
                    <a:pt x="2382" y="2143"/>
                  </a:cubicBezTo>
                  <a:cubicBezTo>
                    <a:pt x="2601" y="1853"/>
                    <a:pt x="2759" y="1497"/>
                    <a:pt x="2781" y="1120"/>
                  </a:cubicBezTo>
                  <a:cubicBezTo>
                    <a:pt x="2792" y="895"/>
                    <a:pt x="2770" y="622"/>
                    <a:pt x="2584" y="474"/>
                  </a:cubicBezTo>
                  <a:cubicBezTo>
                    <a:pt x="2569" y="463"/>
                    <a:pt x="2553" y="459"/>
                    <a:pt x="2539" y="459"/>
                  </a:cubicBezTo>
                  <a:cubicBezTo>
                    <a:pt x="2517" y="459"/>
                    <a:pt x="2497" y="467"/>
                    <a:pt x="2480" y="474"/>
                  </a:cubicBezTo>
                  <a:cubicBezTo>
                    <a:pt x="2437" y="512"/>
                    <a:pt x="2404" y="545"/>
                    <a:pt x="2371" y="583"/>
                  </a:cubicBezTo>
                  <a:cubicBezTo>
                    <a:pt x="2267" y="715"/>
                    <a:pt x="2174" y="851"/>
                    <a:pt x="2103" y="1010"/>
                  </a:cubicBezTo>
                  <a:cubicBezTo>
                    <a:pt x="2092" y="1032"/>
                    <a:pt x="2075" y="1059"/>
                    <a:pt x="2070" y="1087"/>
                  </a:cubicBezTo>
                  <a:cubicBezTo>
                    <a:pt x="2064" y="1120"/>
                    <a:pt x="2048" y="1158"/>
                    <a:pt x="2015" y="1158"/>
                  </a:cubicBezTo>
                  <a:cubicBezTo>
                    <a:pt x="1999" y="1158"/>
                    <a:pt x="1982" y="1147"/>
                    <a:pt x="1971" y="1131"/>
                  </a:cubicBezTo>
                  <a:cubicBezTo>
                    <a:pt x="1966" y="1120"/>
                    <a:pt x="1966" y="1103"/>
                    <a:pt x="1966" y="1092"/>
                  </a:cubicBezTo>
                  <a:cubicBezTo>
                    <a:pt x="1988" y="950"/>
                    <a:pt x="1999" y="802"/>
                    <a:pt x="2010" y="660"/>
                  </a:cubicBezTo>
                  <a:cubicBezTo>
                    <a:pt x="2010" y="463"/>
                    <a:pt x="2010" y="238"/>
                    <a:pt x="1878" y="80"/>
                  </a:cubicBezTo>
                  <a:cubicBezTo>
                    <a:pt x="1840" y="41"/>
                    <a:pt x="1774" y="0"/>
                    <a:pt x="1715" y="0"/>
                  </a:cubicBezTo>
                  <a:close/>
                </a:path>
              </a:pathLst>
            </a:custGeom>
            <a:solidFill>
              <a:srgbClr val="E76A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58" name="Google Shape;4158;p29"/>
            <p:cNvSpPr/>
            <p:nvPr/>
          </p:nvSpPr>
          <p:spPr>
            <a:xfrm>
              <a:off x="1385925" y="2525300"/>
              <a:ext cx="93350" cy="95000"/>
            </a:xfrm>
            <a:custGeom>
              <a:avLst/>
              <a:gdLst/>
              <a:ahLst/>
              <a:cxnLst/>
              <a:rect l="l" t="t" r="r" b="b"/>
              <a:pathLst>
                <a:path w="3734" h="3800" extrusionOk="0">
                  <a:moveTo>
                    <a:pt x="1264" y="1"/>
                  </a:moveTo>
                  <a:cubicBezTo>
                    <a:pt x="1204" y="1"/>
                    <a:pt x="1144" y="19"/>
                    <a:pt x="1095" y="61"/>
                  </a:cubicBezTo>
                  <a:cubicBezTo>
                    <a:pt x="1046" y="110"/>
                    <a:pt x="1019" y="170"/>
                    <a:pt x="991" y="236"/>
                  </a:cubicBezTo>
                  <a:cubicBezTo>
                    <a:pt x="876" y="471"/>
                    <a:pt x="822" y="745"/>
                    <a:pt x="805" y="1013"/>
                  </a:cubicBezTo>
                  <a:cubicBezTo>
                    <a:pt x="789" y="1292"/>
                    <a:pt x="827" y="1566"/>
                    <a:pt x="827" y="1839"/>
                  </a:cubicBezTo>
                  <a:cubicBezTo>
                    <a:pt x="824" y="1868"/>
                    <a:pt x="805" y="1882"/>
                    <a:pt x="784" y="1882"/>
                  </a:cubicBezTo>
                  <a:cubicBezTo>
                    <a:pt x="766" y="1882"/>
                    <a:pt x="747" y="1871"/>
                    <a:pt x="740" y="1850"/>
                  </a:cubicBezTo>
                  <a:cubicBezTo>
                    <a:pt x="701" y="1757"/>
                    <a:pt x="668" y="1675"/>
                    <a:pt x="630" y="1588"/>
                  </a:cubicBezTo>
                  <a:cubicBezTo>
                    <a:pt x="559" y="1451"/>
                    <a:pt x="471" y="1287"/>
                    <a:pt x="318" y="1232"/>
                  </a:cubicBezTo>
                  <a:cubicBezTo>
                    <a:pt x="302" y="1226"/>
                    <a:pt x="285" y="1221"/>
                    <a:pt x="263" y="1221"/>
                  </a:cubicBezTo>
                  <a:cubicBezTo>
                    <a:pt x="192" y="1221"/>
                    <a:pt x="127" y="1281"/>
                    <a:pt x="94" y="1347"/>
                  </a:cubicBezTo>
                  <a:cubicBezTo>
                    <a:pt x="66" y="1402"/>
                    <a:pt x="61" y="1456"/>
                    <a:pt x="55" y="1522"/>
                  </a:cubicBezTo>
                  <a:cubicBezTo>
                    <a:pt x="1" y="1960"/>
                    <a:pt x="110" y="2414"/>
                    <a:pt x="335" y="2786"/>
                  </a:cubicBezTo>
                  <a:cubicBezTo>
                    <a:pt x="450" y="2983"/>
                    <a:pt x="614" y="3148"/>
                    <a:pt x="794" y="3290"/>
                  </a:cubicBezTo>
                  <a:cubicBezTo>
                    <a:pt x="937" y="3416"/>
                    <a:pt x="1095" y="3531"/>
                    <a:pt x="1265" y="3618"/>
                  </a:cubicBezTo>
                  <a:lnTo>
                    <a:pt x="1347" y="3662"/>
                  </a:lnTo>
                  <a:cubicBezTo>
                    <a:pt x="1435" y="3700"/>
                    <a:pt x="1533" y="3739"/>
                    <a:pt x="1626" y="3755"/>
                  </a:cubicBezTo>
                  <a:cubicBezTo>
                    <a:pt x="1643" y="3755"/>
                    <a:pt x="1648" y="3766"/>
                    <a:pt x="1654" y="3766"/>
                  </a:cubicBezTo>
                  <a:lnTo>
                    <a:pt x="1670" y="3766"/>
                  </a:lnTo>
                  <a:cubicBezTo>
                    <a:pt x="1676" y="3766"/>
                    <a:pt x="1687" y="3772"/>
                    <a:pt x="1697" y="3772"/>
                  </a:cubicBezTo>
                  <a:lnTo>
                    <a:pt x="1730" y="3772"/>
                  </a:lnTo>
                  <a:cubicBezTo>
                    <a:pt x="1796" y="3783"/>
                    <a:pt x="1873" y="3783"/>
                    <a:pt x="1944" y="3799"/>
                  </a:cubicBezTo>
                  <a:cubicBezTo>
                    <a:pt x="2064" y="3772"/>
                    <a:pt x="2196" y="3739"/>
                    <a:pt x="2305" y="3695"/>
                  </a:cubicBezTo>
                  <a:cubicBezTo>
                    <a:pt x="2420" y="3657"/>
                    <a:pt x="2529" y="3613"/>
                    <a:pt x="2633" y="3547"/>
                  </a:cubicBezTo>
                  <a:cubicBezTo>
                    <a:pt x="2907" y="3345"/>
                    <a:pt x="3132" y="3098"/>
                    <a:pt x="3312" y="2814"/>
                  </a:cubicBezTo>
                  <a:cubicBezTo>
                    <a:pt x="3405" y="2671"/>
                    <a:pt x="3482" y="2524"/>
                    <a:pt x="3542" y="2370"/>
                  </a:cubicBezTo>
                  <a:cubicBezTo>
                    <a:pt x="3597" y="2212"/>
                    <a:pt x="3652" y="2069"/>
                    <a:pt x="3684" y="1911"/>
                  </a:cubicBezTo>
                  <a:cubicBezTo>
                    <a:pt x="3723" y="1725"/>
                    <a:pt x="3734" y="1533"/>
                    <a:pt x="3723" y="1341"/>
                  </a:cubicBezTo>
                  <a:cubicBezTo>
                    <a:pt x="3706" y="1221"/>
                    <a:pt x="3684" y="1062"/>
                    <a:pt x="3564" y="1007"/>
                  </a:cubicBezTo>
                  <a:cubicBezTo>
                    <a:pt x="3542" y="1001"/>
                    <a:pt x="3520" y="998"/>
                    <a:pt x="3498" y="998"/>
                  </a:cubicBezTo>
                  <a:cubicBezTo>
                    <a:pt x="3325" y="998"/>
                    <a:pt x="3163" y="1192"/>
                    <a:pt x="3066" y="1314"/>
                  </a:cubicBezTo>
                  <a:cubicBezTo>
                    <a:pt x="2913" y="1522"/>
                    <a:pt x="2792" y="1746"/>
                    <a:pt x="2683" y="1976"/>
                  </a:cubicBezTo>
                  <a:cubicBezTo>
                    <a:pt x="2672" y="1998"/>
                    <a:pt x="2666" y="2020"/>
                    <a:pt x="2644" y="2031"/>
                  </a:cubicBezTo>
                  <a:cubicBezTo>
                    <a:pt x="2638" y="2035"/>
                    <a:pt x="2630" y="2037"/>
                    <a:pt x="2623" y="2037"/>
                  </a:cubicBezTo>
                  <a:cubicBezTo>
                    <a:pt x="2594" y="2037"/>
                    <a:pt x="2566" y="2007"/>
                    <a:pt x="2579" y="1976"/>
                  </a:cubicBezTo>
                  <a:cubicBezTo>
                    <a:pt x="2644" y="1774"/>
                    <a:pt x="2710" y="1577"/>
                    <a:pt x="2765" y="1369"/>
                  </a:cubicBezTo>
                  <a:cubicBezTo>
                    <a:pt x="2831" y="1122"/>
                    <a:pt x="2891" y="871"/>
                    <a:pt x="2874" y="619"/>
                  </a:cubicBezTo>
                  <a:cubicBezTo>
                    <a:pt x="2863" y="487"/>
                    <a:pt x="2836" y="345"/>
                    <a:pt x="2737" y="247"/>
                  </a:cubicBezTo>
                  <a:cubicBezTo>
                    <a:pt x="2681" y="199"/>
                    <a:pt x="2620" y="178"/>
                    <a:pt x="2558" y="178"/>
                  </a:cubicBezTo>
                  <a:cubicBezTo>
                    <a:pt x="2408" y="178"/>
                    <a:pt x="2257" y="297"/>
                    <a:pt x="2179" y="433"/>
                  </a:cubicBezTo>
                  <a:cubicBezTo>
                    <a:pt x="2081" y="581"/>
                    <a:pt x="2015" y="767"/>
                    <a:pt x="1960" y="947"/>
                  </a:cubicBezTo>
                  <a:cubicBezTo>
                    <a:pt x="1900" y="1139"/>
                    <a:pt x="1840" y="1330"/>
                    <a:pt x="1796" y="1527"/>
                  </a:cubicBezTo>
                  <a:cubicBezTo>
                    <a:pt x="1796" y="1555"/>
                    <a:pt x="1784" y="1591"/>
                    <a:pt x="1754" y="1591"/>
                  </a:cubicBezTo>
                  <a:cubicBezTo>
                    <a:pt x="1748" y="1591"/>
                    <a:pt x="1742" y="1590"/>
                    <a:pt x="1736" y="1588"/>
                  </a:cubicBezTo>
                  <a:cubicBezTo>
                    <a:pt x="1714" y="1582"/>
                    <a:pt x="1703" y="1560"/>
                    <a:pt x="1703" y="1538"/>
                  </a:cubicBezTo>
                  <a:cubicBezTo>
                    <a:pt x="1714" y="1265"/>
                    <a:pt x="1730" y="1002"/>
                    <a:pt x="1725" y="728"/>
                  </a:cubicBezTo>
                  <a:cubicBezTo>
                    <a:pt x="1714" y="493"/>
                    <a:pt x="1659" y="247"/>
                    <a:pt x="1489" y="88"/>
                  </a:cubicBezTo>
                  <a:cubicBezTo>
                    <a:pt x="1430" y="34"/>
                    <a:pt x="1346" y="1"/>
                    <a:pt x="1264" y="1"/>
                  </a:cubicBezTo>
                  <a:close/>
                </a:path>
              </a:pathLst>
            </a:custGeom>
            <a:solidFill>
              <a:srgbClr val="E76A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59" name="Google Shape;4159;p29"/>
            <p:cNvSpPr/>
            <p:nvPr/>
          </p:nvSpPr>
          <p:spPr>
            <a:xfrm>
              <a:off x="1293150" y="2467675"/>
              <a:ext cx="81575" cy="74900"/>
            </a:xfrm>
            <a:custGeom>
              <a:avLst/>
              <a:gdLst/>
              <a:ahLst/>
              <a:cxnLst/>
              <a:rect l="l" t="t" r="r" b="b"/>
              <a:pathLst>
                <a:path w="3263" h="2996" extrusionOk="0">
                  <a:moveTo>
                    <a:pt x="2002" y="1"/>
                  </a:moveTo>
                  <a:cubicBezTo>
                    <a:pt x="1990" y="1"/>
                    <a:pt x="1978" y="2"/>
                    <a:pt x="1966" y="6"/>
                  </a:cubicBezTo>
                  <a:cubicBezTo>
                    <a:pt x="1944" y="12"/>
                    <a:pt x="1922" y="34"/>
                    <a:pt x="1911" y="56"/>
                  </a:cubicBezTo>
                  <a:cubicBezTo>
                    <a:pt x="1862" y="116"/>
                    <a:pt x="1829" y="182"/>
                    <a:pt x="1796" y="253"/>
                  </a:cubicBezTo>
                  <a:cubicBezTo>
                    <a:pt x="1730" y="390"/>
                    <a:pt x="1708" y="532"/>
                    <a:pt x="1692" y="674"/>
                  </a:cubicBezTo>
                  <a:cubicBezTo>
                    <a:pt x="1665" y="860"/>
                    <a:pt x="1659" y="1046"/>
                    <a:pt x="1615" y="1222"/>
                  </a:cubicBezTo>
                  <a:cubicBezTo>
                    <a:pt x="1607" y="1243"/>
                    <a:pt x="1591" y="1254"/>
                    <a:pt x="1574" y="1254"/>
                  </a:cubicBezTo>
                  <a:cubicBezTo>
                    <a:pt x="1558" y="1254"/>
                    <a:pt x="1541" y="1243"/>
                    <a:pt x="1533" y="1222"/>
                  </a:cubicBezTo>
                  <a:cubicBezTo>
                    <a:pt x="1511" y="1112"/>
                    <a:pt x="1506" y="1003"/>
                    <a:pt x="1484" y="893"/>
                  </a:cubicBezTo>
                  <a:cubicBezTo>
                    <a:pt x="1451" y="674"/>
                    <a:pt x="1418" y="444"/>
                    <a:pt x="1292" y="253"/>
                  </a:cubicBezTo>
                  <a:cubicBezTo>
                    <a:pt x="1265" y="209"/>
                    <a:pt x="1232" y="182"/>
                    <a:pt x="1188" y="154"/>
                  </a:cubicBezTo>
                  <a:cubicBezTo>
                    <a:pt x="1134" y="121"/>
                    <a:pt x="1073" y="94"/>
                    <a:pt x="1013" y="83"/>
                  </a:cubicBezTo>
                  <a:cubicBezTo>
                    <a:pt x="986" y="78"/>
                    <a:pt x="961" y="76"/>
                    <a:pt x="939" y="76"/>
                  </a:cubicBezTo>
                  <a:cubicBezTo>
                    <a:pt x="780" y="76"/>
                    <a:pt x="729" y="190"/>
                    <a:pt x="690" y="368"/>
                  </a:cubicBezTo>
                  <a:cubicBezTo>
                    <a:pt x="663" y="603"/>
                    <a:pt x="679" y="833"/>
                    <a:pt x="718" y="1057"/>
                  </a:cubicBezTo>
                  <a:cubicBezTo>
                    <a:pt x="745" y="1205"/>
                    <a:pt x="778" y="1353"/>
                    <a:pt x="827" y="1490"/>
                  </a:cubicBezTo>
                  <a:cubicBezTo>
                    <a:pt x="849" y="1523"/>
                    <a:pt x="849" y="1566"/>
                    <a:pt x="816" y="1577"/>
                  </a:cubicBezTo>
                  <a:cubicBezTo>
                    <a:pt x="811" y="1580"/>
                    <a:pt x="806" y="1581"/>
                    <a:pt x="801" y="1581"/>
                  </a:cubicBezTo>
                  <a:cubicBezTo>
                    <a:pt x="783" y="1581"/>
                    <a:pt x="766" y="1567"/>
                    <a:pt x="761" y="1550"/>
                  </a:cubicBezTo>
                  <a:cubicBezTo>
                    <a:pt x="750" y="1545"/>
                    <a:pt x="750" y="1539"/>
                    <a:pt x="745" y="1534"/>
                  </a:cubicBezTo>
                  <a:cubicBezTo>
                    <a:pt x="712" y="1462"/>
                    <a:pt x="679" y="1402"/>
                    <a:pt x="641" y="1342"/>
                  </a:cubicBezTo>
                  <a:cubicBezTo>
                    <a:pt x="581" y="1238"/>
                    <a:pt x="526" y="1134"/>
                    <a:pt x="449" y="1046"/>
                  </a:cubicBezTo>
                  <a:cubicBezTo>
                    <a:pt x="388" y="981"/>
                    <a:pt x="294" y="907"/>
                    <a:pt x="202" y="907"/>
                  </a:cubicBezTo>
                  <a:cubicBezTo>
                    <a:pt x="171" y="907"/>
                    <a:pt x="140" y="916"/>
                    <a:pt x="110" y="937"/>
                  </a:cubicBezTo>
                  <a:cubicBezTo>
                    <a:pt x="6" y="1030"/>
                    <a:pt x="6" y="1205"/>
                    <a:pt x="1" y="1342"/>
                  </a:cubicBezTo>
                  <a:cubicBezTo>
                    <a:pt x="1" y="1517"/>
                    <a:pt x="39" y="1703"/>
                    <a:pt x="116" y="1867"/>
                  </a:cubicBezTo>
                  <a:cubicBezTo>
                    <a:pt x="274" y="2283"/>
                    <a:pt x="614" y="2595"/>
                    <a:pt x="1008" y="2771"/>
                  </a:cubicBezTo>
                  <a:cubicBezTo>
                    <a:pt x="1177" y="2853"/>
                    <a:pt x="1363" y="2935"/>
                    <a:pt x="1555" y="2957"/>
                  </a:cubicBezTo>
                  <a:lnTo>
                    <a:pt x="1615" y="2957"/>
                  </a:lnTo>
                  <a:cubicBezTo>
                    <a:pt x="1621" y="2957"/>
                    <a:pt x="1626" y="2951"/>
                    <a:pt x="1637" y="2951"/>
                  </a:cubicBezTo>
                  <a:cubicBezTo>
                    <a:pt x="1654" y="2951"/>
                    <a:pt x="1670" y="2957"/>
                    <a:pt x="1692" y="2957"/>
                  </a:cubicBezTo>
                  <a:cubicBezTo>
                    <a:pt x="1759" y="2963"/>
                    <a:pt x="1819" y="2966"/>
                    <a:pt x="1879" y="2966"/>
                  </a:cubicBezTo>
                  <a:cubicBezTo>
                    <a:pt x="1922" y="2966"/>
                    <a:pt x="1964" y="2964"/>
                    <a:pt x="2009" y="2962"/>
                  </a:cubicBezTo>
                  <a:cubicBezTo>
                    <a:pt x="2013" y="2962"/>
                    <a:pt x="2016" y="2961"/>
                    <a:pt x="2019" y="2961"/>
                  </a:cubicBezTo>
                  <a:cubicBezTo>
                    <a:pt x="2044" y="2961"/>
                    <a:pt x="2054" y="2980"/>
                    <a:pt x="2059" y="2995"/>
                  </a:cubicBezTo>
                  <a:cubicBezTo>
                    <a:pt x="2163" y="2979"/>
                    <a:pt x="2256" y="2929"/>
                    <a:pt x="2354" y="2886"/>
                  </a:cubicBezTo>
                  <a:cubicBezTo>
                    <a:pt x="2414" y="2858"/>
                    <a:pt x="2486" y="2825"/>
                    <a:pt x="2540" y="2787"/>
                  </a:cubicBezTo>
                  <a:cubicBezTo>
                    <a:pt x="2672" y="2678"/>
                    <a:pt x="2781" y="2541"/>
                    <a:pt x="2891" y="2404"/>
                  </a:cubicBezTo>
                  <a:cubicBezTo>
                    <a:pt x="3175" y="2048"/>
                    <a:pt x="3263" y="1561"/>
                    <a:pt x="3257" y="1107"/>
                  </a:cubicBezTo>
                  <a:cubicBezTo>
                    <a:pt x="3257" y="899"/>
                    <a:pt x="3192" y="669"/>
                    <a:pt x="3006" y="526"/>
                  </a:cubicBezTo>
                  <a:cubicBezTo>
                    <a:pt x="2968" y="493"/>
                    <a:pt x="2930" y="480"/>
                    <a:pt x="2893" y="480"/>
                  </a:cubicBezTo>
                  <a:cubicBezTo>
                    <a:pt x="2802" y="480"/>
                    <a:pt x="2718" y="563"/>
                    <a:pt x="2655" y="641"/>
                  </a:cubicBezTo>
                  <a:cubicBezTo>
                    <a:pt x="2513" y="833"/>
                    <a:pt x="2442" y="1079"/>
                    <a:pt x="2382" y="1315"/>
                  </a:cubicBezTo>
                  <a:cubicBezTo>
                    <a:pt x="2371" y="1375"/>
                    <a:pt x="2354" y="1430"/>
                    <a:pt x="2343" y="1484"/>
                  </a:cubicBezTo>
                  <a:cubicBezTo>
                    <a:pt x="2332" y="1506"/>
                    <a:pt x="2316" y="1517"/>
                    <a:pt x="2294" y="1517"/>
                  </a:cubicBezTo>
                  <a:cubicBezTo>
                    <a:pt x="2272" y="1517"/>
                    <a:pt x="2250" y="1495"/>
                    <a:pt x="2250" y="1468"/>
                  </a:cubicBezTo>
                  <a:cubicBezTo>
                    <a:pt x="2256" y="1413"/>
                    <a:pt x="2267" y="1369"/>
                    <a:pt x="2272" y="1315"/>
                  </a:cubicBezTo>
                  <a:cubicBezTo>
                    <a:pt x="2305" y="948"/>
                    <a:pt x="2354" y="510"/>
                    <a:pt x="2195" y="176"/>
                  </a:cubicBezTo>
                  <a:cubicBezTo>
                    <a:pt x="2162" y="99"/>
                    <a:pt x="2090" y="1"/>
                    <a:pt x="2002" y="1"/>
                  </a:cubicBezTo>
                  <a:close/>
                </a:path>
              </a:pathLst>
            </a:custGeom>
            <a:solidFill>
              <a:srgbClr val="FFFF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60" name="Google Shape;4160;p29"/>
            <p:cNvSpPr/>
            <p:nvPr/>
          </p:nvSpPr>
          <p:spPr>
            <a:xfrm>
              <a:off x="1331050" y="2541575"/>
              <a:ext cx="9475" cy="184900"/>
            </a:xfrm>
            <a:custGeom>
              <a:avLst/>
              <a:gdLst/>
              <a:ahLst/>
              <a:cxnLst/>
              <a:rect l="l" t="t" r="r" b="b"/>
              <a:pathLst>
                <a:path w="379" h="7396" extrusionOk="0">
                  <a:moveTo>
                    <a:pt x="50" y="1"/>
                  </a:moveTo>
                  <a:lnTo>
                    <a:pt x="50" y="231"/>
                  </a:lnTo>
                  <a:cubicBezTo>
                    <a:pt x="50" y="608"/>
                    <a:pt x="55" y="986"/>
                    <a:pt x="66" y="1364"/>
                  </a:cubicBezTo>
                  <a:lnTo>
                    <a:pt x="66" y="1555"/>
                  </a:lnTo>
                  <a:lnTo>
                    <a:pt x="66" y="1637"/>
                  </a:lnTo>
                  <a:lnTo>
                    <a:pt x="66" y="1752"/>
                  </a:lnTo>
                  <a:lnTo>
                    <a:pt x="66" y="1807"/>
                  </a:lnTo>
                  <a:lnTo>
                    <a:pt x="66" y="1900"/>
                  </a:lnTo>
                  <a:cubicBezTo>
                    <a:pt x="66" y="2048"/>
                    <a:pt x="66" y="2196"/>
                    <a:pt x="55" y="2338"/>
                  </a:cubicBezTo>
                  <a:cubicBezTo>
                    <a:pt x="39" y="2956"/>
                    <a:pt x="1" y="3580"/>
                    <a:pt x="17" y="4193"/>
                  </a:cubicBezTo>
                  <a:cubicBezTo>
                    <a:pt x="23" y="4511"/>
                    <a:pt x="39" y="4817"/>
                    <a:pt x="66" y="5129"/>
                  </a:cubicBezTo>
                  <a:cubicBezTo>
                    <a:pt x="66" y="5168"/>
                    <a:pt x="72" y="5201"/>
                    <a:pt x="72" y="5228"/>
                  </a:cubicBezTo>
                  <a:cubicBezTo>
                    <a:pt x="77" y="5283"/>
                    <a:pt x="77" y="5332"/>
                    <a:pt x="88" y="5387"/>
                  </a:cubicBezTo>
                  <a:cubicBezTo>
                    <a:pt x="94" y="5441"/>
                    <a:pt x="94" y="5485"/>
                    <a:pt x="99" y="5540"/>
                  </a:cubicBezTo>
                  <a:cubicBezTo>
                    <a:pt x="99" y="5567"/>
                    <a:pt x="105" y="5606"/>
                    <a:pt x="105" y="5633"/>
                  </a:cubicBezTo>
                  <a:cubicBezTo>
                    <a:pt x="121" y="5836"/>
                    <a:pt x="143" y="6033"/>
                    <a:pt x="159" y="6241"/>
                  </a:cubicBezTo>
                  <a:cubicBezTo>
                    <a:pt x="198" y="6629"/>
                    <a:pt x="236" y="7012"/>
                    <a:pt x="291" y="7396"/>
                  </a:cubicBezTo>
                  <a:lnTo>
                    <a:pt x="378" y="7396"/>
                  </a:lnTo>
                  <a:cubicBezTo>
                    <a:pt x="351" y="7231"/>
                    <a:pt x="329" y="7062"/>
                    <a:pt x="313" y="6881"/>
                  </a:cubicBezTo>
                  <a:cubicBezTo>
                    <a:pt x="307" y="6843"/>
                    <a:pt x="307" y="6799"/>
                    <a:pt x="296" y="6761"/>
                  </a:cubicBezTo>
                  <a:cubicBezTo>
                    <a:pt x="291" y="6635"/>
                    <a:pt x="280" y="6514"/>
                    <a:pt x="263" y="6388"/>
                  </a:cubicBezTo>
                  <a:cubicBezTo>
                    <a:pt x="258" y="6262"/>
                    <a:pt x="242" y="6137"/>
                    <a:pt x="231" y="6005"/>
                  </a:cubicBezTo>
                  <a:cubicBezTo>
                    <a:pt x="214" y="5879"/>
                    <a:pt x="209" y="5753"/>
                    <a:pt x="198" y="5622"/>
                  </a:cubicBezTo>
                  <a:cubicBezTo>
                    <a:pt x="198" y="5595"/>
                    <a:pt x="187" y="5562"/>
                    <a:pt x="187" y="5535"/>
                  </a:cubicBezTo>
                  <a:cubicBezTo>
                    <a:pt x="181" y="5425"/>
                    <a:pt x="170" y="5310"/>
                    <a:pt x="159" y="5201"/>
                  </a:cubicBezTo>
                  <a:cubicBezTo>
                    <a:pt x="154" y="5184"/>
                    <a:pt x="154" y="5168"/>
                    <a:pt x="154" y="5151"/>
                  </a:cubicBezTo>
                  <a:lnTo>
                    <a:pt x="154" y="5129"/>
                  </a:lnTo>
                  <a:cubicBezTo>
                    <a:pt x="143" y="4987"/>
                    <a:pt x="132" y="4850"/>
                    <a:pt x="127" y="4708"/>
                  </a:cubicBezTo>
                  <a:cubicBezTo>
                    <a:pt x="77" y="3969"/>
                    <a:pt x="116" y="3225"/>
                    <a:pt x="149" y="2486"/>
                  </a:cubicBezTo>
                  <a:cubicBezTo>
                    <a:pt x="149" y="2404"/>
                    <a:pt x="154" y="2322"/>
                    <a:pt x="154" y="2239"/>
                  </a:cubicBezTo>
                  <a:lnTo>
                    <a:pt x="154" y="2146"/>
                  </a:lnTo>
                  <a:lnTo>
                    <a:pt x="154" y="1977"/>
                  </a:lnTo>
                  <a:lnTo>
                    <a:pt x="154" y="1922"/>
                  </a:lnTo>
                  <a:lnTo>
                    <a:pt x="154" y="1884"/>
                  </a:lnTo>
                  <a:lnTo>
                    <a:pt x="154" y="1747"/>
                  </a:lnTo>
                  <a:lnTo>
                    <a:pt x="154" y="1708"/>
                  </a:lnTo>
                  <a:lnTo>
                    <a:pt x="154" y="1626"/>
                  </a:lnTo>
                  <a:lnTo>
                    <a:pt x="154" y="1533"/>
                  </a:lnTo>
                  <a:cubicBezTo>
                    <a:pt x="154" y="1418"/>
                    <a:pt x="149" y="1292"/>
                    <a:pt x="149" y="1178"/>
                  </a:cubicBezTo>
                  <a:cubicBezTo>
                    <a:pt x="149" y="1063"/>
                    <a:pt x="143" y="942"/>
                    <a:pt x="143" y="827"/>
                  </a:cubicBezTo>
                  <a:cubicBezTo>
                    <a:pt x="132" y="734"/>
                    <a:pt x="132" y="641"/>
                    <a:pt x="132" y="548"/>
                  </a:cubicBezTo>
                  <a:lnTo>
                    <a:pt x="132" y="280"/>
                  </a:lnTo>
                  <a:lnTo>
                    <a:pt x="132" y="105"/>
                  </a:lnTo>
                  <a:lnTo>
                    <a:pt x="132" y="1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61" name="Google Shape;4161;p29"/>
            <p:cNvSpPr/>
            <p:nvPr/>
          </p:nvSpPr>
          <p:spPr>
            <a:xfrm>
              <a:off x="1339675" y="2542800"/>
              <a:ext cx="7275" cy="163825"/>
            </a:xfrm>
            <a:custGeom>
              <a:avLst/>
              <a:gdLst/>
              <a:ahLst/>
              <a:cxnLst/>
              <a:rect l="l" t="t" r="r" b="b"/>
              <a:pathLst>
                <a:path w="291" h="6553" extrusionOk="0">
                  <a:moveTo>
                    <a:pt x="61" y="1"/>
                  </a:moveTo>
                  <a:cubicBezTo>
                    <a:pt x="1" y="1194"/>
                    <a:pt x="33" y="2382"/>
                    <a:pt x="55" y="3575"/>
                  </a:cubicBezTo>
                  <a:cubicBezTo>
                    <a:pt x="77" y="4358"/>
                    <a:pt x="72" y="5135"/>
                    <a:pt x="137" y="5912"/>
                  </a:cubicBezTo>
                  <a:cubicBezTo>
                    <a:pt x="154" y="6120"/>
                    <a:pt x="181" y="6339"/>
                    <a:pt x="209" y="6553"/>
                  </a:cubicBezTo>
                  <a:cubicBezTo>
                    <a:pt x="209" y="6547"/>
                    <a:pt x="214" y="6547"/>
                    <a:pt x="214" y="6547"/>
                  </a:cubicBezTo>
                  <a:cubicBezTo>
                    <a:pt x="241" y="6531"/>
                    <a:pt x="263" y="6525"/>
                    <a:pt x="291" y="6515"/>
                  </a:cubicBezTo>
                  <a:cubicBezTo>
                    <a:pt x="269" y="6350"/>
                    <a:pt x="252" y="6186"/>
                    <a:pt x="225" y="6027"/>
                  </a:cubicBezTo>
                  <a:cubicBezTo>
                    <a:pt x="143" y="5163"/>
                    <a:pt x="159" y="4298"/>
                    <a:pt x="137" y="3427"/>
                  </a:cubicBezTo>
                  <a:cubicBezTo>
                    <a:pt x="116" y="2283"/>
                    <a:pt x="83" y="1139"/>
                    <a:pt x="148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62" name="Google Shape;4162;p29"/>
            <p:cNvSpPr/>
            <p:nvPr/>
          </p:nvSpPr>
          <p:spPr>
            <a:xfrm>
              <a:off x="1345700" y="2713600"/>
              <a:ext cx="4125" cy="12875"/>
            </a:xfrm>
            <a:custGeom>
              <a:avLst/>
              <a:gdLst/>
              <a:ahLst/>
              <a:cxnLst/>
              <a:rect l="l" t="t" r="r" b="b"/>
              <a:pathLst>
                <a:path w="165" h="515" extrusionOk="0">
                  <a:moveTo>
                    <a:pt x="83" y="0"/>
                  </a:moveTo>
                  <a:cubicBezTo>
                    <a:pt x="72" y="0"/>
                    <a:pt x="61" y="11"/>
                    <a:pt x="55" y="11"/>
                  </a:cubicBezTo>
                  <a:lnTo>
                    <a:pt x="44" y="11"/>
                  </a:lnTo>
                  <a:cubicBezTo>
                    <a:pt x="33" y="16"/>
                    <a:pt x="28" y="16"/>
                    <a:pt x="17" y="16"/>
                  </a:cubicBezTo>
                  <a:cubicBezTo>
                    <a:pt x="11" y="22"/>
                    <a:pt x="6" y="22"/>
                    <a:pt x="0" y="22"/>
                  </a:cubicBezTo>
                  <a:cubicBezTo>
                    <a:pt x="6" y="49"/>
                    <a:pt x="6" y="82"/>
                    <a:pt x="11" y="109"/>
                  </a:cubicBezTo>
                  <a:cubicBezTo>
                    <a:pt x="28" y="186"/>
                    <a:pt x="33" y="257"/>
                    <a:pt x="44" y="328"/>
                  </a:cubicBezTo>
                  <a:cubicBezTo>
                    <a:pt x="55" y="350"/>
                    <a:pt x="55" y="378"/>
                    <a:pt x="61" y="405"/>
                  </a:cubicBezTo>
                  <a:cubicBezTo>
                    <a:pt x="66" y="438"/>
                    <a:pt x="66" y="482"/>
                    <a:pt x="77" y="515"/>
                  </a:cubicBezTo>
                  <a:lnTo>
                    <a:pt x="165" y="515"/>
                  </a:lnTo>
                  <a:cubicBezTo>
                    <a:pt x="143" y="372"/>
                    <a:pt x="121" y="235"/>
                    <a:pt x="99" y="88"/>
                  </a:cubicBezTo>
                  <a:cubicBezTo>
                    <a:pt x="93" y="60"/>
                    <a:pt x="93" y="27"/>
                    <a:pt x="88" y="0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63" name="Google Shape;4163;p29"/>
            <p:cNvSpPr/>
            <p:nvPr/>
          </p:nvSpPr>
          <p:spPr>
            <a:xfrm>
              <a:off x="1344600" y="2615475"/>
              <a:ext cx="75575" cy="91025"/>
            </a:xfrm>
            <a:custGeom>
              <a:avLst/>
              <a:gdLst/>
              <a:ahLst/>
              <a:cxnLst/>
              <a:rect l="l" t="t" r="r" b="b"/>
              <a:pathLst>
                <a:path w="3023" h="3641" extrusionOk="0">
                  <a:moveTo>
                    <a:pt x="2940" y="0"/>
                  </a:moveTo>
                  <a:cubicBezTo>
                    <a:pt x="2863" y="258"/>
                    <a:pt x="2776" y="515"/>
                    <a:pt x="2672" y="761"/>
                  </a:cubicBezTo>
                  <a:cubicBezTo>
                    <a:pt x="2557" y="991"/>
                    <a:pt x="2436" y="1227"/>
                    <a:pt x="2300" y="1451"/>
                  </a:cubicBezTo>
                  <a:cubicBezTo>
                    <a:pt x="2168" y="1653"/>
                    <a:pt x="2020" y="1856"/>
                    <a:pt x="1873" y="2048"/>
                  </a:cubicBezTo>
                  <a:cubicBezTo>
                    <a:pt x="1741" y="2212"/>
                    <a:pt x="1604" y="2381"/>
                    <a:pt x="1462" y="2529"/>
                  </a:cubicBezTo>
                  <a:cubicBezTo>
                    <a:pt x="1260" y="2737"/>
                    <a:pt x="1052" y="2934"/>
                    <a:pt x="816" y="3098"/>
                  </a:cubicBezTo>
                  <a:cubicBezTo>
                    <a:pt x="603" y="3252"/>
                    <a:pt x="378" y="3372"/>
                    <a:pt x="137" y="3482"/>
                  </a:cubicBezTo>
                  <a:cubicBezTo>
                    <a:pt x="88" y="3504"/>
                    <a:pt x="50" y="3525"/>
                    <a:pt x="1" y="3542"/>
                  </a:cubicBezTo>
                  <a:cubicBezTo>
                    <a:pt x="12" y="3580"/>
                    <a:pt x="12" y="3608"/>
                    <a:pt x="17" y="3640"/>
                  </a:cubicBezTo>
                  <a:cubicBezTo>
                    <a:pt x="17" y="3635"/>
                    <a:pt x="23" y="3635"/>
                    <a:pt x="23" y="3635"/>
                  </a:cubicBezTo>
                  <a:cubicBezTo>
                    <a:pt x="127" y="3591"/>
                    <a:pt x="231" y="3542"/>
                    <a:pt x="324" y="3498"/>
                  </a:cubicBezTo>
                  <a:cubicBezTo>
                    <a:pt x="931" y="3202"/>
                    <a:pt x="1446" y="2732"/>
                    <a:pt x="1873" y="2190"/>
                  </a:cubicBezTo>
                  <a:cubicBezTo>
                    <a:pt x="2092" y="1916"/>
                    <a:pt x="2300" y="1637"/>
                    <a:pt x="2475" y="1325"/>
                  </a:cubicBezTo>
                  <a:cubicBezTo>
                    <a:pt x="2705" y="925"/>
                    <a:pt x="2891" y="493"/>
                    <a:pt x="3022" y="39"/>
                  </a:cubicBezTo>
                  <a:lnTo>
                    <a:pt x="2940" y="0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64" name="Google Shape;4164;p29"/>
            <p:cNvSpPr/>
            <p:nvPr/>
          </p:nvSpPr>
          <p:spPr>
            <a:xfrm>
              <a:off x="1345825" y="2619025"/>
              <a:ext cx="83375" cy="97325"/>
            </a:xfrm>
            <a:custGeom>
              <a:avLst/>
              <a:gdLst/>
              <a:ahLst/>
              <a:cxnLst/>
              <a:rect l="l" t="t" r="r" b="b"/>
              <a:pathLst>
                <a:path w="3335" h="3893" extrusionOk="0">
                  <a:moveTo>
                    <a:pt x="3247" y="1"/>
                  </a:moveTo>
                  <a:cubicBezTo>
                    <a:pt x="3225" y="72"/>
                    <a:pt x="3197" y="138"/>
                    <a:pt x="3159" y="203"/>
                  </a:cubicBezTo>
                  <a:cubicBezTo>
                    <a:pt x="2995" y="603"/>
                    <a:pt x="2825" y="1008"/>
                    <a:pt x="2606" y="1380"/>
                  </a:cubicBezTo>
                  <a:cubicBezTo>
                    <a:pt x="2464" y="1637"/>
                    <a:pt x="2283" y="1862"/>
                    <a:pt x="2108" y="2092"/>
                  </a:cubicBezTo>
                  <a:cubicBezTo>
                    <a:pt x="1966" y="2289"/>
                    <a:pt x="1802" y="2464"/>
                    <a:pt x="1643" y="2650"/>
                  </a:cubicBezTo>
                  <a:cubicBezTo>
                    <a:pt x="1435" y="2885"/>
                    <a:pt x="1216" y="3126"/>
                    <a:pt x="959" y="3296"/>
                  </a:cubicBezTo>
                  <a:cubicBezTo>
                    <a:pt x="734" y="3444"/>
                    <a:pt x="521" y="3608"/>
                    <a:pt x="275" y="3717"/>
                  </a:cubicBezTo>
                  <a:cubicBezTo>
                    <a:pt x="187" y="3756"/>
                    <a:pt x="94" y="3788"/>
                    <a:pt x="1" y="3805"/>
                  </a:cubicBezTo>
                  <a:cubicBezTo>
                    <a:pt x="6" y="3832"/>
                    <a:pt x="6" y="3865"/>
                    <a:pt x="12" y="3892"/>
                  </a:cubicBezTo>
                  <a:cubicBezTo>
                    <a:pt x="286" y="3854"/>
                    <a:pt x="543" y="3690"/>
                    <a:pt x="773" y="3531"/>
                  </a:cubicBezTo>
                  <a:cubicBezTo>
                    <a:pt x="937" y="3422"/>
                    <a:pt x="1107" y="3318"/>
                    <a:pt x="1260" y="3181"/>
                  </a:cubicBezTo>
                  <a:cubicBezTo>
                    <a:pt x="1462" y="2995"/>
                    <a:pt x="1643" y="2787"/>
                    <a:pt x="1829" y="2579"/>
                  </a:cubicBezTo>
                  <a:cubicBezTo>
                    <a:pt x="1966" y="2431"/>
                    <a:pt x="2097" y="2272"/>
                    <a:pt x="2218" y="2108"/>
                  </a:cubicBezTo>
                  <a:cubicBezTo>
                    <a:pt x="2376" y="1900"/>
                    <a:pt x="2541" y="1698"/>
                    <a:pt x="2667" y="1473"/>
                  </a:cubicBezTo>
                  <a:cubicBezTo>
                    <a:pt x="2891" y="1106"/>
                    <a:pt x="3055" y="718"/>
                    <a:pt x="3214" y="329"/>
                  </a:cubicBezTo>
                  <a:cubicBezTo>
                    <a:pt x="3263" y="225"/>
                    <a:pt x="3301" y="121"/>
                    <a:pt x="3334" y="23"/>
                  </a:cubicBezTo>
                  <a:cubicBezTo>
                    <a:pt x="3301" y="17"/>
                    <a:pt x="3274" y="6"/>
                    <a:pt x="3247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65" name="Google Shape;4165;p29"/>
            <p:cNvSpPr/>
            <p:nvPr/>
          </p:nvSpPr>
          <p:spPr>
            <a:xfrm>
              <a:off x="1384975" y="2522975"/>
              <a:ext cx="97050" cy="99500"/>
            </a:xfrm>
            <a:custGeom>
              <a:avLst/>
              <a:gdLst/>
              <a:ahLst/>
              <a:cxnLst/>
              <a:rect l="l" t="t" r="r" b="b"/>
              <a:pathLst>
                <a:path w="3882" h="3980" extrusionOk="0">
                  <a:moveTo>
                    <a:pt x="1352" y="71"/>
                  </a:moveTo>
                  <a:cubicBezTo>
                    <a:pt x="1369" y="71"/>
                    <a:pt x="1391" y="77"/>
                    <a:pt x="1413" y="88"/>
                  </a:cubicBezTo>
                  <a:cubicBezTo>
                    <a:pt x="1418" y="88"/>
                    <a:pt x="1429" y="93"/>
                    <a:pt x="1440" y="93"/>
                  </a:cubicBezTo>
                  <a:lnTo>
                    <a:pt x="1445" y="93"/>
                  </a:lnTo>
                  <a:cubicBezTo>
                    <a:pt x="1451" y="99"/>
                    <a:pt x="1467" y="99"/>
                    <a:pt x="1478" y="104"/>
                  </a:cubicBezTo>
                  <a:cubicBezTo>
                    <a:pt x="1489" y="104"/>
                    <a:pt x="1495" y="115"/>
                    <a:pt x="1495" y="115"/>
                  </a:cubicBezTo>
                  <a:cubicBezTo>
                    <a:pt x="1500" y="121"/>
                    <a:pt x="1511" y="126"/>
                    <a:pt x="1522" y="132"/>
                  </a:cubicBezTo>
                  <a:cubicBezTo>
                    <a:pt x="1533" y="143"/>
                    <a:pt x="1538" y="148"/>
                    <a:pt x="1549" y="154"/>
                  </a:cubicBezTo>
                  <a:cubicBezTo>
                    <a:pt x="1719" y="312"/>
                    <a:pt x="1774" y="559"/>
                    <a:pt x="1779" y="788"/>
                  </a:cubicBezTo>
                  <a:cubicBezTo>
                    <a:pt x="1785" y="1062"/>
                    <a:pt x="1774" y="1330"/>
                    <a:pt x="1763" y="1604"/>
                  </a:cubicBezTo>
                  <a:cubicBezTo>
                    <a:pt x="1763" y="1626"/>
                    <a:pt x="1774" y="1648"/>
                    <a:pt x="1796" y="1653"/>
                  </a:cubicBezTo>
                  <a:cubicBezTo>
                    <a:pt x="1800" y="1655"/>
                    <a:pt x="1805" y="1655"/>
                    <a:pt x="1809" y="1655"/>
                  </a:cubicBezTo>
                  <a:cubicBezTo>
                    <a:pt x="1839" y="1655"/>
                    <a:pt x="1856" y="1622"/>
                    <a:pt x="1856" y="1593"/>
                  </a:cubicBezTo>
                  <a:cubicBezTo>
                    <a:pt x="1905" y="1391"/>
                    <a:pt x="1960" y="1199"/>
                    <a:pt x="2020" y="1007"/>
                  </a:cubicBezTo>
                  <a:cubicBezTo>
                    <a:pt x="2075" y="832"/>
                    <a:pt x="2135" y="646"/>
                    <a:pt x="2239" y="487"/>
                  </a:cubicBezTo>
                  <a:cubicBezTo>
                    <a:pt x="2316" y="353"/>
                    <a:pt x="2463" y="237"/>
                    <a:pt x="2610" y="237"/>
                  </a:cubicBezTo>
                  <a:cubicBezTo>
                    <a:pt x="2673" y="237"/>
                    <a:pt x="2735" y="258"/>
                    <a:pt x="2792" y="307"/>
                  </a:cubicBezTo>
                  <a:cubicBezTo>
                    <a:pt x="2896" y="400"/>
                    <a:pt x="2923" y="542"/>
                    <a:pt x="2929" y="674"/>
                  </a:cubicBezTo>
                  <a:cubicBezTo>
                    <a:pt x="2951" y="925"/>
                    <a:pt x="2890" y="1183"/>
                    <a:pt x="2819" y="1418"/>
                  </a:cubicBezTo>
                  <a:cubicBezTo>
                    <a:pt x="2765" y="1626"/>
                    <a:pt x="2699" y="1823"/>
                    <a:pt x="2633" y="2031"/>
                  </a:cubicBezTo>
                  <a:cubicBezTo>
                    <a:pt x="2624" y="2062"/>
                    <a:pt x="2656" y="2090"/>
                    <a:pt x="2682" y="2090"/>
                  </a:cubicBezTo>
                  <a:cubicBezTo>
                    <a:pt x="2688" y="2090"/>
                    <a:pt x="2694" y="2089"/>
                    <a:pt x="2699" y="2086"/>
                  </a:cubicBezTo>
                  <a:cubicBezTo>
                    <a:pt x="2715" y="2069"/>
                    <a:pt x="2726" y="2047"/>
                    <a:pt x="2732" y="2031"/>
                  </a:cubicBezTo>
                  <a:cubicBezTo>
                    <a:pt x="2841" y="1796"/>
                    <a:pt x="2962" y="1571"/>
                    <a:pt x="3115" y="1363"/>
                  </a:cubicBezTo>
                  <a:cubicBezTo>
                    <a:pt x="3212" y="1242"/>
                    <a:pt x="3374" y="1047"/>
                    <a:pt x="3543" y="1047"/>
                  </a:cubicBezTo>
                  <a:cubicBezTo>
                    <a:pt x="3565" y="1047"/>
                    <a:pt x="3586" y="1050"/>
                    <a:pt x="3607" y="1057"/>
                  </a:cubicBezTo>
                  <a:cubicBezTo>
                    <a:pt x="3624" y="1062"/>
                    <a:pt x="3635" y="1079"/>
                    <a:pt x="3640" y="1090"/>
                  </a:cubicBezTo>
                  <a:lnTo>
                    <a:pt x="3662" y="1111"/>
                  </a:lnTo>
                  <a:cubicBezTo>
                    <a:pt x="3668" y="1128"/>
                    <a:pt x="3679" y="1133"/>
                    <a:pt x="3684" y="1144"/>
                  </a:cubicBezTo>
                  <a:cubicBezTo>
                    <a:pt x="3690" y="1155"/>
                    <a:pt x="3690" y="1161"/>
                    <a:pt x="3695" y="1166"/>
                  </a:cubicBezTo>
                  <a:cubicBezTo>
                    <a:pt x="3701" y="1183"/>
                    <a:pt x="3711" y="1194"/>
                    <a:pt x="3717" y="1215"/>
                  </a:cubicBezTo>
                  <a:cubicBezTo>
                    <a:pt x="3739" y="1276"/>
                    <a:pt x="3750" y="1347"/>
                    <a:pt x="3755" y="1407"/>
                  </a:cubicBezTo>
                  <a:cubicBezTo>
                    <a:pt x="3772" y="1620"/>
                    <a:pt x="3766" y="1812"/>
                    <a:pt x="3733" y="2004"/>
                  </a:cubicBezTo>
                  <a:cubicBezTo>
                    <a:pt x="3722" y="2042"/>
                    <a:pt x="3711" y="2080"/>
                    <a:pt x="3706" y="2119"/>
                  </a:cubicBezTo>
                  <a:cubicBezTo>
                    <a:pt x="3690" y="2162"/>
                    <a:pt x="3684" y="2195"/>
                    <a:pt x="3668" y="2234"/>
                  </a:cubicBezTo>
                  <a:cubicBezTo>
                    <a:pt x="3662" y="2255"/>
                    <a:pt x="3657" y="2272"/>
                    <a:pt x="3651" y="2288"/>
                  </a:cubicBezTo>
                  <a:cubicBezTo>
                    <a:pt x="3635" y="2327"/>
                    <a:pt x="3624" y="2365"/>
                    <a:pt x="3607" y="2398"/>
                  </a:cubicBezTo>
                  <a:cubicBezTo>
                    <a:pt x="3602" y="2420"/>
                    <a:pt x="3597" y="2436"/>
                    <a:pt x="3586" y="2452"/>
                  </a:cubicBezTo>
                  <a:cubicBezTo>
                    <a:pt x="3575" y="2496"/>
                    <a:pt x="3553" y="2529"/>
                    <a:pt x="3542" y="2573"/>
                  </a:cubicBezTo>
                  <a:cubicBezTo>
                    <a:pt x="3520" y="2611"/>
                    <a:pt x="3503" y="2644"/>
                    <a:pt x="3487" y="2682"/>
                  </a:cubicBezTo>
                  <a:cubicBezTo>
                    <a:pt x="3460" y="2737"/>
                    <a:pt x="3421" y="2792"/>
                    <a:pt x="3389" y="2847"/>
                  </a:cubicBezTo>
                  <a:cubicBezTo>
                    <a:pt x="3378" y="2863"/>
                    <a:pt x="3367" y="2879"/>
                    <a:pt x="3356" y="2901"/>
                  </a:cubicBezTo>
                  <a:cubicBezTo>
                    <a:pt x="3306" y="2972"/>
                    <a:pt x="3268" y="3044"/>
                    <a:pt x="3213" y="3104"/>
                  </a:cubicBezTo>
                  <a:cubicBezTo>
                    <a:pt x="3164" y="3175"/>
                    <a:pt x="3109" y="3235"/>
                    <a:pt x="3055" y="3295"/>
                  </a:cubicBezTo>
                  <a:cubicBezTo>
                    <a:pt x="2945" y="3416"/>
                    <a:pt x="2814" y="3531"/>
                    <a:pt x="2682" y="3629"/>
                  </a:cubicBezTo>
                  <a:cubicBezTo>
                    <a:pt x="2666" y="3646"/>
                    <a:pt x="2639" y="3657"/>
                    <a:pt x="2617" y="3673"/>
                  </a:cubicBezTo>
                  <a:cubicBezTo>
                    <a:pt x="2600" y="3679"/>
                    <a:pt x="2584" y="3689"/>
                    <a:pt x="2567" y="3700"/>
                  </a:cubicBezTo>
                  <a:cubicBezTo>
                    <a:pt x="2540" y="3711"/>
                    <a:pt x="2513" y="3728"/>
                    <a:pt x="2485" y="3733"/>
                  </a:cubicBezTo>
                  <a:cubicBezTo>
                    <a:pt x="2474" y="3739"/>
                    <a:pt x="2458" y="3750"/>
                    <a:pt x="2447" y="3750"/>
                  </a:cubicBezTo>
                  <a:cubicBezTo>
                    <a:pt x="2420" y="3761"/>
                    <a:pt x="2392" y="3766"/>
                    <a:pt x="2365" y="3783"/>
                  </a:cubicBezTo>
                  <a:cubicBezTo>
                    <a:pt x="2255" y="3821"/>
                    <a:pt x="2124" y="3859"/>
                    <a:pt x="1998" y="3887"/>
                  </a:cubicBezTo>
                  <a:cubicBezTo>
                    <a:pt x="1982" y="3876"/>
                    <a:pt x="1965" y="3876"/>
                    <a:pt x="1943" y="3876"/>
                  </a:cubicBezTo>
                  <a:lnTo>
                    <a:pt x="1938" y="3876"/>
                  </a:lnTo>
                  <a:cubicBezTo>
                    <a:pt x="1905" y="3870"/>
                    <a:pt x="1872" y="3870"/>
                    <a:pt x="1834" y="3870"/>
                  </a:cubicBezTo>
                  <a:cubicBezTo>
                    <a:pt x="1818" y="3870"/>
                    <a:pt x="1801" y="3865"/>
                    <a:pt x="1779" y="3865"/>
                  </a:cubicBezTo>
                  <a:cubicBezTo>
                    <a:pt x="1763" y="3865"/>
                    <a:pt x="1741" y="3854"/>
                    <a:pt x="1719" y="3848"/>
                  </a:cubicBezTo>
                  <a:lnTo>
                    <a:pt x="1708" y="3848"/>
                  </a:lnTo>
                  <a:cubicBezTo>
                    <a:pt x="1692" y="3848"/>
                    <a:pt x="1681" y="3843"/>
                    <a:pt x="1664" y="3843"/>
                  </a:cubicBezTo>
                  <a:lnTo>
                    <a:pt x="1653" y="3843"/>
                  </a:lnTo>
                  <a:cubicBezTo>
                    <a:pt x="1642" y="3843"/>
                    <a:pt x="1642" y="3843"/>
                    <a:pt x="1637" y="3837"/>
                  </a:cubicBezTo>
                  <a:cubicBezTo>
                    <a:pt x="1626" y="3837"/>
                    <a:pt x="1615" y="3826"/>
                    <a:pt x="1604" y="3826"/>
                  </a:cubicBezTo>
                  <a:lnTo>
                    <a:pt x="1599" y="3826"/>
                  </a:lnTo>
                  <a:cubicBezTo>
                    <a:pt x="1588" y="3826"/>
                    <a:pt x="1588" y="3826"/>
                    <a:pt x="1582" y="3821"/>
                  </a:cubicBezTo>
                  <a:cubicBezTo>
                    <a:pt x="1577" y="3821"/>
                    <a:pt x="1577" y="3821"/>
                    <a:pt x="1566" y="3815"/>
                  </a:cubicBezTo>
                  <a:cubicBezTo>
                    <a:pt x="1560" y="3815"/>
                    <a:pt x="1560" y="3815"/>
                    <a:pt x="1555" y="3810"/>
                  </a:cubicBezTo>
                  <a:lnTo>
                    <a:pt x="1549" y="3810"/>
                  </a:lnTo>
                  <a:cubicBezTo>
                    <a:pt x="1533" y="3799"/>
                    <a:pt x="1527" y="3799"/>
                    <a:pt x="1511" y="3793"/>
                  </a:cubicBezTo>
                  <a:cubicBezTo>
                    <a:pt x="1500" y="3788"/>
                    <a:pt x="1495" y="3788"/>
                    <a:pt x="1478" y="3783"/>
                  </a:cubicBezTo>
                  <a:cubicBezTo>
                    <a:pt x="1473" y="3772"/>
                    <a:pt x="1456" y="3772"/>
                    <a:pt x="1451" y="3766"/>
                  </a:cubicBezTo>
                  <a:cubicBezTo>
                    <a:pt x="1429" y="3761"/>
                    <a:pt x="1413" y="3744"/>
                    <a:pt x="1391" y="3739"/>
                  </a:cubicBezTo>
                  <a:cubicBezTo>
                    <a:pt x="1369" y="3728"/>
                    <a:pt x="1347" y="3717"/>
                    <a:pt x="1330" y="3706"/>
                  </a:cubicBezTo>
                  <a:cubicBezTo>
                    <a:pt x="1309" y="3700"/>
                    <a:pt x="1292" y="3684"/>
                    <a:pt x="1276" y="3679"/>
                  </a:cubicBezTo>
                  <a:cubicBezTo>
                    <a:pt x="1254" y="3662"/>
                    <a:pt x="1232" y="3657"/>
                    <a:pt x="1216" y="3646"/>
                  </a:cubicBezTo>
                  <a:cubicBezTo>
                    <a:pt x="1194" y="3629"/>
                    <a:pt x="1172" y="3624"/>
                    <a:pt x="1161" y="3607"/>
                  </a:cubicBezTo>
                  <a:cubicBezTo>
                    <a:pt x="1139" y="3596"/>
                    <a:pt x="1122" y="3591"/>
                    <a:pt x="1106" y="3575"/>
                  </a:cubicBezTo>
                  <a:cubicBezTo>
                    <a:pt x="1084" y="3564"/>
                    <a:pt x="1068" y="3547"/>
                    <a:pt x="1051" y="3536"/>
                  </a:cubicBezTo>
                  <a:cubicBezTo>
                    <a:pt x="1029" y="3520"/>
                    <a:pt x="1013" y="3509"/>
                    <a:pt x="997" y="3492"/>
                  </a:cubicBezTo>
                  <a:cubicBezTo>
                    <a:pt x="975" y="3481"/>
                    <a:pt x="958" y="3465"/>
                    <a:pt x="947" y="3454"/>
                  </a:cubicBezTo>
                  <a:cubicBezTo>
                    <a:pt x="925" y="3438"/>
                    <a:pt x="914" y="3427"/>
                    <a:pt x="898" y="3410"/>
                  </a:cubicBezTo>
                  <a:cubicBezTo>
                    <a:pt x="876" y="3399"/>
                    <a:pt x="865" y="3383"/>
                    <a:pt x="843" y="3361"/>
                  </a:cubicBezTo>
                  <a:cubicBezTo>
                    <a:pt x="668" y="3219"/>
                    <a:pt x="504" y="3055"/>
                    <a:pt x="384" y="2858"/>
                  </a:cubicBezTo>
                  <a:cubicBezTo>
                    <a:pt x="159" y="2485"/>
                    <a:pt x="50" y="2031"/>
                    <a:pt x="104" y="1593"/>
                  </a:cubicBezTo>
                  <a:cubicBezTo>
                    <a:pt x="110" y="1527"/>
                    <a:pt x="121" y="1473"/>
                    <a:pt x="148" y="1418"/>
                  </a:cubicBezTo>
                  <a:cubicBezTo>
                    <a:pt x="181" y="1352"/>
                    <a:pt x="241" y="1292"/>
                    <a:pt x="318" y="1292"/>
                  </a:cubicBezTo>
                  <a:lnTo>
                    <a:pt x="345" y="1292"/>
                  </a:lnTo>
                  <a:cubicBezTo>
                    <a:pt x="351" y="1292"/>
                    <a:pt x="356" y="1292"/>
                    <a:pt x="367" y="1298"/>
                  </a:cubicBezTo>
                  <a:lnTo>
                    <a:pt x="373" y="1298"/>
                  </a:lnTo>
                  <a:cubicBezTo>
                    <a:pt x="378" y="1303"/>
                    <a:pt x="394" y="1303"/>
                    <a:pt x="400" y="1308"/>
                  </a:cubicBezTo>
                  <a:cubicBezTo>
                    <a:pt x="416" y="1319"/>
                    <a:pt x="433" y="1330"/>
                    <a:pt x="449" y="1336"/>
                  </a:cubicBezTo>
                  <a:lnTo>
                    <a:pt x="466" y="1358"/>
                  </a:lnTo>
                  <a:lnTo>
                    <a:pt x="488" y="1380"/>
                  </a:lnTo>
                  <a:lnTo>
                    <a:pt x="515" y="1407"/>
                  </a:lnTo>
                  <a:cubicBezTo>
                    <a:pt x="520" y="1412"/>
                    <a:pt x="531" y="1429"/>
                    <a:pt x="542" y="1434"/>
                  </a:cubicBezTo>
                  <a:cubicBezTo>
                    <a:pt x="553" y="1445"/>
                    <a:pt x="564" y="1462"/>
                    <a:pt x="575" y="1473"/>
                  </a:cubicBezTo>
                  <a:cubicBezTo>
                    <a:pt x="581" y="1484"/>
                    <a:pt x="592" y="1495"/>
                    <a:pt x="597" y="1500"/>
                  </a:cubicBezTo>
                  <a:cubicBezTo>
                    <a:pt x="624" y="1549"/>
                    <a:pt x="652" y="1599"/>
                    <a:pt x="679" y="1653"/>
                  </a:cubicBezTo>
                  <a:cubicBezTo>
                    <a:pt x="717" y="1741"/>
                    <a:pt x="756" y="1823"/>
                    <a:pt x="789" y="1911"/>
                  </a:cubicBezTo>
                  <a:cubicBezTo>
                    <a:pt x="789" y="1922"/>
                    <a:pt x="794" y="1927"/>
                    <a:pt x="794" y="1927"/>
                  </a:cubicBezTo>
                  <a:cubicBezTo>
                    <a:pt x="806" y="1939"/>
                    <a:pt x="821" y="1945"/>
                    <a:pt x="836" y="1945"/>
                  </a:cubicBezTo>
                  <a:cubicBezTo>
                    <a:pt x="855" y="1945"/>
                    <a:pt x="873" y="1933"/>
                    <a:pt x="876" y="1905"/>
                  </a:cubicBezTo>
                  <a:cubicBezTo>
                    <a:pt x="876" y="1631"/>
                    <a:pt x="843" y="1358"/>
                    <a:pt x="860" y="1079"/>
                  </a:cubicBezTo>
                  <a:cubicBezTo>
                    <a:pt x="871" y="810"/>
                    <a:pt x="925" y="537"/>
                    <a:pt x="1040" y="296"/>
                  </a:cubicBezTo>
                  <a:cubicBezTo>
                    <a:pt x="1068" y="236"/>
                    <a:pt x="1095" y="175"/>
                    <a:pt x="1144" y="126"/>
                  </a:cubicBezTo>
                  <a:cubicBezTo>
                    <a:pt x="1150" y="121"/>
                    <a:pt x="1161" y="115"/>
                    <a:pt x="1166" y="115"/>
                  </a:cubicBezTo>
                  <a:cubicBezTo>
                    <a:pt x="1177" y="104"/>
                    <a:pt x="1194" y="93"/>
                    <a:pt x="1205" y="93"/>
                  </a:cubicBezTo>
                  <a:cubicBezTo>
                    <a:pt x="1221" y="88"/>
                    <a:pt x="1232" y="77"/>
                    <a:pt x="1248" y="77"/>
                  </a:cubicBezTo>
                  <a:lnTo>
                    <a:pt x="1254" y="77"/>
                  </a:lnTo>
                  <a:cubicBezTo>
                    <a:pt x="1259" y="77"/>
                    <a:pt x="1270" y="71"/>
                    <a:pt x="1276" y="71"/>
                  </a:cubicBezTo>
                  <a:close/>
                  <a:moveTo>
                    <a:pt x="1326" y="1"/>
                  </a:moveTo>
                  <a:cubicBezTo>
                    <a:pt x="1278" y="1"/>
                    <a:pt x="1228" y="11"/>
                    <a:pt x="1177" y="33"/>
                  </a:cubicBezTo>
                  <a:cubicBezTo>
                    <a:pt x="1095" y="66"/>
                    <a:pt x="1040" y="143"/>
                    <a:pt x="1002" y="214"/>
                  </a:cubicBezTo>
                  <a:cubicBezTo>
                    <a:pt x="969" y="285"/>
                    <a:pt x="931" y="362"/>
                    <a:pt x="904" y="433"/>
                  </a:cubicBezTo>
                  <a:cubicBezTo>
                    <a:pt x="756" y="838"/>
                    <a:pt x="761" y="1276"/>
                    <a:pt x="789" y="1703"/>
                  </a:cubicBezTo>
                  <a:cubicBezTo>
                    <a:pt x="734" y="1566"/>
                    <a:pt x="657" y="1434"/>
                    <a:pt x="559" y="1325"/>
                  </a:cubicBezTo>
                  <a:cubicBezTo>
                    <a:pt x="485" y="1251"/>
                    <a:pt x="401" y="1212"/>
                    <a:pt x="320" y="1212"/>
                  </a:cubicBezTo>
                  <a:cubicBezTo>
                    <a:pt x="233" y="1212"/>
                    <a:pt x="148" y="1258"/>
                    <a:pt x="82" y="1358"/>
                  </a:cubicBezTo>
                  <a:cubicBezTo>
                    <a:pt x="39" y="1434"/>
                    <a:pt x="28" y="1516"/>
                    <a:pt x="17" y="1599"/>
                  </a:cubicBezTo>
                  <a:cubicBezTo>
                    <a:pt x="0" y="1686"/>
                    <a:pt x="0" y="1774"/>
                    <a:pt x="0" y="1867"/>
                  </a:cubicBezTo>
                  <a:cubicBezTo>
                    <a:pt x="17" y="2370"/>
                    <a:pt x="214" y="2885"/>
                    <a:pt x="564" y="3241"/>
                  </a:cubicBezTo>
                  <a:cubicBezTo>
                    <a:pt x="783" y="3443"/>
                    <a:pt x="1024" y="3651"/>
                    <a:pt x="1298" y="3793"/>
                  </a:cubicBezTo>
                  <a:lnTo>
                    <a:pt x="1380" y="3837"/>
                  </a:lnTo>
                  <a:cubicBezTo>
                    <a:pt x="1391" y="3843"/>
                    <a:pt x="1407" y="3848"/>
                    <a:pt x="1423" y="3854"/>
                  </a:cubicBezTo>
                  <a:cubicBezTo>
                    <a:pt x="1440" y="3865"/>
                    <a:pt x="1451" y="3870"/>
                    <a:pt x="1473" y="3876"/>
                  </a:cubicBezTo>
                  <a:cubicBezTo>
                    <a:pt x="1478" y="3876"/>
                    <a:pt x="1489" y="3881"/>
                    <a:pt x="1495" y="3881"/>
                  </a:cubicBezTo>
                  <a:cubicBezTo>
                    <a:pt x="1500" y="3892"/>
                    <a:pt x="1517" y="3892"/>
                    <a:pt x="1527" y="3897"/>
                  </a:cubicBezTo>
                  <a:cubicBezTo>
                    <a:pt x="1544" y="3903"/>
                    <a:pt x="1560" y="3914"/>
                    <a:pt x="1577" y="3914"/>
                  </a:cubicBezTo>
                  <a:cubicBezTo>
                    <a:pt x="1599" y="3919"/>
                    <a:pt x="1610" y="3919"/>
                    <a:pt x="1626" y="3925"/>
                  </a:cubicBezTo>
                  <a:cubicBezTo>
                    <a:pt x="1637" y="3930"/>
                    <a:pt x="1642" y="3930"/>
                    <a:pt x="1659" y="3930"/>
                  </a:cubicBezTo>
                  <a:cubicBezTo>
                    <a:pt x="1686" y="3941"/>
                    <a:pt x="1714" y="3947"/>
                    <a:pt x="1746" y="3952"/>
                  </a:cubicBezTo>
                  <a:cubicBezTo>
                    <a:pt x="1763" y="3952"/>
                    <a:pt x="1768" y="3958"/>
                    <a:pt x="1779" y="3958"/>
                  </a:cubicBezTo>
                  <a:lnTo>
                    <a:pt x="1779" y="3974"/>
                  </a:lnTo>
                  <a:lnTo>
                    <a:pt x="1818" y="3974"/>
                  </a:lnTo>
                  <a:cubicBezTo>
                    <a:pt x="1823" y="3974"/>
                    <a:pt x="1829" y="3969"/>
                    <a:pt x="1834" y="3969"/>
                  </a:cubicBezTo>
                  <a:cubicBezTo>
                    <a:pt x="1850" y="3969"/>
                    <a:pt x="1861" y="3969"/>
                    <a:pt x="1878" y="3974"/>
                  </a:cubicBezTo>
                  <a:lnTo>
                    <a:pt x="1911" y="3974"/>
                  </a:lnTo>
                  <a:cubicBezTo>
                    <a:pt x="1938" y="3974"/>
                    <a:pt x="1960" y="3980"/>
                    <a:pt x="1987" y="3980"/>
                  </a:cubicBezTo>
                  <a:lnTo>
                    <a:pt x="2015" y="3980"/>
                  </a:lnTo>
                  <a:cubicBezTo>
                    <a:pt x="2135" y="3958"/>
                    <a:pt x="2255" y="3925"/>
                    <a:pt x="2370" y="3887"/>
                  </a:cubicBezTo>
                  <a:cubicBezTo>
                    <a:pt x="2480" y="3843"/>
                    <a:pt x="2595" y="3804"/>
                    <a:pt x="2699" y="3750"/>
                  </a:cubicBezTo>
                  <a:cubicBezTo>
                    <a:pt x="2841" y="3657"/>
                    <a:pt x="2973" y="3536"/>
                    <a:pt x="3087" y="3421"/>
                  </a:cubicBezTo>
                  <a:cubicBezTo>
                    <a:pt x="3224" y="3284"/>
                    <a:pt x="3339" y="3126"/>
                    <a:pt x="3443" y="2962"/>
                  </a:cubicBezTo>
                  <a:cubicBezTo>
                    <a:pt x="3520" y="2847"/>
                    <a:pt x="3597" y="2721"/>
                    <a:pt x="3651" y="2589"/>
                  </a:cubicBezTo>
                  <a:cubicBezTo>
                    <a:pt x="3744" y="2359"/>
                    <a:pt x="3832" y="2113"/>
                    <a:pt x="3854" y="1850"/>
                  </a:cubicBezTo>
                  <a:cubicBezTo>
                    <a:pt x="3859" y="1615"/>
                    <a:pt x="3881" y="1369"/>
                    <a:pt x="3777" y="1150"/>
                  </a:cubicBezTo>
                  <a:cubicBezTo>
                    <a:pt x="3739" y="1068"/>
                    <a:pt x="3679" y="975"/>
                    <a:pt x="3575" y="975"/>
                  </a:cubicBezTo>
                  <a:cubicBezTo>
                    <a:pt x="3569" y="974"/>
                    <a:pt x="3563" y="974"/>
                    <a:pt x="3557" y="974"/>
                  </a:cubicBezTo>
                  <a:cubicBezTo>
                    <a:pt x="3263" y="974"/>
                    <a:pt x="3003" y="1384"/>
                    <a:pt x="2863" y="1615"/>
                  </a:cubicBezTo>
                  <a:cubicBezTo>
                    <a:pt x="2945" y="1319"/>
                    <a:pt x="3038" y="1018"/>
                    <a:pt x="3011" y="706"/>
                  </a:cubicBezTo>
                  <a:cubicBezTo>
                    <a:pt x="3005" y="526"/>
                    <a:pt x="2951" y="318"/>
                    <a:pt x="2792" y="225"/>
                  </a:cubicBezTo>
                  <a:cubicBezTo>
                    <a:pt x="2736" y="186"/>
                    <a:pt x="2671" y="169"/>
                    <a:pt x="2606" y="169"/>
                  </a:cubicBezTo>
                  <a:cubicBezTo>
                    <a:pt x="2544" y="169"/>
                    <a:pt x="2481" y="184"/>
                    <a:pt x="2425" y="208"/>
                  </a:cubicBezTo>
                  <a:cubicBezTo>
                    <a:pt x="2080" y="372"/>
                    <a:pt x="1982" y="860"/>
                    <a:pt x="1872" y="1199"/>
                  </a:cubicBezTo>
                  <a:cubicBezTo>
                    <a:pt x="1878" y="964"/>
                    <a:pt x="1883" y="717"/>
                    <a:pt x="1823" y="482"/>
                  </a:cubicBezTo>
                  <a:cubicBezTo>
                    <a:pt x="1759" y="245"/>
                    <a:pt x="1563" y="1"/>
                    <a:pt x="1326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66" name="Google Shape;4166;p29"/>
            <p:cNvSpPr/>
            <p:nvPr/>
          </p:nvSpPr>
          <p:spPr>
            <a:xfrm>
              <a:off x="1243750" y="2590975"/>
              <a:ext cx="91975" cy="91450"/>
            </a:xfrm>
            <a:custGeom>
              <a:avLst/>
              <a:gdLst/>
              <a:ahLst/>
              <a:cxnLst/>
              <a:rect l="l" t="t" r="r" b="b"/>
              <a:pathLst>
                <a:path w="3679" h="3658" extrusionOk="0">
                  <a:moveTo>
                    <a:pt x="88" y="1"/>
                  </a:moveTo>
                  <a:cubicBezTo>
                    <a:pt x="61" y="1"/>
                    <a:pt x="28" y="6"/>
                    <a:pt x="1" y="6"/>
                  </a:cubicBezTo>
                  <a:cubicBezTo>
                    <a:pt x="22" y="148"/>
                    <a:pt x="39" y="302"/>
                    <a:pt x="77" y="444"/>
                  </a:cubicBezTo>
                  <a:cubicBezTo>
                    <a:pt x="170" y="849"/>
                    <a:pt x="340" y="1221"/>
                    <a:pt x="521" y="1588"/>
                  </a:cubicBezTo>
                  <a:cubicBezTo>
                    <a:pt x="603" y="1769"/>
                    <a:pt x="696" y="1944"/>
                    <a:pt x="805" y="2108"/>
                  </a:cubicBezTo>
                  <a:cubicBezTo>
                    <a:pt x="958" y="2332"/>
                    <a:pt x="1145" y="2540"/>
                    <a:pt x="1336" y="2732"/>
                  </a:cubicBezTo>
                  <a:cubicBezTo>
                    <a:pt x="1533" y="2907"/>
                    <a:pt x="1747" y="3066"/>
                    <a:pt x="1977" y="3197"/>
                  </a:cubicBezTo>
                  <a:cubicBezTo>
                    <a:pt x="2250" y="3356"/>
                    <a:pt x="2557" y="3433"/>
                    <a:pt x="2858" y="3520"/>
                  </a:cubicBezTo>
                  <a:cubicBezTo>
                    <a:pt x="3131" y="3586"/>
                    <a:pt x="3400" y="3646"/>
                    <a:pt x="3679" y="3657"/>
                  </a:cubicBezTo>
                  <a:cubicBezTo>
                    <a:pt x="3679" y="3630"/>
                    <a:pt x="3673" y="3591"/>
                    <a:pt x="3673" y="3564"/>
                  </a:cubicBezTo>
                  <a:cubicBezTo>
                    <a:pt x="3646" y="3564"/>
                    <a:pt x="3624" y="3564"/>
                    <a:pt x="3597" y="3553"/>
                  </a:cubicBezTo>
                  <a:cubicBezTo>
                    <a:pt x="3301" y="3531"/>
                    <a:pt x="3011" y="3455"/>
                    <a:pt x="2721" y="3378"/>
                  </a:cubicBezTo>
                  <a:cubicBezTo>
                    <a:pt x="2453" y="3307"/>
                    <a:pt x="2190" y="3214"/>
                    <a:pt x="1949" y="3071"/>
                  </a:cubicBezTo>
                  <a:cubicBezTo>
                    <a:pt x="1676" y="2902"/>
                    <a:pt x="1407" y="2705"/>
                    <a:pt x="1199" y="2458"/>
                  </a:cubicBezTo>
                  <a:cubicBezTo>
                    <a:pt x="1084" y="2332"/>
                    <a:pt x="975" y="2201"/>
                    <a:pt x="882" y="2059"/>
                  </a:cubicBezTo>
                  <a:cubicBezTo>
                    <a:pt x="750" y="1862"/>
                    <a:pt x="641" y="1648"/>
                    <a:pt x="537" y="1429"/>
                  </a:cubicBezTo>
                  <a:cubicBezTo>
                    <a:pt x="362" y="1046"/>
                    <a:pt x="192" y="652"/>
                    <a:pt x="121" y="225"/>
                  </a:cubicBezTo>
                  <a:cubicBezTo>
                    <a:pt x="110" y="148"/>
                    <a:pt x="94" y="77"/>
                    <a:pt x="88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67" name="Google Shape;4167;p29"/>
            <p:cNvSpPr/>
            <p:nvPr/>
          </p:nvSpPr>
          <p:spPr>
            <a:xfrm>
              <a:off x="1395775" y="2655675"/>
              <a:ext cx="48075" cy="35100"/>
            </a:xfrm>
            <a:custGeom>
              <a:avLst/>
              <a:gdLst/>
              <a:ahLst/>
              <a:cxnLst/>
              <a:rect l="l" t="t" r="r" b="b"/>
              <a:pathLst>
                <a:path w="1923" h="1404" extrusionOk="0">
                  <a:moveTo>
                    <a:pt x="1018" y="0"/>
                  </a:moveTo>
                  <a:cubicBezTo>
                    <a:pt x="931" y="0"/>
                    <a:pt x="845" y="8"/>
                    <a:pt x="762" y="18"/>
                  </a:cubicBezTo>
                  <a:cubicBezTo>
                    <a:pt x="680" y="24"/>
                    <a:pt x="603" y="45"/>
                    <a:pt x="521" y="73"/>
                  </a:cubicBezTo>
                  <a:cubicBezTo>
                    <a:pt x="493" y="117"/>
                    <a:pt x="461" y="160"/>
                    <a:pt x="433" y="204"/>
                  </a:cubicBezTo>
                  <a:cubicBezTo>
                    <a:pt x="488" y="177"/>
                    <a:pt x="543" y="155"/>
                    <a:pt x="597" y="144"/>
                  </a:cubicBezTo>
                  <a:cubicBezTo>
                    <a:pt x="680" y="117"/>
                    <a:pt x="773" y="100"/>
                    <a:pt x="866" y="95"/>
                  </a:cubicBezTo>
                  <a:cubicBezTo>
                    <a:pt x="919" y="89"/>
                    <a:pt x="972" y="85"/>
                    <a:pt x="1026" y="85"/>
                  </a:cubicBezTo>
                  <a:cubicBezTo>
                    <a:pt x="1167" y="85"/>
                    <a:pt x="1310" y="109"/>
                    <a:pt x="1440" y="177"/>
                  </a:cubicBezTo>
                  <a:cubicBezTo>
                    <a:pt x="1692" y="308"/>
                    <a:pt x="1851" y="664"/>
                    <a:pt x="1698" y="932"/>
                  </a:cubicBezTo>
                  <a:cubicBezTo>
                    <a:pt x="1551" y="1210"/>
                    <a:pt x="1227" y="1306"/>
                    <a:pt x="941" y="1306"/>
                  </a:cubicBezTo>
                  <a:cubicBezTo>
                    <a:pt x="917" y="1306"/>
                    <a:pt x="894" y="1306"/>
                    <a:pt x="871" y="1304"/>
                  </a:cubicBezTo>
                  <a:cubicBezTo>
                    <a:pt x="767" y="1299"/>
                    <a:pt x="663" y="1266"/>
                    <a:pt x="570" y="1217"/>
                  </a:cubicBezTo>
                  <a:cubicBezTo>
                    <a:pt x="324" y="1091"/>
                    <a:pt x="165" y="954"/>
                    <a:pt x="61" y="697"/>
                  </a:cubicBezTo>
                  <a:lnTo>
                    <a:pt x="1" y="779"/>
                  </a:lnTo>
                  <a:cubicBezTo>
                    <a:pt x="83" y="976"/>
                    <a:pt x="225" y="1129"/>
                    <a:pt x="406" y="1233"/>
                  </a:cubicBezTo>
                  <a:cubicBezTo>
                    <a:pt x="560" y="1323"/>
                    <a:pt x="723" y="1403"/>
                    <a:pt x="903" y="1403"/>
                  </a:cubicBezTo>
                  <a:cubicBezTo>
                    <a:pt x="909" y="1403"/>
                    <a:pt x="914" y="1403"/>
                    <a:pt x="920" y="1403"/>
                  </a:cubicBezTo>
                  <a:cubicBezTo>
                    <a:pt x="1194" y="1403"/>
                    <a:pt x="1473" y="1326"/>
                    <a:pt x="1670" y="1129"/>
                  </a:cubicBezTo>
                  <a:cubicBezTo>
                    <a:pt x="1922" y="856"/>
                    <a:pt x="1889" y="478"/>
                    <a:pt x="1643" y="221"/>
                  </a:cubicBezTo>
                  <a:cubicBezTo>
                    <a:pt x="1476" y="50"/>
                    <a:pt x="1247" y="0"/>
                    <a:pt x="1018" y="0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68" name="Google Shape;4168;p29"/>
            <p:cNvSpPr/>
            <p:nvPr/>
          </p:nvSpPr>
          <p:spPr>
            <a:xfrm>
              <a:off x="1400575" y="2666925"/>
              <a:ext cx="41200" cy="8225"/>
            </a:xfrm>
            <a:custGeom>
              <a:avLst/>
              <a:gdLst/>
              <a:ahLst/>
              <a:cxnLst/>
              <a:rect l="l" t="t" r="r" b="b"/>
              <a:pathLst>
                <a:path w="1648" h="329" extrusionOk="0">
                  <a:moveTo>
                    <a:pt x="61" y="1"/>
                  </a:moveTo>
                  <a:lnTo>
                    <a:pt x="0" y="83"/>
                  </a:lnTo>
                  <a:cubicBezTo>
                    <a:pt x="548" y="165"/>
                    <a:pt x="1095" y="219"/>
                    <a:pt x="1642" y="329"/>
                  </a:cubicBezTo>
                  <a:cubicBezTo>
                    <a:pt x="1648" y="296"/>
                    <a:pt x="1648" y="269"/>
                    <a:pt x="1648" y="236"/>
                  </a:cubicBezTo>
                  <a:cubicBezTo>
                    <a:pt x="1549" y="214"/>
                    <a:pt x="1445" y="192"/>
                    <a:pt x="1336" y="187"/>
                  </a:cubicBezTo>
                  <a:cubicBezTo>
                    <a:pt x="909" y="110"/>
                    <a:pt x="488" y="61"/>
                    <a:pt x="61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69" name="Google Shape;4169;p29"/>
            <p:cNvSpPr/>
            <p:nvPr/>
          </p:nvSpPr>
          <p:spPr>
            <a:xfrm>
              <a:off x="1373200" y="2626900"/>
              <a:ext cx="23300" cy="51675"/>
            </a:xfrm>
            <a:custGeom>
              <a:avLst/>
              <a:gdLst/>
              <a:ahLst/>
              <a:cxnLst/>
              <a:rect l="l" t="t" r="r" b="b"/>
              <a:pathLst>
                <a:path w="932" h="2067" extrusionOk="0">
                  <a:moveTo>
                    <a:pt x="476" y="1"/>
                  </a:moveTo>
                  <a:cubicBezTo>
                    <a:pt x="462" y="1"/>
                    <a:pt x="447" y="1"/>
                    <a:pt x="433" y="3"/>
                  </a:cubicBezTo>
                  <a:cubicBezTo>
                    <a:pt x="154" y="14"/>
                    <a:pt x="23" y="321"/>
                    <a:pt x="17" y="583"/>
                  </a:cubicBezTo>
                  <a:cubicBezTo>
                    <a:pt x="1" y="884"/>
                    <a:pt x="44" y="1186"/>
                    <a:pt x="137" y="1465"/>
                  </a:cubicBezTo>
                  <a:cubicBezTo>
                    <a:pt x="187" y="1629"/>
                    <a:pt x="263" y="1788"/>
                    <a:pt x="351" y="1935"/>
                  </a:cubicBezTo>
                  <a:lnTo>
                    <a:pt x="411" y="2039"/>
                  </a:lnTo>
                  <a:cubicBezTo>
                    <a:pt x="411" y="2056"/>
                    <a:pt x="428" y="2061"/>
                    <a:pt x="433" y="2067"/>
                  </a:cubicBezTo>
                  <a:lnTo>
                    <a:pt x="493" y="2007"/>
                  </a:lnTo>
                  <a:cubicBezTo>
                    <a:pt x="493" y="2001"/>
                    <a:pt x="493" y="1990"/>
                    <a:pt x="488" y="1990"/>
                  </a:cubicBezTo>
                  <a:cubicBezTo>
                    <a:pt x="455" y="1952"/>
                    <a:pt x="433" y="1908"/>
                    <a:pt x="406" y="1864"/>
                  </a:cubicBezTo>
                  <a:cubicBezTo>
                    <a:pt x="329" y="1727"/>
                    <a:pt x="263" y="1574"/>
                    <a:pt x="214" y="1426"/>
                  </a:cubicBezTo>
                  <a:cubicBezTo>
                    <a:pt x="116" y="1125"/>
                    <a:pt x="72" y="780"/>
                    <a:pt x="110" y="468"/>
                  </a:cubicBezTo>
                  <a:cubicBezTo>
                    <a:pt x="136" y="286"/>
                    <a:pt x="256" y="95"/>
                    <a:pt x="441" y="95"/>
                  </a:cubicBezTo>
                  <a:cubicBezTo>
                    <a:pt x="451" y="95"/>
                    <a:pt x="461" y="95"/>
                    <a:pt x="471" y="96"/>
                  </a:cubicBezTo>
                  <a:cubicBezTo>
                    <a:pt x="800" y="124"/>
                    <a:pt x="822" y="540"/>
                    <a:pt x="838" y="802"/>
                  </a:cubicBezTo>
                  <a:cubicBezTo>
                    <a:pt x="822" y="1076"/>
                    <a:pt x="794" y="1350"/>
                    <a:pt x="783" y="1623"/>
                  </a:cubicBezTo>
                  <a:lnTo>
                    <a:pt x="783" y="1656"/>
                  </a:lnTo>
                  <a:cubicBezTo>
                    <a:pt x="816" y="1618"/>
                    <a:pt x="844" y="1574"/>
                    <a:pt x="876" y="1536"/>
                  </a:cubicBezTo>
                  <a:cubicBezTo>
                    <a:pt x="882" y="1470"/>
                    <a:pt x="882" y="1404"/>
                    <a:pt x="893" y="1333"/>
                  </a:cubicBezTo>
                  <a:cubicBezTo>
                    <a:pt x="904" y="1136"/>
                    <a:pt x="931" y="939"/>
                    <a:pt x="926" y="742"/>
                  </a:cubicBezTo>
                  <a:cubicBezTo>
                    <a:pt x="909" y="540"/>
                    <a:pt x="898" y="321"/>
                    <a:pt x="767" y="151"/>
                  </a:cubicBezTo>
                  <a:cubicBezTo>
                    <a:pt x="694" y="58"/>
                    <a:pt x="590" y="1"/>
                    <a:pt x="476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70" name="Google Shape;4170;p29"/>
            <p:cNvSpPr/>
            <p:nvPr/>
          </p:nvSpPr>
          <p:spPr>
            <a:xfrm>
              <a:off x="1383325" y="2627250"/>
              <a:ext cx="7425" cy="46000"/>
            </a:xfrm>
            <a:custGeom>
              <a:avLst/>
              <a:gdLst/>
              <a:ahLst/>
              <a:cxnLst/>
              <a:rect l="l" t="t" r="r" b="b"/>
              <a:pathLst>
                <a:path w="297" h="1840" extrusionOk="0">
                  <a:moveTo>
                    <a:pt x="1" y="0"/>
                  </a:moveTo>
                  <a:cubicBezTo>
                    <a:pt x="12" y="246"/>
                    <a:pt x="28" y="487"/>
                    <a:pt x="50" y="734"/>
                  </a:cubicBezTo>
                  <a:cubicBezTo>
                    <a:pt x="77" y="1035"/>
                    <a:pt x="138" y="1336"/>
                    <a:pt x="187" y="1637"/>
                  </a:cubicBezTo>
                  <a:cubicBezTo>
                    <a:pt x="198" y="1702"/>
                    <a:pt x="203" y="1774"/>
                    <a:pt x="220" y="1839"/>
                  </a:cubicBezTo>
                  <a:cubicBezTo>
                    <a:pt x="247" y="1812"/>
                    <a:pt x="269" y="1785"/>
                    <a:pt x="296" y="1752"/>
                  </a:cubicBezTo>
                  <a:cubicBezTo>
                    <a:pt x="280" y="1675"/>
                    <a:pt x="269" y="1593"/>
                    <a:pt x="252" y="1522"/>
                  </a:cubicBezTo>
                  <a:cubicBezTo>
                    <a:pt x="220" y="1276"/>
                    <a:pt x="165" y="1029"/>
                    <a:pt x="138" y="777"/>
                  </a:cubicBezTo>
                  <a:cubicBezTo>
                    <a:pt x="116" y="558"/>
                    <a:pt x="105" y="334"/>
                    <a:pt x="88" y="110"/>
                  </a:cubicBezTo>
                  <a:cubicBezTo>
                    <a:pt x="83" y="66"/>
                    <a:pt x="83" y="33"/>
                    <a:pt x="83" y="0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71" name="Google Shape;4171;p29"/>
            <p:cNvSpPr/>
            <p:nvPr/>
          </p:nvSpPr>
          <p:spPr>
            <a:xfrm>
              <a:off x="1340225" y="2585025"/>
              <a:ext cx="39300" cy="39500"/>
            </a:xfrm>
            <a:custGeom>
              <a:avLst/>
              <a:gdLst/>
              <a:ahLst/>
              <a:cxnLst/>
              <a:rect l="l" t="t" r="r" b="b"/>
              <a:pathLst>
                <a:path w="1572" h="1580" extrusionOk="0">
                  <a:moveTo>
                    <a:pt x="989" y="0"/>
                  </a:moveTo>
                  <a:cubicBezTo>
                    <a:pt x="895" y="0"/>
                    <a:pt x="795" y="22"/>
                    <a:pt x="696" y="64"/>
                  </a:cubicBezTo>
                  <a:cubicBezTo>
                    <a:pt x="537" y="107"/>
                    <a:pt x="400" y="206"/>
                    <a:pt x="280" y="315"/>
                  </a:cubicBezTo>
                  <a:cubicBezTo>
                    <a:pt x="225" y="365"/>
                    <a:pt x="170" y="419"/>
                    <a:pt x="126" y="480"/>
                  </a:cubicBezTo>
                  <a:cubicBezTo>
                    <a:pt x="77" y="562"/>
                    <a:pt x="28" y="655"/>
                    <a:pt x="0" y="753"/>
                  </a:cubicBezTo>
                  <a:cubicBezTo>
                    <a:pt x="6" y="824"/>
                    <a:pt x="6" y="901"/>
                    <a:pt x="6" y="978"/>
                  </a:cubicBezTo>
                  <a:cubicBezTo>
                    <a:pt x="28" y="978"/>
                    <a:pt x="50" y="961"/>
                    <a:pt x="55" y="934"/>
                  </a:cubicBezTo>
                  <a:lnTo>
                    <a:pt x="77" y="835"/>
                  </a:lnTo>
                  <a:cubicBezTo>
                    <a:pt x="121" y="671"/>
                    <a:pt x="203" y="507"/>
                    <a:pt x="334" y="397"/>
                  </a:cubicBezTo>
                  <a:cubicBezTo>
                    <a:pt x="486" y="249"/>
                    <a:pt x="751" y="96"/>
                    <a:pt x="985" y="96"/>
                  </a:cubicBezTo>
                  <a:cubicBezTo>
                    <a:pt x="1088" y="96"/>
                    <a:pt x="1186" y="126"/>
                    <a:pt x="1265" y="200"/>
                  </a:cubicBezTo>
                  <a:cubicBezTo>
                    <a:pt x="1500" y="392"/>
                    <a:pt x="1413" y="726"/>
                    <a:pt x="1248" y="928"/>
                  </a:cubicBezTo>
                  <a:cubicBezTo>
                    <a:pt x="1084" y="1109"/>
                    <a:pt x="865" y="1218"/>
                    <a:pt x="657" y="1322"/>
                  </a:cubicBezTo>
                  <a:cubicBezTo>
                    <a:pt x="493" y="1405"/>
                    <a:pt x="318" y="1448"/>
                    <a:pt x="143" y="1476"/>
                  </a:cubicBezTo>
                  <a:cubicBezTo>
                    <a:pt x="99" y="1492"/>
                    <a:pt x="6" y="1465"/>
                    <a:pt x="11" y="1541"/>
                  </a:cubicBezTo>
                  <a:cubicBezTo>
                    <a:pt x="11" y="1569"/>
                    <a:pt x="39" y="1580"/>
                    <a:pt x="61" y="1580"/>
                  </a:cubicBezTo>
                  <a:cubicBezTo>
                    <a:pt x="126" y="1574"/>
                    <a:pt x="198" y="1558"/>
                    <a:pt x="263" y="1547"/>
                  </a:cubicBezTo>
                  <a:cubicBezTo>
                    <a:pt x="438" y="1514"/>
                    <a:pt x="597" y="1448"/>
                    <a:pt x="750" y="1377"/>
                  </a:cubicBezTo>
                  <a:cubicBezTo>
                    <a:pt x="942" y="1284"/>
                    <a:pt x="1128" y="1186"/>
                    <a:pt x="1281" y="1032"/>
                  </a:cubicBezTo>
                  <a:cubicBezTo>
                    <a:pt x="1456" y="846"/>
                    <a:pt x="1571" y="534"/>
                    <a:pt x="1456" y="288"/>
                  </a:cubicBezTo>
                  <a:cubicBezTo>
                    <a:pt x="1350" y="90"/>
                    <a:pt x="1180" y="0"/>
                    <a:pt x="989" y="0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72" name="Google Shape;4172;p29"/>
            <p:cNvSpPr/>
            <p:nvPr/>
          </p:nvSpPr>
          <p:spPr>
            <a:xfrm>
              <a:off x="1340900" y="2590975"/>
              <a:ext cx="36150" cy="25900"/>
            </a:xfrm>
            <a:custGeom>
              <a:avLst/>
              <a:gdLst/>
              <a:ahLst/>
              <a:cxnLst/>
              <a:rect l="l" t="t" r="r" b="b"/>
              <a:pathLst>
                <a:path w="1446" h="1036" extrusionOk="0">
                  <a:moveTo>
                    <a:pt x="1402" y="1"/>
                  </a:moveTo>
                  <a:cubicBezTo>
                    <a:pt x="860" y="99"/>
                    <a:pt x="554" y="351"/>
                    <a:pt x="165" y="734"/>
                  </a:cubicBezTo>
                  <a:cubicBezTo>
                    <a:pt x="110" y="789"/>
                    <a:pt x="56" y="849"/>
                    <a:pt x="1" y="904"/>
                  </a:cubicBezTo>
                  <a:lnTo>
                    <a:pt x="1" y="1035"/>
                  </a:lnTo>
                  <a:cubicBezTo>
                    <a:pt x="56" y="969"/>
                    <a:pt x="116" y="909"/>
                    <a:pt x="176" y="849"/>
                  </a:cubicBezTo>
                  <a:cubicBezTo>
                    <a:pt x="548" y="488"/>
                    <a:pt x="849" y="209"/>
                    <a:pt x="1364" y="105"/>
                  </a:cubicBezTo>
                  <a:cubicBezTo>
                    <a:pt x="1380" y="99"/>
                    <a:pt x="1424" y="99"/>
                    <a:pt x="1446" y="83"/>
                  </a:cubicBezTo>
                  <a:cubicBezTo>
                    <a:pt x="1446" y="77"/>
                    <a:pt x="1435" y="61"/>
                    <a:pt x="1429" y="50"/>
                  </a:cubicBezTo>
                  <a:cubicBezTo>
                    <a:pt x="1419" y="28"/>
                    <a:pt x="1408" y="17"/>
                    <a:pt x="1402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73" name="Google Shape;4173;p29"/>
            <p:cNvSpPr/>
            <p:nvPr/>
          </p:nvSpPr>
          <p:spPr>
            <a:xfrm>
              <a:off x="1299450" y="2557225"/>
              <a:ext cx="35475" cy="32400"/>
            </a:xfrm>
            <a:custGeom>
              <a:avLst/>
              <a:gdLst/>
              <a:ahLst/>
              <a:cxnLst/>
              <a:rect l="l" t="t" r="r" b="b"/>
              <a:pathLst>
                <a:path w="1419" h="1296" extrusionOk="0">
                  <a:moveTo>
                    <a:pt x="337" y="0"/>
                  </a:moveTo>
                  <a:cubicBezTo>
                    <a:pt x="303" y="0"/>
                    <a:pt x="269" y="4"/>
                    <a:pt x="236" y="15"/>
                  </a:cubicBezTo>
                  <a:cubicBezTo>
                    <a:pt x="44" y="92"/>
                    <a:pt x="0" y="344"/>
                    <a:pt x="55" y="530"/>
                  </a:cubicBezTo>
                  <a:cubicBezTo>
                    <a:pt x="148" y="809"/>
                    <a:pt x="269" y="913"/>
                    <a:pt x="520" y="1028"/>
                  </a:cubicBezTo>
                  <a:cubicBezTo>
                    <a:pt x="810" y="1165"/>
                    <a:pt x="1117" y="1219"/>
                    <a:pt x="1418" y="1296"/>
                  </a:cubicBezTo>
                  <a:lnTo>
                    <a:pt x="1418" y="1203"/>
                  </a:lnTo>
                  <a:cubicBezTo>
                    <a:pt x="1248" y="1159"/>
                    <a:pt x="1079" y="1126"/>
                    <a:pt x="898" y="1077"/>
                  </a:cubicBezTo>
                  <a:cubicBezTo>
                    <a:pt x="701" y="1011"/>
                    <a:pt x="422" y="918"/>
                    <a:pt x="269" y="765"/>
                  </a:cubicBezTo>
                  <a:cubicBezTo>
                    <a:pt x="148" y="606"/>
                    <a:pt x="55" y="371"/>
                    <a:pt x="165" y="190"/>
                  </a:cubicBezTo>
                  <a:cubicBezTo>
                    <a:pt x="205" y="125"/>
                    <a:pt x="273" y="97"/>
                    <a:pt x="338" y="97"/>
                  </a:cubicBezTo>
                  <a:cubicBezTo>
                    <a:pt x="344" y="97"/>
                    <a:pt x="350" y="97"/>
                    <a:pt x="356" y="97"/>
                  </a:cubicBezTo>
                  <a:cubicBezTo>
                    <a:pt x="438" y="108"/>
                    <a:pt x="515" y="119"/>
                    <a:pt x="597" y="146"/>
                  </a:cubicBezTo>
                  <a:cubicBezTo>
                    <a:pt x="838" y="229"/>
                    <a:pt x="1024" y="437"/>
                    <a:pt x="1166" y="645"/>
                  </a:cubicBezTo>
                  <a:cubicBezTo>
                    <a:pt x="1254" y="798"/>
                    <a:pt x="1341" y="957"/>
                    <a:pt x="1413" y="1121"/>
                  </a:cubicBezTo>
                  <a:lnTo>
                    <a:pt x="1413" y="1082"/>
                  </a:lnTo>
                  <a:lnTo>
                    <a:pt x="1413" y="907"/>
                  </a:lnTo>
                  <a:cubicBezTo>
                    <a:pt x="1407" y="885"/>
                    <a:pt x="1391" y="864"/>
                    <a:pt x="1385" y="847"/>
                  </a:cubicBezTo>
                  <a:cubicBezTo>
                    <a:pt x="1270" y="612"/>
                    <a:pt x="1117" y="393"/>
                    <a:pt x="920" y="223"/>
                  </a:cubicBezTo>
                  <a:cubicBezTo>
                    <a:pt x="794" y="114"/>
                    <a:pt x="646" y="42"/>
                    <a:pt x="488" y="15"/>
                  </a:cubicBezTo>
                  <a:cubicBezTo>
                    <a:pt x="439" y="9"/>
                    <a:pt x="388" y="0"/>
                    <a:pt x="337" y="0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74" name="Google Shape;4174;p29"/>
            <p:cNvSpPr/>
            <p:nvPr/>
          </p:nvSpPr>
          <p:spPr>
            <a:xfrm>
              <a:off x="1301500" y="2562925"/>
              <a:ext cx="34225" cy="24525"/>
            </a:xfrm>
            <a:custGeom>
              <a:avLst/>
              <a:gdLst/>
              <a:ahLst/>
              <a:cxnLst/>
              <a:rect l="l" t="t" r="r" b="b"/>
              <a:pathLst>
                <a:path w="1369" h="981" extrusionOk="0">
                  <a:moveTo>
                    <a:pt x="77" y="1"/>
                  </a:moveTo>
                  <a:cubicBezTo>
                    <a:pt x="17" y="1"/>
                    <a:pt x="0" y="83"/>
                    <a:pt x="66" y="99"/>
                  </a:cubicBezTo>
                  <a:cubicBezTo>
                    <a:pt x="83" y="99"/>
                    <a:pt x="104" y="110"/>
                    <a:pt x="126" y="116"/>
                  </a:cubicBezTo>
                  <a:cubicBezTo>
                    <a:pt x="154" y="132"/>
                    <a:pt x="187" y="154"/>
                    <a:pt x="214" y="165"/>
                  </a:cubicBezTo>
                  <a:cubicBezTo>
                    <a:pt x="406" y="269"/>
                    <a:pt x="597" y="378"/>
                    <a:pt x="778" y="510"/>
                  </a:cubicBezTo>
                  <a:cubicBezTo>
                    <a:pt x="975" y="646"/>
                    <a:pt x="1144" y="822"/>
                    <a:pt x="1336" y="975"/>
                  </a:cubicBezTo>
                  <a:cubicBezTo>
                    <a:pt x="1352" y="975"/>
                    <a:pt x="1358" y="980"/>
                    <a:pt x="1369" y="980"/>
                  </a:cubicBezTo>
                  <a:cubicBezTo>
                    <a:pt x="1358" y="953"/>
                    <a:pt x="1341" y="920"/>
                    <a:pt x="1336" y="887"/>
                  </a:cubicBezTo>
                  <a:lnTo>
                    <a:pt x="1336" y="854"/>
                  </a:lnTo>
                  <a:cubicBezTo>
                    <a:pt x="1309" y="844"/>
                    <a:pt x="1287" y="822"/>
                    <a:pt x="1270" y="800"/>
                  </a:cubicBezTo>
                  <a:cubicBezTo>
                    <a:pt x="1106" y="652"/>
                    <a:pt x="942" y="504"/>
                    <a:pt x="756" y="384"/>
                  </a:cubicBezTo>
                  <a:cubicBezTo>
                    <a:pt x="619" y="291"/>
                    <a:pt x="477" y="209"/>
                    <a:pt x="329" y="126"/>
                  </a:cubicBezTo>
                  <a:cubicBezTo>
                    <a:pt x="274" y="88"/>
                    <a:pt x="219" y="55"/>
                    <a:pt x="159" y="28"/>
                  </a:cubicBezTo>
                  <a:cubicBezTo>
                    <a:pt x="137" y="17"/>
                    <a:pt x="104" y="1"/>
                    <a:pt x="77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75" name="Google Shape;4175;p29"/>
            <p:cNvSpPr/>
            <p:nvPr/>
          </p:nvSpPr>
          <p:spPr>
            <a:xfrm>
              <a:off x="1250875" y="2589600"/>
              <a:ext cx="84575" cy="82700"/>
            </a:xfrm>
            <a:custGeom>
              <a:avLst/>
              <a:gdLst/>
              <a:ahLst/>
              <a:cxnLst/>
              <a:rect l="l" t="t" r="r" b="b"/>
              <a:pathLst>
                <a:path w="3383" h="3308" extrusionOk="0">
                  <a:moveTo>
                    <a:pt x="82" y="1"/>
                  </a:moveTo>
                  <a:cubicBezTo>
                    <a:pt x="77" y="1"/>
                    <a:pt x="66" y="6"/>
                    <a:pt x="49" y="6"/>
                  </a:cubicBezTo>
                  <a:cubicBezTo>
                    <a:pt x="44" y="6"/>
                    <a:pt x="39" y="17"/>
                    <a:pt x="28" y="23"/>
                  </a:cubicBezTo>
                  <a:cubicBezTo>
                    <a:pt x="22" y="28"/>
                    <a:pt x="11" y="28"/>
                    <a:pt x="0" y="28"/>
                  </a:cubicBezTo>
                  <a:cubicBezTo>
                    <a:pt x="11" y="72"/>
                    <a:pt x="17" y="116"/>
                    <a:pt x="22" y="160"/>
                  </a:cubicBezTo>
                  <a:cubicBezTo>
                    <a:pt x="55" y="357"/>
                    <a:pt x="110" y="554"/>
                    <a:pt x="175" y="756"/>
                  </a:cubicBezTo>
                  <a:cubicBezTo>
                    <a:pt x="241" y="986"/>
                    <a:pt x="323" y="1227"/>
                    <a:pt x="438" y="1440"/>
                  </a:cubicBezTo>
                  <a:cubicBezTo>
                    <a:pt x="602" y="1747"/>
                    <a:pt x="821" y="2015"/>
                    <a:pt x="1040" y="2278"/>
                  </a:cubicBezTo>
                  <a:cubicBezTo>
                    <a:pt x="1199" y="2470"/>
                    <a:pt x="1363" y="2656"/>
                    <a:pt x="1555" y="2809"/>
                  </a:cubicBezTo>
                  <a:cubicBezTo>
                    <a:pt x="1872" y="3044"/>
                    <a:pt x="2255" y="3192"/>
                    <a:pt x="2638" y="3252"/>
                  </a:cubicBezTo>
                  <a:cubicBezTo>
                    <a:pt x="2726" y="3263"/>
                    <a:pt x="2819" y="3280"/>
                    <a:pt x="2912" y="3285"/>
                  </a:cubicBezTo>
                  <a:cubicBezTo>
                    <a:pt x="3049" y="3302"/>
                    <a:pt x="3186" y="3291"/>
                    <a:pt x="3323" y="3307"/>
                  </a:cubicBezTo>
                  <a:cubicBezTo>
                    <a:pt x="3325" y="3307"/>
                    <a:pt x="3326" y="3307"/>
                    <a:pt x="3328" y="3307"/>
                  </a:cubicBezTo>
                  <a:cubicBezTo>
                    <a:pt x="3383" y="3307"/>
                    <a:pt x="3381" y="3225"/>
                    <a:pt x="3328" y="3219"/>
                  </a:cubicBezTo>
                  <a:cubicBezTo>
                    <a:pt x="3164" y="3203"/>
                    <a:pt x="3000" y="3208"/>
                    <a:pt x="2836" y="3187"/>
                  </a:cubicBezTo>
                  <a:cubicBezTo>
                    <a:pt x="2425" y="3148"/>
                    <a:pt x="2015" y="3022"/>
                    <a:pt x="1664" y="2787"/>
                  </a:cubicBezTo>
                  <a:cubicBezTo>
                    <a:pt x="1396" y="2595"/>
                    <a:pt x="1188" y="2333"/>
                    <a:pt x="975" y="2075"/>
                  </a:cubicBezTo>
                  <a:cubicBezTo>
                    <a:pt x="832" y="1889"/>
                    <a:pt x="684" y="1709"/>
                    <a:pt x="569" y="1506"/>
                  </a:cubicBezTo>
                  <a:cubicBezTo>
                    <a:pt x="449" y="1287"/>
                    <a:pt x="345" y="1041"/>
                    <a:pt x="274" y="795"/>
                  </a:cubicBezTo>
                  <a:cubicBezTo>
                    <a:pt x="219" y="608"/>
                    <a:pt x="159" y="428"/>
                    <a:pt x="126" y="242"/>
                  </a:cubicBezTo>
                  <a:cubicBezTo>
                    <a:pt x="110" y="160"/>
                    <a:pt x="99" y="83"/>
                    <a:pt x="82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76" name="Google Shape;4176;p29"/>
            <p:cNvSpPr/>
            <p:nvPr/>
          </p:nvSpPr>
          <p:spPr>
            <a:xfrm>
              <a:off x="1207075" y="2524325"/>
              <a:ext cx="73925" cy="69150"/>
            </a:xfrm>
            <a:custGeom>
              <a:avLst/>
              <a:gdLst/>
              <a:ahLst/>
              <a:cxnLst/>
              <a:rect l="l" t="t" r="r" b="b"/>
              <a:pathLst>
                <a:path w="2957" h="2766" extrusionOk="0">
                  <a:moveTo>
                    <a:pt x="1802" y="97"/>
                  </a:moveTo>
                  <a:cubicBezTo>
                    <a:pt x="1862" y="97"/>
                    <a:pt x="1927" y="138"/>
                    <a:pt x="1966" y="176"/>
                  </a:cubicBezTo>
                  <a:cubicBezTo>
                    <a:pt x="2097" y="335"/>
                    <a:pt x="2103" y="559"/>
                    <a:pt x="2097" y="756"/>
                  </a:cubicBezTo>
                  <a:cubicBezTo>
                    <a:pt x="2092" y="899"/>
                    <a:pt x="2075" y="1046"/>
                    <a:pt x="2053" y="1189"/>
                  </a:cubicBezTo>
                  <a:cubicBezTo>
                    <a:pt x="2053" y="1200"/>
                    <a:pt x="2053" y="1216"/>
                    <a:pt x="2064" y="1227"/>
                  </a:cubicBezTo>
                  <a:cubicBezTo>
                    <a:pt x="2070" y="1249"/>
                    <a:pt x="2092" y="1254"/>
                    <a:pt x="2103" y="1254"/>
                  </a:cubicBezTo>
                  <a:cubicBezTo>
                    <a:pt x="2135" y="1254"/>
                    <a:pt x="2152" y="1216"/>
                    <a:pt x="2157" y="1183"/>
                  </a:cubicBezTo>
                  <a:cubicBezTo>
                    <a:pt x="2163" y="1156"/>
                    <a:pt x="2179" y="1129"/>
                    <a:pt x="2190" y="1107"/>
                  </a:cubicBezTo>
                  <a:cubicBezTo>
                    <a:pt x="2261" y="948"/>
                    <a:pt x="2354" y="811"/>
                    <a:pt x="2458" y="680"/>
                  </a:cubicBezTo>
                  <a:cubicBezTo>
                    <a:pt x="2491" y="641"/>
                    <a:pt x="2529" y="609"/>
                    <a:pt x="2568" y="570"/>
                  </a:cubicBezTo>
                  <a:cubicBezTo>
                    <a:pt x="2587" y="554"/>
                    <a:pt x="2611" y="543"/>
                    <a:pt x="2634" y="543"/>
                  </a:cubicBezTo>
                  <a:cubicBezTo>
                    <a:pt x="2649" y="543"/>
                    <a:pt x="2664" y="548"/>
                    <a:pt x="2677" y="559"/>
                  </a:cubicBezTo>
                  <a:cubicBezTo>
                    <a:pt x="2858" y="718"/>
                    <a:pt x="2874" y="986"/>
                    <a:pt x="2869" y="1211"/>
                  </a:cubicBezTo>
                  <a:cubicBezTo>
                    <a:pt x="2847" y="1588"/>
                    <a:pt x="2688" y="1944"/>
                    <a:pt x="2475" y="2234"/>
                  </a:cubicBezTo>
                  <a:cubicBezTo>
                    <a:pt x="2464" y="2251"/>
                    <a:pt x="2453" y="2256"/>
                    <a:pt x="2447" y="2262"/>
                  </a:cubicBezTo>
                  <a:cubicBezTo>
                    <a:pt x="2425" y="2284"/>
                    <a:pt x="2404" y="2300"/>
                    <a:pt x="2393" y="2316"/>
                  </a:cubicBezTo>
                  <a:cubicBezTo>
                    <a:pt x="2343" y="2360"/>
                    <a:pt x="2283" y="2393"/>
                    <a:pt x="2228" y="2437"/>
                  </a:cubicBezTo>
                  <a:cubicBezTo>
                    <a:pt x="2146" y="2492"/>
                    <a:pt x="2075" y="2530"/>
                    <a:pt x="1988" y="2574"/>
                  </a:cubicBezTo>
                  <a:cubicBezTo>
                    <a:pt x="1982" y="2574"/>
                    <a:pt x="1971" y="2579"/>
                    <a:pt x="1966" y="2579"/>
                  </a:cubicBezTo>
                  <a:cubicBezTo>
                    <a:pt x="1960" y="2579"/>
                    <a:pt x="1955" y="2585"/>
                    <a:pt x="1944" y="2585"/>
                  </a:cubicBezTo>
                  <a:cubicBezTo>
                    <a:pt x="1933" y="2590"/>
                    <a:pt x="1911" y="2590"/>
                    <a:pt x="1900" y="2601"/>
                  </a:cubicBezTo>
                  <a:cubicBezTo>
                    <a:pt x="1878" y="2606"/>
                    <a:pt x="1862" y="2606"/>
                    <a:pt x="1845" y="2612"/>
                  </a:cubicBezTo>
                  <a:cubicBezTo>
                    <a:pt x="1829" y="2612"/>
                    <a:pt x="1818" y="2617"/>
                    <a:pt x="1807" y="2617"/>
                  </a:cubicBezTo>
                  <a:cubicBezTo>
                    <a:pt x="1801" y="2617"/>
                    <a:pt x="1801" y="2617"/>
                    <a:pt x="1796" y="2628"/>
                  </a:cubicBezTo>
                  <a:cubicBezTo>
                    <a:pt x="1791" y="2628"/>
                    <a:pt x="1791" y="2634"/>
                    <a:pt x="1791" y="2634"/>
                  </a:cubicBezTo>
                  <a:cubicBezTo>
                    <a:pt x="1780" y="2634"/>
                    <a:pt x="1769" y="2634"/>
                    <a:pt x="1763" y="2639"/>
                  </a:cubicBezTo>
                  <a:cubicBezTo>
                    <a:pt x="1741" y="2639"/>
                    <a:pt x="1725" y="2645"/>
                    <a:pt x="1708" y="2645"/>
                  </a:cubicBezTo>
                  <a:cubicBezTo>
                    <a:pt x="1692" y="2645"/>
                    <a:pt x="1670" y="2656"/>
                    <a:pt x="1659" y="2656"/>
                  </a:cubicBezTo>
                  <a:cubicBezTo>
                    <a:pt x="1632" y="2661"/>
                    <a:pt x="1604" y="2661"/>
                    <a:pt x="1577" y="2667"/>
                  </a:cubicBezTo>
                  <a:lnTo>
                    <a:pt x="1309" y="2667"/>
                  </a:lnTo>
                  <a:cubicBezTo>
                    <a:pt x="1292" y="2667"/>
                    <a:pt x="1281" y="2667"/>
                    <a:pt x="1265" y="2661"/>
                  </a:cubicBezTo>
                  <a:lnTo>
                    <a:pt x="1260" y="2661"/>
                  </a:lnTo>
                  <a:cubicBezTo>
                    <a:pt x="1238" y="2661"/>
                    <a:pt x="1221" y="2656"/>
                    <a:pt x="1199" y="2656"/>
                  </a:cubicBezTo>
                  <a:cubicBezTo>
                    <a:pt x="1183" y="2656"/>
                    <a:pt x="1177" y="2656"/>
                    <a:pt x="1167" y="2645"/>
                  </a:cubicBezTo>
                  <a:cubicBezTo>
                    <a:pt x="1150" y="2645"/>
                    <a:pt x="1139" y="2639"/>
                    <a:pt x="1123" y="2639"/>
                  </a:cubicBezTo>
                  <a:cubicBezTo>
                    <a:pt x="1101" y="2639"/>
                    <a:pt x="1090" y="2634"/>
                    <a:pt x="1068" y="2628"/>
                  </a:cubicBezTo>
                  <a:cubicBezTo>
                    <a:pt x="1035" y="2617"/>
                    <a:pt x="1002" y="2606"/>
                    <a:pt x="959" y="2601"/>
                  </a:cubicBezTo>
                  <a:cubicBezTo>
                    <a:pt x="931" y="2590"/>
                    <a:pt x="904" y="2579"/>
                    <a:pt x="876" y="2574"/>
                  </a:cubicBezTo>
                  <a:cubicBezTo>
                    <a:pt x="855" y="2563"/>
                    <a:pt x="844" y="2557"/>
                    <a:pt x="822" y="2546"/>
                  </a:cubicBezTo>
                  <a:cubicBezTo>
                    <a:pt x="800" y="2535"/>
                    <a:pt x="789" y="2524"/>
                    <a:pt x="767" y="2519"/>
                  </a:cubicBezTo>
                  <a:cubicBezTo>
                    <a:pt x="745" y="2502"/>
                    <a:pt x="729" y="2497"/>
                    <a:pt x="707" y="2481"/>
                  </a:cubicBezTo>
                  <a:cubicBezTo>
                    <a:pt x="674" y="2464"/>
                    <a:pt x="647" y="2442"/>
                    <a:pt x="608" y="2420"/>
                  </a:cubicBezTo>
                  <a:cubicBezTo>
                    <a:pt x="597" y="2409"/>
                    <a:pt x="575" y="2398"/>
                    <a:pt x="564" y="2388"/>
                  </a:cubicBezTo>
                  <a:cubicBezTo>
                    <a:pt x="406" y="2245"/>
                    <a:pt x="269" y="2054"/>
                    <a:pt x="192" y="1846"/>
                  </a:cubicBezTo>
                  <a:cubicBezTo>
                    <a:pt x="187" y="1835"/>
                    <a:pt x="187" y="1824"/>
                    <a:pt x="181" y="1813"/>
                  </a:cubicBezTo>
                  <a:cubicBezTo>
                    <a:pt x="165" y="1780"/>
                    <a:pt x="159" y="1736"/>
                    <a:pt x="154" y="1698"/>
                  </a:cubicBezTo>
                  <a:cubicBezTo>
                    <a:pt x="154" y="1687"/>
                    <a:pt x="154" y="1681"/>
                    <a:pt x="143" y="1676"/>
                  </a:cubicBezTo>
                  <a:cubicBezTo>
                    <a:pt x="143" y="1660"/>
                    <a:pt x="138" y="1649"/>
                    <a:pt x="138" y="1627"/>
                  </a:cubicBezTo>
                  <a:cubicBezTo>
                    <a:pt x="138" y="1616"/>
                    <a:pt x="132" y="1599"/>
                    <a:pt x="132" y="1577"/>
                  </a:cubicBezTo>
                  <a:cubicBezTo>
                    <a:pt x="127" y="1550"/>
                    <a:pt x="127" y="1517"/>
                    <a:pt x="127" y="1484"/>
                  </a:cubicBezTo>
                  <a:lnTo>
                    <a:pt x="127" y="1452"/>
                  </a:lnTo>
                  <a:lnTo>
                    <a:pt x="127" y="1430"/>
                  </a:lnTo>
                  <a:cubicBezTo>
                    <a:pt x="127" y="1413"/>
                    <a:pt x="127" y="1408"/>
                    <a:pt x="132" y="1397"/>
                  </a:cubicBezTo>
                  <a:cubicBezTo>
                    <a:pt x="132" y="1386"/>
                    <a:pt x="132" y="1380"/>
                    <a:pt x="138" y="1375"/>
                  </a:cubicBezTo>
                  <a:cubicBezTo>
                    <a:pt x="138" y="1369"/>
                    <a:pt x="143" y="1358"/>
                    <a:pt x="143" y="1353"/>
                  </a:cubicBezTo>
                  <a:cubicBezTo>
                    <a:pt x="154" y="1342"/>
                    <a:pt x="154" y="1331"/>
                    <a:pt x="159" y="1320"/>
                  </a:cubicBezTo>
                  <a:cubicBezTo>
                    <a:pt x="165" y="1304"/>
                    <a:pt x="170" y="1287"/>
                    <a:pt x="187" y="1271"/>
                  </a:cubicBezTo>
                  <a:cubicBezTo>
                    <a:pt x="192" y="1265"/>
                    <a:pt x="192" y="1260"/>
                    <a:pt x="198" y="1260"/>
                  </a:cubicBezTo>
                  <a:cubicBezTo>
                    <a:pt x="209" y="1249"/>
                    <a:pt x="214" y="1249"/>
                    <a:pt x="214" y="1244"/>
                  </a:cubicBezTo>
                  <a:lnTo>
                    <a:pt x="220" y="1238"/>
                  </a:lnTo>
                  <a:cubicBezTo>
                    <a:pt x="225" y="1238"/>
                    <a:pt x="225" y="1233"/>
                    <a:pt x="225" y="1233"/>
                  </a:cubicBezTo>
                  <a:cubicBezTo>
                    <a:pt x="225" y="1233"/>
                    <a:pt x="236" y="1233"/>
                    <a:pt x="236" y="1222"/>
                  </a:cubicBezTo>
                  <a:cubicBezTo>
                    <a:pt x="241" y="1222"/>
                    <a:pt x="247" y="1216"/>
                    <a:pt x="252" y="1216"/>
                  </a:cubicBezTo>
                  <a:cubicBezTo>
                    <a:pt x="263" y="1216"/>
                    <a:pt x="263" y="1216"/>
                    <a:pt x="269" y="1211"/>
                  </a:cubicBezTo>
                  <a:lnTo>
                    <a:pt x="285" y="1211"/>
                  </a:lnTo>
                  <a:cubicBezTo>
                    <a:pt x="291" y="1211"/>
                    <a:pt x="302" y="1205"/>
                    <a:pt x="313" y="1205"/>
                  </a:cubicBezTo>
                  <a:cubicBezTo>
                    <a:pt x="323" y="1204"/>
                    <a:pt x="334" y="1203"/>
                    <a:pt x="345" y="1203"/>
                  </a:cubicBezTo>
                  <a:cubicBezTo>
                    <a:pt x="441" y="1203"/>
                    <a:pt x="528" y="1267"/>
                    <a:pt x="597" y="1331"/>
                  </a:cubicBezTo>
                  <a:cubicBezTo>
                    <a:pt x="674" y="1413"/>
                    <a:pt x="729" y="1517"/>
                    <a:pt x="789" y="1616"/>
                  </a:cubicBezTo>
                  <a:cubicBezTo>
                    <a:pt x="809" y="1650"/>
                    <a:pt x="828" y="1734"/>
                    <a:pt x="876" y="1734"/>
                  </a:cubicBezTo>
                  <a:cubicBezTo>
                    <a:pt x="881" y="1734"/>
                    <a:pt x="887" y="1733"/>
                    <a:pt x="893" y="1731"/>
                  </a:cubicBezTo>
                  <a:cubicBezTo>
                    <a:pt x="953" y="1698"/>
                    <a:pt x="893" y="1621"/>
                    <a:pt x="865" y="1577"/>
                  </a:cubicBezTo>
                  <a:cubicBezTo>
                    <a:pt x="849" y="1545"/>
                    <a:pt x="838" y="1506"/>
                    <a:pt x="822" y="1468"/>
                  </a:cubicBezTo>
                  <a:cubicBezTo>
                    <a:pt x="811" y="1424"/>
                    <a:pt x="789" y="1375"/>
                    <a:pt x="772" y="1326"/>
                  </a:cubicBezTo>
                  <a:cubicBezTo>
                    <a:pt x="767" y="1298"/>
                    <a:pt x="761" y="1276"/>
                    <a:pt x="756" y="1249"/>
                  </a:cubicBezTo>
                  <a:lnTo>
                    <a:pt x="734" y="1167"/>
                  </a:lnTo>
                  <a:cubicBezTo>
                    <a:pt x="734" y="1156"/>
                    <a:pt x="729" y="1140"/>
                    <a:pt x="729" y="1123"/>
                  </a:cubicBezTo>
                  <a:lnTo>
                    <a:pt x="729" y="1112"/>
                  </a:lnTo>
                  <a:cubicBezTo>
                    <a:pt x="729" y="1107"/>
                    <a:pt x="723" y="1096"/>
                    <a:pt x="723" y="1085"/>
                  </a:cubicBezTo>
                  <a:cubicBezTo>
                    <a:pt x="712" y="1068"/>
                    <a:pt x="712" y="1046"/>
                    <a:pt x="712" y="1025"/>
                  </a:cubicBezTo>
                  <a:cubicBezTo>
                    <a:pt x="707" y="975"/>
                    <a:pt x="707" y="921"/>
                    <a:pt x="707" y="877"/>
                  </a:cubicBezTo>
                  <a:cubicBezTo>
                    <a:pt x="707" y="800"/>
                    <a:pt x="712" y="729"/>
                    <a:pt x="729" y="652"/>
                  </a:cubicBezTo>
                  <a:cubicBezTo>
                    <a:pt x="745" y="592"/>
                    <a:pt x="772" y="532"/>
                    <a:pt x="811" y="477"/>
                  </a:cubicBezTo>
                  <a:cubicBezTo>
                    <a:pt x="838" y="428"/>
                    <a:pt x="871" y="390"/>
                    <a:pt x="909" y="362"/>
                  </a:cubicBezTo>
                  <a:cubicBezTo>
                    <a:pt x="937" y="340"/>
                    <a:pt x="966" y="330"/>
                    <a:pt x="996" y="330"/>
                  </a:cubicBezTo>
                  <a:cubicBezTo>
                    <a:pt x="1066" y="330"/>
                    <a:pt x="1137" y="383"/>
                    <a:pt x="1183" y="433"/>
                  </a:cubicBezTo>
                  <a:cubicBezTo>
                    <a:pt x="1309" y="565"/>
                    <a:pt x="1369" y="734"/>
                    <a:pt x="1418" y="910"/>
                  </a:cubicBezTo>
                  <a:cubicBezTo>
                    <a:pt x="1440" y="964"/>
                    <a:pt x="1446" y="1025"/>
                    <a:pt x="1473" y="1079"/>
                  </a:cubicBezTo>
                  <a:cubicBezTo>
                    <a:pt x="1482" y="1093"/>
                    <a:pt x="1498" y="1100"/>
                    <a:pt x="1513" y="1100"/>
                  </a:cubicBezTo>
                  <a:cubicBezTo>
                    <a:pt x="1533" y="1100"/>
                    <a:pt x="1552" y="1088"/>
                    <a:pt x="1555" y="1063"/>
                  </a:cubicBezTo>
                  <a:cubicBezTo>
                    <a:pt x="1572" y="871"/>
                    <a:pt x="1572" y="680"/>
                    <a:pt x="1593" y="499"/>
                  </a:cubicBezTo>
                  <a:cubicBezTo>
                    <a:pt x="1615" y="373"/>
                    <a:pt x="1643" y="242"/>
                    <a:pt x="1714" y="143"/>
                  </a:cubicBezTo>
                  <a:cubicBezTo>
                    <a:pt x="1738" y="110"/>
                    <a:pt x="1769" y="97"/>
                    <a:pt x="1802" y="97"/>
                  </a:cubicBezTo>
                  <a:close/>
                  <a:moveTo>
                    <a:pt x="1776" y="1"/>
                  </a:moveTo>
                  <a:cubicBezTo>
                    <a:pt x="1499" y="1"/>
                    <a:pt x="1471" y="581"/>
                    <a:pt x="1451" y="800"/>
                  </a:cubicBezTo>
                  <a:cubicBezTo>
                    <a:pt x="1407" y="647"/>
                    <a:pt x="1342" y="499"/>
                    <a:pt x="1232" y="379"/>
                  </a:cubicBezTo>
                  <a:cubicBezTo>
                    <a:pt x="1144" y="275"/>
                    <a:pt x="1055" y="228"/>
                    <a:pt x="972" y="228"/>
                  </a:cubicBezTo>
                  <a:cubicBezTo>
                    <a:pt x="850" y="228"/>
                    <a:pt x="739" y="330"/>
                    <a:pt x="657" y="499"/>
                  </a:cubicBezTo>
                  <a:cubicBezTo>
                    <a:pt x="537" y="729"/>
                    <a:pt x="586" y="1052"/>
                    <a:pt x="647" y="1298"/>
                  </a:cubicBezTo>
                  <a:cubicBezTo>
                    <a:pt x="564" y="1205"/>
                    <a:pt x="455" y="1134"/>
                    <a:pt x="329" y="1112"/>
                  </a:cubicBezTo>
                  <a:cubicBezTo>
                    <a:pt x="324" y="1112"/>
                    <a:pt x="319" y="1112"/>
                    <a:pt x="313" y="1112"/>
                  </a:cubicBezTo>
                  <a:cubicBezTo>
                    <a:pt x="202" y="1112"/>
                    <a:pt x="76" y="1167"/>
                    <a:pt x="44" y="1293"/>
                  </a:cubicBezTo>
                  <a:cubicBezTo>
                    <a:pt x="1" y="1402"/>
                    <a:pt x="6" y="1517"/>
                    <a:pt x="23" y="1632"/>
                  </a:cubicBezTo>
                  <a:cubicBezTo>
                    <a:pt x="50" y="1917"/>
                    <a:pt x="203" y="2152"/>
                    <a:pt x="378" y="2360"/>
                  </a:cubicBezTo>
                  <a:cubicBezTo>
                    <a:pt x="619" y="2628"/>
                    <a:pt x="980" y="2754"/>
                    <a:pt x="1320" y="2765"/>
                  </a:cubicBezTo>
                  <a:lnTo>
                    <a:pt x="1468" y="2765"/>
                  </a:lnTo>
                  <a:cubicBezTo>
                    <a:pt x="1495" y="2765"/>
                    <a:pt x="1522" y="2754"/>
                    <a:pt x="1555" y="2754"/>
                  </a:cubicBezTo>
                  <a:cubicBezTo>
                    <a:pt x="1577" y="2754"/>
                    <a:pt x="1604" y="2749"/>
                    <a:pt x="1621" y="2749"/>
                  </a:cubicBezTo>
                  <a:cubicBezTo>
                    <a:pt x="1632" y="2749"/>
                    <a:pt x="1643" y="2749"/>
                    <a:pt x="1648" y="2743"/>
                  </a:cubicBezTo>
                  <a:cubicBezTo>
                    <a:pt x="1670" y="2732"/>
                    <a:pt x="1697" y="2732"/>
                    <a:pt x="1719" y="2727"/>
                  </a:cubicBezTo>
                  <a:cubicBezTo>
                    <a:pt x="1725" y="2727"/>
                    <a:pt x="1741" y="2727"/>
                    <a:pt x="1747" y="2721"/>
                  </a:cubicBezTo>
                  <a:cubicBezTo>
                    <a:pt x="1752" y="2721"/>
                    <a:pt x="1758" y="2721"/>
                    <a:pt x="1769" y="2716"/>
                  </a:cubicBezTo>
                  <a:cubicBezTo>
                    <a:pt x="1780" y="2716"/>
                    <a:pt x="1801" y="2705"/>
                    <a:pt x="1807" y="2694"/>
                  </a:cubicBezTo>
                  <a:cubicBezTo>
                    <a:pt x="1812" y="2694"/>
                    <a:pt x="1823" y="2689"/>
                    <a:pt x="1829" y="2689"/>
                  </a:cubicBezTo>
                  <a:cubicBezTo>
                    <a:pt x="1884" y="2672"/>
                    <a:pt x="1944" y="2661"/>
                    <a:pt x="1993" y="2639"/>
                  </a:cubicBezTo>
                  <a:cubicBezTo>
                    <a:pt x="2053" y="2612"/>
                    <a:pt x="2113" y="2579"/>
                    <a:pt x="2168" y="2541"/>
                  </a:cubicBezTo>
                  <a:cubicBezTo>
                    <a:pt x="2289" y="2470"/>
                    <a:pt x="2415" y="2393"/>
                    <a:pt x="2508" y="2278"/>
                  </a:cubicBezTo>
                  <a:cubicBezTo>
                    <a:pt x="2743" y="1961"/>
                    <a:pt x="2907" y="1577"/>
                    <a:pt x="2924" y="1172"/>
                  </a:cubicBezTo>
                  <a:cubicBezTo>
                    <a:pt x="2956" y="1057"/>
                    <a:pt x="2956" y="915"/>
                    <a:pt x="2913" y="784"/>
                  </a:cubicBezTo>
                  <a:cubicBezTo>
                    <a:pt x="2869" y="663"/>
                    <a:pt x="2803" y="532"/>
                    <a:pt x="2677" y="472"/>
                  </a:cubicBezTo>
                  <a:cubicBezTo>
                    <a:pt x="2659" y="461"/>
                    <a:pt x="2640" y="456"/>
                    <a:pt x="2620" y="456"/>
                  </a:cubicBezTo>
                  <a:cubicBezTo>
                    <a:pt x="2448" y="456"/>
                    <a:pt x="2225" y="820"/>
                    <a:pt x="2152" y="942"/>
                  </a:cubicBezTo>
                  <a:cubicBezTo>
                    <a:pt x="2168" y="636"/>
                    <a:pt x="2207" y="182"/>
                    <a:pt x="1889" y="28"/>
                  </a:cubicBezTo>
                  <a:cubicBezTo>
                    <a:pt x="1847" y="9"/>
                    <a:pt x="1810" y="1"/>
                    <a:pt x="1776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77" name="Google Shape;4177;p29"/>
            <p:cNvSpPr/>
            <p:nvPr/>
          </p:nvSpPr>
          <p:spPr>
            <a:xfrm>
              <a:off x="1273025" y="2597150"/>
              <a:ext cx="24950" cy="48375"/>
            </a:xfrm>
            <a:custGeom>
              <a:avLst/>
              <a:gdLst/>
              <a:ahLst/>
              <a:cxnLst/>
              <a:rect l="l" t="t" r="r" b="b"/>
              <a:pathLst>
                <a:path w="998" h="1935" extrusionOk="0">
                  <a:moveTo>
                    <a:pt x="535" y="0"/>
                  </a:moveTo>
                  <a:cubicBezTo>
                    <a:pt x="489" y="0"/>
                    <a:pt x="443" y="11"/>
                    <a:pt x="401" y="33"/>
                  </a:cubicBezTo>
                  <a:cubicBezTo>
                    <a:pt x="193" y="164"/>
                    <a:pt x="143" y="514"/>
                    <a:pt x="99" y="744"/>
                  </a:cubicBezTo>
                  <a:cubicBezTo>
                    <a:pt x="67" y="969"/>
                    <a:pt x="45" y="1199"/>
                    <a:pt x="28" y="1423"/>
                  </a:cubicBezTo>
                  <a:cubicBezTo>
                    <a:pt x="17" y="1560"/>
                    <a:pt x="1" y="1702"/>
                    <a:pt x="12" y="1839"/>
                  </a:cubicBezTo>
                  <a:cubicBezTo>
                    <a:pt x="15" y="1857"/>
                    <a:pt x="35" y="1868"/>
                    <a:pt x="55" y="1868"/>
                  </a:cubicBezTo>
                  <a:cubicBezTo>
                    <a:pt x="72" y="1868"/>
                    <a:pt x="89" y="1859"/>
                    <a:pt x="94" y="1839"/>
                  </a:cubicBezTo>
                  <a:cubicBezTo>
                    <a:pt x="99" y="1812"/>
                    <a:pt x="94" y="1779"/>
                    <a:pt x="94" y="1752"/>
                  </a:cubicBezTo>
                  <a:cubicBezTo>
                    <a:pt x="110" y="1467"/>
                    <a:pt x="138" y="1182"/>
                    <a:pt x="171" y="903"/>
                  </a:cubicBezTo>
                  <a:cubicBezTo>
                    <a:pt x="201" y="688"/>
                    <a:pt x="251" y="90"/>
                    <a:pt x="540" y="90"/>
                  </a:cubicBezTo>
                  <a:cubicBezTo>
                    <a:pt x="560" y="90"/>
                    <a:pt x="581" y="93"/>
                    <a:pt x="603" y="99"/>
                  </a:cubicBezTo>
                  <a:cubicBezTo>
                    <a:pt x="767" y="159"/>
                    <a:pt x="866" y="405"/>
                    <a:pt x="888" y="575"/>
                  </a:cubicBezTo>
                  <a:cubicBezTo>
                    <a:pt x="931" y="881"/>
                    <a:pt x="778" y="1182"/>
                    <a:pt x="603" y="1423"/>
                  </a:cubicBezTo>
                  <a:cubicBezTo>
                    <a:pt x="521" y="1533"/>
                    <a:pt x="417" y="1620"/>
                    <a:pt x="313" y="1702"/>
                  </a:cubicBezTo>
                  <a:lnTo>
                    <a:pt x="127" y="1850"/>
                  </a:lnTo>
                  <a:cubicBezTo>
                    <a:pt x="110" y="1861"/>
                    <a:pt x="94" y="1888"/>
                    <a:pt x="110" y="1916"/>
                  </a:cubicBezTo>
                  <a:cubicBezTo>
                    <a:pt x="121" y="1929"/>
                    <a:pt x="133" y="1934"/>
                    <a:pt x="145" y="1934"/>
                  </a:cubicBezTo>
                  <a:cubicBezTo>
                    <a:pt x="180" y="1934"/>
                    <a:pt x="218" y="1887"/>
                    <a:pt x="247" y="1883"/>
                  </a:cubicBezTo>
                  <a:cubicBezTo>
                    <a:pt x="318" y="1817"/>
                    <a:pt x="395" y="1762"/>
                    <a:pt x="466" y="1702"/>
                  </a:cubicBezTo>
                  <a:cubicBezTo>
                    <a:pt x="587" y="1598"/>
                    <a:pt x="691" y="1472"/>
                    <a:pt x="773" y="1336"/>
                  </a:cubicBezTo>
                  <a:cubicBezTo>
                    <a:pt x="849" y="1210"/>
                    <a:pt x="915" y="1073"/>
                    <a:pt x="948" y="930"/>
                  </a:cubicBezTo>
                  <a:cubicBezTo>
                    <a:pt x="992" y="761"/>
                    <a:pt x="997" y="580"/>
                    <a:pt x="942" y="416"/>
                  </a:cubicBezTo>
                  <a:cubicBezTo>
                    <a:pt x="904" y="306"/>
                    <a:pt x="855" y="192"/>
                    <a:pt x="773" y="109"/>
                  </a:cubicBezTo>
                  <a:cubicBezTo>
                    <a:pt x="715" y="40"/>
                    <a:pt x="625" y="0"/>
                    <a:pt x="535" y="0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78" name="Google Shape;4178;p29"/>
            <p:cNvSpPr/>
            <p:nvPr/>
          </p:nvSpPr>
          <p:spPr>
            <a:xfrm>
              <a:off x="1274400" y="2598125"/>
              <a:ext cx="14800" cy="46275"/>
            </a:xfrm>
            <a:custGeom>
              <a:avLst/>
              <a:gdLst/>
              <a:ahLst/>
              <a:cxnLst/>
              <a:rect l="l" t="t" r="r" b="b"/>
              <a:pathLst>
                <a:path w="592" h="1851" extrusionOk="0">
                  <a:moveTo>
                    <a:pt x="547" y="1"/>
                  </a:moveTo>
                  <a:cubicBezTo>
                    <a:pt x="527" y="1"/>
                    <a:pt x="507" y="14"/>
                    <a:pt x="504" y="43"/>
                  </a:cubicBezTo>
                  <a:cubicBezTo>
                    <a:pt x="493" y="185"/>
                    <a:pt x="455" y="333"/>
                    <a:pt x="422" y="475"/>
                  </a:cubicBezTo>
                  <a:cubicBezTo>
                    <a:pt x="346" y="831"/>
                    <a:pt x="258" y="1182"/>
                    <a:pt x="121" y="1515"/>
                  </a:cubicBezTo>
                  <a:cubicBezTo>
                    <a:pt x="88" y="1603"/>
                    <a:pt x="44" y="1691"/>
                    <a:pt x="12" y="1784"/>
                  </a:cubicBezTo>
                  <a:cubicBezTo>
                    <a:pt x="1" y="1800"/>
                    <a:pt x="6" y="1827"/>
                    <a:pt x="28" y="1844"/>
                  </a:cubicBezTo>
                  <a:cubicBezTo>
                    <a:pt x="35" y="1848"/>
                    <a:pt x="41" y="1850"/>
                    <a:pt x="48" y="1850"/>
                  </a:cubicBezTo>
                  <a:cubicBezTo>
                    <a:pt x="73" y="1850"/>
                    <a:pt x="95" y="1821"/>
                    <a:pt x="99" y="1795"/>
                  </a:cubicBezTo>
                  <a:cubicBezTo>
                    <a:pt x="121" y="1734"/>
                    <a:pt x="148" y="1680"/>
                    <a:pt x="170" y="1625"/>
                  </a:cubicBezTo>
                  <a:cubicBezTo>
                    <a:pt x="296" y="1302"/>
                    <a:pt x="400" y="963"/>
                    <a:pt x="477" y="618"/>
                  </a:cubicBezTo>
                  <a:cubicBezTo>
                    <a:pt x="521" y="426"/>
                    <a:pt x="564" y="240"/>
                    <a:pt x="592" y="49"/>
                  </a:cubicBezTo>
                  <a:cubicBezTo>
                    <a:pt x="592" y="17"/>
                    <a:pt x="569" y="1"/>
                    <a:pt x="547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79" name="Google Shape;4179;p29"/>
            <p:cNvSpPr/>
            <p:nvPr/>
          </p:nvSpPr>
          <p:spPr>
            <a:xfrm>
              <a:off x="1234725" y="2638050"/>
              <a:ext cx="40650" cy="29450"/>
            </a:xfrm>
            <a:custGeom>
              <a:avLst/>
              <a:gdLst/>
              <a:ahLst/>
              <a:cxnLst/>
              <a:rect l="l" t="t" r="r" b="b"/>
              <a:pathLst>
                <a:path w="1626" h="1178" extrusionOk="0">
                  <a:moveTo>
                    <a:pt x="406" y="0"/>
                  </a:moveTo>
                  <a:cubicBezTo>
                    <a:pt x="356" y="0"/>
                    <a:pt x="305" y="8"/>
                    <a:pt x="258" y="28"/>
                  </a:cubicBezTo>
                  <a:cubicBezTo>
                    <a:pt x="192" y="55"/>
                    <a:pt x="121" y="88"/>
                    <a:pt x="71" y="148"/>
                  </a:cubicBezTo>
                  <a:cubicBezTo>
                    <a:pt x="11" y="252"/>
                    <a:pt x="0" y="378"/>
                    <a:pt x="6" y="493"/>
                  </a:cubicBezTo>
                  <a:cubicBezTo>
                    <a:pt x="17" y="625"/>
                    <a:pt x="71" y="750"/>
                    <a:pt x="143" y="860"/>
                  </a:cubicBezTo>
                  <a:cubicBezTo>
                    <a:pt x="236" y="1035"/>
                    <a:pt x="422" y="1134"/>
                    <a:pt x="608" y="1172"/>
                  </a:cubicBezTo>
                  <a:cubicBezTo>
                    <a:pt x="642" y="1176"/>
                    <a:pt x="676" y="1178"/>
                    <a:pt x="712" y="1178"/>
                  </a:cubicBezTo>
                  <a:cubicBezTo>
                    <a:pt x="1028" y="1178"/>
                    <a:pt x="1382" y="1027"/>
                    <a:pt x="1604" y="805"/>
                  </a:cubicBezTo>
                  <a:cubicBezTo>
                    <a:pt x="1626" y="794"/>
                    <a:pt x="1626" y="767"/>
                    <a:pt x="1615" y="745"/>
                  </a:cubicBezTo>
                  <a:cubicBezTo>
                    <a:pt x="1604" y="735"/>
                    <a:pt x="1593" y="731"/>
                    <a:pt x="1582" y="731"/>
                  </a:cubicBezTo>
                  <a:cubicBezTo>
                    <a:pt x="1558" y="731"/>
                    <a:pt x="1536" y="753"/>
                    <a:pt x="1517" y="772"/>
                  </a:cubicBezTo>
                  <a:cubicBezTo>
                    <a:pt x="1341" y="931"/>
                    <a:pt x="1122" y="1024"/>
                    <a:pt x="893" y="1068"/>
                  </a:cubicBezTo>
                  <a:cubicBezTo>
                    <a:pt x="834" y="1082"/>
                    <a:pt x="774" y="1090"/>
                    <a:pt x="714" y="1090"/>
                  </a:cubicBezTo>
                  <a:cubicBezTo>
                    <a:pt x="630" y="1090"/>
                    <a:pt x="546" y="1074"/>
                    <a:pt x="466" y="1035"/>
                  </a:cubicBezTo>
                  <a:cubicBezTo>
                    <a:pt x="356" y="986"/>
                    <a:pt x="252" y="898"/>
                    <a:pt x="197" y="789"/>
                  </a:cubicBezTo>
                  <a:cubicBezTo>
                    <a:pt x="121" y="663"/>
                    <a:pt x="66" y="515"/>
                    <a:pt x="93" y="362"/>
                  </a:cubicBezTo>
                  <a:cubicBezTo>
                    <a:pt x="110" y="241"/>
                    <a:pt x="137" y="165"/>
                    <a:pt x="252" y="121"/>
                  </a:cubicBezTo>
                  <a:cubicBezTo>
                    <a:pt x="300" y="96"/>
                    <a:pt x="350" y="87"/>
                    <a:pt x="402" y="87"/>
                  </a:cubicBezTo>
                  <a:cubicBezTo>
                    <a:pt x="474" y="87"/>
                    <a:pt x="548" y="105"/>
                    <a:pt x="619" y="121"/>
                  </a:cubicBezTo>
                  <a:cubicBezTo>
                    <a:pt x="854" y="170"/>
                    <a:pt x="1068" y="285"/>
                    <a:pt x="1265" y="411"/>
                  </a:cubicBezTo>
                  <a:cubicBezTo>
                    <a:pt x="1298" y="433"/>
                    <a:pt x="1330" y="449"/>
                    <a:pt x="1374" y="471"/>
                  </a:cubicBezTo>
                  <a:cubicBezTo>
                    <a:pt x="1379" y="473"/>
                    <a:pt x="1384" y="474"/>
                    <a:pt x="1388" y="474"/>
                  </a:cubicBezTo>
                  <a:cubicBezTo>
                    <a:pt x="1428" y="474"/>
                    <a:pt x="1446" y="414"/>
                    <a:pt x="1407" y="389"/>
                  </a:cubicBezTo>
                  <a:cubicBezTo>
                    <a:pt x="1352" y="356"/>
                    <a:pt x="1298" y="329"/>
                    <a:pt x="1243" y="296"/>
                  </a:cubicBezTo>
                  <a:cubicBezTo>
                    <a:pt x="1040" y="165"/>
                    <a:pt x="821" y="66"/>
                    <a:pt x="581" y="22"/>
                  </a:cubicBezTo>
                  <a:cubicBezTo>
                    <a:pt x="524" y="11"/>
                    <a:pt x="465" y="0"/>
                    <a:pt x="406" y="0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80" name="Google Shape;4180;p29"/>
            <p:cNvSpPr/>
            <p:nvPr/>
          </p:nvSpPr>
          <p:spPr>
            <a:xfrm>
              <a:off x="1235400" y="2649250"/>
              <a:ext cx="35650" cy="5125"/>
            </a:xfrm>
            <a:custGeom>
              <a:avLst/>
              <a:gdLst/>
              <a:ahLst/>
              <a:cxnLst/>
              <a:rect l="l" t="t" r="r" b="b"/>
              <a:pathLst>
                <a:path w="1426" h="205" extrusionOk="0">
                  <a:moveTo>
                    <a:pt x="1352" y="1"/>
                  </a:moveTo>
                  <a:cubicBezTo>
                    <a:pt x="1349" y="1"/>
                    <a:pt x="1345" y="1"/>
                    <a:pt x="1342" y="1"/>
                  </a:cubicBezTo>
                  <a:cubicBezTo>
                    <a:pt x="1161" y="1"/>
                    <a:pt x="997" y="40"/>
                    <a:pt x="822" y="56"/>
                  </a:cubicBezTo>
                  <a:cubicBezTo>
                    <a:pt x="685" y="73"/>
                    <a:pt x="537" y="84"/>
                    <a:pt x="400" y="94"/>
                  </a:cubicBezTo>
                  <a:cubicBezTo>
                    <a:pt x="316" y="102"/>
                    <a:pt x="229" y="108"/>
                    <a:pt x="141" y="108"/>
                  </a:cubicBezTo>
                  <a:cubicBezTo>
                    <a:pt x="109" y="108"/>
                    <a:pt x="77" y="107"/>
                    <a:pt x="44" y="105"/>
                  </a:cubicBezTo>
                  <a:cubicBezTo>
                    <a:pt x="6" y="111"/>
                    <a:pt x="1" y="182"/>
                    <a:pt x="39" y="193"/>
                  </a:cubicBezTo>
                  <a:cubicBezTo>
                    <a:pt x="55" y="204"/>
                    <a:pt x="66" y="204"/>
                    <a:pt x="83" y="204"/>
                  </a:cubicBezTo>
                  <a:cubicBezTo>
                    <a:pt x="102" y="204"/>
                    <a:pt x="122" y="205"/>
                    <a:pt x="141" y="205"/>
                  </a:cubicBezTo>
                  <a:cubicBezTo>
                    <a:pt x="384" y="205"/>
                    <a:pt x="627" y="174"/>
                    <a:pt x="866" y="138"/>
                  </a:cubicBezTo>
                  <a:cubicBezTo>
                    <a:pt x="1010" y="124"/>
                    <a:pt x="1154" y="93"/>
                    <a:pt x="1298" y="93"/>
                  </a:cubicBezTo>
                  <a:cubicBezTo>
                    <a:pt x="1318" y="93"/>
                    <a:pt x="1338" y="93"/>
                    <a:pt x="1358" y="94"/>
                  </a:cubicBezTo>
                  <a:cubicBezTo>
                    <a:pt x="1425" y="84"/>
                    <a:pt x="1410" y="1"/>
                    <a:pt x="1352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81" name="Google Shape;4181;p29"/>
            <p:cNvSpPr/>
            <p:nvPr/>
          </p:nvSpPr>
          <p:spPr>
            <a:xfrm>
              <a:off x="1291375" y="2465375"/>
              <a:ext cx="85400" cy="79675"/>
            </a:xfrm>
            <a:custGeom>
              <a:avLst/>
              <a:gdLst/>
              <a:ahLst/>
              <a:cxnLst/>
              <a:rect l="l" t="t" r="r" b="b"/>
              <a:pathLst>
                <a:path w="3416" h="3187" extrusionOk="0">
                  <a:moveTo>
                    <a:pt x="2102" y="1"/>
                  </a:moveTo>
                  <a:cubicBezTo>
                    <a:pt x="2079" y="1"/>
                    <a:pt x="2055" y="5"/>
                    <a:pt x="2031" y="16"/>
                  </a:cubicBezTo>
                  <a:cubicBezTo>
                    <a:pt x="1976" y="44"/>
                    <a:pt x="1938" y="98"/>
                    <a:pt x="1905" y="148"/>
                  </a:cubicBezTo>
                  <a:cubicBezTo>
                    <a:pt x="1736" y="394"/>
                    <a:pt x="1714" y="701"/>
                    <a:pt x="1675" y="996"/>
                  </a:cubicBezTo>
                  <a:cubicBezTo>
                    <a:pt x="1632" y="733"/>
                    <a:pt x="1582" y="405"/>
                    <a:pt x="1402" y="213"/>
                  </a:cubicBezTo>
                  <a:cubicBezTo>
                    <a:pt x="1298" y="129"/>
                    <a:pt x="1168" y="66"/>
                    <a:pt x="1037" y="66"/>
                  </a:cubicBezTo>
                  <a:cubicBezTo>
                    <a:pt x="981" y="66"/>
                    <a:pt x="925" y="78"/>
                    <a:pt x="871" y="104"/>
                  </a:cubicBezTo>
                  <a:cubicBezTo>
                    <a:pt x="696" y="230"/>
                    <a:pt x="690" y="498"/>
                    <a:pt x="679" y="695"/>
                  </a:cubicBezTo>
                  <a:cubicBezTo>
                    <a:pt x="674" y="887"/>
                    <a:pt x="707" y="1078"/>
                    <a:pt x="745" y="1264"/>
                  </a:cubicBezTo>
                  <a:cubicBezTo>
                    <a:pt x="679" y="1166"/>
                    <a:pt x="619" y="1078"/>
                    <a:pt x="531" y="1002"/>
                  </a:cubicBezTo>
                  <a:cubicBezTo>
                    <a:pt x="470" y="944"/>
                    <a:pt x="383" y="899"/>
                    <a:pt x="296" y="899"/>
                  </a:cubicBezTo>
                  <a:cubicBezTo>
                    <a:pt x="259" y="899"/>
                    <a:pt x="222" y="907"/>
                    <a:pt x="187" y="925"/>
                  </a:cubicBezTo>
                  <a:cubicBezTo>
                    <a:pt x="17" y="1018"/>
                    <a:pt x="11" y="1242"/>
                    <a:pt x="0" y="1418"/>
                  </a:cubicBezTo>
                  <a:cubicBezTo>
                    <a:pt x="0" y="1609"/>
                    <a:pt x="44" y="1801"/>
                    <a:pt x="121" y="1976"/>
                  </a:cubicBezTo>
                  <a:cubicBezTo>
                    <a:pt x="230" y="2266"/>
                    <a:pt x="427" y="2512"/>
                    <a:pt x="668" y="2704"/>
                  </a:cubicBezTo>
                  <a:cubicBezTo>
                    <a:pt x="843" y="2852"/>
                    <a:pt x="1057" y="2945"/>
                    <a:pt x="1265" y="3032"/>
                  </a:cubicBezTo>
                  <a:cubicBezTo>
                    <a:pt x="1391" y="3082"/>
                    <a:pt x="1522" y="3131"/>
                    <a:pt x="1664" y="3142"/>
                  </a:cubicBezTo>
                  <a:cubicBezTo>
                    <a:pt x="1686" y="3153"/>
                    <a:pt x="1714" y="3153"/>
                    <a:pt x="1736" y="3158"/>
                  </a:cubicBezTo>
                  <a:lnTo>
                    <a:pt x="1736" y="3098"/>
                  </a:lnTo>
                  <a:lnTo>
                    <a:pt x="1736" y="3054"/>
                  </a:lnTo>
                  <a:lnTo>
                    <a:pt x="1719" y="3054"/>
                  </a:lnTo>
                  <a:cubicBezTo>
                    <a:pt x="1500" y="3049"/>
                    <a:pt x="1298" y="2950"/>
                    <a:pt x="1095" y="2863"/>
                  </a:cubicBezTo>
                  <a:cubicBezTo>
                    <a:pt x="707" y="2687"/>
                    <a:pt x="367" y="2375"/>
                    <a:pt x="208" y="1959"/>
                  </a:cubicBezTo>
                  <a:cubicBezTo>
                    <a:pt x="132" y="1795"/>
                    <a:pt x="93" y="1620"/>
                    <a:pt x="93" y="1434"/>
                  </a:cubicBezTo>
                  <a:cubicBezTo>
                    <a:pt x="99" y="1297"/>
                    <a:pt x="99" y="1127"/>
                    <a:pt x="203" y="1029"/>
                  </a:cubicBezTo>
                  <a:cubicBezTo>
                    <a:pt x="232" y="1008"/>
                    <a:pt x="264" y="999"/>
                    <a:pt x="295" y="999"/>
                  </a:cubicBezTo>
                  <a:cubicBezTo>
                    <a:pt x="387" y="999"/>
                    <a:pt x="481" y="1073"/>
                    <a:pt x="542" y="1138"/>
                  </a:cubicBezTo>
                  <a:cubicBezTo>
                    <a:pt x="619" y="1226"/>
                    <a:pt x="679" y="1330"/>
                    <a:pt x="734" y="1434"/>
                  </a:cubicBezTo>
                  <a:cubicBezTo>
                    <a:pt x="767" y="1494"/>
                    <a:pt x="805" y="1565"/>
                    <a:pt x="838" y="1626"/>
                  </a:cubicBezTo>
                  <a:cubicBezTo>
                    <a:pt x="843" y="1631"/>
                    <a:pt x="843" y="1637"/>
                    <a:pt x="849" y="1647"/>
                  </a:cubicBezTo>
                  <a:cubicBezTo>
                    <a:pt x="863" y="1662"/>
                    <a:pt x="881" y="1676"/>
                    <a:pt x="897" y="1676"/>
                  </a:cubicBezTo>
                  <a:cubicBezTo>
                    <a:pt x="899" y="1676"/>
                    <a:pt x="901" y="1676"/>
                    <a:pt x="904" y="1675"/>
                  </a:cubicBezTo>
                  <a:cubicBezTo>
                    <a:pt x="942" y="1658"/>
                    <a:pt x="942" y="1609"/>
                    <a:pt x="920" y="1582"/>
                  </a:cubicBezTo>
                  <a:cubicBezTo>
                    <a:pt x="871" y="1439"/>
                    <a:pt x="838" y="1297"/>
                    <a:pt x="811" y="1155"/>
                  </a:cubicBezTo>
                  <a:cubicBezTo>
                    <a:pt x="761" y="925"/>
                    <a:pt x="756" y="695"/>
                    <a:pt x="783" y="460"/>
                  </a:cubicBezTo>
                  <a:cubicBezTo>
                    <a:pt x="818" y="278"/>
                    <a:pt x="870" y="171"/>
                    <a:pt x="1043" y="171"/>
                  </a:cubicBezTo>
                  <a:cubicBezTo>
                    <a:pt x="1062" y="171"/>
                    <a:pt x="1083" y="172"/>
                    <a:pt x="1106" y="175"/>
                  </a:cubicBezTo>
                  <a:cubicBezTo>
                    <a:pt x="1166" y="181"/>
                    <a:pt x="1226" y="213"/>
                    <a:pt x="1281" y="252"/>
                  </a:cubicBezTo>
                  <a:cubicBezTo>
                    <a:pt x="1325" y="279"/>
                    <a:pt x="1358" y="306"/>
                    <a:pt x="1385" y="345"/>
                  </a:cubicBezTo>
                  <a:cubicBezTo>
                    <a:pt x="1500" y="536"/>
                    <a:pt x="1544" y="772"/>
                    <a:pt x="1577" y="991"/>
                  </a:cubicBezTo>
                  <a:cubicBezTo>
                    <a:pt x="1593" y="1100"/>
                    <a:pt x="1604" y="1210"/>
                    <a:pt x="1626" y="1319"/>
                  </a:cubicBezTo>
                  <a:cubicBezTo>
                    <a:pt x="1629" y="1338"/>
                    <a:pt x="1645" y="1348"/>
                    <a:pt x="1663" y="1348"/>
                  </a:cubicBezTo>
                  <a:cubicBezTo>
                    <a:pt x="1681" y="1348"/>
                    <a:pt x="1700" y="1338"/>
                    <a:pt x="1708" y="1319"/>
                  </a:cubicBezTo>
                  <a:cubicBezTo>
                    <a:pt x="1741" y="1138"/>
                    <a:pt x="1746" y="947"/>
                    <a:pt x="1785" y="772"/>
                  </a:cubicBezTo>
                  <a:cubicBezTo>
                    <a:pt x="1801" y="618"/>
                    <a:pt x="1823" y="482"/>
                    <a:pt x="1883" y="345"/>
                  </a:cubicBezTo>
                  <a:cubicBezTo>
                    <a:pt x="1922" y="268"/>
                    <a:pt x="1954" y="208"/>
                    <a:pt x="2004" y="148"/>
                  </a:cubicBezTo>
                  <a:cubicBezTo>
                    <a:pt x="2015" y="126"/>
                    <a:pt x="2037" y="104"/>
                    <a:pt x="2058" y="98"/>
                  </a:cubicBezTo>
                  <a:cubicBezTo>
                    <a:pt x="2069" y="96"/>
                    <a:pt x="2079" y="94"/>
                    <a:pt x="2088" y="94"/>
                  </a:cubicBezTo>
                  <a:cubicBezTo>
                    <a:pt x="2174" y="94"/>
                    <a:pt x="2244" y="194"/>
                    <a:pt x="2288" y="268"/>
                  </a:cubicBezTo>
                  <a:cubicBezTo>
                    <a:pt x="2447" y="607"/>
                    <a:pt x="2398" y="1045"/>
                    <a:pt x="2365" y="1407"/>
                  </a:cubicBezTo>
                  <a:cubicBezTo>
                    <a:pt x="2360" y="1461"/>
                    <a:pt x="2349" y="1511"/>
                    <a:pt x="2343" y="1565"/>
                  </a:cubicBezTo>
                  <a:cubicBezTo>
                    <a:pt x="2343" y="1582"/>
                    <a:pt x="2365" y="1609"/>
                    <a:pt x="2387" y="1609"/>
                  </a:cubicBezTo>
                  <a:cubicBezTo>
                    <a:pt x="2390" y="1611"/>
                    <a:pt x="2393" y="1612"/>
                    <a:pt x="2396" y="1612"/>
                  </a:cubicBezTo>
                  <a:cubicBezTo>
                    <a:pt x="2411" y="1612"/>
                    <a:pt x="2426" y="1594"/>
                    <a:pt x="2431" y="1576"/>
                  </a:cubicBezTo>
                  <a:cubicBezTo>
                    <a:pt x="2447" y="1516"/>
                    <a:pt x="2458" y="1461"/>
                    <a:pt x="2474" y="1407"/>
                  </a:cubicBezTo>
                  <a:cubicBezTo>
                    <a:pt x="2535" y="1171"/>
                    <a:pt x="2606" y="936"/>
                    <a:pt x="2748" y="733"/>
                  </a:cubicBezTo>
                  <a:cubicBezTo>
                    <a:pt x="2807" y="655"/>
                    <a:pt x="2893" y="572"/>
                    <a:pt x="2985" y="572"/>
                  </a:cubicBezTo>
                  <a:cubicBezTo>
                    <a:pt x="3023" y="572"/>
                    <a:pt x="3061" y="585"/>
                    <a:pt x="3098" y="618"/>
                  </a:cubicBezTo>
                  <a:cubicBezTo>
                    <a:pt x="3246" y="772"/>
                    <a:pt x="3323" y="996"/>
                    <a:pt x="3323" y="1210"/>
                  </a:cubicBezTo>
                  <a:cubicBezTo>
                    <a:pt x="3328" y="1658"/>
                    <a:pt x="3241" y="2146"/>
                    <a:pt x="2951" y="2501"/>
                  </a:cubicBezTo>
                  <a:cubicBezTo>
                    <a:pt x="2841" y="2638"/>
                    <a:pt x="2732" y="2775"/>
                    <a:pt x="2606" y="2884"/>
                  </a:cubicBezTo>
                  <a:cubicBezTo>
                    <a:pt x="2551" y="2923"/>
                    <a:pt x="2480" y="2961"/>
                    <a:pt x="2420" y="2988"/>
                  </a:cubicBezTo>
                  <a:cubicBezTo>
                    <a:pt x="2316" y="3027"/>
                    <a:pt x="2212" y="3082"/>
                    <a:pt x="2097" y="3098"/>
                  </a:cubicBezTo>
                  <a:lnTo>
                    <a:pt x="1993" y="3098"/>
                  </a:lnTo>
                  <a:cubicBezTo>
                    <a:pt x="1987" y="3125"/>
                    <a:pt x="1987" y="3158"/>
                    <a:pt x="1987" y="3186"/>
                  </a:cubicBezTo>
                  <a:cubicBezTo>
                    <a:pt x="1999" y="3186"/>
                    <a:pt x="2010" y="3187"/>
                    <a:pt x="2021" y="3187"/>
                  </a:cubicBezTo>
                  <a:cubicBezTo>
                    <a:pt x="2194" y="3187"/>
                    <a:pt x="2353" y="3110"/>
                    <a:pt x="2507" y="3043"/>
                  </a:cubicBezTo>
                  <a:cubicBezTo>
                    <a:pt x="2688" y="2967"/>
                    <a:pt x="2814" y="2808"/>
                    <a:pt x="2940" y="2660"/>
                  </a:cubicBezTo>
                  <a:cubicBezTo>
                    <a:pt x="3290" y="2282"/>
                    <a:pt x="3416" y="1773"/>
                    <a:pt x="3416" y="1264"/>
                  </a:cubicBezTo>
                  <a:cubicBezTo>
                    <a:pt x="3416" y="1062"/>
                    <a:pt x="3383" y="859"/>
                    <a:pt x="3279" y="695"/>
                  </a:cubicBezTo>
                  <a:cubicBezTo>
                    <a:pt x="3186" y="536"/>
                    <a:pt x="3087" y="473"/>
                    <a:pt x="2991" y="473"/>
                  </a:cubicBezTo>
                  <a:cubicBezTo>
                    <a:pt x="2771" y="473"/>
                    <a:pt x="2566" y="807"/>
                    <a:pt x="2485" y="1078"/>
                  </a:cubicBezTo>
                  <a:cubicBezTo>
                    <a:pt x="2502" y="772"/>
                    <a:pt x="2507" y="427"/>
                    <a:pt x="2338" y="159"/>
                  </a:cubicBezTo>
                  <a:cubicBezTo>
                    <a:pt x="2281" y="80"/>
                    <a:pt x="2195" y="1"/>
                    <a:pt x="2102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82" name="Google Shape;4182;p29"/>
            <p:cNvSpPr/>
            <p:nvPr/>
          </p:nvSpPr>
          <p:spPr>
            <a:xfrm>
              <a:off x="1332975" y="2541450"/>
              <a:ext cx="11650" cy="2750"/>
            </a:xfrm>
            <a:custGeom>
              <a:avLst/>
              <a:gdLst/>
              <a:ahLst/>
              <a:cxnLst/>
              <a:rect l="l" t="t" r="r" b="b"/>
              <a:pathLst>
                <a:path w="466" h="110" extrusionOk="0">
                  <a:moveTo>
                    <a:pt x="44" y="0"/>
                  </a:moveTo>
                  <a:cubicBezTo>
                    <a:pt x="22" y="6"/>
                    <a:pt x="0" y="28"/>
                    <a:pt x="6" y="55"/>
                  </a:cubicBezTo>
                  <a:cubicBezTo>
                    <a:pt x="17" y="77"/>
                    <a:pt x="39" y="93"/>
                    <a:pt x="55" y="93"/>
                  </a:cubicBezTo>
                  <a:cubicBezTo>
                    <a:pt x="132" y="110"/>
                    <a:pt x="208" y="110"/>
                    <a:pt x="290" y="110"/>
                  </a:cubicBezTo>
                  <a:cubicBezTo>
                    <a:pt x="329" y="110"/>
                    <a:pt x="378" y="99"/>
                    <a:pt x="427" y="99"/>
                  </a:cubicBezTo>
                  <a:cubicBezTo>
                    <a:pt x="449" y="99"/>
                    <a:pt x="466" y="82"/>
                    <a:pt x="466" y="55"/>
                  </a:cubicBezTo>
                  <a:cubicBezTo>
                    <a:pt x="466" y="33"/>
                    <a:pt x="444" y="11"/>
                    <a:pt x="416" y="11"/>
                  </a:cubicBezTo>
                  <a:cubicBezTo>
                    <a:pt x="371" y="13"/>
                    <a:pt x="328" y="15"/>
                    <a:pt x="284" y="15"/>
                  </a:cubicBezTo>
                  <a:cubicBezTo>
                    <a:pt x="223" y="15"/>
                    <a:pt x="163" y="12"/>
                    <a:pt x="99" y="6"/>
                  </a:cubicBezTo>
                  <a:cubicBezTo>
                    <a:pt x="77" y="6"/>
                    <a:pt x="61" y="0"/>
                    <a:pt x="44" y="0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83" name="Google Shape;4183;p29"/>
            <p:cNvSpPr/>
            <p:nvPr/>
          </p:nvSpPr>
          <p:spPr>
            <a:xfrm>
              <a:off x="1028925" y="2569775"/>
              <a:ext cx="50100" cy="135900"/>
            </a:xfrm>
            <a:custGeom>
              <a:avLst/>
              <a:gdLst/>
              <a:ahLst/>
              <a:cxnLst/>
              <a:rect l="l" t="t" r="r" b="b"/>
              <a:pathLst>
                <a:path w="2004" h="5436" extrusionOk="0">
                  <a:moveTo>
                    <a:pt x="1275" y="0"/>
                  </a:moveTo>
                  <a:cubicBezTo>
                    <a:pt x="1264" y="82"/>
                    <a:pt x="1243" y="164"/>
                    <a:pt x="1221" y="247"/>
                  </a:cubicBezTo>
                  <a:cubicBezTo>
                    <a:pt x="1210" y="318"/>
                    <a:pt x="1188" y="383"/>
                    <a:pt x="1177" y="455"/>
                  </a:cubicBezTo>
                  <a:cubicBezTo>
                    <a:pt x="1166" y="493"/>
                    <a:pt x="1155" y="526"/>
                    <a:pt x="1149" y="570"/>
                  </a:cubicBezTo>
                  <a:cubicBezTo>
                    <a:pt x="1106" y="717"/>
                    <a:pt x="1073" y="876"/>
                    <a:pt x="1029" y="1035"/>
                  </a:cubicBezTo>
                  <a:cubicBezTo>
                    <a:pt x="941" y="1412"/>
                    <a:pt x="848" y="1779"/>
                    <a:pt x="766" y="2151"/>
                  </a:cubicBezTo>
                  <a:cubicBezTo>
                    <a:pt x="602" y="2879"/>
                    <a:pt x="400" y="3607"/>
                    <a:pt x="235" y="4341"/>
                  </a:cubicBezTo>
                  <a:cubicBezTo>
                    <a:pt x="213" y="4439"/>
                    <a:pt x="192" y="4538"/>
                    <a:pt x="170" y="4642"/>
                  </a:cubicBezTo>
                  <a:cubicBezTo>
                    <a:pt x="131" y="4812"/>
                    <a:pt x="88" y="4987"/>
                    <a:pt x="55" y="5162"/>
                  </a:cubicBezTo>
                  <a:cubicBezTo>
                    <a:pt x="49" y="5206"/>
                    <a:pt x="33" y="5249"/>
                    <a:pt x="27" y="5299"/>
                  </a:cubicBezTo>
                  <a:cubicBezTo>
                    <a:pt x="22" y="5342"/>
                    <a:pt x="5" y="5386"/>
                    <a:pt x="0" y="5436"/>
                  </a:cubicBezTo>
                  <a:lnTo>
                    <a:pt x="367" y="5436"/>
                  </a:lnTo>
                  <a:cubicBezTo>
                    <a:pt x="389" y="5397"/>
                    <a:pt x="411" y="5359"/>
                    <a:pt x="432" y="5326"/>
                  </a:cubicBezTo>
                  <a:cubicBezTo>
                    <a:pt x="613" y="4998"/>
                    <a:pt x="799" y="4669"/>
                    <a:pt x="963" y="4324"/>
                  </a:cubicBezTo>
                  <a:cubicBezTo>
                    <a:pt x="1336" y="3536"/>
                    <a:pt x="1702" y="2737"/>
                    <a:pt x="1910" y="1883"/>
                  </a:cubicBezTo>
                  <a:cubicBezTo>
                    <a:pt x="1954" y="1675"/>
                    <a:pt x="1998" y="1467"/>
                    <a:pt x="1998" y="1254"/>
                  </a:cubicBezTo>
                  <a:cubicBezTo>
                    <a:pt x="2003" y="986"/>
                    <a:pt x="1971" y="728"/>
                    <a:pt x="1834" y="487"/>
                  </a:cubicBezTo>
                  <a:cubicBezTo>
                    <a:pt x="1708" y="301"/>
                    <a:pt x="1516" y="104"/>
                    <a:pt x="1314" y="17"/>
                  </a:cubicBezTo>
                  <a:cubicBezTo>
                    <a:pt x="1297" y="6"/>
                    <a:pt x="1292" y="6"/>
                    <a:pt x="1275" y="0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84" name="Google Shape;4184;p29"/>
            <p:cNvSpPr/>
            <p:nvPr/>
          </p:nvSpPr>
          <p:spPr>
            <a:xfrm>
              <a:off x="1021125" y="2569300"/>
              <a:ext cx="37775" cy="136250"/>
            </a:xfrm>
            <a:custGeom>
              <a:avLst/>
              <a:gdLst/>
              <a:ahLst/>
              <a:cxnLst/>
              <a:rect l="l" t="t" r="r" b="b"/>
              <a:pathLst>
                <a:path w="1511" h="5450" extrusionOk="0">
                  <a:moveTo>
                    <a:pt x="1417" y="1"/>
                  </a:moveTo>
                  <a:cubicBezTo>
                    <a:pt x="1220" y="1"/>
                    <a:pt x="1032" y="99"/>
                    <a:pt x="881" y="222"/>
                  </a:cubicBezTo>
                  <a:cubicBezTo>
                    <a:pt x="701" y="348"/>
                    <a:pt x="558" y="517"/>
                    <a:pt x="454" y="709"/>
                  </a:cubicBezTo>
                  <a:cubicBezTo>
                    <a:pt x="71" y="1388"/>
                    <a:pt x="0" y="2187"/>
                    <a:pt x="22" y="2959"/>
                  </a:cubicBezTo>
                  <a:cubicBezTo>
                    <a:pt x="22" y="3500"/>
                    <a:pt x="44" y="4048"/>
                    <a:pt x="82" y="4590"/>
                  </a:cubicBezTo>
                  <a:lnTo>
                    <a:pt x="148" y="5449"/>
                  </a:lnTo>
                  <a:lnTo>
                    <a:pt x="219" y="5449"/>
                  </a:lnTo>
                  <a:cubicBezTo>
                    <a:pt x="235" y="5394"/>
                    <a:pt x="241" y="5351"/>
                    <a:pt x="257" y="5296"/>
                  </a:cubicBezTo>
                  <a:cubicBezTo>
                    <a:pt x="334" y="4918"/>
                    <a:pt x="421" y="4540"/>
                    <a:pt x="504" y="4163"/>
                  </a:cubicBezTo>
                  <a:cubicBezTo>
                    <a:pt x="723" y="3243"/>
                    <a:pt x="958" y="2318"/>
                    <a:pt x="1171" y="1393"/>
                  </a:cubicBezTo>
                  <a:cubicBezTo>
                    <a:pt x="1226" y="1169"/>
                    <a:pt x="1292" y="933"/>
                    <a:pt x="1347" y="703"/>
                  </a:cubicBezTo>
                  <a:lnTo>
                    <a:pt x="1385" y="539"/>
                  </a:lnTo>
                  <a:lnTo>
                    <a:pt x="1511" y="8"/>
                  </a:lnTo>
                  <a:cubicBezTo>
                    <a:pt x="1479" y="3"/>
                    <a:pt x="1448" y="1"/>
                    <a:pt x="1417" y="1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85" name="Google Shape;4185;p29"/>
            <p:cNvSpPr/>
            <p:nvPr/>
          </p:nvSpPr>
          <p:spPr>
            <a:xfrm>
              <a:off x="1052850" y="2637500"/>
              <a:ext cx="76800" cy="68325"/>
            </a:xfrm>
            <a:custGeom>
              <a:avLst/>
              <a:gdLst/>
              <a:ahLst/>
              <a:cxnLst/>
              <a:rect l="l" t="t" r="r" b="b"/>
              <a:pathLst>
                <a:path w="3072" h="2733" extrusionOk="0">
                  <a:moveTo>
                    <a:pt x="3017" y="1"/>
                  </a:moveTo>
                  <a:lnTo>
                    <a:pt x="3011" y="6"/>
                  </a:lnTo>
                  <a:cubicBezTo>
                    <a:pt x="2984" y="28"/>
                    <a:pt x="2962" y="44"/>
                    <a:pt x="2935" y="61"/>
                  </a:cubicBezTo>
                  <a:cubicBezTo>
                    <a:pt x="2924" y="72"/>
                    <a:pt x="2907" y="77"/>
                    <a:pt x="2902" y="83"/>
                  </a:cubicBezTo>
                  <a:cubicBezTo>
                    <a:pt x="2880" y="99"/>
                    <a:pt x="2858" y="116"/>
                    <a:pt x="2842" y="132"/>
                  </a:cubicBezTo>
                  <a:cubicBezTo>
                    <a:pt x="2634" y="291"/>
                    <a:pt x="2442" y="466"/>
                    <a:pt x="2240" y="630"/>
                  </a:cubicBezTo>
                  <a:cubicBezTo>
                    <a:pt x="1884" y="904"/>
                    <a:pt x="1544" y="1194"/>
                    <a:pt x="1211" y="1495"/>
                  </a:cubicBezTo>
                  <a:cubicBezTo>
                    <a:pt x="800" y="1862"/>
                    <a:pt x="406" y="2245"/>
                    <a:pt x="50" y="2672"/>
                  </a:cubicBezTo>
                  <a:cubicBezTo>
                    <a:pt x="34" y="2688"/>
                    <a:pt x="12" y="2710"/>
                    <a:pt x="1" y="2732"/>
                  </a:cubicBezTo>
                  <a:lnTo>
                    <a:pt x="625" y="2732"/>
                  </a:lnTo>
                  <a:cubicBezTo>
                    <a:pt x="636" y="2727"/>
                    <a:pt x="652" y="2727"/>
                    <a:pt x="658" y="2716"/>
                  </a:cubicBezTo>
                  <a:cubicBezTo>
                    <a:pt x="685" y="2705"/>
                    <a:pt x="718" y="2699"/>
                    <a:pt x="745" y="2683"/>
                  </a:cubicBezTo>
                  <a:cubicBezTo>
                    <a:pt x="773" y="2672"/>
                    <a:pt x="800" y="2661"/>
                    <a:pt x="827" y="2650"/>
                  </a:cubicBezTo>
                  <a:cubicBezTo>
                    <a:pt x="860" y="2644"/>
                    <a:pt x="888" y="2628"/>
                    <a:pt x="915" y="2617"/>
                  </a:cubicBezTo>
                  <a:cubicBezTo>
                    <a:pt x="926" y="2606"/>
                    <a:pt x="937" y="2606"/>
                    <a:pt x="942" y="2601"/>
                  </a:cubicBezTo>
                  <a:cubicBezTo>
                    <a:pt x="997" y="2573"/>
                    <a:pt x="1063" y="2546"/>
                    <a:pt x="1123" y="2519"/>
                  </a:cubicBezTo>
                  <a:cubicBezTo>
                    <a:pt x="1216" y="2469"/>
                    <a:pt x="1320" y="2425"/>
                    <a:pt x="1419" y="2376"/>
                  </a:cubicBezTo>
                  <a:cubicBezTo>
                    <a:pt x="1752" y="2223"/>
                    <a:pt x="2075" y="2031"/>
                    <a:pt x="2360" y="1785"/>
                  </a:cubicBezTo>
                  <a:cubicBezTo>
                    <a:pt x="2415" y="1747"/>
                    <a:pt x="2464" y="1698"/>
                    <a:pt x="2513" y="1648"/>
                  </a:cubicBezTo>
                  <a:cubicBezTo>
                    <a:pt x="2579" y="1572"/>
                    <a:pt x="2639" y="1495"/>
                    <a:pt x="2705" y="1413"/>
                  </a:cubicBezTo>
                  <a:cubicBezTo>
                    <a:pt x="2721" y="1386"/>
                    <a:pt x="2738" y="1347"/>
                    <a:pt x="2760" y="1320"/>
                  </a:cubicBezTo>
                  <a:cubicBezTo>
                    <a:pt x="2792" y="1265"/>
                    <a:pt x="2825" y="1205"/>
                    <a:pt x="2858" y="1145"/>
                  </a:cubicBezTo>
                  <a:cubicBezTo>
                    <a:pt x="2902" y="1068"/>
                    <a:pt x="2935" y="986"/>
                    <a:pt x="2962" y="904"/>
                  </a:cubicBezTo>
                  <a:cubicBezTo>
                    <a:pt x="2979" y="871"/>
                    <a:pt x="2989" y="838"/>
                    <a:pt x="2995" y="800"/>
                  </a:cubicBezTo>
                  <a:cubicBezTo>
                    <a:pt x="3050" y="619"/>
                    <a:pt x="3072" y="428"/>
                    <a:pt x="3061" y="225"/>
                  </a:cubicBezTo>
                  <a:cubicBezTo>
                    <a:pt x="3061" y="214"/>
                    <a:pt x="3050" y="192"/>
                    <a:pt x="3050" y="170"/>
                  </a:cubicBezTo>
                  <a:cubicBezTo>
                    <a:pt x="3050" y="154"/>
                    <a:pt x="3044" y="138"/>
                    <a:pt x="3044" y="116"/>
                  </a:cubicBezTo>
                  <a:cubicBezTo>
                    <a:pt x="3039" y="99"/>
                    <a:pt x="3039" y="77"/>
                    <a:pt x="3033" y="55"/>
                  </a:cubicBezTo>
                  <a:cubicBezTo>
                    <a:pt x="3033" y="44"/>
                    <a:pt x="3022" y="34"/>
                    <a:pt x="3022" y="23"/>
                  </a:cubicBezTo>
                  <a:cubicBezTo>
                    <a:pt x="3022" y="17"/>
                    <a:pt x="3017" y="6"/>
                    <a:pt x="3017" y="1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86" name="Google Shape;4186;p29"/>
            <p:cNvSpPr/>
            <p:nvPr/>
          </p:nvSpPr>
          <p:spPr>
            <a:xfrm>
              <a:off x="1045475" y="2627150"/>
              <a:ext cx="82250" cy="78400"/>
            </a:xfrm>
            <a:custGeom>
              <a:avLst/>
              <a:gdLst/>
              <a:ahLst/>
              <a:cxnLst/>
              <a:rect l="l" t="t" r="r" b="b"/>
              <a:pathLst>
                <a:path w="3290" h="3136" extrusionOk="0">
                  <a:moveTo>
                    <a:pt x="2778" y="0"/>
                  </a:moveTo>
                  <a:cubicBezTo>
                    <a:pt x="2638" y="0"/>
                    <a:pt x="2494" y="38"/>
                    <a:pt x="2370" y="97"/>
                  </a:cubicBezTo>
                  <a:cubicBezTo>
                    <a:pt x="2239" y="163"/>
                    <a:pt x="2130" y="250"/>
                    <a:pt x="2015" y="344"/>
                  </a:cubicBezTo>
                  <a:cubicBezTo>
                    <a:pt x="1725" y="584"/>
                    <a:pt x="1489" y="880"/>
                    <a:pt x="1259" y="1165"/>
                  </a:cubicBezTo>
                  <a:cubicBezTo>
                    <a:pt x="909" y="1613"/>
                    <a:pt x="575" y="2068"/>
                    <a:pt x="290" y="2555"/>
                  </a:cubicBezTo>
                  <a:cubicBezTo>
                    <a:pt x="186" y="2746"/>
                    <a:pt x="82" y="2938"/>
                    <a:pt x="0" y="3135"/>
                  </a:cubicBezTo>
                  <a:lnTo>
                    <a:pt x="181" y="3135"/>
                  </a:lnTo>
                  <a:cubicBezTo>
                    <a:pt x="219" y="3091"/>
                    <a:pt x="263" y="3037"/>
                    <a:pt x="301" y="2987"/>
                  </a:cubicBezTo>
                  <a:cubicBezTo>
                    <a:pt x="526" y="2725"/>
                    <a:pt x="761" y="2473"/>
                    <a:pt x="1013" y="2243"/>
                  </a:cubicBezTo>
                  <a:cubicBezTo>
                    <a:pt x="1511" y="1761"/>
                    <a:pt x="2042" y="1312"/>
                    <a:pt x="2589" y="885"/>
                  </a:cubicBezTo>
                  <a:cubicBezTo>
                    <a:pt x="2814" y="705"/>
                    <a:pt x="3016" y="508"/>
                    <a:pt x="3257" y="354"/>
                  </a:cubicBezTo>
                  <a:cubicBezTo>
                    <a:pt x="3263" y="338"/>
                    <a:pt x="3279" y="333"/>
                    <a:pt x="3290" y="327"/>
                  </a:cubicBezTo>
                  <a:cubicBezTo>
                    <a:pt x="3257" y="240"/>
                    <a:pt x="3208" y="163"/>
                    <a:pt x="3120" y="97"/>
                  </a:cubicBezTo>
                  <a:cubicBezTo>
                    <a:pt x="3019" y="29"/>
                    <a:pt x="2900" y="0"/>
                    <a:pt x="2778" y="0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87" name="Google Shape;4187;p29"/>
            <p:cNvSpPr/>
            <p:nvPr/>
          </p:nvSpPr>
          <p:spPr>
            <a:xfrm>
              <a:off x="941325" y="2609875"/>
              <a:ext cx="72425" cy="95950"/>
            </a:xfrm>
            <a:custGeom>
              <a:avLst/>
              <a:gdLst/>
              <a:ahLst/>
              <a:cxnLst/>
              <a:rect l="l" t="t" r="r" b="b"/>
              <a:pathLst>
                <a:path w="2897" h="3838" extrusionOk="0">
                  <a:moveTo>
                    <a:pt x="450" y="0"/>
                  </a:moveTo>
                  <a:cubicBezTo>
                    <a:pt x="417" y="27"/>
                    <a:pt x="384" y="60"/>
                    <a:pt x="346" y="93"/>
                  </a:cubicBezTo>
                  <a:cubicBezTo>
                    <a:pt x="94" y="411"/>
                    <a:pt x="28" y="887"/>
                    <a:pt x="12" y="1286"/>
                  </a:cubicBezTo>
                  <a:cubicBezTo>
                    <a:pt x="1" y="1533"/>
                    <a:pt x="28" y="1763"/>
                    <a:pt x="127" y="1981"/>
                  </a:cubicBezTo>
                  <a:cubicBezTo>
                    <a:pt x="225" y="2189"/>
                    <a:pt x="362" y="2381"/>
                    <a:pt x="494" y="2551"/>
                  </a:cubicBezTo>
                  <a:cubicBezTo>
                    <a:pt x="614" y="2709"/>
                    <a:pt x="773" y="2846"/>
                    <a:pt x="926" y="2972"/>
                  </a:cubicBezTo>
                  <a:cubicBezTo>
                    <a:pt x="1276" y="3290"/>
                    <a:pt x="1676" y="3558"/>
                    <a:pt x="2097" y="3755"/>
                  </a:cubicBezTo>
                  <a:cubicBezTo>
                    <a:pt x="2158" y="3782"/>
                    <a:pt x="2218" y="3810"/>
                    <a:pt x="2272" y="3837"/>
                  </a:cubicBezTo>
                  <a:lnTo>
                    <a:pt x="2896" y="3837"/>
                  </a:lnTo>
                  <a:cubicBezTo>
                    <a:pt x="2721" y="3547"/>
                    <a:pt x="2552" y="3268"/>
                    <a:pt x="2382" y="2989"/>
                  </a:cubicBezTo>
                  <a:cubicBezTo>
                    <a:pt x="2092" y="2523"/>
                    <a:pt x="1785" y="2069"/>
                    <a:pt x="1495" y="1604"/>
                  </a:cubicBezTo>
                  <a:lnTo>
                    <a:pt x="986" y="766"/>
                  </a:lnTo>
                  <a:cubicBezTo>
                    <a:pt x="822" y="504"/>
                    <a:pt x="669" y="235"/>
                    <a:pt x="466" y="11"/>
                  </a:cubicBezTo>
                  <a:lnTo>
                    <a:pt x="450" y="0"/>
                  </a:ln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88" name="Google Shape;4188;p29"/>
            <p:cNvSpPr/>
            <p:nvPr/>
          </p:nvSpPr>
          <p:spPr>
            <a:xfrm>
              <a:off x="954200" y="2605250"/>
              <a:ext cx="64600" cy="100575"/>
            </a:xfrm>
            <a:custGeom>
              <a:avLst/>
              <a:gdLst/>
              <a:ahLst/>
              <a:cxnLst/>
              <a:rect l="l" t="t" r="r" b="b"/>
              <a:pathLst>
                <a:path w="2584" h="4023" extrusionOk="0">
                  <a:moveTo>
                    <a:pt x="486" y="1"/>
                  </a:moveTo>
                  <a:cubicBezTo>
                    <a:pt x="370" y="1"/>
                    <a:pt x="254" y="37"/>
                    <a:pt x="143" y="65"/>
                  </a:cubicBezTo>
                  <a:cubicBezTo>
                    <a:pt x="99" y="81"/>
                    <a:pt x="66" y="92"/>
                    <a:pt x="33" y="114"/>
                  </a:cubicBezTo>
                  <a:cubicBezTo>
                    <a:pt x="17" y="119"/>
                    <a:pt x="11" y="125"/>
                    <a:pt x="0" y="136"/>
                  </a:cubicBezTo>
                  <a:lnTo>
                    <a:pt x="11" y="147"/>
                  </a:lnTo>
                  <a:cubicBezTo>
                    <a:pt x="143" y="300"/>
                    <a:pt x="258" y="464"/>
                    <a:pt x="362" y="634"/>
                  </a:cubicBezTo>
                  <a:lnTo>
                    <a:pt x="854" y="1433"/>
                  </a:lnTo>
                  <a:cubicBezTo>
                    <a:pt x="1237" y="2062"/>
                    <a:pt x="1653" y="2665"/>
                    <a:pt x="2031" y="3289"/>
                  </a:cubicBezTo>
                  <a:cubicBezTo>
                    <a:pt x="2179" y="3535"/>
                    <a:pt x="2338" y="3776"/>
                    <a:pt x="2480" y="4022"/>
                  </a:cubicBezTo>
                  <a:lnTo>
                    <a:pt x="2584" y="4022"/>
                  </a:lnTo>
                  <a:cubicBezTo>
                    <a:pt x="2578" y="3995"/>
                    <a:pt x="2573" y="3967"/>
                    <a:pt x="2557" y="3967"/>
                  </a:cubicBezTo>
                  <a:lnTo>
                    <a:pt x="2518" y="3781"/>
                  </a:lnTo>
                  <a:cubicBezTo>
                    <a:pt x="2502" y="3732"/>
                    <a:pt x="2496" y="3683"/>
                    <a:pt x="2480" y="3639"/>
                  </a:cubicBezTo>
                  <a:cubicBezTo>
                    <a:pt x="2474" y="3584"/>
                    <a:pt x="2464" y="3535"/>
                    <a:pt x="2447" y="3486"/>
                  </a:cubicBezTo>
                  <a:cubicBezTo>
                    <a:pt x="2442" y="3464"/>
                    <a:pt x="2442" y="3453"/>
                    <a:pt x="2436" y="3431"/>
                  </a:cubicBezTo>
                  <a:cubicBezTo>
                    <a:pt x="2414" y="3365"/>
                    <a:pt x="2398" y="3294"/>
                    <a:pt x="2381" y="3234"/>
                  </a:cubicBezTo>
                  <a:cubicBezTo>
                    <a:pt x="2354" y="3157"/>
                    <a:pt x="2332" y="3092"/>
                    <a:pt x="2310" y="3020"/>
                  </a:cubicBezTo>
                  <a:cubicBezTo>
                    <a:pt x="2288" y="2944"/>
                    <a:pt x="2261" y="2878"/>
                    <a:pt x="2245" y="2807"/>
                  </a:cubicBezTo>
                  <a:cubicBezTo>
                    <a:pt x="2223" y="2736"/>
                    <a:pt x="2195" y="2665"/>
                    <a:pt x="2173" y="2599"/>
                  </a:cubicBezTo>
                  <a:cubicBezTo>
                    <a:pt x="2141" y="2489"/>
                    <a:pt x="2097" y="2380"/>
                    <a:pt x="2064" y="2276"/>
                  </a:cubicBezTo>
                  <a:cubicBezTo>
                    <a:pt x="2031" y="2172"/>
                    <a:pt x="1998" y="2079"/>
                    <a:pt x="1955" y="1975"/>
                  </a:cubicBezTo>
                  <a:lnTo>
                    <a:pt x="1872" y="1767"/>
                  </a:lnTo>
                  <a:cubicBezTo>
                    <a:pt x="1845" y="1701"/>
                    <a:pt x="1818" y="1641"/>
                    <a:pt x="1790" y="1570"/>
                  </a:cubicBezTo>
                  <a:cubicBezTo>
                    <a:pt x="1768" y="1515"/>
                    <a:pt x="1741" y="1460"/>
                    <a:pt x="1725" y="1406"/>
                  </a:cubicBezTo>
                  <a:cubicBezTo>
                    <a:pt x="1686" y="1324"/>
                    <a:pt x="1653" y="1247"/>
                    <a:pt x="1615" y="1165"/>
                  </a:cubicBezTo>
                  <a:cubicBezTo>
                    <a:pt x="1615" y="1159"/>
                    <a:pt x="1604" y="1159"/>
                    <a:pt x="1604" y="1154"/>
                  </a:cubicBezTo>
                  <a:cubicBezTo>
                    <a:pt x="1571" y="1094"/>
                    <a:pt x="1539" y="1022"/>
                    <a:pt x="1506" y="957"/>
                  </a:cubicBezTo>
                  <a:cubicBezTo>
                    <a:pt x="1424" y="798"/>
                    <a:pt x="1331" y="645"/>
                    <a:pt x="1232" y="502"/>
                  </a:cubicBezTo>
                  <a:cubicBezTo>
                    <a:pt x="1057" y="273"/>
                    <a:pt x="838" y="32"/>
                    <a:pt x="548" y="4"/>
                  </a:cubicBezTo>
                  <a:cubicBezTo>
                    <a:pt x="527" y="2"/>
                    <a:pt x="507" y="1"/>
                    <a:pt x="486" y="1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89" name="Google Shape;4189;p29"/>
            <p:cNvSpPr/>
            <p:nvPr/>
          </p:nvSpPr>
          <p:spPr>
            <a:xfrm>
              <a:off x="938325" y="2602525"/>
              <a:ext cx="82675" cy="103300"/>
            </a:xfrm>
            <a:custGeom>
              <a:avLst/>
              <a:gdLst/>
              <a:ahLst/>
              <a:cxnLst/>
              <a:rect l="l" t="t" r="r" b="b"/>
              <a:pathLst>
                <a:path w="3307" h="4132" extrusionOk="0">
                  <a:moveTo>
                    <a:pt x="1126" y="1"/>
                  </a:moveTo>
                  <a:cubicBezTo>
                    <a:pt x="1066" y="1"/>
                    <a:pt x="1005" y="9"/>
                    <a:pt x="942" y="26"/>
                  </a:cubicBezTo>
                  <a:cubicBezTo>
                    <a:pt x="816" y="53"/>
                    <a:pt x="701" y="86"/>
                    <a:pt x="592" y="146"/>
                  </a:cubicBezTo>
                  <a:cubicBezTo>
                    <a:pt x="586" y="146"/>
                    <a:pt x="586" y="157"/>
                    <a:pt x="575" y="157"/>
                  </a:cubicBezTo>
                  <a:cubicBezTo>
                    <a:pt x="564" y="163"/>
                    <a:pt x="548" y="174"/>
                    <a:pt x="537" y="185"/>
                  </a:cubicBezTo>
                  <a:cubicBezTo>
                    <a:pt x="520" y="190"/>
                    <a:pt x="515" y="201"/>
                    <a:pt x="504" y="212"/>
                  </a:cubicBezTo>
                  <a:cubicBezTo>
                    <a:pt x="378" y="299"/>
                    <a:pt x="296" y="420"/>
                    <a:pt x="236" y="573"/>
                  </a:cubicBezTo>
                  <a:cubicBezTo>
                    <a:pt x="99" y="885"/>
                    <a:pt x="50" y="1230"/>
                    <a:pt x="39" y="1569"/>
                  </a:cubicBezTo>
                  <a:cubicBezTo>
                    <a:pt x="0" y="2078"/>
                    <a:pt x="176" y="2385"/>
                    <a:pt x="455" y="2774"/>
                  </a:cubicBezTo>
                  <a:cubicBezTo>
                    <a:pt x="630" y="3042"/>
                    <a:pt x="887" y="3239"/>
                    <a:pt x="1123" y="3447"/>
                  </a:cubicBezTo>
                  <a:cubicBezTo>
                    <a:pt x="1446" y="3715"/>
                    <a:pt x="1801" y="3934"/>
                    <a:pt x="2174" y="4109"/>
                  </a:cubicBezTo>
                  <a:lnTo>
                    <a:pt x="2382" y="4109"/>
                  </a:lnTo>
                  <a:cubicBezTo>
                    <a:pt x="2327" y="4082"/>
                    <a:pt x="2267" y="4054"/>
                    <a:pt x="2212" y="4027"/>
                  </a:cubicBezTo>
                  <a:cubicBezTo>
                    <a:pt x="2102" y="3972"/>
                    <a:pt x="1998" y="3923"/>
                    <a:pt x="1900" y="3863"/>
                  </a:cubicBezTo>
                  <a:lnTo>
                    <a:pt x="1752" y="3781"/>
                  </a:lnTo>
                  <a:cubicBezTo>
                    <a:pt x="1741" y="3775"/>
                    <a:pt x="1736" y="3775"/>
                    <a:pt x="1725" y="3770"/>
                  </a:cubicBezTo>
                  <a:cubicBezTo>
                    <a:pt x="1686" y="3742"/>
                    <a:pt x="1637" y="3715"/>
                    <a:pt x="1599" y="3688"/>
                  </a:cubicBezTo>
                  <a:lnTo>
                    <a:pt x="1588" y="3677"/>
                  </a:lnTo>
                  <a:cubicBezTo>
                    <a:pt x="1544" y="3649"/>
                    <a:pt x="1495" y="3616"/>
                    <a:pt x="1446" y="3584"/>
                  </a:cubicBezTo>
                  <a:cubicBezTo>
                    <a:pt x="1396" y="3540"/>
                    <a:pt x="1342" y="3507"/>
                    <a:pt x="1298" y="3469"/>
                  </a:cubicBezTo>
                  <a:lnTo>
                    <a:pt x="1194" y="3381"/>
                  </a:lnTo>
                  <a:cubicBezTo>
                    <a:pt x="1139" y="3337"/>
                    <a:pt x="1090" y="3294"/>
                    <a:pt x="1035" y="3244"/>
                  </a:cubicBezTo>
                  <a:cubicBezTo>
                    <a:pt x="887" y="3118"/>
                    <a:pt x="728" y="2987"/>
                    <a:pt x="603" y="2823"/>
                  </a:cubicBezTo>
                  <a:cubicBezTo>
                    <a:pt x="477" y="2648"/>
                    <a:pt x="340" y="2451"/>
                    <a:pt x="241" y="2254"/>
                  </a:cubicBezTo>
                  <a:cubicBezTo>
                    <a:pt x="148" y="2035"/>
                    <a:pt x="110" y="1805"/>
                    <a:pt x="126" y="1558"/>
                  </a:cubicBezTo>
                  <a:cubicBezTo>
                    <a:pt x="148" y="1159"/>
                    <a:pt x="214" y="683"/>
                    <a:pt x="460" y="365"/>
                  </a:cubicBezTo>
                  <a:lnTo>
                    <a:pt x="504" y="327"/>
                  </a:lnTo>
                  <a:cubicBezTo>
                    <a:pt x="510" y="327"/>
                    <a:pt x="515" y="316"/>
                    <a:pt x="520" y="310"/>
                  </a:cubicBezTo>
                  <a:cubicBezTo>
                    <a:pt x="537" y="299"/>
                    <a:pt x="548" y="289"/>
                    <a:pt x="564" y="278"/>
                  </a:cubicBezTo>
                  <a:cubicBezTo>
                    <a:pt x="592" y="256"/>
                    <a:pt x="614" y="234"/>
                    <a:pt x="641" y="223"/>
                  </a:cubicBezTo>
                  <a:cubicBezTo>
                    <a:pt x="652" y="217"/>
                    <a:pt x="657" y="212"/>
                    <a:pt x="674" y="201"/>
                  </a:cubicBezTo>
                  <a:cubicBezTo>
                    <a:pt x="707" y="179"/>
                    <a:pt x="739" y="168"/>
                    <a:pt x="783" y="152"/>
                  </a:cubicBezTo>
                  <a:cubicBezTo>
                    <a:pt x="899" y="123"/>
                    <a:pt x="1019" y="90"/>
                    <a:pt x="1139" y="90"/>
                  </a:cubicBezTo>
                  <a:cubicBezTo>
                    <a:pt x="1156" y="90"/>
                    <a:pt x="1172" y="90"/>
                    <a:pt x="1188" y="91"/>
                  </a:cubicBezTo>
                  <a:cubicBezTo>
                    <a:pt x="1478" y="124"/>
                    <a:pt x="1692" y="360"/>
                    <a:pt x="1872" y="590"/>
                  </a:cubicBezTo>
                  <a:cubicBezTo>
                    <a:pt x="1971" y="737"/>
                    <a:pt x="2064" y="885"/>
                    <a:pt x="2146" y="1044"/>
                  </a:cubicBezTo>
                  <a:cubicBezTo>
                    <a:pt x="2179" y="1104"/>
                    <a:pt x="2212" y="1175"/>
                    <a:pt x="2245" y="1241"/>
                  </a:cubicBezTo>
                  <a:cubicBezTo>
                    <a:pt x="2245" y="1246"/>
                    <a:pt x="2256" y="1246"/>
                    <a:pt x="2256" y="1257"/>
                  </a:cubicBezTo>
                  <a:cubicBezTo>
                    <a:pt x="2288" y="1329"/>
                    <a:pt x="2327" y="1411"/>
                    <a:pt x="2365" y="1493"/>
                  </a:cubicBezTo>
                  <a:cubicBezTo>
                    <a:pt x="2382" y="1547"/>
                    <a:pt x="2409" y="1602"/>
                    <a:pt x="2431" y="1657"/>
                  </a:cubicBezTo>
                  <a:cubicBezTo>
                    <a:pt x="2458" y="1728"/>
                    <a:pt x="2486" y="1788"/>
                    <a:pt x="2513" y="1859"/>
                  </a:cubicBezTo>
                  <a:lnTo>
                    <a:pt x="2595" y="2062"/>
                  </a:lnTo>
                  <a:cubicBezTo>
                    <a:pt x="2639" y="2161"/>
                    <a:pt x="2672" y="2259"/>
                    <a:pt x="2704" y="2363"/>
                  </a:cubicBezTo>
                  <a:cubicBezTo>
                    <a:pt x="2748" y="2473"/>
                    <a:pt x="2781" y="2577"/>
                    <a:pt x="2814" y="2686"/>
                  </a:cubicBezTo>
                  <a:cubicBezTo>
                    <a:pt x="2836" y="2763"/>
                    <a:pt x="2863" y="2828"/>
                    <a:pt x="2885" y="2899"/>
                  </a:cubicBezTo>
                  <a:cubicBezTo>
                    <a:pt x="2901" y="2971"/>
                    <a:pt x="2929" y="3042"/>
                    <a:pt x="2951" y="3107"/>
                  </a:cubicBezTo>
                  <a:cubicBezTo>
                    <a:pt x="2978" y="3184"/>
                    <a:pt x="3000" y="3255"/>
                    <a:pt x="3022" y="3321"/>
                  </a:cubicBezTo>
                  <a:cubicBezTo>
                    <a:pt x="3038" y="3392"/>
                    <a:pt x="3055" y="3452"/>
                    <a:pt x="3077" y="3518"/>
                  </a:cubicBezTo>
                  <a:cubicBezTo>
                    <a:pt x="3082" y="3540"/>
                    <a:pt x="3082" y="3556"/>
                    <a:pt x="3088" y="3573"/>
                  </a:cubicBezTo>
                  <a:cubicBezTo>
                    <a:pt x="3099" y="3633"/>
                    <a:pt x="3109" y="3677"/>
                    <a:pt x="3120" y="3726"/>
                  </a:cubicBezTo>
                  <a:cubicBezTo>
                    <a:pt x="3137" y="3775"/>
                    <a:pt x="3142" y="3819"/>
                    <a:pt x="3159" y="3868"/>
                  </a:cubicBezTo>
                  <a:lnTo>
                    <a:pt x="3197" y="4054"/>
                  </a:lnTo>
                  <a:cubicBezTo>
                    <a:pt x="3208" y="4082"/>
                    <a:pt x="3213" y="4104"/>
                    <a:pt x="3219" y="4131"/>
                  </a:cubicBezTo>
                  <a:lnTo>
                    <a:pt x="3307" y="4131"/>
                  </a:lnTo>
                  <a:cubicBezTo>
                    <a:pt x="3268" y="3961"/>
                    <a:pt x="3224" y="3786"/>
                    <a:pt x="3186" y="3606"/>
                  </a:cubicBezTo>
                  <a:cubicBezTo>
                    <a:pt x="3115" y="3310"/>
                    <a:pt x="3011" y="3031"/>
                    <a:pt x="2923" y="2741"/>
                  </a:cubicBezTo>
                  <a:cubicBezTo>
                    <a:pt x="2803" y="2352"/>
                    <a:pt x="2666" y="1963"/>
                    <a:pt x="2502" y="1586"/>
                  </a:cubicBezTo>
                  <a:cubicBezTo>
                    <a:pt x="2321" y="1186"/>
                    <a:pt x="2152" y="787"/>
                    <a:pt x="1878" y="447"/>
                  </a:cubicBezTo>
                  <a:cubicBezTo>
                    <a:pt x="1681" y="205"/>
                    <a:pt x="1427" y="1"/>
                    <a:pt x="1126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90" name="Google Shape;4190;p29"/>
            <p:cNvSpPr/>
            <p:nvPr/>
          </p:nvSpPr>
          <p:spPr>
            <a:xfrm>
              <a:off x="951200" y="2606575"/>
              <a:ext cx="65275" cy="99100"/>
            </a:xfrm>
            <a:custGeom>
              <a:avLst/>
              <a:gdLst/>
              <a:ahLst/>
              <a:cxnLst/>
              <a:rect l="l" t="t" r="r" b="b"/>
              <a:pathLst>
                <a:path w="2611" h="3964" extrusionOk="0">
                  <a:moveTo>
                    <a:pt x="77" y="1"/>
                  </a:moveTo>
                  <a:cubicBezTo>
                    <a:pt x="66" y="6"/>
                    <a:pt x="49" y="23"/>
                    <a:pt x="38" y="28"/>
                  </a:cubicBezTo>
                  <a:cubicBezTo>
                    <a:pt x="22" y="33"/>
                    <a:pt x="16" y="50"/>
                    <a:pt x="0" y="55"/>
                  </a:cubicBezTo>
                  <a:cubicBezTo>
                    <a:pt x="22" y="77"/>
                    <a:pt x="44" y="105"/>
                    <a:pt x="66" y="121"/>
                  </a:cubicBezTo>
                  <a:lnTo>
                    <a:pt x="77" y="137"/>
                  </a:lnTo>
                  <a:cubicBezTo>
                    <a:pt x="285" y="362"/>
                    <a:pt x="432" y="630"/>
                    <a:pt x="597" y="887"/>
                  </a:cubicBezTo>
                  <a:cubicBezTo>
                    <a:pt x="766" y="1172"/>
                    <a:pt x="931" y="1451"/>
                    <a:pt x="1111" y="1730"/>
                  </a:cubicBezTo>
                  <a:cubicBezTo>
                    <a:pt x="1396" y="2196"/>
                    <a:pt x="1708" y="2650"/>
                    <a:pt x="1992" y="3115"/>
                  </a:cubicBezTo>
                  <a:cubicBezTo>
                    <a:pt x="2162" y="3394"/>
                    <a:pt x="2337" y="3673"/>
                    <a:pt x="2507" y="3964"/>
                  </a:cubicBezTo>
                  <a:lnTo>
                    <a:pt x="2611" y="3964"/>
                  </a:lnTo>
                  <a:cubicBezTo>
                    <a:pt x="2458" y="3717"/>
                    <a:pt x="2310" y="3476"/>
                    <a:pt x="2157" y="3230"/>
                  </a:cubicBezTo>
                  <a:cubicBezTo>
                    <a:pt x="1779" y="2606"/>
                    <a:pt x="1363" y="2004"/>
                    <a:pt x="996" y="1369"/>
                  </a:cubicBezTo>
                  <a:lnTo>
                    <a:pt x="504" y="570"/>
                  </a:lnTo>
                  <a:cubicBezTo>
                    <a:pt x="400" y="395"/>
                    <a:pt x="285" y="231"/>
                    <a:pt x="153" y="83"/>
                  </a:cubicBezTo>
                  <a:lnTo>
                    <a:pt x="137" y="66"/>
                  </a:lnTo>
                  <a:cubicBezTo>
                    <a:pt x="120" y="50"/>
                    <a:pt x="99" y="23"/>
                    <a:pt x="77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91" name="Google Shape;4191;p29"/>
            <p:cNvSpPr/>
            <p:nvPr/>
          </p:nvSpPr>
          <p:spPr>
            <a:xfrm>
              <a:off x="1019200" y="2566650"/>
              <a:ext cx="62700" cy="139175"/>
            </a:xfrm>
            <a:custGeom>
              <a:avLst/>
              <a:gdLst/>
              <a:ahLst/>
              <a:cxnLst/>
              <a:rect l="l" t="t" r="r" b="b"/>
              <a:pathLst>
                <a:path w="2508" h="5567" extrusionOk="0">
                  <a:moveTo>
                    <a:pt x="1500" y="1"/>
                  </a:moveTo>
                  <a:cubicBezTo>
                    <a:pt x="1285" y="1"/>
                    <a:pt x="1081" y="101"/>
                    <a:pt x="909" y="240"/>
                  </a:cubicBezTo>
                  <a:cubicBezTo>
                    <a:pt x="756" y="350"/>
                    <a:pt x="624" y="487"/>
                    <a:pt x="531" y="645"/>
                  </a:cubicBezTo>
                  <a:cubicBezTo>
                    <a:pt x="88" y="1357"/>
                    <a:pt x="0" y="2205"/>
                    <a:pt x="17" y="3032"/>
                  </a:cubicBezTo>
                  <a:cubicBezTo>
                    <a:pt x="17" y="3530"/>
                    <a:pt x="33" y="4033"/>
                    <a:pt x="66" y="4532"/>
                  </a:cubicBezTo>
                  <a:cubicBezTo>
                    <a:pt x="77" y="4871"/>
                    <a:pt x="115" y="5216"/>
                    <a:pt x="137" y="5555"/>
                  </a:cubicBezTo>
                  <a:lnTo>
                    <a:pt x="225" y="5555"/>
                  </a:lnTo>
                  <a:lnTo>
                    <a:pt x="165" y="4696"/>
                  </a:lnTo>
                  <a:cubicBezTo>
                    <a:pt x="121" y="4154"/>
                    <a:pt x="99" y="3612"/>
                    <a:pt x="99" y="3065"/>
                  </a:cubicBezTo>
                  <a:cubicBezTo>
                    <a:pt x="82" y="2293"/>
                    <a:pt x="148" y="1499"/>
                    <a:pt x="531" y="815"/>
                  </a:cubicBezTo>
                  <a:cubicBezTo>
                    <a:pt x="635" y="623"/>
                    <a:pt x="778" y="454"/>
                    <a:pt x="958" y="328"/>
                  </a:cubicBezTo>
                  <a:cubicBezTo>
                    <a:pt x="1109" y="206"/>
                    <a:pt x="1295" y="112"/>
                    <a:pt x="1490" y="112"/>
                  </a:cubicBezTo>
                  <a:cubicBezTo>
                    <a:pt x="1523" y="112"/>
                    <a:pt x="1555" y="114"/>
                    <a:pt x="1588" y="120"/>
                  </a:cubicBezTo>
                  <a:cubicBezTo>
                    <a:pt x="1621" y="125"/>
                    <a:pt x="1648" y="131"/>
                    <a:pt x="1675" y="136"/>
                  </a:cubicBezTo>
                  <a:cubicBezTo>
                    <a:pt x="1686" y="147"/>
                    <a:pt x="1697" y="147"/>
                    <a:pt x="1708" y="153"/>
                  </a:cubicBezTo>
                  <a:cubicBezTo>
                    <a:pt x="1905" y="235"/>
                    <a:pt x="2097" y="437"/>
                    <a:pt x="2228" y="623"/>
                  </a:cubicBezTo>
                  <a:cubicBezTo>
                    <a:pt x="2365" y="859"/>
                    <a:pt x="2398" y="1116"/>
                    <a:pt x="2387" y="1384"/>
                  </a:cubicBezTo>
                  <a:cubicBezTo>
                    <a:pt x="2387" y="1598"/>
                    <a:pt x="2343" y="1806"/>
                    <a:pt x="2299" y="2014"/>
                  </a:cubicBezTo>
                  <a:cubicBezTo>
                    <a:pt x="2091" y="2868"/>
                    <a:pt x="1725" y="3667"/>
                    <a:pt x="1352" y="4455"/>
                  </a:cubicBezTo>
                  <a:cubicBezTo>
                    <a:pt x="1188" y="4800"/>
                    <a:pt x="1002" y="5128"/>
                    <a:pt x="821" y="5457"/>
                  </a:cubicBezTo>
                  <a:cubicBezTo>
                    <a:pt x="800" y="5489"/>
                    <a:pt x="778" y="5528"/>
                    <a:pt x="756" y="5566"/>
                  </a:cubicBezTo>
                  <a:lnTo>
                    <a:pt x="860" y="5566"/>
                  </a:lnTo>
                  <a:cubicBezTo>
                    <a:pt x="931" y="5429"/>
                    <a:pt x="1002" y="5298"/>
                    <a:pt x="1079" y="5166"/>
                  </a:cubicBezTo>
                  <a:cubicBezTo>
                    <a:pt x="1440" y="4521"/>
                    <a:pt x="1757" y="3825"/>
                    <a:pt x="2037" y="3130"/>
                  </a:cubicBezTo>
                  <a:cubicBezTo>
                    <a:pt x="2152" y="2829"/>
                    <a:pt x="2256" y="2523"/>
                    <a:pt x="2338" y="2205"/>
                  </a:cubicBezTo>
                  <a:cubicBezTo>
                    <a:pt x="2442" y="1811"/>
                    <a:pt x="2507" y="1401"/>
                    <a:pt x="2464" y="974"/>
                  </a:cubicBezTo>
                  <a:cubicBezTo>
                    <a:pt x="2425" y="749"/>
                    <a:pt x="2332" y="536"/>
                    <a:pt x="2173" y="377"/>
                  </a:cubicBezTo>
                  <a:cubicBezTo>
                    <a:pt x="2069" y="262"/>
                    <a:pt x="1954" y="153"/>
                    <a:pt x="1818" y="76"/>
                  </a:cubicBezTo>
                  <a:cubicBezTo>
                    <a:pt x="1779" y="54"/>
                    <a:pt x="1741" y="43"/>
                    <a:pt x="1703" y="27"/>
                  </a:cubicBezTo>
                  <a:cubicBezTo>
                    <a:pt x="1686" y="21"/>
                    <a:pt x="1675" y="21"/>
                    <a:pt x="1659" y="16"/>
                  </a:cubicBezTo>
                  <a:cubicBezTo>
                    <a:pt x="1648" y="16"/>
                    <a:pt x="1626" y="10"/>
                    <a:pt x="1615" y="10"/>
                  </a:cubicBezTo>
                  <a:cubicBezTo>
                    <a:pt x="1576" y="4"/>
                    <a:pt x="1538" y="1"/>
                    <a:pt x="1500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92" name="Google Shape;4192;p29"/>
            <p:cNvSpPr/>
            <p:nvPr/>
          </p:nvSpPr>
          <p:spPr>
            <a:xfrm>
              <a:off x="1026725" y="2567450"/>
              <a:ext cx="34650" cy="138375"/>
            </a:xfrm>
            <a:custGeom>
              <a:avLst/>
              <a:gdLst/>
              <a:ahLst/>
              <a:cxnLst/>
              <a:rect l="l" t="t" r="r" b="b"/>
              <a:pathLst>
                <a:path w="1386" h="5535" extrusionOk="0">
                  <a:moveTo>
                    <a:pt x="1303" y="0"/>
                  </a:moveTo>
                  <a:cubicBezTo>
                    <a:pt x="1298" y="28"/>
                    <a:pt x="1292" y="60"/>
                    <a:pt x="1287" y="88"/>
                  </a:cubicBezTo>
                  <a:lnTo>
                    <a:pt x="1161" y="619"/>
                  </a:lnTo>
                  <a:lnTo>
                    <a:pt x="1123" y="783"/>
                  </a:lnTo>
                  <a:cubicBezTo>
                    <a:pt x="1068" y="1013"/>
                    <a:pt x="1002" y="1243"/>
                    <a:pt x="947" y="1478"/>
                  </a:cubicBezTo>
                  <a:cubicBezTo>
                    <a:pt x="739" y="2398"/>
                    <a:pt x="499" y="3323"/>
                    <a:pt x="280" y="4248"/>
                  </a:cubicBezTo>
                  <a:lnTo>
                    <a:pt x="33" y="5375"/>
                  </a:lnTo>
                  <a:cubicBezTo>
                    <a:pt x="17" y="5430"/>
                    <a:pt x="6" y="5479"/>
                    <a:pt x="0" y="5534"/>
                  </a:cubicBezTo>
                  <a:lnTo>
                    <a:pt x="88" y="5534"/>
                  </a:lnTo>
                  <a:cubicBezTo>
                    <a:pt x="93" y="5485"/>
                    <a:pt x="110" y="5446"/>
                    <a:pt x="115" y="5397"/>
                  </a:cubicBezTo>
                  <a:cubicBezTo>
                    <a:pt x="121" y="5353"/>
                    <a:pt x="137" y="5310"/>
                    <a:pt x="143" y="5260"/>
                  </a:cubicBezTo>
                  <a:cubicBezTo>
                    <a:pt x="181" y="5085"/>
                    <a:pt x="219" y="4910"/>
                    <a:pt x="258" y="4740"/>
                  </a:cubicBezTo>
                  <a:cubicBezTo>
                    <a:pt x="285" y="4636"/>
                    <a:pt x="307" y="4538"/>
                    <a:pt x="329" y="4439"/>
                  </a:cubicBezTo>
                  <a:cubicBezTo>
                    <a:pt x="482" y="3706"/>
                    <a:pt x="685" y="2983"/>
                    <a:pt x="854" y="2250"/>
                  </a:cubicBezTo>
                  <a:cubicBezTo>
                    <a:pt x="936" y="1872"/>
                    <a:pt x="1029" y="1500"/>
                    <a:pt x="1123" y="1133"/>
                  </a:cubicBezTo>
                  <a:cubicBezTo>
                    <a:pt x="1161" y="985"/>
                    <a:pt x="1194" y="827"/>
                    <a:pt x="1237" y="668"/>
                  </a:cubicBezTo>
                  <a:cubicBezTo>
                    <a:pt x="1243" y="630"/>
                    <a:pt x="1259" y="591"/>
                    <a:pt x="1265" y="553"/>
                  </a:cubicBezTo>
                  <a:cubicBezTo>
                    <a:pt x="1276" y="482"/>
                    <a:pt x="1298" y="416"/>
                    <a:pt x="1314" y="345"/>
                  </a:cubicBezTo>
                  <a:cubicBezTo>
                    <a:pt x="1325" y="263"/>
                    <a:pt x="1347" y="181"/>
                    <a:pt x="1369" y="99"/>
                  </a:cubicBezTo>
                  <a:cubicBezTo>
                    <a:pt x="1369" y="93"/>
                    <a:pt x="1374" y="88"/>
                    <a:pt x="1374" y="82"/>
                  </a:cubicBezTo>
                  <a:cubicBezTo>
                    <a:pt x="1380" y="55"/>
                    <a:pt x="1380" y="33"/>
                    <a:pt x="1385" y="11"/>
                  </a:cubicBezTo>
                  <a:cubicBezTo>
                    <a:pt x="1374" y="11"/>
                    <a:pt x="1358" y="6"/>
                    <a:pt x="1352" y="6"/>
                  </a:cubicBezTo>
                  <a:cubicBezTo>
                    <a:pt x="1341" y="6"/>
                    <a:pt x="1320" y="0"/>
                    <a:pt x="1303" y="0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93" name="Google Shape;4193;p29"/>
            <p:cNvSpPr/>
            <p:nvPr/>
          </p:nvSpPr>
          <p:spPr>
            <a:xfrm>
              <a:off x="1043000" y="2624350"/>
              <a:ext cx="88700" cy="81475"/>
            </a:xfrm>
            <a:custGeom>
              <a:avLst/>
              <a:gdLst/>
              <a:ahLst/>
              <a:cxnLst/>
              <a:rect l="l" t="t" r="r" b="b"/>
              <a:pathLst>
                <a:path w="3548" h="3259" extrusionOk="0">
                  <a:moveTo>
                    <a:pt x="2883" y="1"/>
                  </a:moveTo>
                  <a:cubicBezTo>
                    <a:pt x="2682" y="1"/>
                    <a:pt x="2477" y="72"/>
                    <a:pt x="2311" y="176"/>
                  </a:cubicBezTo>
                  <a:cubicBezTo>
                    <a:pt x="1960" y="406"/>
                    <a:pt x="1681" y="713"/>
                    <a:pt x="1418" y="1041"/>
                  </a:cubicBezTo>
                  <a:cubicBezTo>
                    <a:pt x="1013" y="1539"/>
                    <a:pt x="630" y="2059"/>
                    <a:pt x="302" y="2612"/>
                  </a:cubicBezTo>
                  <a:cubicBezTo>
                    <a:pt x="203" y="2798"/>
                    <a:pt x="105" y="2990"/>
                    <a:pt x="23" y="3181"/>
                  </a:cubicBezTo>
                  <a:cubicBezTo>
                    <a:pt x="17" y="3203"/>
                    <a:pt x="12" y="3214"/>
                    <a:pt x="1" y="3236"/>
                  </a:cubicBezTo>
                  <a:lnTo>
                    <a:pt x="99" y="3236"/>
                  </a:lnTo>
                  <a:cubicBezTo>
                    <a:pt x="110" y="3181"/>
                    <a:pt x="138" y="3132"/>
                    <a:pt x="160" y="3088"/>
                  </a:cubicBezTo>
                  <a:cubicBezTo>
                    <a:pt x="165" y="3072"/>
                    <a:pt x="176" y="3050"/>
                    <a:pt x="181" y="3039"/>
                  </a:cubicBezTo>
                  <a:lnTo>
                    <a:pt x="203" y="2995"/>
                  </a:lnTo>
                  <a:cubicBezTo>
                    <a:pt x="214" y="2962"/>
                    <a:pt x="231" y="2935"/>
                    <a:pt x="242" y="2908"/>
                  </a:cubicBezTo>
                  <a:cubicBezTo>
                    <a:pt x="258" y="2886"/>
                    <a:pt x="264" y="2858"/>
                    <a:pt x="274" y="2842"/>
                  </a:cubicBezTo>
                  <a:lnTo>
                    <a:pt x="285" y="2831"/>
                  </a:lnTo>
                  <a:cubicBezTo>
                    <a:pt x="318" y="2776"/>
                    <a:pt x="346" y="2716"/>
                    <a:pt x="378" y="2661"/>
                  </a:cubicBezTo>
                  <a:cubicBezTo>
                    <a:pt x="669" y="2174"/>
                    <a:pt x="1002" y="1720"/>
                    <a:pt x="1353" y="1271"/>
                  </a:cubicBezTo>
                  <a:cubicBezTo>
                    <a:pt x="1583" y="981"/>
                    <a:pt x="1818" y="685"/>
                    <a:pt x="2103" y="450"/>
                  </a:cubicBezTo>
                  <a:cubicBezTo>
                    <a:pt x="2212" y="362"/>
                    <a:pt x="2322" y="275"/>
                    <a:pt x="2458" y="204"/>
                  </a:cubicBezTo>
                  <a:cubicBezTo>
                    <a:pt x="2486" y="193"/>
                    <a:pt x="2519" y="176"/>
                    <a:pt x="2557" y="165"/>
                  </a:cubicBezTo>
                  <a:cubicBezTo>
                    <a:pt x="2568" y="165"/>
                    <a:pt x="2584" y="160"/>
                    <a:pt x="2601" y="149"/>
                  </a:cubicBezTo>
                  <a:cubicBezTo>
                    <a:pt x="2623" y="144"/>
                    <a:pt x="2639" y="144"/>
                    <a:pt x="2655" y="138"/>
                  </a:cubicBezTo>
                  <a:lnTo>
                    <a:pt x="2759" y="116"/>
                  </a:lnTo>
                  <a:cubicBezTo>
                    <a:pt x="2795" y="113"/>
                    <a:pt x="2829" y="112"/>
                    <a:pt x="2862" y="112"/>
                  </a:cubicBezTo>
                  <a:cubicBezTo>
                    <a:pt x="2895" y="112"/>
                    <a:pt x="2926" y="113"/>
                    <a:pt x="2957" y="116"/>
                  </a:cubicBezTo>
                  <a:cubicBezTo>
                    <a:pt x="2973" y="116"/>
                    <a:pt x="2984" y="122"/>
                    <a:pt x="3000" y="122"/>
                  </a:cubicBezTo>
                  <a:cubicBezTo>
                    <a:pt x="3033" y="133"/>
                    <a:pt x="3066" y="138"/>
                    <a:pt x="3093" y="149"/>
                  </a:cubicBezTo>
                  <a:lnTo>
                    <a:pt x="3175" y="193"/>
                  </a:lnTo>
                  <a:cubicBezTo>
                    <a:pt x="3192" y="198"/>
                    <a:pt x="3203" y="215"/>
                    <a:pt x="3219" y="220"/>
                  </a:cubicBezTo>
                  <a:cubicBezTo>
                    <a:pt x="3241" y="231"/>
                    <a:pt x="3258" y="248"/>
                    <a:pt x="3274" y="269"/>
                  </a:cubicBezTo>
                  <a:lnTo>
                    <a:pt x="3296" y="286"/>
                  </a:lnTo>
                  <a:cubicBezTo>
                    <a:pt x="3296" y="297"/>
                    <a:pt x="3301" y="297"/>
                    <a:pt x="3301" y="302"/>
                  </a:cubicBezTo>
                  <a:cubicBezTo>
                    <a:pt x="3307" y="308"/>
                    <a:pt x="3307" y="313"/>
                    <a:pt x="3312" y="324"/>
                  </a:cubicBezTo>
                  <a:cubicBezTo>
                    <a:pt x="3323" y="330"/>
                    <a:pt x="3329" y="341"/>
                    <a:pt x="3334" y="352"/>
                  </a:cubicBezTo>
                  <a:cubicBezTo>
                    <a:pt x="3340" y="357"/>
                    <a:pt x="3351" y="362"/>
                    <a:pt x="3356" y="379"/>
                  </a:cubicBezTo>
                  <a:cubicBezTo>
                    <a:pt x="3362" y="395"/>
                    <a:pt x="3378" y="417"/>
                    <a:pt x="3383" y="439"/>
                  </a:cubicBezTo>
                  <a:cubicBezTo>
                    <a:pt x="3394" y="466"/>
                    <a:pt x="3405" y="499"/>
                    <a:pt x="3411" y="527"/>
                  </a:cubicBezTo>
                  <a:cubicBezTo>
                    <a:pt x="3411" y="532"/>
                    <a:pt x="3416" y="543"/>
                    <a:pt x="3416" y="549"/>
                  </a:cubicBezTo>
                  <a:cubicBezTo>
                    <a:pt x="3416" y="560"/>
                    <a:pt x="3422" y="570"/>
                    <a:pt x="3422" y="581"/>
                  </a:cubicBezTo>
                  <a:cubicBezTo>
                    <a:pt x="3433" y="603"/>
                    <a:pt x="3433" y="625"/>
                    <a:pt x="3438" y="642"/>
                  </a:cubicBezTo>
                  <a:cubicBezTo>
                    <a:pt x="3438" y="664"/>
                    <a:pt x="3444" y="680"/>
                    <a:pt x="3444" y="696"/>
                  </a:cubicBezTo>
                  <a:cubicBezTo>
                    <a:pt x="3449" y="713"/>
                    <a:pt x="3449" y="729"/>
                    <a:pt x="3449" y="751"/>
                  </a:cubicBezTo>
                  <a:cubicBezTo>
                    <a:pt x="3466" y="943"/>
                    <a:pt x="3444" y="1140"/>
                    <a:pt x="3389" y="1326"/>
                  </a:cubicBezTo>
                  <a:cubicBezTo>
                    <a:pt x="3378" y="1359"/>
                    <a:pt x="3367" y="1397"/>
                    <a:pt x="3356" y="1430"/>
                  </a:cubicBezTo>
                  <a:cubicBezTo>
                    <a:pt x="3340" y="1468"/>
                    <a:pt x="3323" y="1512"/>
                    <a:pt x="3307" y="1550"/>
                  </a:cubicBezTo>
                  <a:cubicBezTo>
                    <a:pt x="3285" y="1594"/>
                    <a:pt x="3274" y="1627"/>
                    <a:pt x="3252" y="1671"/>
                  </a:cubicBezTo>
                  <a:cubicBezTo>
                    <a:pt x="3241" y="1698"/>
                    <a:pt x="3219" y="1731"/>
                    <a:pt x="3203" y="1758"/>
                  </a:cubicBezTo>
                  <a:cubicBezTo>
                    <a:pt x="3186" y="1786"/>
                    <a:pt x="3165" y="1813"/>
                    <a:pt x="3148" y="1846"/>
                  </a:cubicBezTo>
                  <a:cubicBezTo>
                    <a:pt x="3137" y="1879"/>
                    <a:pt x="3115" y="1906"/>
                    <a:pt x="3093" y="1933"/>
                  </a:cubicBezTo>
                  <a:cubicBezTo>
                    <a:pt x="3044" y="2026"/>
                    <a:pt x="2973" y="2098"/>
                    <a:pt x="2907" y="2174"/>
                  </a:cubicBezTo>
                  <a:cubicBezTo>
                    <a:pt x="2858" y="2224"/>
                    <a:pt x="2809" y="2273"/>
                    <a:pt x="2754" y="2311"/>
                  </a:cubicBezTo>
                  <a:cubicBezTo>
                    <a:pt x="2469" y="2552"/>
                    <a:pt x="2146" y="2743"/>
                    <a:pt x="1813" y="2902"/>
                  </a:cubicBezTo>
                  <a:cubicBezTo>
                    <a:pt x="1714" y="2946"/>
                    <a:pt x="1610" y="2995"/>
                    <a:pt x="1517" y="3045"/>
                  </a:cubicBezTo>
                  <a:cubicBezTo>
                    <a:pt x="1462" y="3072"/>
                    <a:pt x="1397" y="3099"/>
                    <a:pt x="1336" y="3127"/>
                  </a:cubicBezTo>
                  <a:cubicBezTo>
                    <a:pt x="1331" y="3132"/>
                    <a:pt x="1320" y="3132"/>
                    <a:pt x="1309" y="3138"/>
                  </a:cubicBezTo>
                  <a:cubicBezTo>
                    <a:pt x="1276" y="3154"/>
                    <a:pt x="1249" y="3159"/>
                    <a:pt x="1221" y="3176"/>
                  </a:cubicBezTo>
                  <a:cubicBezTo>
                    <a:pt x="1194" y="3187"/>
                    <a:pt x="1167" y="3203"/>
                    <a:pt x="1139" y="3209"/>
                  </a:cubicBezTo>
                  <a:cubicBezTo>
                    <a:pt x="1112" y="3220"/>
                    <a:pt x="1079" y="3231"/>
                    <a:pt x="1052" y="3242"/>
                  </a:cubicBezTo>
                  <a:cubicBezTo>
                    <a:pt x="1041" y="3242"/>
                    <a:pt x="1035" y="3247"/>
                    <a:pt x="1030" y="3247"/>
                  </a:cubicBezTo>
                  <a:cubicBezTo>
                    <a:pt x="1024" y="3258"/>
                    <a:pt x="1024" y="3258"/>
                    <a:pt x="1019" y="3258"/>
                  </a:cubicBezTo>
                  <a:lnTo>
                    <a:pt x="1276" y="3258"/>
                  </a:lnTo>
                  <a:lnTo>
                    <a:pt x="1320" y="3236"/>
                  </a:lnTo>
                  <a:cubicBezTo>
                    <a:pt x="1632" y="3099"/>
                    <a:pt x="1938" y="2957"/>
                    <a:pt x="2240" y="2793"/>
                  </a:cubicBezTo>
                  <a:cubicBezTo>
                    <a:pt x="2502" y="2634"/>
                    <a:pt x="2754" y="2459"/>
                    <a:pt x="2973" y="2234"/>
                  </a:cubicBezTo>
                  <a:cubicBezTo>
                    <a:pt x="3318" y="1873"/>
                    <a:pt x="3542" y="1392"/>
                    <a:pt x="3548" y="882"/>
                  </a:cubicBezTo>
                  <a:cubicBezTo>
                    <a:pt x="3548" y="751"/>
                    <a:pt x="3537" y="609"/>
                    <a:pt x="3498" y="445"/>
                  </a:cubicBezTo>
                  <a:cubicBezTo>
                    <a:pt x="3493" y="439"/>
                    <a:pt x="3493" y="439"/>
                    <a:pt x="3493" y="434"/>
                  </a:cubicBezTo>
                  <a:cubicBezTo>
                    <a:pt x="3487" y="417"/>
                    <a:pt x="3487" y="406"/>
                    <a:pt x="3482" y="390"/>
                  </a:cubicBezTo>
                  <a:cubicBezTo>
                    <a:pt x="3471" y="384"/>
                    <a:pt x="3471" y="368"/>
                    <a:pt x="3466" y="362"/>
                  </a:cubicBezTo>
                  <a:cubicBezTo>
                    <a:pt x="3422" y="269"/>
                    <a:pt x="3356" y="176"/>
                    <a:pt x="3269" y="111"/>
                  </a:cubicBezTo>
                  <a:cubicBezTo>
                    <a:pt x="3151" y="33"/>
                    <a:pt x="3018" y="1"/>
                    <a:pt x="2883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94" name="Google Shape;4194;p29"/>
            <p:cNvSpPr/>
            <p:nvPr/>
          </p:nvSpPr>
          <p:spPr>
            <a:xfrm>
              <a:off x="1050250" y="2634625"/>
              <a:ext cx="80500" cy="71325"/>
            </a:xfrm>
            <a:custGeom>
              <a:avLst/>
              <a:gdLst/>
              <a:ahLst/>
              <a:cxnLst/>
              <a:rect l="l" t="t" r="r" b="b"/>
              <a:pathLst>
                <a:path w="3220" h="2853" extrusionOk="0">
                  <a:moveTo>
                    <a:pt x="3192" y="1"/>
                  </a:moveTo>
                  <a:cubicBezTo>
                    <a:pt x="3165" y="12"/>
                    <a:pt x="3143" y="28"/>
                    <a:pt x="3115" y="50"/>
                  </a:cubicBezTo>
                  <a:cubicBezTo>
                    <a:pt x="3099" y="55"/>
                    <a:pt x="3093" y="61"/>
                    <a:pt x="3077" y="66"/>
                  </a:cubicBezTo>
                  <a:cubicBezTo>
                    <a:pt x="2842" y="225"/>
                    <a:pt x="2628" y="417"/>
                    <a:pt x="2409" y="603"/>
                  </a:cubicBezTo>
                  <a:cubicBezTo>
                    <a:pt x="1867" y="1024"/>
                    <a:pt x="1342" y="1479"/>
                    <a:pt x="838" y="1955"/>
                  </a:cubicBezTo>
                  <a:cubicBezTo>
                    <a:pt x="581" y="2190"/>
                    <a:pt x="351" y="2442"/>
                    <a:pt x="127" y="2699"/>
                  </a:cubicBezTo>
                  <a:cubicBezTo>
                    <a:pt x="83" y="2759"/>
                    <a:pt x="45" y="2803"/>
                    <a:pt x="1" y="2852"/>
                  </a:cubicBezTo>
                  <a:lnTo>
                    <a:pt x="116" y="2852"/>
                  </a:lnTo>
                  <a:cubicBezTo>
                    <a:pt x="132" y="2831"/>
                    <a:pt x="154" y="2809"/>
                    <a:pt x="165" y="2792"/>
                  </a:cubicBezTo>
                  <a:cubicBezTo>
                    <a:pt x="521" y="2365"/>
                    <a:pt x="920" y="1982"/>
                    <a:pt x="1331" y="1615"/>
                  </a:cubicBezTo>
                  <a:cubicBezTo>
                    <a:pt x="1659" y="1314"/>
                    <a:pt x="1999" y="1024"/>
                    <a:pt x="2355" y="751"/>
                  </a:cubicBezTo>
                  <a:cubicBezTo>
                    <a:pt x="2552" y="586"/>
                    <a:pt x="2754" y="411"/>
                    <a:pt x="2957" y="253"/>
                  </a:cubicBezTo>
                  <a:cubicBezTo>
                    <a:pt x="2979" y="236"/>
                    <a:pt x="3000" y="220"/>
                    <a:pt x="3017" y="203"/>
                  </a:cubicBezTo>
                  <a:cubicBezTo>
                    <a:pt x="3033" y="198"/>
                    <a:pt x="3044" y="192"/>
                    <a:pt x="3055" y="181"/>
                  </a:cubicBezTo>
                  <a:cubicBezTo>
                    <a:pt x="3077" y="165"/>
                    <a:pt x="3099" y="149"/>
                    <a:pt x="3126" y="132"/>
                  </a:cubicBezTo>
                  <a:lnTo>
                    <a:pt x="3137" y="121"/>
                  </a:lnTo>
                  <a:cubicBezTo>
                    <a:pt x="3154" y="105"/>
                    <a:pt x="3181" y="88"/>
                    <a:pt x="3208" y="66"/>
                  </a:cubicBezTo>
                  <a:cubicBezTo>
                    <a:pt x="3205" y="63"/>
                    <a:pt x="3204" y="60"/>
                    <a:pt x="3207" y="60"/>
                  </a:cubicBezTo>
                  <a:cubicBezTo>
                    <a:pt x="3208" y="60"/>
                    <a:pt x="3212" y="62"/>
                    <a:pt x="3219" y="66"/>
                  </a:cubicBezTo>
                  <a:cubicBezTo>
                    <a:pt x="3208" y="55"/>
                    <a:pt x="3208" y="39"/>
                    <a:pt x="3203" y="28"/>
                  </a:cubicBezTo>
                  <a:cubicBezTo>
                    <a:pt x="3197" y="23"/>
                    <a:pt x="3197" y="6"/>
                    <a:pt x="3192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95" name="Google Shape;4195;p29"/>
            <p:cNvSpPr/>
            <p:nvPr/>
          </p:nvSpPr>
          <p:spPr>
            <a:xfrm>
              <a:off x="1550150" y="2571300"/>
              <a:ext cx="73500" cy="94150"/>
            </a:xfrm>
            <a:custGeom>
              <a:avLst/>
              <a:gdLst/>
              <a:ahLst/>
              <a:cxnLst/>
              <a:rect l="l" t="t" r="r" b="b"/>
              <a:pathLst>
                <a:path w="2940" h="3766" extrusionOk="0">
                  <a:moveTo>
                    <a:pt x="2470" y="0"/>
                  </a:moveTo>
                  <a:cubicBezTo>
                    <a:pt x="2409" y="0"/>
                    <a:pt x="2347" y="21"/>
                    <a:pt x="2288" y="49"/>
                  </a:cubicBezTo>
                  <a:cubicBezTo>
                    <a:pt x="2200" y="76"/>
                    <a:pt x="2118" y="103"/>
                    <a:pt x="2036" y="147"/>
                  </a:cubicBezTo>
                  <a:cubicBezTo>
                    <a:pt x="1779" y="268"/>
                    <a:pt x="1538" y="432"/>
                    <a:pt x="1330" y="640"/>
                  </a:cubicBezTo>
                  <a:cubicBezTo>
                    <a:pt x="1210" y="760"/>
                    <a:pt x="1100" y="892"/>
                    <a:pt x="996" y="1029"/>
                  </a:cubicBezTo>
                  <a:cubicBezTo>
                    <a:pt x="881" y="1198"/>
                    <a:pt x="772" y="1379"/>
                    <a:pt x="673" y="1559"/>
                  </a:cubicBezTo>
                  <a:cubicBezTo>
                    <a:pt x="608" y="1696"/>
                    <a:pt x="547" y="1833"/>
                    <a:pt x="476" y="1970"/>
                  </a:cubicBezTo>
                  <a:cubicBezTo>
                    <a:pt x="290" y="2348"/>
                    <a:pt x="109" y="2725"/>
                    <a:pt x="0" y="3130"/>
                  </a:cubicBezTo>
                  <a:cubicBezTo>
                    <a:pt x="11" y="3223"/>
                    <a:pt x="16" y="3327"/>
                    <a:pt x="33" y="3420"/>
                  </a:cubicBezTo>
                  <a:lnTo>
                    <a:pt x="38" y="3415"/>
                  </a:lnTo>
                  <a:cubicBezTo>
                    <a:pt x="219" y="3185"/>
                    <a:pt x="400" y="2955"/>
                    <a:pt x="586" y="2731"/>
                  </a:cubicBezTo>
                  <a:cubicBezTo>
                    <a:pt x="712" y="2572"/>
                    <a:pt x="832" y="2419"/>
                    <a:pt x="958" y="2255"/>
                  </a:cubicBezTo>
                  <a:cubicBezTo>
                    <a:pt x="1139" y="2019"/>
                    <a:pt x="1330" y="1789"/>
                    <a:pt x="1522" y="1559"/>
                  </a:cubicBezTo>
                  <a:cubicBezTo>
                    <a:pt x="1708" y="1330"/>
                    <a:pt x="1894" y="1089"/>
                    <a:pt x="2064" y="837"/>
                  </a:cubicBezTo>
                  <a:cubicBezTo>
                    <a:pt x="2173" y="684"/>
                    <a:pt x="2304" y="547"/>
                    <a:pt x="2414" y="399"/>
                  </a:cubicBezTo>
                  <a:cubicBezTo>
                    <a:pt x="2463" y="322"/>
                    <a:pt x="2507" y="262"/>
                    <a:pt x="2562" y="202"/>
                  </a:cubicBezTo>
                  <a:cubicBezTo>
                    <a:pt x="2571" y="189"/>
                    <a:pt x="2585" y="184"/>
                    <a:pt x="2598" y="184"/>
                  </a:cubicBezTo>
                  <a:cubicBezTo>
                    <a:pt x="2608" y="184"/>
                    <a:pt x="2618" y="187"/>
                    <a:pt x="2627" y="191"/>
                  </a:cubicBezTo>
                  <a:cubicBezTo>
                    <a:pt x="2644" y="207"/>
                    <a:pt x="2644" y="235"/>
                    <a:pt x="2633" y="257"/>
                  </a:cubicBezTo>
                  <a:cubicBezTo>
                    <a:pt x="2600" y="290"/>
                    <a:pt x="2573" y="322"/>
                    <a:pt x="2545" y="355"/>
                  </a:cubicBezTo>
                  <a:cubicBezTo>
                    <a:pt x="2447" y="514"/>
                    <a:pt x="2315" y="651"/>
                    <a:pt x="2206" y="793"/>
                  </a:cubicBezTo>
                  <a:cubicBezTo>
                    <a:pt x="2113" y="925"/>
                    <a:pt x="2025" y="1067"/>
                    <a:pt x="1921" y="1198"/>
                  </a:cubicBezTo>
                  <a:cubicBezTo>
                    <a:pt x="1834" y="1313"/>
                    <a:pt x="1735" y="1439"/>
                    <a:pt x="1648" y="1554"/>
                  </a:cubicBezTo>
                  <a:cubicBezTo>
                    <a:pt x="1429" y="1822"/>
                    <a:pt x="1204" y="2090"/>
                    <a:pt x="991" y="2364"/>
                  </a:cubicBezTo>
                  <a:cubicBezTo>
                    <a:pt x="728" y="2709"/>
                    <a:pt x="443" y="3037"/>
                    <a:pt x="175" y="3382"/>
                  </a:cubicBezTo>
                  <a:cubicBezTo>
                    <a:pt x="137" y="3437"/>
                    <a:pt x="88" y="3492"/>
                    <a:pt x="44" y="3546"/>
                  </a:cubicBezTo>
                  <a:cubicBezTo>
                    <a:pt x="55" y="3612"/>
                    <a:pt x="66" y="3689"/>
                    <a:pt x="71" y="3765"/>
                  </a:cubicBezTo>
                  <a:cubicBezTo>
                    <a:pt x="208" y="3749"/>
                    <a:pt x="339" y="3738"/>
                    <a:pt x="476" y="3716"/>
                  </a:cubicBezTo>
                  <a:cubicBezTo>
                    <a:pt x="646" y="3694"/>
                    <a:pt x="810" y="3661"/>
                    <a:pt x="974" y="3601"/>
                  </a:cubicBezTo>
                  <a:cubicBezTo>
                    <a:pt x="1182" y="3519"/>
                    <a:pt x="1368" y="3393"/>
                    <a:pt x="1544" y="3267"/>
                  </a:cubicBezTo>
                  <a:cubicBezTo>
                    <a:pt x="1741" y="3130"/>
                    <a:pt x="1932" y="2972"/>
                    <a:pt x="2096" y="2786"/>
                  </a:cubicBezTo>
                  <a:cubicBezTo>
                    <a:pt x="2255" y="2621"/>
                    <a:pt x="2365" y="2424"/>
                    <a:pt x="2474" y="2227"/>
                  </a:cubicBezTo>
                  <a:cubicBezTo>
                    <a:pt x="2605" y="1986"/>
                    <a:pt x="2715" y="1735"/>
                    <a:pt x="2802" y="1472"/>
                  </a:cubicBezTo>
                  <a:cubicBezTo>
                    <a:pt x="2863" y="1280"/>
                    <a:pt x="2917" y="1083"/>
                    <a:pt x="2928" y="875"/>
                  </a:cubicBezTo>
                  <a:cubicBezTo>
                    <a:pt x="2939" y="618"/>
                    <a:pt x="2830" y="186"/>
                    <a:pt x="2605" y="43"/>
                  </a:cubicBezTo>
                  <a:cubicBezTo>
                    <a:pt x="2563" y="12"/>
                    <a:pt x="2517" y="0"/>
                    <a:pt x="2470" y="0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96" name="Google Shape;4196;p29"/>
            <p:cNvSpPr/>
            <p:nvPr/>
          </p:nvSpPr>
          <p:spPr>
            <a:xfrm>
              <a:off x="1550150" y="2571300"/>
              <a:ext cx="73500" cy="94150"/>
            </a:xfrm>
            <a:custGeom>
              <a:avLst/>
              <a:gdLst/>
              <a:ahLst/>
              <a:cxnLst/>
              <a:rect l="l" t="t" r="r" b="b"/>
              <a:pathLst>
                <a:path w="2940" h="3766" extrusionOk="0">
                  <a:moveTo>
                    <a:pt x="2470" y="0"/>
                  </a:moveTo>
                  <a:cubicBezTo>
                    <a:pt x="2409" y="0"/>
                    <a:pt x="2347" y="21"/>
                    <a:pt x="2288" y="49"/>
                  </a:cubicBezTo>
                  <a:cubicBezTo>
                    <a:pt x="2200" y="76"/>
                    <a:pt x="2118" y="103"/>
                    <a:pt x="2036" y="147"/>
                  </a:cubicBezTo>
                  <a:cubicBezTo>
                    <a:pt x="1779" y="268"/>
                    <a:pt x="1538" y="432"/>
                    <a:pt x="1330" y="640"/>
                  </a:cubicBezTo>
                  <a:cubicBezTo>
                    <a:pt x="1210" y="760"/>
                    <a:pt x="1100" y="892"/>
                    <a:pt x="996" y="1029"/>
                  </a:cubicBezTo>
                  <a:cubicBezTo>
                    <a:pt x="881" y="1198"/>
                    <a:pt x="772" y="1379"/>
                    <a:pt x="673" y="1559"/>
                  </a:cubicBezTo>
                  <a:cubicBezTo>
                    <a:pt x="608" y="1696"/>
                    <a:pt x="547" y="1833"/>
                    <a:pt x="476" y="1970"/>
                  </a:cubicBezTo>
                  <a:cubicBezTo>
                    <a:pt x="290" y="2348"/>
                    <a:pt x="109" y="2725"/>
                    <a:pt x="0" y="3130"/>
                  </a:cubicBezTo>
                  <a:cubicBezTo>
                    <a:pt x="11" y="3223"/>
                    <a:pt x="16" y="3327"/>
                    <a:pt x="33" y="3420"/>
                  </a:cubicBezTo>
                  <a:lnTo>
                    <a:pt x="38" y="3415"/>
                  </a:lnTo>
                  <a:cubicBezTo>
                    <a:pt x="219" y="3185"/>
                    <a:pt x="400" y="2955"/>
                    <a:pt x="586" y="2731"/>
                  </a:cubicBezTo>
                  <a:cubicBezTo>
                    <a:pt x="712" y="2572"/>
                    <a:pt x="832" y="2419"/>
                    <a:pt x="958" y="2255"/>
                  </a:cubicBezTo>
                  <a:cubicBezTo>
                    <a:pt x="1139" y="2019"/>
                    <a:pt x="1330" y="1789"/>
                    <a:pt x="1522" y="1559"/>
                  </a:cubicBezTo>
                  <a:cubicBezTo>
                    <a:pt x="1708" y="1330"/>
                    <a:pt x="1894" y="1089"/>
                    <a:pt x="2064" y="837"/>
                  </a:cubicBezTo>
                  <a:cubicBezTo>
                    <a:pt x="2173" y="684"/>
                    <a:pt x="2304" y="547"/>
                    <a:pt x="2414" y="399"/>
                  </a:cubicBezTo>
                  <a:cubicBezTo>
                    <a:pt x="2463" y="322"/>
                    <a:pt x="2507" y="262"/>
                    <a:pt x="2562" y="202"/>
                  </a:cubicBezTo>
                  <a:cubicBezTo>
                    <a:pt x="2571" y="189"/>
                    <a:pt x="2585" y="184"/>
                    <a:pt x="2598" y="184"/>
                  </a:cubicBezTo>
                  <a:cubicBezTo>
                    <a:pt x="2608" y="184"/>
                    <a:pt x="2618" y="187"/>
                    <a:pt x="2627" y="191"/>
                  </a:cubicBezTo>
                  <a:cubicBezTo>
                    <a:pt x="2644" y="207"/>
                    <a:pt x="2644" y="235"/>
                    <a:pt x="2633" y="257"/>
                  </a:cubicBezTo>
                  <a:cubicBezTo>
                    <a:pt x="2600" y="290"/>
                    <a:pt x="2573" y="322"/>
                    <a:pt x="2545" y="355"/>
                  </a:cubicBezTo>
                  <a:cubicBezTo>
                    <a:pt x="2447" y="514"/>
                    <a:pt x="2315" y="651"/>
                    <a:pt x="2206" y="793"/>
                  </a:cubicBezTo>
                  <a:cubicBezTo>
                    <a:pt x="2113" y="925"/>
                    <a:pt x="2025" y="1067"/>
                    <a:pt x="1921" y="1198"/>
                  </a:cubicBezTo>
                  <a:cubicBezTo>
                    <a:pt x="1834" y="1313"/>
                    <a:pt x="1735" y="1439"/>
                    <a:pt x="1648" y="1554"/>
                  </a:cubicBezTo>
                  <a:cubicBezTo>
                    <a:pt x="1429" y="1822"/>
                    <a:pt x="1204" y="2090"/>
                    <a:pt x="991" y="2364"/>
                  </a:cubicBezTo>
                  <a:cubicBezTo>
                    <a:pt x="728" y="2709"/>
                    <a:pt x="443" y="3037"/>
                    <a:pt x="175" y="3382"/>
                  </a:cubicBezTo>
                  <a:cubicBezTo>
                    <a:pt x="137" y="3437"/>
                    <a:pt x="88" y="3492"/>
                    <a:pt x="44" y="3546"/>
                  </a:cubicBezTo>
                  <a:cubicBezTo>
                    <a:pt x="55" y="3612"/>
                    <a:pt x="66" y="3689"/>
                    <a:pt x="71" y="3765"/>
                  </a:cubicBezTo>
                  <a:cubicBezTo>
                    <a:pt x="208" y="3749"/>
                    <a:pt x="339" y="3738"/>
                    <a:pt x="476" y="3716"/>
                  </a:cubicBezTo>
                  <a:cubicBezTo>
                    <a:pt x="646" y="3694"/>
                    <a:pt x="810" y="3661"/>
                    <a:pt x="974" y="3601"/>
                  </a:cubicBezTo>
                  <a:cubicBezTo>
                    <a:pt x="1182" y="3519"/>
                    <a:pt x="1368" y="3393"/>
                    <a:pt x="1544" y="3267"/>
                  </a:cubicBezTo>
                  <a:cubicBezTo>
                    <a:pt x="1741" y="3130"/>
                    <a:pt x="1932" y="2972"/>
                    <a:pt x="2096" y="2786"/>
                  </a:cubicBezTo>
                  <a:cubicBezTo>
                    <a:pt x="2255" y="2621"/>
                    <a:pt x="2365" y="2424"/>
                    <a:pt x="2474" y="2227"/>
                  </a:cubicBezTo>
                  <a:cubicBezTo>
                    <a:pt x="2605" y="1986"/>
                    <a:pt x="2715" y="1735"/>
                    <a:pt x="2802" y="1472"/>
                  </a:cubicBezTo>
                  <a:cubicBezTo>
                    <a:pt x="2863" y="1280"/>
                    <a:pt x="2917" y="1083"/>
                    <a:pt x="2928" y="875"/>
                  </a:cubicBezTo>
                  <a:cubicBezTo>
                    <a:pt x="2939" y="618"/>
                    <a:pt x="2830" y="186"/>
                    <a:pt x="2605" y="43"/>
                  </a:cubicBezTo>
                  <a:cubicBezTo>
                    <a:pt x="2563" y="12"/>
                    <a:pt x="2517" y="0"/>
                    <a:pt x="2470" y="0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97" name="Google Shape;4197;p29"/>
            <p:cNvSpPr/>
            <p:nvPr/>
          </p:nvSpPr>
          <p:spPr>
            <a:xfrm>
              <a:off x="1466675" y="2598550"/>
              <a:ext cx="74325" cy="64850"/>
            </a:xfrm>
            <a:custGeom>
              <a:avLst/>
              <a:gdLst/>
              <a:ahLst/>
              <a:cxnLst/>
              <a:rect l="l" t="t" r="r" b="b"/>
              <a:pathLst>
                <a:path w="2973" h="2594" extrusionOk="0">
                  <a:moveTo>
                    <a:pt x="768" y="0"/>
                  </a:moveTo>
                  <a:cubicBezTo>
                    <a:pt x="724" y="0"/>
                    <a:pt x="680" y="6"/>
                    <a:pt x="635" y="21"/>
                  </a:cubicBezTo>
                  <a:cubicBezTo>
                    <a:pt x="498" y="53"/>
                    <a:pt x="372" y="136"/>
                    <a:pt x="285" y="240"/>
                  </a:cubicBezTo>
                  <a:cubicBezTo>
                    <a:pt x="219" y="316"/>
                    <a:pt x="148" y="387"/>
                    <a:pt x="93" y="480"/>
                  </a:cubicBezTo>
                  <a:cubicBezTo>
                    <a:pt x="0" y="650"/>
                    <a:pt x="11" y="864"/>
                    <a:pt x="55" y="1055"/>
                  </a:cubicBezTo>
                  <a:cubicBezTo>
                    <a:pt x="93" y="1274"/>
                    <a:pt x="192" y="1477"/>
                    <a:pt x="329" y="1657"/>
                  </a:cubicBezTo>
                  <a:cubicBezTo>
                    <a:pt x="389" y="1739"/>
                    <a:pt x="443" y="1827"/>
                    <a:pt x="520" y="1904"/>
                  </a:cubicBezTo>
                  <a:cubicBezTo>
                    <a:pt x="684" y="2057"/>
                    <a:pt x="876" y="2183"/>
                    <a:pt x="1073" y="2287"/>
                  </a:cubicBezTo>
                  <a:cubicBezTo>
                    <a:pt x="1303" y="2407"/>
                    <a:pt x="1566" y="2489"/>
                    <a:pt x="1817" y="2549"/>
                  </a:cubicBezTo>
                  <a:cubicBezTo>
                    <a:pt x="2042" y="2593"/>
                    <a:pt x="2272" y="2577"/>
                    <a:pt x="2496" y="2588"/>
                  </a:cubicBezTo>
                  <a:cubicBezTo>
                    <a:pt x="2517" y="2588"/>
                    <a:pt x="2538" y="2589"/>
                    <a:pt x="2559" y="2589"/>
                  </a:cubicBezTo>
                  <a:cubicBezTo>
                    <a:pt x="2695" y="2589"/>
                    <a:pt x="2824" y="2575"/>
                    <a:pt x="2961" y="2560"/>
                  </a:cubicBezTo>
                  <a:cubicBezTo>
                    <a:pt x="2857" y="2517"/>
                    <a:pt x="2770" y="2456"/>
                    <a:pt x="2671" y="2407"/>
                  </a:cubicBezTo>
                  <a:cubicBezTo>
                    <a:pt x="2414" y="2276"/>
                    <a:pt x="2190" y="2084"/>
                    <a:pt x="1954" y="1914"/>
                  </a:cubicBezTo>
                  <a:cubicBezTo>
                    <a:pt x="1642" y="1674"/>
                    <a:pt x="1341" y="1422"/>
                    <a:pt x="1040" y="1170"/>
                  </a:cubicBezTo>
                  <a:cubicBezTo>
                    <a:pt x="854" y="1017"/>
                    <a:pt x="668" y="853"/>
                    <a:pt x="498" y="683"/>
                  </a:cubicBezTo>
                  <a:cubicBezTo>
                    <a:pt x="438" y="623"/>
                    <a:pt x="372" y="552"/>
                    <a:pt x="318" y="491"/>
                  </a:cubicBezTo>
                  <a:cubicBezTo>
                    <a:pt x="285" y="469"/>
                    <a:pt x="290" y="426"/>
                    <a:pt x="334" y="409"/>
                  </a:cubicBezTo>
                  <a:cubicBezTo>
                    <a:pt x="339" y="408"/>
                    <a:pt x="344" y="407"/>
                    <a:pt x="349" y="407"/>
                  </a:cubicBezTo>
                  <a:cubicBezTo>
                    <a:pt x="363" y="407"/>
                    <a:pt x="375" y="414"/>
                    <a:pt x="383" y="431"/>
                  </a:cubicBezTo>
                  <a:cubicBezTo>
                    <a:pt x="427" y="480"/>
                    <a:pt x="471" y="524"/>
                    <a:pt x="520" y="573"/>
                  </a:cubicBezTo>
                  <a:cubicBezTo>
                    <a:pt x="728" y="787"/>
                    <a:pt x="958" y="978"/>
                    <a:pt x="1188" y="1170"/>
                  </a:cubicBezTo>
                  <a:cubicBezTo>
                    <a:pt x="1631" y="1537"/>
                    <a:pt x="2080" y="1893"/>
                    <a:pt x="2551" y="2221"/>
                  </a:cubicBezTo>
                  <a:cubicBezTo>
                    <a:pt x="2688" y="2303"/>
                    <a:pt x="2830" y="2385"/>
                    <a:pt x="2972" y="2456"/>
                  </a:cubicBezTo>
                  <a:cubicBezTo>
                    <a:pt x="2961" y="2358"/>
                    <a:pt x="2945" y="2259"/>
                    <a:pt x="2934" y="2161"/>
                  </a:cubicBezTo>
                  <a:cubicBezTo>
                    <a:pt x="2852" y="2024"/>
                    <a:pt x="2781" y="1882"/>
                    <a:pt x="2688" y="1767"/>
                  </a:cubicBezTo>
                  <a:cubicBezTo>
                    <a:pt x="2529" y="1509"/>
                    <a:pt x="2381" y="1258"/>
                    <a:pt x="2195" y="1033"/>
                  </a:cubicBezTo>
                  <a:cubicBezTo>
                    <a:pt x="2009" y="798"/>
                    <a:pt x="1812" y="573"/>
                    <a:pt x="1571" y="398"/>
                  </a:cubicBezTo>
                  <a:cubicBezTo>
                    <a:pt x="1379" y="245"/>
                    <a:pt x="1177" y="97"/>
                    <a:pt x="936" y="26"/>
                  </a:cubicBezTo>
                  <a:cubicBezTo>
                    <a:pt x="880" y="11"/>
                    <a:pt x="825" y="0"/>
                    <a:pt x="768" y="0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98" name="Google Shape;4198;p29"/>
            <p:cNvSpPr/>
            <p:nvPr/>
          </p:nvSpPr>
          <p:spPr>
            <a:xfrm>
              <a:off x="1535900" y="2546650"/>
              <a:ext cx="39850" cy="201450"/>
            </a:xfrm>
            <a:custGeom>
              <a:avLst/>
              <a:gdLst/>
              <a:ahLst/>
              <a:cxnLst/>
              <a:rect l="l" t="t" r="r" b="b"/>
              <a:pathLst>
                <a:path w="1594" h="8058" extrusionOk="0">
                  <a:moveTo>
                    <a:pt x="6" y="0"/>
                  </a:moveTo>
                  <a:cubicBezTo>
                    <a:pt x="1" y="263"/>
                    <a:pt x="1" y="515"/>
                    <a:pt x="6" y="777"/>
                  </a:cubicBezTo>
                  <a:cubicBezTo>
                    <a:pt x="12" y="1391"/>
                    <a:pt x="55" y="1998"/>
                    <a:pt x="105" y="2611"/>
                  </a:cubicBezTo>
                  <a:cubicBezTo>
                    <a:pt x="143" y="3137"/>
                    <a:pt x="192" y="3668"/>
                    <a:pt x="253" y="4204"/>
                  </a:cubicBezTo>
                  <a:cubicBezTo>
                    <a:pt x="253" y="4226"/>
                    <a:pt x="258" y="4237"/>
                    <a:pt x="258" y="4259"/>
                  </a:cubicBezTo>
                  <a:cubicBezTo>
                    <a:pt x="258" y="4281"/>
                    <a:pt x="269" y="4292"/>
                    <a:pt x="269" y="4313"/>
                  </a:cubicBezTo>
                  <a:cubicBezTo>
                    <a:pt x="269" y="4335"/>
                    <a:pt x="274" y="4346"/>
                    <a:pt x="274" y="4368"/>
                  </a:cubicBezTo>
                  <a:cubicBezTo>
                    <a:pt x="274" y="4390"/>
                    <a:pt x="280" y="4401"/>
                    <a:pt x="280" y="4423"/>
                  </a:cubicBezTo>
                  <a:cubicBezTo>
                    <a:pt x="285" y="4472"/>
                    <a:pt x="296" y="4510"/>
                    <a:pt x="302" y="4560"/>
                  </a:cubicBezTo>
                  <a:cubicBezTo>
                    <a:pt x="302" y="4571"/>
                    <a:pt x="307" y="4587"/>
                    <a:pt x="307" y="4598"/>
                  </a:cubicBezTo>
                  <a:cubicBezTo>
                    <a:pt x="307" y="4620"/>
                    <a:pt x="313" y="4642"/>
                    <a:pt x="313" y="4664"/>
                  </a:cubicBezTo>
                  <a:cubicBezTo>
                    <a:pt x="324" y="4675"/>
                    <a:pt x="324" y="4680"/>
                    <a:pt x="324" y="4697"/>
                  </a:cubicBezTo>
                  <a:cubicBezTo>
                    <a:pt x="329" y="4746"/>
                    <a:pt x="335" y="4801"/>
                    <a:pt x="340" y="4844"/>
                  </a:cubicBezTo>
                  <a:cubicBezTo>
                    <a:pt x="411" y="5282"/>
                    <a:pt x="515" y="5715"/>
                    <a:pt x="625" y="6142"/>
                  </a:cubicBezTo>
                  <a:cubicBezTo>
                    <a:pt x="734" y="6585"/>
                    <a:pt x="844" y="7023"/>
                    <a:pt x="986" y="7455"/>
                  </a:cubicBezTo>
                  <a:cubicBezTo>
                    <a:pt x="1052" y="7658"/>
                    <a:pt x="1134" y="7855"/>
                    <a:pt x="1216" y="8057"/>
                  </a:cubicBezTo>
                  <a:lnTo>
                    <a:pt x="1594" y="8057"/>
                  </a:lnTo>
                  <a:cubicBezTo>
                    <a:pt x="1517" y="7931"/>
                    <a:pt x="1451" y="7800"/>
                    <a:pt x="1402" y="7658"/>
                  </a:cubicBezTo>
                  <a:cubicBezTo>
                    <a:pt x="1260" y="7411"/>
                    <a:pt x="1128" y="7160"/>
                    <a:pt x="1063" y="6881"/>
                  </a:cubicBezTo>
                  <a:cubicBezTo>
                    <a:pt x="931" y="6399"/>
                    <a:pt x="794" y="5923"/>
                    <a:pt x="679" y="5441"/>
                  </a:cubicBezTo>
                  <a:cubicBezTo>
                    <a:pt x="630" y="5244"/>
                    <a:pt x="603" y="5036"/>
                    <a:pt x="575" y="4833"/>
                  </a:cubicBezTo>
                  <a:cubicBezTo>
                    <a:pt x="570" y="4828"/>
                    <a:pt x="570" y="4812"/>
                    <a:pt x="570" y="4806"/>
                  </a:cubicBezTo>
                  <a:lnTo>
                    <a:pt x="570" y="4779"/>
                  </a:lnTo>
                  <a:cubicBezTo>
                    <a:pt x="559" y="4762"/>
                    <a:pt x="559" y="4757"/>
                    <a:pt x="559" y="4746"/>
                  </a:cubicBezTo>
                  <a:cubicBezTo>
                    <a:pt x="554" y="4702"/>
                    <a:pt x="554" y="4669"/>
                    <a:pt x="548" y="4625"/>
                  </a:cubicBezTo>
                  <a:cubicBezTo>
                    <a:pt x="537" y="4614"/>
                    <a:pt x="537" y="4598"/>
                    <a:pt x="537" y="4587"/>
                  </a:cubicBezTo>
                  <a:cubicBezTo>
                    <a:pt x="532" y="4560"/>
                    <a:pt x="532" y="4527"/>
                    <a:pt x="526" y="4489"/>
                  </a:cubicBezTo>
                  <a:cubicBezTo>
                    <a:pt x="521" y="4434"/>
                    <a:pt x="515" y="4390"/>
                    <a:pt x="504" y="4335"/>
                  </a:cubicBezTo>
                  <a:cubicBezTo>
                    <a:pt x="499" y="4253"/>
                    <a:pt x="488" y="4171"/>
                    <a:pt x="477" y="4089"/>
                  </a:cubicBezTo>
                  <a:cubicBezTo>
                    <a:pt x="428" y="3678"/>
                    <a:pt x="384" y="3257"/>
                    <a:pt x="340" y="2841"/>
                  </a:cubicBezTo>
                  <a:cubicBezTo>
                    <a:pt x="280" y="1943"/>
                    <a:pt x="225" y="1040"/>
                    <a:pt x="242" y="148"/>
                  </a:cubicBezTo>
                  <a:lnTo>
                    <a:pt x="242" y="49"/>
                  </a:lnTo>
                  <a:cubicBezTo>
                    <a:pt x="220" y="49"/>
                    <a:pt x="198" y="22"/>
                    <a:pt x="198" y="0"/>
                  </a:cubicBezTo>
                  <a:cubicBezTo>
                    <a:pt x="168" y="6"/>
                    <a:pt x="135" y="8"/>
                    <a:pt x="102" y="8"/>
                  </a:cubicBezTo>
                  <a:cubicBezTo>
                    <a:pt x="69" y="8"/>
                    <a:pt x="36" y="6"/>
                    <a:pt x="6" y="0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99" name="Google Shape;4199;p29"/>
            <p:cNvSpPr/>
            <p:nvPr/>
          </p:nvSpPr>
          <p:spPr>
            <a:xfrm>
              <a:off x="1477750" y="2424275"/>
              <a:ext cx="112500" cy="121300"/>
            </a:xfrm>
            <a:custGeom>
              <a:avLst/>
              <a:gdLst/>
              <a:ahLst/>
              <a:cxnLst/>
              <a:rect l="l" t="t" r="r" b="b"/>
              <a:pathLst>
                <a:path w="4500" h="4852" extrusionOk="0">
                  <a:moveTo>
                    <a:pt x="2327" y="3023"/>
                  </a:moveTo>
                  <a:cubicBezTo>
                    <a:pt x="2381" y="3023"/>
                    <a:pt x="2436" y="3029"/>
                    <a:pt x="2496" y="3034"/>
                  </a:cubicBezTo>
                  <a:cubicBezTo>
                    <a:pt x="2540" y="3045"/>
                    <a:pt x="2584" y="3051"/>
                    <a:pt x="2622" y="3083"/>
                  </a:cubicBezTo>
                  <a:cubicBezTo>
                    <a:pt x="2787" y="3127"/>
                    <a:pt x="2819" y="3291"/>
                    <a:pt x="2683" y="3401"/>
                  </a:cubicBezTo>
                  <a:cubicBezTo>
                    <a:pt x="2557" y="3499"/>
                    <a:pt x="2387" y="3516"/>
                    <a:pt x="2239" y="3516"/>
                  </a:cubicBezTo>
                  <a:cubicBezTo>
                    <a:pt x="2102" y="3510"/>
                    <a:pt x="1883" y="3499"/>
                    <a:pt x="1807" y="3357"/>
                  </a:cubicBezTo>
                  <a:cubicBezTo>
                    <a:pt x="1785" y="3308"/>
                    <a:pt x="1779" y="3248"/>
                    <a:pt x="1812" y="3198"/>
                  </a:cubicBezTo>
                  <a:cubicBezTo>
                    <a:pt x="1840" y="3166"/>
                    <a:pt x="1889" y="3144"/>
                    <a:pt x="1922" y="3127"/>
                  </a:cubicBezTo>
                  <a:cubicBezTo>
                    <a:pt x="2048" y="3051"/>
                    <a:pt x="2190" y="3023"/>
                    <a:pt x="2327" y="3023"/>
                  </a:cubicBezTo>
                  <a:close/>
                  <a:moveTo>
                    <a:pt x="2558" y="0"/>
                  </a:moveTo>
                  <a:cubicBezTo>
                    <a:pt x="2501" y="0"/>
                    <a:pt x="2443" y="8"/>
                    <a:pt x="2387" y="24"/>
                  </a:cubicBezTo>
                  <a:cubicBezTo>
                    <a:pt x="2360" y="35"/>
                    <a:pt x="2332" y="46"/>
                    <a:pt x="2305" y="62"/>
                  </a:cubicBezTo>
                  <a:cubicBezTo>
                    <a:pt x="2277" y="73"/>
                    <a:pt x="2256" y="95"/>
                    <a:pt x="2228" y="117"/>
                  </a:cubicBezTo>
                  <a:cubicBezTo>
                    <a:pt x="2091" y="237"/>
                    <a:pt x="2026" y="451"/>
                    <a:pt x="2031" y="642"/>
                  </a:cubicBezTo>
                  <a:cubicBezTo>
                    <a:pt x="2031" y="861"/>
                    <a:pt x="2059" y="1075"/>
                    <a:pt x="2102" y="1283"/>
                  </a:cubicBezTo>
                  <a:cubicBezTo>
                    <a:pt x="2130" y="1419"/>
                    <a:pt x="2163" y="1551"/>
                    <a:pt x="2190" y="1688"/>
                  </a:cubicBezTo>
                  <a:cubicBezTo>
                    <a:pt x="2195" y="1737"/>
                    <a:pt x="2253" y="1902"/>
                    <a:pt x="2176" y="1902"/>
                  </a:cubicBezTo>
                  <a:cubicBezTo>
                    <a:pt x="2168" y="1902"/>
                    <a:pt x="2158" y="1900"/>
                    <a:pt x="2146" y="1896"/>
                  </a:cubicBezTo>
                  <a:cubicBezTo>
                    <a:pt x="2113" y="1874"/>
                    <a:pt x="2097" y="1830"/>
                    <a:pt x="2080" y="1797"/>
                  </a:cubicBezTo>
                  <a:cubicBezTo>
                    <a:pt x="2026" y="1710"/>
                    <a:pt x="1976" y="1622"/>
                    <a:pt x="1927" y="1529"/>
                  </a:cubicBezTo>
                  <a:cubicBezTo>
                    <a:pt x="1763" y="1266"/>
                    <a:pt x="1593" y="943"/>
                    <a:pt x="1287" y="845"/>
                  </a:cubicBezTo>
                  <a:cubicBezTo>
                    <a:pt x="1251" y="837"/>
                    <a:pt x="1218" y="832"/>
                    <a:pt x="1187" y="832"/>
                  </a:cubicBezTo>
                  <a:cubicBezTo>
                    <a:pt x="1155" y="832"/>
                    <a:pt x="1125" y="837"/>
                    <a:pt x="1095" y="845"/>
                  </a:cubicBezTo>
                  <a:cubicBezTo>
                    <a:pt x="1062" y="856"/>
                    <a:pt x="1035" y="872"/>
                    <a:pt x="1008" y="894"/>
                  </a:cubicBezTo>
                  <a:cubicBezTo>
                    <a:pt x="991" y="899"/>
                    <a:pt x="980" y="916"/>
                    <a:pt x="964" y="921"/>
                  </a:cubicBezTo>
                  <a:cubicBezTo>
                    <a:pt x="876" y="993"/>
                    <a:pt x="811" y="1091"/>
                    <a:pt x="772" y="1195"/>
                  </a:cubicBezTo>
                  <a:cubicBezTo>
                    <a:pt x="712" y="1348"/>
                    <a:pt x="696" y="1513"/>
                    <a:pt x="696" y="1666"/>
                  </a:cubicBezTo>
                  <a:cubicBezTo>
                    <a:pt x="690" y="1912"/>
                    <a:pt x="750" y="2153"/>
                    <a:pt x="871" y="2366"/>
                  </a:cubicBezTo>
                  <a:cubicBezTo>
                    <a:pt x="936" y="2498"/>
                    <a:pt x="1019" y="2624"/>
                    <a:pt x="1095" y="2750"/>
                  </a:cubicBezTo>
                  <a:lnTo>
                    <a:pt x="1177" y="2870"/>
                  </a:lnTo>
                  <a:lnTo>
                    <a:pt x="1259" y="2996"/>
                  </a:lnTo>
                  <a:cubicBezTo>
                    <a:pt x="1281" y="3026"/>
                    <a:pt x="1255" y="3066"/>
                    <a:pt x="1225" y="3066"/>
                  </a:cubicBezTo>
                  <a:cubicBezTo>
                    <a:pt x="1216" y="3066"/>
                    <a:pt x="1207" y="3063"/>
                    <a:pt x="1199" y="3056"/>
                  </a:cubicBezTo>
                  <a:cubicBezTo>
                    <a:pt x="986" y="2865"/>
                    <a:pt x="586" y="2476"/>
                    <a:pt x="302" y="2476"/>
                  </a:cubicBezTo>
                  <a:cubicBezTo>
                    <a:pt x="66" y="2498"/>
                    <a:pt x="0" y="2646"/>
                    <a:pt x="22" y="2870"/>
                  </a:cubicBezTo>
                  <a:cubicBezTo>
                    <a:pt x="28" y="2941"/>
                    <a:pt x="39" y="3001"/>
                    <a:pt x="55" y="3073"/>
                  </a:cubicBezTo>
                  <a:cubicBezTo>
                    <a:pt x="66" y="3138"/>
                    <a:pt x="88" y="3198"/>
                    <a:pt x="110" y="3259"/>
                  </a:cubicBezTo>
                  <a:cubicBezTo>
                    <a:pt x="121" y="3302"/>
                    <a:pt x="143" y="3346"/>
                    <a:pt x="165" y="3385"/>
                  </a:cubicBezTo>
                  <a:cubicBezTo>
                    <a:pt x="203" y="3461"/>
                    <a:pt x="252" y="3543"/>
                    <a:pt x="307" y="3614"/>
                  </a:cubicBezTo>
                  <a:cubicBezTo>
                    <a:pt x="334" y="3658"/>
                    <a:pt x="362" y="3691"/>
                    <a:pt x="395" y="3735"/>
                  </a:cubicBezTo>
                  <a:cubicBezTo>
                    <a:pt x="416" y="3762"/>
                    <a:pt x="438" y="3784"/>
                    <a:pt x="455" y="3806"/>
                  </a:cubicBezTo>
                  <a:cubicBezTo>
                    <a:pt x="504" y="3855"/>
                    <a:pt x="548" y="3910"/>
                    <a:pt x="592" y="3959"/>
                  </a:cubicBezTo>
                  <a:cubicBezTo>
                    <a:pt x="701" y="4069"/>
                    <a:pt x="827" y="4173"/>
                    <a:pt x="947" y="4255"/>
                  </a:cubicBezTo>
                  <a:cubicBezTo>
                    <a:pt x="991" y="4282"/>
                    <a:pt x="1035" y="4310"/>
                    <a:pt x="1073" y="4331"/>
                  </a:cubicBezTo>
                  <a:cubicBezTo>
                    <a:pt x="1139" y="4370"/>
                    <a:pt x="1205" y="4403"/>
                    <a:pt x="1265" y="4430"/>
                  </a:cubicBezTo>
                  <a:cubicBezTo>
                    <a:pt x="1352" y="4474"/>
                    <a:pt x="1440" y="4507"/>
                    <a:pt x="1533" y="4539"/>
                  </a:cubicBezTo>
                  <a:cubicBezTo>
                    <a:pt x="1621" y="4578"/>
                    <a:pt x="1714" y="4616"/>
                    <a:pt x="1807" y="4649"/>
                  </a:cubicBezTo>
                  <a:cubicBezTo>
                    <a:pt x="1905" y="4687"/>
                    <a:pt x="2009" y="4726"/>
                    <a:pt x="2113" y="4753"/>
                  </a:cubicBezTo>
                  <a:cubicBezTo>
                    <a:pt x="2124" y="4758"/>
                    <a:pt x="2146" y="4758"/>
                    <a:pt x="2163" y="4769"/>
                  </a:cubicBezTo>
                  <a:cubicBezTo>
                    <a:pt x="2179" y="4775"/>
                    <a:pt x="2206" y="4780"/>
                    <a:pt x="2228" y="4786"/>
                  </a:cubicBezTo>
                  <a:lnTo>
                    <a:pt x="2245" y="4786"/>
                  </a:lnTo>
                  <a:cubicBezTo>
                    <a:pt x="2250" y="4786"/>
                    <a:pt x="2256" y="4786"/>
                    <a:pt x="2261" y="4797"/>
                  </a:cubicBezTo>
                  <a:lnTo>
                    <a:pt x="2272" y="4797"/>
                  </a:lnTo>
                  <a:cubicBezTo>
                    <a:pt x="2283" y="4797"/>
                    <a:pt x="2288" y="4802"/>
                    <a:pt x="2305" y="4802"/>
                  </a:cubicBezTo>
                  <a:lnTo>
                    <a:pt x="2403" y="4802"/>
                  </a:lnTo>
                  <a:cubicBezTo>
                    <a:pt x="2442" y="4802"/>
                    <a:pt x="2491" y="4802"/>
                    <a:pt x="2529" y="4797"/>
                  </a:cubicBezTo>
                  <a:lnTo>
                    <a:pt x="2551" y="4797"/>
                  </a:lnTo>
                  <a:cubicBezTo>
                    <a:pt x="2557" y="4797"/>
                    <a:pt x="2568" y="4786"/>
                    <a:pt x="2573" y="4786"/>
                  </a:cubicBezTo>
                  <a:lnTo>
                    <a:pt x="2628" y="4786"/>
                  </a:lnTo>
                  <a:cubicBezTo>
                    <a:pt x="2644" y="4797"/>
                    <a:pt x="2655" y="4830"/>
                    <a:pt x="2644" y="4851"/>
                  </a:cubicBezTo>
                  <a:lnTo>
                    <a:pt x="2655" y="4851"/>
                  </a:lnTo>
                  <a:cubicBezTo>
                    <a:pt x="2661" y="4852"/>
                    <a:pt x="2667" y="4852"/>
                    <a:pt x="2673" y="4852"/>
                  </a:cubicBezTo>
                  <a:cubicBezTo>
                    <a:pt x="2830" y="4852"/>
                    <a:pt x="2967" y="4784"/>
                    <a:pt x="3115" y="4731"/>
                  </a:cubicBezTo>
                  <a:cubicBezTo>
                    <a:pt x="3400" y="4589"/>
                    <a:pt x="3635" y="4364"/>
                    <a:pt x="3887" y="4167"/>
                  </a:cubicBezTo>
                  <a:cubicBezTo>
                    <a:pt x="4084" y="4008"/>
                    <a:pt x="4281" y="3822"/>
                    <a:pt x="4379" y="3576"/>
                  </a:cubicBezTo>
                  <a:cubicBezTo>
                    <a:pt x="4467" y="3390"/>
                    <a:pt x="4489" y="3105"/>
                    <a:pt x="4264" y="3007"/>
                  </a:cubicBezTo>
                  <a:cubicBezTo>
                    <a:pt x="4207" y="2985"/>
                    <a:pt x="4147" y="2977"/>
                    <a:pt x="4087" y="2977"/>
                  </a:cubicBezTo>
                  <a:cubicBezTo>
                    <a:pt x="3965" y="2977"/>
                    <a:pt x="3842" y="3012"/>
                    <a:pt x="3728" y="3045"/>
                  </a:cubicBezTo>
                  <a:cubicBezTo>
                    <a:pt x="3662" y="3062"/>
                    <a:pt x="3586" y="3089"/>
                    <a:pt x="3525" y="3127"/>
                  </a:cubicBezTo>
                  <a:cubicBezTo>
                    <a:pt x="3498" y="3144"/>
                    <a:pt x="3471" y="3171"/>
                    <a:pt x="3432" y="3187"/>
                  </a:cubicBezTo>
                  <a:cubicBezTo>
                    <a:pt x="3426" y="3192"/>
                    <a:pt x="3419" y="3194"/>
                    <a:pt x="3413" y="3194"/>
                  </a:cubicBezTo>
                  <a:cubicBezTo>
                    <a:pt x="3388" y="3194"/>
                    <a:pt x="3368" y="3164"/>
                    <a:pt x="3372" y="3138"/>
                  </a:cubicBezTo>
                  <a:cubicBezTo>
                    <a:pt x="3378" y="3089"/>
                    <a:pt x="3443" y="3078"/>
                    <a:pt x="3476" y="3051"/>
                  </a:cubicBezTo>
                  <a:cubicBezTo>
                    <a:pt x="3564" y="2974"/>
                    <a:pt x="3651" y="2897"/>
                    <a:pt x="3733" y="2815"/>
                  </a:cubicBezTo>
                  <a:lnTo>
                    <a:pt x="3799" y="2755"/>
                  </a:lnTo>
                  <a:cubicBezTo>
                    <a:pt x="3859" y="2689"/>
                    <a:pt x="3925" y="2618"/>
                    <a:pt x="3996" y="2542"/>
                  </a:cubicBezTo>
                  <a:cubicBezTo>
                    <a:pt x="4045" y="2487"/>
                    <a:pt x="4084" y="2443"/>
                    <a:pt x="4128" y="2377"/>
                  </a:cubicBezTo>
                  <a:cubicBezTo>
                    <a:pt x="4188" y="2295"/>
                    <a:pt x="4248" y="2208"/>
                    <a:pt x="4303" y="2120"/>
                  </a:cubicBezTo>
                  <a:cubicBezTo>
                    <a:pt x="4319" y="2093"/>
                    <a:pt x="4336" y="2065"/>
                    <a:pt x="4352" y="2038"/>
                  </a:cubicBezTo>
                  <a:lnTo>
                    <a:pt x="4374" y="1994"/>
                  </a:lnTo>
                  <a:cubicBezTo>
                    <a:pt x="4390" y="1956"/>
                    <a:pt x="4412" y="1907"/>
                    <a:pt x="4429" y="1868"/>
                  </a:cubicBezTo>
                  <a:cubicBezTo>
                    <a:pt x="4467" y="1764"/>
                    <a:pt x="4489" y="1660"/>
                    <a:pt x="4494" y="1567"/>
                  </a:cubicBezTo>
                  <a:cubicBezTo>
                    <a:pt x="4500" y="1419"/>
                    <a:pt x="4412" y="1255"/>
                    <a:pt x="4264" y="1244"/>
                  </a:cubicBezTo>
                  <a:cubicBezTo>
                    <a:pt x="4233" y="1240"/>
                    <a:pt x="4202" y="1238"/>
                    <a:pt x="4171" y="1238"/>
                  </a:cubicBezTo>
                  <a:cubicBezTo>
                    <a:pt x="4079" y="1238"/>
                    <a:pt x="3991" y="1257"/>
                    <a:pt x="3909" y="1294"/>
                  </a:cubicBezTo>
                  <a:cubicBezTo>
                    <a:pt x="3777" y="1354"/>
                    <a:pt x="3668" y="1447"/>
                    <a:pt x="3580" y="1567"/>
                  </a:cubicBezTo>
                  <a:cubicBezTo>
                    <a:pt x="3515" y="1649"/>
                    <a:pt x="3476" y="1737"/>
                    <a:pt x="3432" y="1825"/>
                  </a:cubicBezTo>
                  <a:cubicBezTo>
                    <a:pt x="3421" y="1857"/>
                    <a:pt x="3405" y="1885"/>
                    <a:pt x="3394" y="1923"/>
                  </a:cubicBezTo>
                  <a:cubicBezTo>
                    <a:pt x="3389" y="1934"/>
                    <a:pt x="3372" y="1939"/>
                    <a:pt x="3367" y="1950"/>
                  </a:cubicBezTo>
                  <a:cubicBezTo>
                    <a:pt x="3364" y="1951"/>
                    <a:pt x="3362" y="1951"/>
                    <a:pt x="3359" y="1951"/>
                  </a:cubicBezTo>
                  <a:cubicBezTo>
                    <a:pt x="3320" y="1951"/>
                    <a:pt x="3297" y="1910"/>
                    <a:pt x="3312" y="1874"/>
                  </a:cubicBezTo>
                  <a:cubicBezTo>
                    <a:pt x="3317" y="1792"/>
                    <a:pt x="3317" y="1715"/>
                    <a:pt x="3317" y="1633"/>
                  </a:cubicBezTo>
                  <a:cubicBezTo>
                    <a:pt x="3323" y="1474"/>
                    <a:pt x="3323" y="1326"/>
                    <a:pt x="3312" y="1168"/>
                  </a:cubicBezTo>
                  <a:cubicBezTo>
                    <a:pt x="3285" y="828"/>
                    <a:pt x="3241" y="445"/>
                    <a:pt x="2995" y="188"/>
                  </a:cubicBezTo>
                  <a:cubicBezTo>
                    <a:pt x="2881" y="63"/>
                    <a:pt x="2721" y="0"/>
                    <a:pt x="2558" y="0"/>
                  </a:cubicBezTo>
                  <a:close/>
                </a:path>
              </a:pathLst>
            </a:custGeom>
            <a:solidFill>
              <a:srgbClr val="F5B8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00" name="Google Shape;4200;p29"/>
            <p:cNvSpPr/>
            <p:nvPr/>
          </p:nvSpPr>
          <p:spPr>
            <a:xfrm>
              <a:off x="1524150" y="2502225"/>
              <a:ext cx="21625" cy="7825"/>
            </a:xfrm>
            <a:custGeom>
              <a:avLst/>
              <a:gdLst/>
              <a:ahLst/>
              <a:cxnLst/>
              <a:rect l="l" t="t" r="r" b="b"/>
              <a:pathLst>
                <a:path w="865" h="313" extrusionOk="0">
                  <a:moveTo>
                    <a:pt x="478" y="0"/>
                  </a:moveTo>
                  <a:cubicBezTo>
                    <a:pt x="373" y="0"/>
                    <a:pt x="271" y="17"/>
                    <a:pt x="175" y="53"/>
                  </a:cubicBezTo>
                  <a:lnTo>
                    <a:pt x="33" y="135"/>
                  </a:lnTo>
                  <a:cubicBezTo>
                    <a:pt x="27" y="146"/>
                    <a:pt x="27" y="152"/>
                    <a:pt x="27" y="152"/>
                  </a:cubicBezTo>
                  <a:cubicBezTo>
                    <a:pt x="0" y="288"/>
                    <a:pt x="224" y="294"/>
                    <a:pt x="312" y="310"/>
                  </a:cubicBezTo>
                  <a:cubicBezTo>
                    <a:pt x="335" y="311"/>
                    <a:pt x="358" y="312"/>
                    <a:pt x="382" y="312"/>
                  </a:cubicBezTo>
                  <a:cubicBezTo>
                    <a:pt x="473" y="312"/>
                    <a:pt x="570" y="302"/>
                    <a:pt x="657" y="272"/>
                  </a:cubicBezTo>
                  <a:cubicBezTo>
                    <a:pt x="712" y="245"/>
                    <a:pt x="865" y="173"/>
                    <a:pt x="810" y="97"/>
                  </a:cubicBezTo>
                  <a:cubicBezTo>
                    <a:pt x="794" y="69"/>
                    <a:pt x="755" y="69"/>
                    <a:pt x="744" y="42"/>
                  </a:cubicBezTo>
                  <a:cubicBezTo>
                    <a:pt x="742" y="43"/>
                    <a:pt x="740" y="43"/>
                    <a:pt x="738" y="43"/>
                  </a:cubicBezTo>
                  <a:cubicBezTo>
                    <a:pt x="719" y="43"/>
                    <a:pt x="699" y="20"/>
                    <a:pt x="684" y="20"/>
                  </a:cubicBezTo>
                  <a:cubicBezTo>
                    <a:pt x="615" y="7"/>
                    <a:pt x="546" y="0"/>
                    <a:pt x="478" y="0"/>
                  </a:cubicBezTo>
                  <a:close/>
                </a:path>
              </a:pathLst>
            </a:custGeom>
            <a:solidFill>
              <a:srgbClr val="E763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01" name="Google Shape;4201;p29"/>
            <p:cNvSpPr/>
            <p:nvPr/>
          </p:nvSpPr>
          <p:spPr>
            <a:xfrm>
              <a:off x="1477750" y="2424275"/>
              <a:ext cx="112500" cy="121300"/>
            </a:xfrm>
            <a:custGeom>
              <a:avLst/>
              <a:gdLst/>
              <a:ahLst/>
              <a:cxnLst/>
              <a:rect l="l" t="t" r="r" b="b"/>
              <a:pathLst>
                <a:path w="4500" h="4852" extrusionOk="0">
                  <a:moveTo>
                    <a:pt x="2327" y="3023"/>
                  </a:moveTo>
                  <a:cubicBezTo>
                    <a:pt x="2381" y="3023"/>
                    <a:pt x="2436" y="3029"/>
                    <a:pt x="2496" y="3034"/>
                  </a:cubicBezTo>
                  <a:cubicBezTo>
                    <a:pt x="2540" y="3045"/>
                    <a:pt x="2584" y="3051"/>
                    <a:pt x="2622" y="3083"/>
                  </a:cubicBezTo>
                  <a:cubicBezTo>
                    <a:pt x="2787" y="3127"/>
                    <a:pt x="2819" y="3291"/>
                    <a:pt x="2683" y="3401"/>
                  </a:cubicBezTo>
                  <a:cubicBezTo>
                    <a:pt x="2557" y="3499"/>
                    <a:pt x="2387" y="3516"/>
                    <a:pt x="2239" y="3516"/>
                  </a:cubicBezTo>
                  <a:cubicBezTo>
                    <a:pt x="2102" y="3510"/>
                    <a:pt x="1883" y="3499"/>
                    <a:pt x="1807" y="3357"/>
                  </a:cubicBezTo>
                  <a:cubicBezTo>
                    <a:pt x="1785" y="3308"/>
                    <a:pt x="1779" y="3248"/>
                    <a:pt x="1812" y="3198"/>
                  </a:cubicBezTo>
                  <a:cubicBezTo>
                    <a:pt x="1840" y="3166"/>
                    <a:pt x="1889" y="3144"/>
                    <a:pt x="1922" y="3127"/>
                  </a:cubicBezTo>
                  <a:cubicBezTo>
                    <a:pt x="2048" y="3051"/>
                    <a:pt x="2190" y="3023"/>
                    <a:pt x="2327" y="3023"/>
                  </a:cubicBezTo>
                  <a:close/>
                  <a:moveTo>
                    <a:pt x="2558" y="0"/>
                  </a:moveTo>
                  <a:cubicBezTo>
                    <a:pt x="2501" y="0"/>
                    <a:pt x="2443" y="8"/>
                    <a:pt x="2387" y="24"/>
                  </a:cubicBezTo>
                  <a:cubicBezTo>
                    <a:pt x="2360" y="35"/>
                    <a:pt x="2332" y="46"/>
                    <a:pt x="2305" y="62"/>
                  </a:cubicBezTo>
                  <a:cubicBezTo>
                    <a:pt x="2277" y="73"/>
                    <a:pt x="2256" y="95"/>
                    <a:pt x="2228" y="117"/>
                  </a:cubicBezTo>
                  <a:cubicBezTo>
                    <a:pt x="2091" y="237"/>
                    <a:pt x="2026" y="451"/>
                    <a:pt x="2031" y="642"/>
                  </a:cubicBezTo>
                  <a:cubicBezTo>
                    <a:pt x="2031" y="861"/>
                    <a:pt x="2059" y="1075"/>
                    <a:pt x="2102" y="1283"/>
                  </a:cubicBezTo>
                  <a:cubicBezTo>
                    <a:pt x="2130" y="1419"/>
                    <a:pt x="2163" y="1551"/>
                    <a:pt x="2190" y="1688"/>
                  </a:cubicBezTo>
                  <a:cubicBezTo>
                    <a:pt x="2195" y="1737"/>
                    <a:pt x="2253" y="1902"/>
                    <a:pt x="2176" y="1902"/>
                  </a:cubicBezTo>
                  <a:cubicBezTo>
                    <a:pt x="2168" y="1902"/>
                    <a:pt x="2158" y="1900"/>
                    <a:pt x="2146" y="1896"/>
                  </a:cubicBezTo>
                  <a:cubicBezTo>
                    <a:pt x="2113" y="1874"/>
                    <a:pt x="2097" y="1830"/>
                    <a:pt x="2080" y="1797"/>
                  </a:cubicBezTo>
                  <a:cubicBezTo>
                    <a:pt x="2026" y="1710"/>
                    <a:pt x="1976" y="1622"/>
                    <a:pt x="1927" y="1529"/>
                  </a:cubicBezTo>
                  <a:cubicBezTo>
                    <a:pt x="1763" y="1266"/>
                    <a:pt x="1593" y="943"/>
                    <a:pt x="1287" y="845"/>
                  </a:cubicBezTo>
                  <a:cubicBezTo>
                    <a:pt x="1251" y="837"/>
                    <a:pt x="1218" y="832"/>
                    <a:pt x="1187" y="832"/>
                  </a:cubicBezTo>
                  <a:cubicBezTo>
                    <a:pt x="1155" y="832"/>
                    <a:pt x="1125" y="837"/>
                    <a:pt x="1095" y="845"/>
                  </a:cubicBezTo>
                  <a:cubicBezTo>
                    <a:pt x="1062" y="856"/>
                    <a:pt x="1035" y="872"/>
                    <a:pt x="1008" y="894"/>
                  </a:cubicBezTo>
                  <a:cubicBezTo>
                    <a:pt x="991" y="899"/>
                    <a:pt x="980" y="916"/>
                    <a:pt x="964" y="921"/>
                  </a:cubicBezTo>
                  <a:cubicBezTo>
                    <a:pt x="876" y="993"/>
                    <a:pt x="811" y="1091"/>
                    <a:pt x="772" y="1195"/>
                  </a:cubicBezTo>
                  <a:cubicBezTo>
                    <a:pt x="712" y="1348"/>
                    <a:pt x="696" y="1513"/>
                    <a:pt x="696" y="1666"/>
                  </a:cubicBezTo>
                  <a:cubicBezTo>
                    <a:pt x="690" y="1912"/>
                    <a:pt x="750" y="2153"/>
                    <a:pt x="871" y="2366"/>
                  </a:cubicBezTo>
                  <a:cubicBezTo>
                    <a:pt x="936" y="2498"/>
                    <a:pt x="1019" y="2624"/>
                    <a:pt x="1095" y="2750"/>
                  </a:cubicBezTo>
                  <a:lnTo>
                    <a:pt x="1177" y="2870"/>
                  </a:lnTo>
                  <a:lnTo>
                    <a:pt x="1259" y="2996"/>
                  </a:lnTo>
                  <a:cubicBezTo>
                    <a:pt x="1281" y="3026"/>
                    <a:pt x="1255" y="3066"/>
                    <a:pt x="1225" y="3066"/>
                  </a:cubicBezTo>
                  <a:cubicBezTo>
                    <a:pt x="1216" y="3066"/>
                    <a:pt x="1207" y="3063"/>
                    <a:pt x="1199" y="3056"/>
                  </a:cubicBezTo>
                  <a:cubicBezTo>
                    <a:pt x="986" y="2865"/>
                    <a:pt x="586" y="2476"/>
                    <a:pt x="302" y="2476"/>
                  </a:cubicBezTo>
                  <a:cubicBezTo>
                    <a:pt x="66" y="2498"/>
                    <a:pt x="0" y="2646"/>
                    <a:pt x="22" y="2870"/>
                  </a:cubicBezTo>
                  <a:cubicBezTo>
                    <a:pt x="28" y="2941"/>
                    <a:pt x="39" y="3001"/>
                    <a:pt x="55" y="3073"/>
                  </a:cubicBezTo>
                  <a:cubicBezTo>
                    <a:pt x="66" y="3138"/>
                    <a:pt x="88" y="3198"/>
                    <a:pt x="110" y="3259"/>
                  </a:cubicBezTo>
                  <a:cubicBezTo>
                    <a:pt x="121" y="3302"/>
                    <a:pt x="143" y="3346"/>
                    <a:pt x="165" y="3385"/>
                  </a:cubicBezTo>
                  <a:cubicBezTo>
                    <a:pt x="203" y="3461"/>
                    <a:pt x="252" y="3543"/>
                    <a:pt x="307" y="3614"/>
                  </a:cubicBezTo>
                  <a:cubicBezTo>
                    <a:pt x="334" y="3658"/>
                    <a:pt x="362" y="3691"/>
                    <a:pt x="395" y="3735"/>
                  </a:cubicBezTo>
                  <a:cubicBezTo>
                    <a:pt x="416" y="3762"/>
                    <a:pt x="438" y="3784"/>
                    <a:pt x="455" y="3806"/>
                  </a:cubicBezTo>
                  <a:cubicBezTo>
                    <a:pt x="504" y="3855"/>
                    <a:pt x="548" y="3910"/>
                    <a:pt x="592" y="3959"/>
                  </a:cubicBezTo>
                  <a:cubicBezTo>
                    <a:pt x="701" y="4069"/>
                    <a:pt x="827" y="4173"/>
                    <a:pt x="947" y="4255"/>
                  </a:cubicBezTo>
                  <a:cubicBezTo>
                    <a:pt x="991" y="4282"/>
                    <a:pt x="1035" y="4310"/>
                    <a:pt x="1073" y="4331"/>
                  </a:cubicBezTo>
                  <a:cubicBezTo>
                    <a:pt x="1139" y="4370"/>
                    <a:pt x="1205" y="4403"/>
                    <a:pt x="1265" y="4430"/>
                  </a:cubicBezTo>
                  <a:cubicBezTo>
                    <a:pt x="1352" y="4474"/>
                    <a:pt x="1440" y="4507"/>
                    <a:pt x="1533" y="4539"/>
                  </a:cubicBezTo>
                  <a:cubicBezTo>
                    <a:pt x="1621" y="4578"/>
                    <a:pt x="1714" y="4616"/>
                    <a:pt x="1807" y="4649"/>
                  </a:cubicBezTo>
                  <a:cubicBezTo>
                    <a:pt x="1905" y="4687"/>
                    <a:pt x="2009" y="4726"/>
                    <a:pt x="2113" y="4753"/>
                  </a:cubicBezTo>
                  <a:cubicBezTo>
                    <a:pt x="2124" y="4758"/>
                    <a:pt x="2146" y="4758"/>
                    <a:pt x="2163" y="4769"/>
                  </a:cubicBezTo>
                  <a:cubicBezTo>
                    <a:pt x="2179" y="4775"/>
                    <a:pt x="2206" y="4780"/>
                    <a:pt x="2228" y="4786"/>
                  </a:cubicBezTo>
                  <a:lnTo>
                    <a:pt x="2245" y="4786"/>
                  </a:lnTo>
                  <a:cubicBezTo>
                    <a:pt x="2250" y="4786"/>
                    <a:pt x="2256" y="4786"/>
                    <a:pt x="2261" y="4797"/>
                  </a:cubicBezTo>
                  <a:lnTo>
                    <a:pt x="2272" y="4797"/>
                  </a:lnTo>
                  <a:cubicBezTo>
                    <a:pt x="2283" y="4797"/>
                    <a:pt x="2288" y="4802"/>
                    <a:pt x="2305" y="4802"/>
                  </a:cubicBezTo>
                  <a:lnTo>
                    <a:pt x="2403" y="4802"/>
                  </a:lnTo>
                  <a:cubicBezTo>
                    <a:pt x="2442" y="4802"/>
                    <a:pt x="2491" y="4802"/>
                    <a:pt x="2529" y="4797"/>
                  </a:cubicBezTo>
                  <a:lnTo>
                    <a:pt x="2551" y="4797"/>
                  </a:lnTo>
                  <a:cubicBezTo>
                    <a:pt x="2557" y="4797"/>
                    <a:pt x="2568" y="4786"/>
                    <a:pt x="2573" y="4786"/>
                  </a:cubicBezTo>
                  <a:lnTo>
                    <a:pt x="2628" y="4786"/>
                  </a:lnTo>
                  <a:cubicBezTo>
                    <a:pt x="2644" y="4797"/>
                    <a:pt x="2655" y="4830"/>
                    <a:pt x="2644" y="4851"/>
                  </a:cubicBezTo>
                  <a:lnTo>
                    <a:pt x="2655" y="4851"/>
                  </a:lnTo>
                  <a:cubicBezTo>
                    <a:pt x="2661" y="4852"/>
                    <a:pt x="2667" y="4852"/>
                    <a:pt x="2673" y="4852"/>
                  </a:cubicBezTo>
                  <a:cubicBezTo>
                    <a:pt x="2830" y="4852"/>
                    <a:pt x="2967" y="4784"/>
                    <a:pt x="3115" y="4731"/>
                  </a:cubicBezTo>
                  <a:cubicBezTo>
                    <a:pt x="3400" y="4589"/>
                    <a:pt x="3635" y="4364"/>
                    <a:pt x="3887" y="4167"/>
                  </a:cubicBezTo>
                  <a:cubicBezTo>
                    <a:pt x="4084" y="4008"/>
                    <a:pt x="4281" y="3822"/>
                    <a:pt x="4379" y="3576"/>
                  </a:cubicBezTo>
                  <a:cubicBezTo>
                    <a:pt x="4467" y="3390"/>
                    <a:pt x="4489" y="3105"/>
                    <a:pt x="4264" y="3007"/>
                  </a:cubicBezTo>
                  <a:cubicBezTo>
                    <a:pt x="4207" y="2985"/>
                    <a:pt x="4147" y="2977"/>
                    <a:pt x="4087" y="2977"/>
                  </a:cubicBezTo>
                  <a:cubicBezTo>
                    <a:pt x="3965" y="2977"/>
                    <a:pt x="3842" y="3012"/>
                    <a:pt x="3728" y="3045"/>
                  </a:cubicBezTo>
                  <a:cubicBezTo>
                    <a:pt x="3662" y="3062"/>
                    <a:pt x="3586" y="3089"/>
                    <a:pt x="3525" y="3127"/>
                  </a:cubicBezTo>
                  <a:cubicBezTo>
                    <a:pt x="3498" y="3144"/>
                    <a:pt x="3471" y="3171"/>
                    <a:pt x="3432" y="3187"/>
                  </a:cubicBezTo>
                  <a:cubicBezTo>
                    <a:pt x="3426" y="3192"/>
                    <a:pt x="3419" y="3194"/>
                    <a:pt x="3413" y="3194"/>
                  </a:cubicBezTo>
                  <a:cubicBezTo>
                    <a:pt x="3388" y="3194"/>
                    <a:pt x="3368" y="3164"/>
                    <a:pt x="3372" y="3138"/>
                  </a:cubicBezTo>
                  <a:cubicBezTo>
                    <a:pt x="3378" y="3089"/>
                    <a:pt x="3443" y="3078"/>
                    <a:pt x="3476" y="3051"/>
                  </a:cubicBezTo>
                  <a:cubicBezTo>
                    <a:pt x="3564" y="2974"/>
                    <a:pt x="3651" y="2897"/>
                    <a:pt x="3733" y="2815"/>
                  </a:cubicBezTo>
                  <a:lnTo>
                    <a:pt x="3799" y="2755"/>
                  </a:lnTo>
                  <a:cubicBezTo>
                    <a:pt x="3859" y="2689"/>
                    <a:pt x="3925" y="2618"/>
                    <a:pt x="3996" y="2542"/>
                  </a:cubicBezTo>
                  <a:cubicBezTo>
                    <a:pt x="4045" y="2487"/>
                    <a:pt x="4084" y="2443"/>
                    <a:pt x="4128" y="2377"/>
                  </a:cubicBezTo>
                  <a:cubicBezTo>
                    <a:pt x="4188" y="2295"/>
                    <a:pt x="4248" y="2208"/>
                    <a:pt x="4303" y="2120"/>
                  </a:cubicBezTo>
                  <a:cubicBezTo>
                    <a:pt x="4319" y="2093"/>
                    <a:pt x="4336" y="2065"/>
                    <a:pt x="4352" y="2038"/>
                  </a:cubicBezTo>
                  <a:lnTo>
                    <a:pt x="4374" y="1994"/>
                  </a:lnTo>
                  <a:cubicBezTo>
                    <a:pt x="4390" y="1956"/>
                    <a:pt x="4412" y="1907"/>
                    <a:pt x="4429" y="1868"/>
                  </a:cubicBezTo>
                  <a:cubicBezTo>
                    <a:pt x="4467" y="1764"/>
                    <a:pt x="4489" y="1660"/>
                    <a:pt x="4494" y="1567"/>
                  </a:cubicBezTo>
                  <a:cubicBezTo>
                    <a:pt x="4500" y="1419"/>
                    <a:pt x="4412" y="1255"/>
                    <a:pt x="4264" y="1244"/>
                  </a:cubicBezTo>
                  <a:cubicBezTo>
                    <a:pt x="4233" y="1240"/>
                    <a:pt x="4202" y="1238"/>
                    <a:pt x="4171" y="1238"/>
                  </a:cubicBezTo>
                  <a:cubicBezTo>
                    <a:pt x="4079" y="1238"/>
                    <a:pt x="3991" y="1257"/>
                    <a:pt x="3909" y="1294"/>
                  </a:cubicBezTo>
                  <a:cubicBezTo>
                    <a:pt x="3777" y="1354"/>
                    <a:pt x="3668" y="1447"/>
                    <a:pt x="3580" y="1567"/>
                  </a:cubicBezTo>
                  <a:cubicBezTo>
                    <a:pt x="3515" y="1649"/>
                    <a:pt x="3476" y="1737"/>
                    <a:pt x="3432" y="1825"/>
                  </a:cubicBezTo>
                  <a:cubicBezTo>
                    <a:pt x="3421" y="1857"/>
                    <a:pt x="3405" y="1885"/>
                    <a:pt x="3394" y="1923"/>
                  </a:cubicBezTo>
                  <a:cubicBezTo>
                    <a:pt x="3389" y="1934"/>
                    <a:pt x="3372" y="1939"/>
                    <a:pt x="3367" y="1950"/>
                  </a:cubicBezTo>
                  <a:cubicBezTo>
                    <a:pt x="3364" y="1951"/>
                    <a:pt x="3362" y="1951"/>
                    <a:pt x="3359" y="1951"/>
                  </a:cubicBezTo>
                  <a:cubicBezTo>
                    <a:pt x="3320" y="1951"/>
                    <a:pt x="3297" y="1910"/>
                    <a:pt x="3312" y="1874"/>
                  </a:cubicBezTo>
                  <a:cubicBezTo>
                    <a:pt x="3317" y="1792"/>
                    <a:pt x="3317" y="1715"/>
                    <a:pt x="3317" y="1633"/>
                  </a:cubicBezTo>
                  <a:cubicBezTo>
                    <a:pt x="3323" y="1474"/>
                    <a:pt x="3323" y="1326"/>
                    <a:pt x="3312" y="1168"/>
                  </a:cubicBezTo>
                  <a:cubicBezTo>
                    <a:pt x="3285" y="828"/>
                    <a:pt x="3241" y="445"/>
                    <a:pt x="2995" y="188"/>
                  </a:cubicBezTo>
                  <a:cubicBezTo>
                    <a:pt x="2881" y="63"/>
                    <a:pt x="2721" y="0"/>
                    <a:pt x="255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02" name="Google Shape;4202;p29"/>
            <p:cNvSpPr/>
            <p:nvPr/>
          </p:nvSpPr>
          <p:spPr>
            <a:xfrm>
              <a:off x="1524150" y="2502225"/>
              <a:ext cx="21625" cy="7825"/>
            </a:xfrm>
            <a:custGeom>
              <a:avLst/>
              <a:gdLst/>
              <a:ahLst/>
              <a:cxnLst/>
              <a:rect l="l" t="t" r="r" b="b"/>
              <a:pathLst>
                <a:path w="865" h="313" extrusionOk="0">
                  <a:moveTo>
                    <a:pt x="478" y="0"/>
                  </a:moveTo>
                  <a:cubicBezTo>
                    <a:pt x="373" y="0"/>
                    <a:pt x="271" y="17"/>
                    <a:pt x="175" y="53"/>
                  </a:cubicBezTo>
                  <a:lnTo>
                    <a:pt x="33" y="135"/>
                  </a:lnTo>
                  <a:cubicBezTo>
                    <a:pt x="27" y="146"/>
                    <a:pt x="27" y="152"/>
                    <a:pt x="27" y="152"/>
                  </a:cubicBezTo>
                  <a:cubicBezTo>
                    <a:pt x="0" y="288"/>
                    <a:pt x="224" y="294"/>
                    <a:pt x="312" y="310"/>
                  </a:cubicBezTo>
                  <a:cubicBezTo>
                    <a:pt x="335" y="311"/>
                    <a:pt x="358" y="312"/>
                    <a:pt x="382" y="312"/>
                  </a:cubicBezTo>
                  <a:cubicBezTo>
                    <a:pt x="473" y="312"/>
                    <a:pt x="570" y="302"/>
                    <a:pt x="657" y="272"/>
                  </a:cubicBezTo>
                  <a:cubicBezTo>
                    <a:pt x="712" y="245"/>
                    <a:pt x="865" y="173"/>
                    <a:pt x="810" y="97"/>
                  </a:cubicBezTo>
                  <a:cubicBezTo>
                    <a:pt x="794" y="69"/>
                    <a:pt x="755" y="69"/>
                    <a:pt x="744" y="42"/>
                  </a:cubicBezTo>
                  <a:cubicBezTo>
                    <a:pt x="742" y="43"/>
                    <a:pt x="740" y="43"/>
                    <a:pt x="738" y="43"/>
                  </a:cubicBezTo>
                  <a:cubicBezTo>
                    <a:pt x="719" y="43"/>
                    <a:pt x="699" y="20"/>
                    <a:pt x="684" y="20"/>
                  </a:cubicBezTo>
                  <a:cubicBezTo>
                    <a:pt x="615" y="7"/>
                    <a:pt x="546" y="0"/>
                    <a:pt x="478" y="0"/>
                  </a:cubicBezTo>
                  <a:close/>
                </a:path>
              </a:pathLst>
            </a:custGeom>
            <a:solidFill>
              <a:srgbClr val="F9C7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03" name="Google Shape;4203;p29"/>
            <p:cNvSpPr/>
            <p:nvPr/>
          </p:nvSpPr>
          <p:spPr>
            <a:xfrm>
              <a:off x="1524150" y="2502225"/>
              <a:ext cx="21625" cy="7825"/>
            </a:xfrm>
            <a:custGeom>
              <a:avLst/>
              <a:gdLst/>
              <a:ahLst/>
              <a:cxnLst/>
              <a:rect l="l" t="t" r="r" b="b"/>
              <a:pathLst>
                <a:path w="865" h="313" extrusionOk="0">
                  <a:moveTo>
                    <a:pt x="478" y="0"/>
                  </a:moveTo>
                  <a:cubicBezTo>
                    <a:pt x="373" y="0"/>
                    <a:pt x="271" y="17"/>
                    <a:pt x="175" y="53"/>
                  </a:cubicBezTo>
                  <a:lnTo>
                    <a:pt x="33" y="135"/>
                  </a:lnTo>
                  <a:cubicBezTo>
                    <a:pt x="27" y="146"/>
                    <a:pt x="27" y="152"/>
                    <a:pt x="27" y="152"/>
                  </a:cubicBezTo>
                  <a:cubicBezTo>
                    <a:pt x="0" y="288"/>
                    <a:pt x="224" y="294"/>
                    <a:pt x="312" y="310"/>
                  </a:cubicBezTo>
                  <a:cubicBezTo>
                    <a:pt x="335" y="311"/>
                    <a:pt x="358" y="312"/>
                    <a:pt x="382" y="312"/>
                  </a:cubicBezTo>
                  <a:cubicBezTo>
                    <a:pt x="473" y="312"/>
                    <a:pt x="570" y="302"/>
                    <a:pt x="657" y="272"/>
                  </a:cubicBezTo>
                  <a:cubicBezTo>
                    <a:pt x="712" y="245"/>
                    <a:pt x="865" y="173"/>
                    <a:pt x="810" y="97"/>
                  </a:cubicBezTo>
                  <a:cubicBezTo>
                    <a:pt x="794" y="69"/>
                    <a:pt x="755" y="69"/>
                    <a:pt x="744" y="42"/>
                  </a:cubicBezTo>
                  <a:cubicBezTo>
                    <a:pt x="742" y="43"/>
                    <a:pt x="740" y="43"/>
                    <a:pt x="738" y="43"/>
                  </a:cubicBezTo>
                  <a:cubicBezTo>
                    <a:pt x="719" y="43"/>
                    <a:pt x="699" y="20"/>
                    <a:pt x="684" y="20"/>
                  </a:cubicBezTo>
                  <a:cubicBezTo>
                    <a:pt x="615" y="7"/>
                    <a:pt x="546" y="0"/>
                    <a:pt x="478" y="0"/>
                  </a:cubicBezTo>
                  <a:close/>
                </a:path>
              </a:pathLst>
            </a:custGeom>
            <a:solidFill>
              <a:srgbClr val="FDF9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04" name="Google Shape;4204;p29"/>
            <p:cNvSpPr/>
            <p:nvPr/>
          </p:nvSpPr>
          <p:spPr>
            <a:xfrm>
              <a:off x="1533450" y="2544175"/>
              <a:ext cx="32725" cy="203925"/>
            </a:xfrm>
            <a:custGeom>
              <a:avLst/>
              <a:gdLst/>
              <a:ahLst/>
              <a:cxnLst/>
              <a:rect l="l" t="t" r="r" b="b"/>
              <a:pathLst>
                <a:path w="1309" h="8157" extrusionOk="0">
                  <a:moveTo>
                    <a:pt x="0" y="1"/>
                  </a:moveTo>
                  <a:lnTo>
                    <a:pt x="0" y="94"/>
                  </a:lnTo>
                  <a:lnTo>
                    <a:pt x="0" y="690"/>
                  </a:lnTo>
                  <a:cubicBezTo>
                    <a:pt x="6" y="1604"/>
                    <a:pt x="77" y="2519"/>
                    <a:pt x="159" y="3433"/>
                  </a:cubicBezTo>
                  <a:cubicBezTo>
                    <a:pt x="181" y="3652"/>
                    <a:pt x="203" y="3876"/>
                    <a:pt x="225" y="4106"/>
                  </a:cubicBezTo>
                  <a:cubicBezTo>
                    <a:pt x="236" y="4177"/>
                    <a:pt x="247" y="4259"/>
                    <a:pt x="252" y="4336"/>
                  </a:cubicBezTo>
                  <a:lnTo>
                    <a:pt x="252" y="4363"/>
                  </a:lnTo>
                  <a:cubicBezTo>
                    <a:pt x="263" y="4451"/>
                    <a:pt x="274" y="4544"/>
                    <a:pt x="290" y="4631"/>
                  </a:cubicBezTo>
                  <a:cubicBezTo>
                    <a:pt x="296" y="4664"/>
                    <a:pt x="296" y="4697"/>
                    <a:pt x="301" y="4724"/>
                  </a:cubicBezTo>
                  <a:lnTo>
                    <a:pt x="301" y="4741"/>
                  </a:lnTo>
                  <a:cubicBezTo>
                    <a:pt x="312" y="4768"/>
                    <a:pt x="312" y="4790"/>
                    <a:pt x="318" y="4817"/>
                  </a:cubicBezTo>
                  <a:cubicBezTo>
                    <a:pt x="372" y="5179"/>
                    <a:pt x="438" y="5540"/>
                    <a:pt x="531" y="5896"/>
                  </a:cubicBezTo>
                  <a:cubicBezTo>
                    <a:pt x="679" y="6498"/>
                    <a:pt x="821" y="7116"/>
                    <a:pt x="1029" y="7697"/>
                  </a:cubicBezTo>
                  <a:cubicBezTo>
                    <a:pt x="1089" y="7844"/>
                    <a:pt x="1150" y="8003"/>
                    <a:pt x="1215" y="8156"/>
                  </a:cubicBezTo>
                  <a:lnTo>
                    <a:pt x="1308" y="8156"/>
                  </a:lnTo>
                  <a:cubicBezTo>
                    <a:pt x="1254" y="8025"/>
                    <a:pt x="1199" y="7888"/>
                    <a:pt x="1161" y="7746"/>
                  </a:cubicBezTo>
                  <a:cubicBezTo>
                    <a:pt x="1139" y="7680"/>
                    <a:pt x="1111" y="7614"/>
                    <a:pt x="1089" y="7554"/>
                  </a:cubicBezTo>
                  <a:cubicBezTo>
                    <a:pt x="953" y="7122"/>
                    <a:pt x="838" y="6678"/>
                    <a:pt x="728" y="6241"/>
                  </a:cubicBezTo>
                  <a:cubicBezTo>
                    <a:pt x="619" y="5808"/>
                    <a:pt x="515" y="5381"/>
                    <a:pt x="449" y="4943"/>
                  </a:cubicBezTo>
                  <a:cubicBezTo>
                    <a:pt x="438" y="4900"/>
                    <a:pt x="433" y="4845"/>
                    <a:pt x="427" y="4796"/>
                  </a:cubicBezTo>
                  <a:cubicBezTo>
                    <a:pt x="422" y="4779"/>
                    <a:pt x="422" y="4774"/>
                    <a:pt x="422" y="4763"/>
                  </a:cubicBezTo>
                  <a:cubicBezTo>
                    <a:pt x="411" y="4724"/>
                    <a:pt x="411" y="4697"/>
                    <a:pt x="405" y="4664"/>
                  </a:cubicBezTo>
                  <a:lnTo>
                    <a:pt x="405" y="4659"/>
                  </a:lnTo>
                  <a:cubicBezTo>
                    <a:pt x="400" y="4609"/>
                    <a:pt x="394" y="4571"/>
                    <a:pt x="383" y="4522"/>
                  </a:cubicBezTo>
                  <a:cubicBezTo>
                    <a:pt x="378" y="4489"/>
                    <a:pt x="378" y="4445"/>
                    <a:pt x="372" y="4412"/>
                  </a:cubicBezTo>
                  <a:cubicBezTo>
                    <a:pt x="367" y="4380"/>
                    <a:pt x="367" y="4341"/>
                    <a:pt x="356" y="4308"/>
                  </a:cubicBezTo>
                  <a:lnTo>
                    <a:pt x="356" y="4303"/>
                  </a:lnTo>
                  <a:cubicBezTo>
                    <a:pt x="351" y="4297"/>
                    <a:pt x="351" y="4281"/>
                    <a:pt x="351" y="4276"/>
                  </a:cubicBezTo>
                  <a:cubicBezTo>
                    <a:pt x="345" y="4221"/>
                    <a:pt x="340" y="4161"/>
                    <a:pt x="329" y="4106"/>
                  </a:cubicBezTo>
                  <a:cubicBezTo>
                    <a:pt x="274" y="3641"/>
                    <a:pt x="236" y="3175"/>
                    <a:pt x="203" y="2710"/>
                  </a:cubicBezTo>
                  <a:cubicBezTo>
                    <a:pt x="153" y="2097"/>
                    <a:pt x="110" y="1484"/>
                    <a:pt x="104" y="876"/>
                  </a:cubicBezTo>
                  <a:cubicBezTo>
                    <a:pt x="99" y="674"/>
                    <a:pt x="99" y="477"/>
                    <a:pt x="99" y="280"/>
                  </a:cubicBezTo>
                  <a:lnTo>
                    <a:pt x="99" y="99"/>
                  </a:lnTo>
                  <a:lnTo>
                    <a:pt x="99" y="12"/>
                  </a:lnTo>
                  <a:lnTo>
                    <a:pt x="77" y="12"/>
                  </a:lnTo>
                  <a:cubicBezTo>
                    <a:pt x="55" y="6"/>
                    <a:pt x="39" y="6"/>
                    <a:pt x="17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05" name="Google Shape;4205;p29"/>
            <p:cNvSpPr/>
            <p:nvPr/>
          </p:nvSpPr>
          <p:spPr>
            <a:xfrm>
              <a:off x="1541375" y="2544325"/>
              <a:ext cx="36975" cy="203775"/>
            </a:xfrm>
            <a:custGeom>
              <a:avLst/>
              <a:gdLst/>
              <a:ahLst/>
              <a:cxnLst/>
              <a:rect l="l" t="t" r="r" b="b"/>
              <a:pathLst>
                <a:path w="1479" h="8151" extrusionOk="0">
                  <a:moveTo>
                    <a:pt x="23" y="0"/>
                  </a:moveTo>
                  <a:cubicBezTo>
                    <a:pt x="23" y="49"/>
                    <a:pt x="12" y="104"/>
                    <a:pt x="12" y="148"/>
                  </a:cubicBezTo>
                  <a:lnTo>
                    <a:pt x="12" y="246"/>
                  </a:lnTo>
                  <a:cubicBezTo>
                    <a:pt x="1" y="1144"/>
                    <a:pt x="55" y="2047"/>
                    <a:pt x="116" y="2939"/>
                  </a:cubicBezTo>
                  <a:lnTo>
                    <a:pt x="138" y="3169"/>
                  </a:lnTo>
                  <a:cubicBezTo>
                    <a:pt x="143" y="3235"/>
                    <a:pt x="148" y="3312"/>
                    <a:pt x="159" y="3377"/>
                  </a:cubicBezTo>
                  <a:cubicBezTo>
                    <a:pt x="181" y="3596"/>
                    <a:pt x="203" y="3815"/>
                    <a:pt x="231" y="4034"/>
                  </a:cubicBezTo>
                  <a:cubicBezTo>
                    <a:pt x="247" y="4171"/>
                    <a:pt x="269" y="4302"/>
                    <a:pt x="280" y="4439"/>
                  </a:cubicBezTo>
                  <a:cubicBezTo>
                    <a:pt x="285" y="4521"/>
                    <a:pt x="302" y="4609"/>
                    <a:pt x="307" y="4691"/>
                  </a:cubicBezTo>
                  <a:cubicBezTo>
                    <a:pt x="313" y="4707"/>
                    <a:pt x="313" y="4718"/>
                    <a:pt x="313" y="4735"/>
                  </a:cubicBezTo>
                  <a:cubicBezTo>
                    <a:pt x="324" y="4773"/>
                    <a:pt x="324" y="4811"/>
                    <a:pt x="329" y="4850"/>
                  </a:cubicBezTo>
                  <a:cubicBezTo>
                    <a:pt x="335" y="4877"/>
                    <a:pt x="335" y="4910"/>
                    <a:pt x="340" y="4937"/>
                  </a:cubicBezTo>
                  <a:cubicBezTo>
                    <a:pt x="356" y="5096"/>
                    <a:pt x="384" y="5255"/>
                    <a:pt x="411" y="5414"/>
                  </a:cubicBezTo>
                  <a:cubicBezTo>
                    <a:pt x="417" y="5457"/>
                    <a:pt x="433" y="5501"/>
                    <a:pt x="439" y="5550"/>
                  </a:cubicBezTo>
                  <a:cubicBezTo>
                    <a:pt x="554" y="6027"/>
                    <a:pt x="690" y="6508"/>
                    <a:pt x="822" y="6984"/>
                  </a:cubicBezTo>
                  <a:cubicBezTo>
                    <a:pt x="887" y="7264"/>
                    <a:pt x="1019" y="7521"/>
                    <a:pt x="1161" y="7767"/>
                  </a:cubicBezTo>
                  <a:cubicBezTo>
                    <a:pt x="1188" y="7827"/>
                    <a:pt x="1227" y="7882"/>
                    <a:pt x="1254" y="7937"/>
                  </a:cubicBezTo>
                  <a:cubicBezTo>
                    <a:pt x="1260" y="7948"/>
                    <a:pt x="1265" y="7959"/>
                    <a:pt x="1271" y="7970"/>
                  </a:cubicBezTo>
                  <a:cubicBezTo>
                    <a:pt x="1309" y="8024"/>
                    <a:pt x="1342" y="8085"/>
                    <a:pt x="1375" y="8150"/>
                  </a:cubicBezTo>
                  <a:lnTo>
                    <a:pt x="1479" y="8150"/>
                  </a:lnTo>
                  <a:cubicBezTo>
                    <a:pt x="1429" y="8074"/>
                    <a:pt x="1391" y="7997"/>
                    <a:pt x="1325" y="7893"/>
                  </a:cubicBezTo>
                  <a:cubicBezTo>
                    <a:pt x="1260" y="7756"/>
                    <a:pt x="1183" y="7619"/>
                    <a:pt x="1106" y="7483"/>
                  </a:cubicBezTo>
                  <a:cubicBezTo>
                    <a:pt x="1013" y="7313"/>
                    <a:pt x="937" y="7121"/>
                    <a:pt x="887" y="6930"/>
                  </a:cubicBezTo>
                  <a:cubicBezTo>
                    <a:pt x="816" y="6667"/>
                    <a:pt x="745" y="6410"/>
                    <a:pt x="679" y="6142"/>
                  </a:cubicBezTo>
                  <a:cubicBezTo>
                    <a:pt x="581" y="5775"/>
                    <a:pt x="477" y="5403"/>
                    <a:pt x="433" y="5019"/>
                  </a:cubicBezTo>
                  <a:cubicBezTo>
                    <a:pt x="422" y="4987"/>
                    <a:pt x="422" y="4954"/>
                    <a:pt x="417" y="4915"/>
                  </a:cubicBezTo>
                  <a:cubicBezTo>
                    <a:pt x="417" y="4888"/>
                    <a:pt x="411" y="4855"/>
                    <a:pt x="411" y="4828"/>
                  </a:cubicBezTo>
                  <a:cubicBezTo>
                    <a:pt x="395" y="4762"/>
                    <a:pt x="389" y="4686"/>
                    <a:pt x="384" y="4609"/>
                  </a:cubicBezTo>
                  <a:cubicBezTo>
                    <a:pt x="378" y="4571"/>
                    <a:pt x="378" y="4527"/>
                    <a:pt x="367" y="4489"/>
                  </a:cubicBezTo>
                  <a:cubicBezTo>
                    <a:pt x="356" y="4385"/>
                    <a:pt x="351" y="4291"/>
                    <a:pt x="335" y="4193"/>
                  </a:cubicBezTo>
                  <a:cubicBezTo>
                    <a:pt x="324" y="4116"/>
                    <a:pt x="313" y="4051"/>
                    <a:pt x="307" y="3974"/>
                  </a:cubicBezTo>
                  <a:cubicBezTo>
                    <a:pt x="269" y="3613"/>
                    <a:pt x="225" y="3246"/>
                    <a:pt x="192" y="2885"/>
                  </a:cubicBezTo>
                  <a:cubicBezTo>
                    <a:pt x="165" y="2595"/>
                    <a:pt x="148" y="2299"/>
                    <a:pt x="138" y="1998"/>
                  </a:cubicBezTo>
                  <a:cubicBezTo>
                    <a:pt x="116" y="1566"/>
                    <a:pt x="88" y="1133"/>
                    <a:pt x="88" y="706"/>
                  </a:cubicBezTo>
                  <a:cubicBezTo>
                    <a:pt x="88" y="520"/>
                    <a:pt x="88" y="334"/>
                    <a:pt x="94" y="148"/>
                  </a:cubicBezTo>
                  <a:cubicBezTo>
                    <a:pt x="105" y="121"/>
                    <a:pt x="105" y="88"/>
                    <a:pt x="105" y="60"/>
                  </a:cubicBezTo>
                  <a:lnTo>
                    <a:pt x="94" y="60"/>
                  </a:lnTo>
                  <a:cubicBezTo>
                    <a:pt x="105" y="38"/>
                    <a:pt x="94" y="6"/>
                    <a:pt x="77" y="0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06" name="Google Shape;4206;p29"/>
            <p:cNvSpPr/>
            <p:nvPr/>
          </p:nvSpPr>
          <p:spPr>
            <a:xfrm>
              <a:off x="1547275" y="2569175"/>
              <a:ext cx="78550" cy="98600"/>
            </a:xfrm>
            <a:custGeom>
              <a:avLst/>
              <a:gdLst/>
              <a:ahLst/>
              <a:cxnLst/>
              <a:rect l="l" t="t" r="r" b="b"/>
              <a:pathLst>
                <a:path w="3142" h="3944" extrusionOk="0">
                  <a:moveTo>
                    <a:pt x="2560" y="0"/>
                  </a:moveTo>
                  <a:cubicBezTo>
                    <a:pt x="2473" y="0"/>
                    <a:pt x="2384" y="28"/>
                    <a:pt x="2299" y="52"/>
                  </a:cubicBezTo>
                  <a:cubicBezTo>
                    <a:pt x="1982" y="156"/>
                    <a:pt x="1686" y="347"/>
                    <a:pt x="1434" y="572"/>
                  </a:cubicBezTo>
                  <a:cubicBezTo>
                    <a:pt x="1281" y="708"/>
                    <a:pt x="1150" y="867"/>
                    <a:pt x="1029" y="1031"/>
                  </a:cubicBezTo>
                  <a:cubicBezTo>
                    <a:pt x="925" y="1168"/>
                    <a:pt x="843" y="1316"/>
                    <a:pt x="755" y="1469"/>
                  </a:cubicBezTo>
                  <a:cubicBezTo>
                    <a:pt x="646" y="1666"/>
                    <a:pt x="558" y="1880"/>
                    <a:pt x="454" y="2082"/>
                  </a:cubicBezTo>
                  <a:cubicBezTo>
                    <a:pt x="296" y="2400"/>
                    <a:pt x="137" y="2728"/>
                    <a:pt x="38" y="3068"/>
                  </a:cubicBezTo>
                  <a:cubicBezTo>
                    <a:pt x="22" y="3111"/>
                    <a:pt x="16" y="3155"/>
                    <a:pt x="0" y="3199"/>
                  </a:cubicBezTo>
                  <a:cubicBezTo>
                    <a:pt x="11" y="3281"/>
                    <a:pt x="22" y="3363"/>
                    <a:pt x="27" y="3445"/>
                  </a:cubicBezTo>
                  <a:cubicBezTo>
                    <a:pt x="38" y="3418"/>
                    <a:pt x="44" y="3374"/>
                    <a:pt x="49" y="3358"/>
                  </a:cubicBezTo>
                  <a:cubicBezTo>
                    <a:pt x="153" y="2898"/>
                    <a:pt x="367" y="2465"/>
                    <a:pt x="569" y="2049"/>
                  </a:cubicBezTo>
                  <a:cubicBezTo>
                    <a:pt x="640" y="1913"/>
                    <a:pt x="701" y="1776"/>
                    <a:pt x="766" y="1639"/>
                  </a:cubicBezTo>
                  <a:cubicBezTo>
                    <a:pt x="865" y="1453"/>
                    <a:pt x="974" y="1278"/>
                    <a:pt x="1089" y="1103"/>
                  </a:cubicBezTo>
                  <a:cubicBezTo>
                    <a:pt x="1199" y="966"/>
                    <a:pt x="1308" y="840"/>
                    <a:pt x="1423" y="714"/>
                  </a:cubicBezTo>
                  <a:cubicBezTo>
                    <a:pt x="1631" y="511"/>
                    <a:pt x="1872" y="347"/>
                    <a:pt x="2129" y="221"/>
                  </a:cubicBezTo>
                  <a:cubicBezTo>
                    <a:pt x="2211" y="183"/>
                    <a:pt x="2294" y="156"/>
                    <a:pt x="2381" y="128"/>
                  </a:cubicBezTo>
                  <a:cubicBezTo>
                    <a:pt x="2442" y="113"/>
                    <a:pt x="2507" y="98"/>
                    <a:pt x="2568" y="98"/>
                  </a:cubicBezTo>
                  <a:cubicBezTo>
                    <a:pt x="2617" y="98"/>
                    <a:pt x="2663" y="107"/>
                    <a:pt x="2704" y="134"/>
                  </a:cubicBezTo>
                  <a:cubicBezTo>
                    <a:pt x="2928" y="276"/>
                    <a:pt x="3038" y="708"/>
                    <a:pt x="3027" y="966"/>
                  </a:cubicBezTo>
                  <a:cubicBezTo>
                    <a:pt x="3021" y="1174"/>
                    <a:pt x="2972" y="1371"/>
                    <a:pt x="2901" y="1562"/>
                  </a:cubicBezTo>
                  <a:cubicBezTo>
                    <a:pt x="2814" y="1825"/>
                    <a:pt x="2704" y="2077"/>
                    <a:pt x="2573" y="2318"/>
                  </a:cubicBezTo>
                  <a:cubicBezTo>
                    <a:pt x="2463" y="2515"/>
                    <a:pt x="2354" y="2712"/>
                    <a:pt x="2200" y="2876"/>
                  </a:cubicBezTo>
                  <a:cubicBezTo>
                    <a:pt x="2036" y="3057"/>
                    <a:pt x="1845" y="3221"/>
                    <a:pt x="1642" y="3358"/>
                  </a:cubicBezTo>
                  <a:cubicBezTo>
                    <a:pt x="1467" y="3484"/>
                    <a:pt x="1281" y="3609"/>
                    <a:pt x="1078" y="3692"/>
                  </a:cubicBezTo>
                  <a:cubicBezTo>
                    <a:pt x="920" y="3752"/>
                    <a:pt x="750" y="3779"/>
                    <a:pt x="575" y="3807"/>
                  </a:cubicBezTo>
                  <a:cubicBezTo>
                    <a:pt x="422" y="3828"/>
                    <a:pt x="257" y="3850"/>
                    <a:pt x="99" y="3856"/>
                  </a:cubicBezTo>
                  <a:lnTo>
                    <a:pt x="77" y="3856"/>
                  </a:lnTo>
                  <a:cubicBezTo>
                    <a:pt x="82" y="3883"/>
                    <a:pt x="82" y="3916"/>
                    <a:pt x="93" y="3943"/>
                  </a:cubicBezTo>
                  <a:cubicBezTo>
                    <a:pt x="296" y="3938"/>
                    <a:pt x="504" y="3911"/>
                    <a:pt x="701" y="3878"/>
                  </a:cubicBezTo>
                  <a:cubicBezTo>
                    <a:pt x="892" y="3845"/>
                    <a:pt x="1084" y="3796"/>
                    <a:pt x="1254" y="3708"/>
                  </a:cubicBezTo>
                  <a:cubicBezTo>
                    <a:pt x="1429" y="3620"/>
                    <a:pt x="1587" y="3516"/>
                    <a:pt x="1741" y="3396"/>
                  </a:cubicBezTo>
                  <a:cubicBezTo>
                    <a:pt x="1932" y="3259"/>
                    <a:pt x="2113" y="3111"/>
                    <a:pt x="2266" y="2931"/>
                  </a:cubicBezTo>
                  <a:cubicBezTo>
                    <a:pt x="2480" y="2712"/>
                    <a:pt x="2616" y="2433"/>
                    <a:pt x="2759" y="2159"/>
                  </a:cubicBezTo>
                  <a:cubicBezTo>
                    <a:pt x="2923" y="1798"/>
                    <a:pt x="3087" y="1420"/>
                    <a:pt x="3125" y="1015"/>
                  </a:cubicBezTo>
                  <a:cubicBezTo>
                    <a:pt x="3142" y="780"/>
                    <a:pt x="3098" y="539"/>
                    <a:pt x="2994" y="325"/>
                  </a:cubicBezTo>
                  <a:cubicBezTo>
                    <a:pt x="2923" y="167"/>
                    <a:pt x="2803" y="19"/>
                    <a:pt x="2600" y="2"/>
                  </a:cubicBezTo>
                  <a:cubicBezTo>
                    <a:pt x="2587" y="1"/>
                    <a:pt x="2573" y="0"/>
                    <a:pt x="2560" y="0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07" name="Google Shape;4207;p29"/>
            <p:cNvSpPr/>
            <p:nvPr/>
          </p:nvSpPr>
          <p:spPr>
            <a:xfrm>
              <a:off x="1549050" y="2575600"/>
              <a:ext cx="67475" cy="86975"/>
            </a:xfrm>
            <a:custGeom>
              <a:avLst/>
              <a:gdLst/>
              <a:ahLst/>
              <a:cxnLst/>
              <a:rect l="l" t="t" r="r" b="b"/>
              <a:pathLst>
                <a:path w="2699" h="3479" extrusionOk="0">
                  <a:moveTo>
                    <a:pt x="2647" y="1"/>
                  </a:moveTo>
                  <a:cubicBezTo>
                    <a:pt x="2633" y="1"/>
                    <a:pt x="2618" y="7"/>
                    <a:pt x="2606" y="14"/>
                  </a:cubicBezTo>
                  <a:cubicBezTo>
                    <a:pt x="2551" y="74"/>
                    <a:pt x="2507" y="145"/>
                    <a:pt x="2458" y="211"/>
                  </a:cubicBezTo>
                  <a:cubicBezTo>
                    <a:pt x="2337" y="353"/>
                    <a:pt x="2217" y="501"/>
                    <a:pt x="2108" y="649"/>
                  </a:cubicBezTo>
                  <a:cubicBezTo>
                    <a:pt x="1938" y="895"/>
                    <a:pt x="1752" y="1136"/>
                    <a:pt x="1566" y="1376"/>
                  </a:cubicBezTo>
                  <a:cubicBezTo>
                    <a:pt x="1374" y="1601"/>
                    <a:pt x="1183" y="1836"/>
                    <a:pt x="1002" y="2066"/>
                  </a:cubicBezTo>
                  <a:cubicBezTo>
                    <a:pt x="881" y="2230"/>
                    <a:pt x="761" y="2389"/>
                    <a:pt x="630" y="2542"/>
                  </a:cubicBezTo>
                  <a:cubicBezTo>
                    <a:pt x="455" y="2772"/>
                    <a:pt x="263" y="2997"/>
                    <a:pt x="82" y="3227"/>
                  </a:cubicBezTo>
                  <a:cubicBezTo>
                    <a:pt x="55" y="3265"/>
                    <a:pt x="28" y="3303"/>
                    <a:pt x="0" y="3342"/>
                  </a:cubicBezTo>
                  <a:cubicBezTo>
                    <a:pt x="6" y="3363"/>
                    <a:pt x="6" y="3402"/>
                    <a:pt x="17" y="3435"/>
                  </a:cubicBezTo>
                  <a:cubicBezTo>
                    <a:pt x="22" y="3451"/>
                    <a:pt x="22" y="3462"/>
                    <a:pt x="22" y="3478"/>
                  </a:cubicBezTo>
                  <a:cubicBezTo>
                    <a:pt x="33" y="3451"/>
                    <a:pt x="49" y="3429"/>
                    <a:pt x="60" y="3407"/>
                  </a:cubicBezTo>
                  <a:lnTo>
                    <a:pt x="225" y="3205"/>
                  </a:lnTo>
                  <a:cubicBezTo>
                    <a:pt x="493" y="2860"/>
                    <a:pt x="783" y="2531"/>
                    <a:pt x="1040" y="2181"/>
                  </a:cubicBezTo>
                  <a:cubicBezTo>
                    <a:pt x="1254" y="1907"/>
                    <a:pt x="1478" y="1645"/>
                    <a:pt x="1697" y="1376"/>
                  </a:cubicBezTo>
                  <a:cubicBezTo>
                    <a:pt x="1785" y="1262"/>
                    <a:pt x="1883" y="1136"/>
                    <a:pt x="1971" y="1021"/>
                  </a:cubicBezTo>
                  <a:cubicBezTo>
                    <a:pt x="2075" y="889"/>
                    <a:pt x="2157" y="747"/>
                    <a:pt x="2261" y="616"/>
                  </a:cubicBezTo>
                  <a:cubicBezTo>
                    <a:pt x="2370" y="468"/>
                    <a:pt x="2491" y="337"/>
                    <a:pt x="2595" y="178"/>
                  </a:cubicBezTo>
                  <a:cubicBezTo>
                    <a:pt x="2622" y="145"/>
                    <a:pt x="2655" y="112"/>
                    <a:pt x="2682" y="74"/>
                  </a:cubicBezTo>
                  <a:cubicBezTo>
                    <a:pt x="2699" y="63"/>
                    <a:pt x="2699" y="30"/>
                    <a:pt x="2677" y="14"/>
                  </a:cubicBezTo>
                  <a:cubicBezTo>
                    <a:pt x="2668" y="4"/>
                    <a:pt x="2657" y="1"/>
                    <a:pt x="2647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08" name="Google Shape;4208;p29"/>
            <p:cNvSpPr/>
            <p:nvPr/>
          </p:nvSpPr>
          <p:spPr>
            <a:xfrm>
              <a:off x="1464750" y="2595575"/>
              <a:ext cx="79400" cy="69950"/>
            </a:xfrm>
            <a:custGeom>
              <a:avLst/>
              <a:gdLst/>
              <a:ahLst/>
              <a:cxnLst/>
              <a:rect l="l" t="t" r="r" b="b"/>
              <a:pathLst>
                <a:path w="3176" h="2798" extrusionOk="0">
                  <a:moveTo>
                    <a:pt x="850" y="0"/>
                  </a:moveTo>
                  <a:cubicBezTo>
                    <a:pt x="806" y="0"/>
                    <a:pt x="761" y="6"/>
                    <a:pt x="718" y="19"/>
                  </a:cubicBezTo>
                  <a:cubicBezTo>
                    <a:pt x="466" y="90"/>
                    <a:pt x="274" y="293"/>
                    <a:pt x="121" y="512"/>
                  </a:cubicBezTo>
                  <a:cubicBezTo>
                    <a:pt x="0" y="720"/>
                    <a:pt x="11" y="966"/>
                    <a:pt x="61" y="1191"/>
                  </a:cubicBezTo>
                  <a:cubicBezTo>
                    <a:pt x="104" y="1409"/>
                    <a:pt x="192" y="1607"/>
                    <a:pt x="323" y="1787"/>
                  </a:cubicBezTo>
                  <a:cubicBezTo>
                    <a:pt x="389" y="1886"/>
                    <a:pt x="449" y="1984"/>
                    <a:pt x="542" y="2077"/>
                  </a:cubicBezTo>
                  <a:cubicBezTo>
                    <a:pt x="657" y="2198"/>
                    <a:pt x="800" y="2296"/>
                    <a:pt x="942" y="2384"/>
                  </a:cubicBezTo>
                  <a:cubicBezTo>
                    <a:pt x="1117" y="2488"/>
                    <a:pt x="1287" y="2581"/>
                    <a:pt x="1478" y="2636"/>
                  </a:cubicBezTo>
                  <a:cubicBezTo>
                    <a:pt x="1615" y="2685"/>
                    <a:pt x="1758" y="2734"/>
                    <a:pt x="1900" y="2761"/>
                  </a:cubicBezTo>
                  <a:cubicBezTo>
                    <a:pt x="2048" y="2789"/>
                    <a:pt x="2190" y="2794"/>
                    <a:pt x="2332" y="2794"/>
                  </a:cubicBezTo>
                  <a:cubicBezTo>
                    <a:pt x="2402" y="2796"/>
                    <a:pt x="2472" y="2797"/>
                    <a:pt x="2543" y="2797"/>
                  </a:cubicBezTo>
                  <a:cubicBezTo>
                    <a:pt x="2715" y="2797"/>
                    <a:pt x="2889" y="2790"/>
                    <a:pt x="3060" y="2767"/>
                  </a:cubicBezTo>
                  <a:cubicBezTo>
                    <a:pt x="3093" y="2767"/>
                    <a:pt x="3126" y="2761"/>
                    <a:pt x="3159" y="2751"/>
                  </a:cubicBezTo>
                  <a:cubicBezTo>
                    <a:pt x="3153" y="2740"/>
                    <a:pt x="3153" y="2734"/>
                    <a:pt x="3153" y="2718"/>
                  </a:cubicBezTo>
                  <a:cubicBezTo>
                    <a:pt x="3153" y="2696"/>
                    <a:pt x="3153" y="2679"/>
                    <a:pt x="3175" y="2630"/>
                  </a:cubicBezTo>
                  <a:cubicBezTo>
                    <a:pt x="3159" y="2630"/>
                    <a:pt x="3142" y="2636"/>
                    <a:pt x="3126" y="2636"/>
                  </a:cubicBezTo>
                  <a:cubicBezTo>
                    <a:pt x="2951" y="2663"/>
                    <a:pt x="2770" y="2679"/>
                    <a:pt x="2595" y="2679"/>
                  </a:cubicBezTo>
                  <a:cubicBezTo>
                    <a:pt x="2524" y="2679"/>
                    <a:pt x="2454" y="2680"/>
                    <a:pt x="2384" y="2680"/>
                  </a:cubicBezTo>
                  <a:cubicBezTo>
                    <a:pt x="2227" y="2680"/>
                    <a:pt x="2072" y="2675"/>
                    <a:pt x="1916" y="2641"/>
                  </a:cubicBezTo>
                  <a:cubicBezTo>
                    <a:pt x="1664" y="2581"/>
                    <a:pt x="1402" y="2499"/>
                    <a:pt x="1172" y="2378"/>
                  </a:cubicBezTo>
                  <a:cubicBezTo>
                    <a:pt x="969" y="2274"/>
                    <a:pt x="778" y="2148"/>
                    <a:pt x="614" y="1995"/>
                  </a:cubicBezTo>
                  <a:cubicBezTo>
                    <a:pt x="542" y="1919"/>
                    <a:pt x="488" y="1831"/>
                    <a:pt x="422" y="1743"/>
                  </a:cubicBezTo>
                  <a:cubicBezTo>
                    <a:pt x="285" y="1574"/>
                    <a:pt x="192" y="1366"/>
                    <a:pt x="148" y="1147"/>
                  </a:cubicBezTo>
                  <a:cubicBezTo>
                    <a:pt x="110" y="955"/>
                    <a:pt x="94" y="742"/>
                    <a:pt x="192" y="572"/>
                  </a:cubicBezTo>
                  <a:cubicBezTo>
                    <a:pt x="247" y="479"/>
                    <a:pt x="312" y="408"/>
                    <a:pt x="384" y="331"/>
                  </a:cubicBezTo>
                  <a:cubicBezTo>
                    <a:pt x="477" y="233"/>
                    <a:pt x="603" y="145"/>
                    <a:pt x="734" y="112"/>
                  </a:cubicBezTo>
                  <a:cubicBezTo>
                    <a:pt x="777" y="97"/>
                    <a:pt x="823" y="90"/>
                    <a:pt x="870" y="90"/>
                  </a:cubicBezTo>
                  <a:cubicBezTo>
                    <a:pt x="925" y="90"/>
                    <a:pt x="982" y="100"/>
                    <a:pt x="1035" y="118"/>
                  </a:cubicBezTo>
                  <a:cubicBezTo>
                    <a:pt x="1265" y="189"/>
                    <a:pt x="1473" y="337"/>
                    <a:pt x="1670" y="490"/>
                  </a:cubicBezTo>
                  <a:cubicBezTo>
                    <a:pt x="1900" y="665"/>
                    <a:pt x="2108" y="889"/>
                    <a:pt x="2294" y="1125"/>
                  </a:cubicBezTo>
                  <a:cubicBezTo>
                    <a:pt x="2475" y="1355"/>
                    <a:pt x="2628" y="1607"/>
                    <a:pt x="2787" y="1858"/>
                  </a:cubicBezTo>
                  <a:cubicBezTo>
                    <a:pt x="2880" y="2033"/>
                    <a:pt x="2978" y="2209"/>
                    <a:pt x="3077" y="2389"/>
                  </a:cubicBezTo>
                  <a:cubicBezTo>
                    <a:pt x="3093" y="2417"/>
                    <a:pt x="3104" y="2444"/>
                    <a:pt x="3126" y="2471"/>
                  </a:cubicBezTo>
                  <a:cubicBezTo>
                    <a:pt x="3120" y="2406"/>
                    <a:pt x="3104" y="2329"/>
                    <a:pt x="3099" y="2252"/>
                  </a:cubicBezTo>
                  <a:cubicBezTo>
                    <a:pt x="3060" y="2181"/>
                    <a:pt x="3016" y="2110"/>
                    <a:pt x="2978" y="2033"/>
                  </a:cubicBezTo>
                  <a:cubicBezTo>
                    <a:pt x="2885" y="1847"/>
                    <a:pt x="2776" y="1678"/>
                    <a:pt x="2666" y="1508"/>
                  </a:cubicBezTo>
                  <a:cubicBezTo>
                    <a:pt x="2595" y="1382"/>
                    <a:pt x="2513" y="1262"/>
                    <a:pt x="2420" y="1141"/>
                  </a:cubicBezTo>
                  <a:cubicBezTo>
                    <a:pt x="2212" y="868"/>
                    <a:pt x="1976" y="610"/>
                    <a:pt x="1703" y="402"/>
                  </a:cubicBezTo>
                  <a:cubicBezTo>
                    <a:pt x="1533" y="266"/>
                    <a:pt x="1347" y="140"/>
                    <a:pt x="1144" y="63"/>
                  </a:cubicBezTo>
                  <a:cubicBezTo>
                    <a:pt x="1050" y="29"/>
                    <a:pt x="950" y="0"/>
                    <a:pt x="850" y="0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09" name="Google Shape;4209;p29"/>
            <p:cNvSpPr/>
            <p:nvPr/>
          </p:nvSpPr>
          <p:spPr>
            <a:xfrm>
              <a:off x="1473925" y="2608725"/>
              <a:ext cx="69675" cy="54800"/>
            </a:xfrm>
            <a:custGeom>
              <a:avLst/>
              <a:gdLst/>
              <a:ahLst/>
              <a:cxnLst/>
              <a:rect l="l" t="t" r="r" b="b"/>
              <a:pathLst>
                <a:path w="2787" h="2192" extrusionOk="0">
                  <a:moveTo>
                    <a:pt x="55" y="1"/>
                  </a:moveTo>
                  <a:cubicBezTo>
                    <a:pt x="52" y="1"/>
                    <a:pt x="48" y="1"/>
                    <a:pt x="44" y="2"/>
                  </a:cubicBezTo>
                  <a:cubicBezTo>
                    <a:pt x="0" y="8"/>
                    <a:pt x="0" y="57"/>
                    <a:pt x="28" y="84"/>
                  </a:cubicBezTo>
                  <a:cubicBezTo>
                    <a:pt x="82" y="145"/>
                    <a:pt x="148" y="216"/>
                    <a:pt x="208" y="276"/>
                  </a:cubicBezTo>
                  <a:cubicBezTo>
                    <a:pt x="378" y="446"/>
                    <a:pt x="559" y="610"/>
                    <a:pt x="750" y="763"/>
                  </a:cubicBezTo>
                  <a:cubicBezTo>
                    <a:pt x="1051" y="1015"/>
                    <a:pt x="1352" y="1267"/>
                    <a:pt x="1664" y="1507"/>
                  </a:cubicBezTo>
                  <a:cubicBezTo>
                    <a:pt x="1905" y="1677"/>
                    <a:pt x="2124" y="1869"/>
                    <a:pt x="2381" y="2000"/>
                  </a:cubicBezTo>
                  <a:cubicBezTo>
                    <a:pt x="2513" y="2077"/>
                    <a:pt x="2644" y="2153"/>
                    <a:pt x="2786" y="2192"/>
                  </a:cubicBezTo>
                  <a:cubicBezTo>
                    <a:pt x="2786" y="2170"/>
                    <a:pt x="2781" y="2153"/>
                    <a:pt x="2781" y="2131"/>
                  </a:cubicBezTo>
                  <a:lnTo>
                    <a:pt x="2781" y="2082"/>
                  </a:lnTo>
                  <a:lnTo>
                    <a:pt x="2721" y="2060"/>
                  </a:lnTo>
                  <a:cubicBezTo>
                    <a:pt x="2562" y="1989"/>
                    <a:pt x="2409" y="1896"/>
                    <a:pt x="2261" y="1814"/>
                  </a:cubicBezTo>
                  <a:cubicBezTo>
                    <a:pt x="1790" y="1497"/>
                    <a:pt x="1336" y="1141"/>
                    <a:pt x="898" y="763"/>
                  </a:cubicBezTo>
                  <a:cubicBezTo>
                    <a:pt x="668" y="577"/>
                    <a:pt x="438" y="380"/>
                    <a:pt x="230" y="166"/>
                  </a:cubicBezTo>
                  <a:cubicBezTo>
                    <a:pt x="181" y="117"/>
                    <a:pt x="137" y="73"/>
                    <a:pt x="93" y="24"/>
                  </a:cubicBezTo>
                  <a:cubicBezTo>
                    <a:pt x="84" y="11"/>
                    <a:pt x="72" y="1"/>
                    <a:pt x="55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10" name="Google Shape;4210;p29"/>
            <p:cNvSpPr/>
            <p:nvPr/>
          </p:nvSpPr>
          <p:spPr>
            <a:xfrm>
              <a:off x="1473100" y="2421675"/>
              <a:ext cx="122225" cy="126225"/>
            </a:xfrm>
            <a:custGeom>
              <a:avLst/>
              <a:gdLst/>
              <a:ahLst/>
              <a:cxnLst/>
              <a:rect l="l" t="t" r="r" b="b"/>
              <a:pathLst>
                <a:path w="4889" h="5049" extrusionOk="0">
                  <a:moveTo>
                    <a:pt x="2742" y="113"/>
                  </a:moveTo>
                  <a:cubicBezTo>
                    <a:pt x="2905" y="113"/>
                    <a:pt x="3067" y="181"/>
                    <a:pt x="3181" y="303"/>
                  </a:cubicBezTo>
                  <a:cubicBezTo>
                    <a:pt x="3427" y="555"/>
                    <a:pt x="3471" y="938"/>
                    <a:pt x="3498" y="1277"/>
                  </a:cubicBezTo>
                  <a:cubicBezTo>
                    <a:pt x="3509" y="1430"/>
                    <a:pt x="3509" y="1589"/>
                    <a:pt x="3503" y="1742"/>
                  </a:cubicBezTo>
                  <a:cubicBezTo>
                    <a:pt x="3503" y="1825"/>
                    <a:pt x="3498" y="1901"/>
                    <a:pt x="3498" y="1983"/>
                  </a:cubicBezTo>
                  <a:cubicBezTo>
                    <a:pt x="3493" y="2014"/>
                    <a:pt x="3507" y="2060"/>
                    <a:pt x="3546" y="2060"/>
                  </a:cubicBezTo>
                  <a:cubicBezTo>
                    <a:pt x="3548" y="2060"/>
                    <a:pt x="3550" y="2060"/>
                    <a:pt x="3553" y="2060"/>
                  </a:cubicBezTo>
                  <a:cubicBezTo>
                    <a:pt x="3564" y="2060"/>
                    <a:pt x="3575" y="2043"/>
                    <a:pt x="3580" y="2033"/>
                  </a:cubicBezTo>
                  <a:cubicBezTo>
                    <a:pt x="3591" y="2000"/>
                    <a:pt x="3607" y="1972"/>
                    <a:pt x="3618" y="1934"/>
                  </a:cubicBezTo>
                  <a:cubicBezTo>
                    <a:pt x="3662" y="1846"/>
                    <a:pt x="3711" y="1759"/>
                    <a:pt x="3766" y="1677"/>
                  </a:cubicBezTo>
                  <a:cubicBezTo>
                    <a:pt x="3848" y="1562"/>
                    <a:pt x="3963" y="1463"/>
                    <a:pt x="4095" y="1403"/>
                  </a:cubicBezTo>
                  <a:cubicBezTo>
                    <a:pt x="4173" y="1364"/>
                    <a:pt x="4259" y="1344"/>
                    <a:pt x="4346" y="1344"/>
                  </a:cubicBezTo>
                  <a:cubicBezTo>
                    <a:pt x="4381" y="1344"/>
                    <a:pt x="4416" y="1348"/>
                    <a:pt x="4450" y="1354"/>
                  </a:cubicBezTo>
                  <a:cubicBezTo>
                    <a:pt x="4598" y="1370"/>
                    <a:pt x="4686" y="1534"/>
                    <a:pt x="4680" y="1677"/>
                  </a:cubicBezTo>
                  <a:cubicBezTo>
                    <a:pt x="4675" y="1781"/>
                    <a:pt x="4653" y="1879"/>
                    <a:pt x="4615" y="1978"/>
                  </a:cubicBezTo>
                  <a:cubicBezTo>
                    <a:pt x="4598" y="2016"/>
                    <a:pt x="4576" y="2065"/>
                    <a:pt x="4560" y="2109"/>
                  </a:cubicBezTo>
                  <a:lnTo>
                    <a:pt x="4538" y="2147"/>
                  </a:lnTo>
                  <a:cubicBezTo>
                    <a:pt x="4522" y="2175"/>
                    <a:pt x="4511" y="2202"/>
                    <a:pt x="4489" y="2230"/>
                  </a:cubicBezTo>
                  <a:cubicBezTo>
                    <a:pt x="4434" y="2317"/>
                    <a:pt x="4379" y="2410"/>
                    <a:pt x="4314" y="2492"/>
                  </a:cubicBezTo>
                  <a:cubicBezTo>
                    <a:pt x="4270" y="2547"/>
                    <a:pt x="4231" y="2602"/>
                    <a:pt x="4182" y="2657"/>
                  </a:cubicBezTo>
                  <a:cubicBezTo>
                    <a:pt x="4111" y="2728"/>
                    <a:pt x="4051" y="2804"/>
                    <a:pt x="3985" y="2865"/>
                  </a:cubicBezTo>
                  <a:lnTo>
                    <a:pt x="3919" y="2930"/>
                  </a:lnTo>
                  <a:cubicBezTo>
                    <a:pt x="3837" y="3012"/>
                    <a:pt x="3750" y="3083"/>
                    <a:pt x="3662" y="3160"/>
                  </a:cubicBezTo>
                  <a:cubicBezTo>
                    <a:pt x="3629" y="3187"/>
                    <a:pt x="3564" y="3204"/>
                    <a:pt x="3558" y="3248"/>
                  </a:cubicBezTo>
                  <a:cubicBezTo>
                    <a:pt x="3554" y="3277"/>
                    <a:pt x="3576" y="3304"/>
                    <a:pt x="3599" y="3304"/>
                  </a:cubicBezTo>
                  <a:cubicBezTo>
                    <a:pt x="3606" y="3304"/>
                    <a:pt x="3612" y="3302"/>
                    <a:pt x="3618" y="3297"/>
                  </a:cubicBezTo>
                  <a:cubicBezTo>
                    <a:pt x="3657" y="3286"/>
                    <a:pt x="3684" y="3259"/>
                    <a:pt x="3711" y="3237"/>
                  </a:cubicBezTo>
                  <a:cubicBezTo>
                    <a:pt x="3777" y="3204"/>
                    <a:pt x="3848" y="3177"/>
                    <a:pt x="3914" y="3155"/>
                  </a:cubicBezTo>
                  <a:cubicBezTo>
                    <a:pt x="4025" y="3122"/>
                    <a:pt x="4146" y="3088"/>
                    <a:pt x="4265" y="3088"/>
                  </a:cubicBezTo>
                  <a:cubicBezTo>
                    <a:pt x="4328" y="3088"/>
                    <a:pt x="4390" y="3097"/>
                    <a:pt x="4450" y="3122"/>
                  </a:cubicBezTo>
                  <a:cubicBezTo>
                    <a:pt x="4675" y="3209"/>
                    <a:pt x="4653" y="3494"/>
                    <a:pt x="4565" y="3686"/>
                  </a:cubicBezTo>
                  <a:cubicBezTo>
                    <a:pt x="4467" y="3932"/>
                    <a:pt x="4275" y="4118"/>
                    <a:pt x="4073" y="4277"/>
                  </a:cubicBezTo>
                  <a:cubicBezTo>
                    <a:pt x="3826" y="4474"/>
                    <a:pt x="3591" y="4698"/>
                    <a:pt x="3301" y="4846"/>
                  </a:cubicBezTo>
                  <a:cubicBezTo>
                    <a:pt x="3159" y="4904"/>
                    <a:pt x="3018" y="4961"/>
                    <a:pt x="2862" y="4961"/>
                  </a:cubicBezTo>
                  <a:cubicBezTo>
                    <a:pt x="2855" y="4961"/>
                    <a:pt x="2848" y="4961"/>
                    <a:pt x="2841" y="4961"/>
                  </a:cubicBezTo>
                  <a:lnTo>
                    <a:pt x="2836" y="4961"/>
                  </a:lnTo>
                  <a:cubicBezTo>
                    <a:pt x="2841" y="4939"/>
                    <a:pt x="2836" y="4906"/>
                    <a:pt x="2814" y="4901"/>
                  </a:cubicBezTo>
                  <a:lnTo>
                    <a:pt x="2759" y="4901"/>
                  </a:lnTo>
                  <a:cubicBezTo>
                    <a:pt x="2748" y="4901"/>
                    <a:pt x="2743" y="4901"/>
                    <a:pt x="2737" y="4906"/>
                  </a:cubicBezTo>
                  <a:lnTo>
                    <a:pt x="2715" y="4906"/>
                  </a:lnTo>
                  <a:cubicBezTo>
                    <a:pt x="2677" y="4912"/>
                    <a:pt x="2628" y="4912"/>
                    <a:pt x="2589" y="4912"/>
                  </a:cubicBezTo>
                  <a:lnTo>
                    <a:pt x="2491" y="4912"/>
                  </a:lnTo>
                  <a:cubicBezTo>
                    <a:pt x="2485" y="4912"/>
                    <a:pt x="2469" y="4906"/>
                    <a:pt x="2458" y="4906"/>
                  </a:cubicBezTo>
                  <a:lnTo>
                    <a:pt x="2447" y="4906"/>
                  </a:lnTo>
                  <a:cubicBezTo>
                    <a:pt x="2442" y="4906"/>
                    <a:pt x="2436" y="4906"/>
                    <a:pt x="2431" y="4901"/>
                  </a:cubicBezTo>
                  <a:lnTo>
                    <a:pt x="2414" y="4901"/>
                  </a:lnTo>
                  <a:cubicBezTo>
                    <a:pt x="2392" y="4890"/>
                    <a:pt x="2365" y="4884"/>
                    <a:pt x="2349" y="4879"/>
                  </a:cubicBezTo>
                  <a:cubicBezTo>
                    <a:pt x="2327" y="4873"/>
                    <a:pt x="2310" y="4873"/>
                    <a:pt x="2299" y="4862"/>
                  </a:cubicBezTo>
                  <a:cubicBezTo>
                    <a:pt x="2195" y="4835"/>
                    <a:pt x="2091" y="4797"/>
                    <a:pt x="1993" y="4764"/>
                  </a:cubicBezTo>
                  <a:cubicBezTo>
                    <a:pt x="1894" y="4726"/>
                    <a:pt x="1807" y="4687"/>
                    <a:pt x="1719" y="4654"/>
                  </a:cubicBezTo>
                  <a:cubicBezTo>
                    <a:pt x="1626" y="4616"/>
                    <a:pt x="1538" y="4578"/>
                    <a:pt x="1451" y="4545"/>
                  </a:cubicBezTo>
                  <a:cubicBezTo>
                    <a:pt x="1391" y="4518"/>
                    <a:pt x="1320" y="4479"/>
                    <a:pt x="1259" y="4441"/>
                  </a:cubicBezTo>
                  <a:cubicBezTo>
                    <a:pt x="1216" y="4419"/>
                    <a:pt x="1177" y="4392"/>
                    <a:pt x="1133" y="4364"/>
                  </a:cubicBezTo>
                  <a:cubicBezTo>
                    <a:pt x="1013" y="4282"/>
                    <a:pt x="887" y="4178"/>
                    <a:pt x="778" y="4069"/>
                  </a:cubicBezTo>
                  <a:cubicBezTo>
                    <a:pt x="734" y="4025"/>
                    <a:pt x="685" y="3976"/>
                    <a:pt x="641" y="3921"/>
                  </a:cubicBezTo>
                  <a:cubicBezTo>
                    <a:pt x="624" y="3894"/>
                    <a:pt x="602" y="3872"/>
                    <a:pt x="581" y="3844"/>
                  </a:cubicBezTo>
                  <a:cubicBezTo>
                    <a:pt x="548" y="3800"/>
                    <a:pt x="520" y="3768"/>
                    <a:pt x="493" y="3729"/>
                  </a:cubicBezTo>
                  <a:cubicBezTo>
                    <a:pt x="438" y="3647"/>
                    <a:pt x="389" y="3571"/>
                    <a:pt x="351" y="3494"/>
                  </a:cubicBezTo>
                  <a:cubicBezTo>
                    <a:pt x="329" y="3456"/>
                    <a:pt x="312" y="3412"/>
                    <a:pt x="296" y="3374"/>
                  </a:cubicBezTo>
                  <a:cubicBezTo>
                    <a:pt x="274" y="3313"/>
                    <a:pt x="252" y="3248"/>
                    <a:pt x="241" y="3182"/>
                  </a:cubicBezTo>
                  <a:cubicBezTo>
                    <a:pt x="225" y="3122"/>
                    <a:pt x="214" y="3051"/>
                    <a:pt x="208" y="2985"/>
                  </a:cubicBezTo>
                  <a:cubicBezTo>
                    <a:pt x="186" y="2755"/>
                    <a:pt x="252" y="2602"/>
                    <a:pt x="488" y="2585"/>
                  </a:cubicBezTo>
                  <a:cubicBezTo>
                    <a:pt x="767" y="2585"/>
                    <a:pt x="1166" y="2974"/>
                    <a:pt x="1385" y="3166"/>
                  </a:cubicBezTo>
                  <a:cubicBezTo>
                    <a:pt x="1393" y="3171"/>
                    <a:pt x="1402" y="3174"/>
                    <a:pt x="1411" y="3174"/>
                  </a:cubicBezTo>
                  <a:cubicBezTo>
                    <a:pt x="1441" y="3174"/>
                    <a:pt x="1467" y="3140"/>
                    <a:pt x="1445" y="3105"/>
                  </a:cubicBezTo>
                  <a:lnTo>
                    <a:pt x="1363" y="2985"/>
                  </a:lnTo>
                  <a:lnTo>
                    <a:pt x="1281" y="2859"/>
                  </a:lnTo>
                  <a:cubicBezTo>
                    <a:pt x="1199" y="2739"/>
                    <a:pt x="1117" y="2613"/>
                    <a:pt x="1057" y="2476"/>
                  </a:cubicBezTo>
                  <a:cubicBezTo>
                    <a:pt x="936" y="2257"/>
                    <a:pt x="876" y="2027"/>
                    <a:pt x="882" y="1781"/>
                  </a:cubicBezTo>
                  <a:cubicBezTo>
                    <a:pt x="882" y="1617"/>
                    <a:pt x="898" y="1458"/>
                    <a:pt x="958" y="1305"/>
                  </a:cubicBezTo>
                  <a:cubicBezTo>
                    <a:pt x="1002" y="1206"/>
                    <a:pt x="1062" y="1102"/>
                    <a:pt x="1150" y="1031"/>
                  </a:cubicBezTo>
                  <a:cubicBezTo>
                    <a:pt x="1166" y="1025"/>
                    <a:pt x="1177" y="1014"/>
                    <a:pt x="1194" y="1003"/>
                  </a:cubicBezTo>
                  <a:cubicBezTo>
                    <a:pt x="1221" y="987"/>
                    <a:pt x="1248" y="971"/>
                    <a:pt x="1281" y="960"/>
                  </a:cubicBezTo>
                  <a:cubicBezTo>
                    <a:pt x="1311" y="949"/>
                    <a:pt x="1343" y="943"/>
                    <a:pt x="1375" y="943"/>
                  </a:cubicBezTo>
                  <a:cubicBezTo>
                    <a:pt x="1407" y="943"/>
                    <a:pt x="1440" y="949"/>
                    <a:pt x="1473" y="960"/>
                  </a:cubicBezTo>
                  <a:cubicBezTo>
                    <a:pt x="1779" y="1058"/>
                    <a:pt x="1949" y="1376"/>
                    <a:pt x="2113" y="1644"/>
                  </a:cubicBezTo>
                  <a:cubicBezTo>
                    <a:pt x="2168" y="1731"/>
                    <a:pt x="2217" y="1819"/>
                    <a:pt x="2266" y="1907"/>
                  </a:cubicBezTo>
                  <a:cubicBezTo>
                    <a:pt x="2283" y="1945"/>
                    <a:pt x="2299" y="1983"/>
                    <a:pt x="2332" y="2005"/>
                  </a:cubicBezTo>
                  <a:cubicBezTo>
                    <a:pt x="2343" y="2009"/>
                    <a:pt x="2352" y="2010"/>
                    <a:pt x="2360" y="2010"/>
                  </a:cubicBezTo>
                  <a:cubicBezTo>
                    <a:pt x="2441" y="2010"/>
                    <a:pt x="2386" y="1847"/>
                    <a:pt x="2376" y="1797"/>
                  </a:cubicBezTo>
                  <a:cubicBezTo>
                    <a:pt x="2349" y="1660"/>
                    <a:pt x="2316" y="1534"/>
                    <a:pt x="2288" y="1398"/>
                  </a:cubicBezTo>
                  <a:cubicBezTo>
                    <a:pt x="2239" y="1184"/>
                    <a:pt x="2217" y="971"/>
                    <a:pt x="2217" y="752"/>
                  </a:cubicBezTo>
                  <a:cubicBezTo>
                    <a:pt x="2212" y="560"/>
                    <a:pt x="2277" y="347"/>
                    <a:pt x="2414" y="226"/>
                  </a:cubicBezTo>
                  <a:cubicBezTo>
                    <a:pt x="2436" y="204"/>
                    <a:pt x="2463" y="182"/>
                    <a:pt x="2491" y="172"/>
                  </a:cubicBezTo>
                  <a:cubicBezTo>
                    <a:pt x="2518" y="155"/>
                    <a:pt x="2546" y="144"/>
                    <a:pt x="2573" y="139"/>
                  </a:cubicBezTo>
                  <a:cubicBezTo>
                    <a:pt x="2628" y="122"/>
                    <a:pt x="2685" y="113"/>
                    <a:pt x="2742" y="113"/>
                  </a:cubicBezTo>
                  <a:close/>
                  <a:moveTo>
                    <a:pt x="2724" y="1"/>
                  </a:moveTo>
                  <a:cubicBezTo>
                    <a:pt x="2683" y="1"/>
                    <a:pt x="2641" y="5"/>
                    <a:pt x="2600" y="13"/>
                  </a:cubicBezTo>
                  <a:cubicBezTo>
                    <a:pt x="2431" y="35"/>
                    <a:pt x="2288" y="166"/>
                    <a:pt x="2212" y="314"/>
                  </a:cubicBezTo>
                  <a:cubicBezTo>
                    <a:pt x="2113" y="483"/>
                    <a:pt x="2108" y="691"/>
                    <a:pt x="2124" y="889"/>
                  </a:cubicBezTo>
                  <a:cubicBezTo>
                    <a:pt x="2135" y="1168"/>
                    <a:pt x="2206" y="1447"/>
                    <a:pt x="2266" y="1721"/>
                  </a:cubicBezTo>
                  <a:cubicBezTo>
                    <a:pt x="2058" y="1398"/>
                    <a:pt x="1861" y="954"/>
                    <a:pt x="1467" y="850"/>
                  </a:cubicBezTo>
                  <a:cubicBezTo>
                    <a:pt x="1432" y="839"/>
                    <a:pt x="1398" y="834"/>
                    <a:pt x="1363" y="834"/>
                  </a:cubicBezTo>
                  <a:cubicBezTo>
                    <a:pt x="1263" y="834"/>
                    <a:pt x="1166" y="878"/>
                    <a:pt x="1084" y="943"/>
                  </a:cubicBezTo>
                  <a:cubicBezTo>
                    <a:pt x="975" y="1031"/>
                    <a:pt x="898" y="1162"/>
                    <a:pt x="849" y="1294"/>
                  </a:cubicBezTo>
                  <a:cubicBezTo>
                    <a:pt x="761" y="1540"/>
                    <a:pt x="761" y="1890"/>
                    <a:pt x="821" y="2147"/>
                  </a:cubicBezTo>
                  <a:cubicBezTo>
                    <a:pt x="893" y="2405"/>
                    <a:pt x="1029" y="2640"/>
                    <a:pt x="1177" y="2865"/>
                  </a:cubicBezTo>
                  <a:cubicBezTo>
                    <a:pt x="1008" y="2722"/>
                    <a:pt x="821" y="2574"/>
                    <a:pt x="602" y="2503"/>
                  </a:cubicBezTo>
                  <a:cubicBezTo>
                    <a:pt x="564" y="2494"/>
                    <a:pt x="525" y="2489"/>
                    <a:pt x="486" y="2489"/>
                  </a:cubicBezTo>
                  <a:cubicBezTo>
                    <a:pt x="391" y="2489"/>
                    <a:pt x="298" y="2518"/>
                    <a:pt x="225" y="2580"/>
                  </a:cubicBezTo>
                  <a:cubicBezTo>
                    <a:pt x="0" y="2771"/>
                    <a:pt x="137" y="3231"/>
                    <a:pt x="236" y="3461"/>
                  </a:cubicBezTo>
                  <a:cubicBezTo>
                    <a:pt x="427" y="3915"/>
                    <a:pt x="986" y="4441"/>
                    <a:pt x="1424" y="4627"/>
                  </a:cubicBezTo>
                  <a:cubicBezTo>
                    <a:pt x="1632" y="4715"/>
                    <a:pt x="1850" y="4802"/>
                    <a:pt x="2058" y="4879"/>
                  </a:cubicBezTo>
                  <a:cubicBezTo>
                    <a:pt x="2184" y="4917"/>
                    <a:pt x="2305" y="4966"/>
                    <a:pt x="2431" y="4988"/>
                  </a:cubicBezTo>
                  <a:cubicBezTo>
                    <a:pt x="2458" y="4994"/>
                    <a:pt x="2485" y="4994"/>
                    <a:pt x="2518" y="4999"/>
                  </a:cubicBezTo>
                  <a:cubicBezTo>
                    <a:pt x="2548" y="5005"/>
                    <a:pt x="2581" y="5007"/>
                    <a:pt x="2614" y="5007"/>
                  </a:cubicBezTo>
                  <a:cubicBezTo>
                    <a:pt x="2647" y="5007"/>
                    <a:pt x="2680" y="5005"/>
                    <a:pt x="2710" y="4999"/>
                  </a:cubicBezTo>
                  <a:cubicBezTo>
                    <a:pt x="2710" y="5021"/>
                    <a:pt x="2732" y="5048"/>
                    <a:pt x="2754" y="5048"/>
                  </a:cubicBezTo>
                  <a:lnTo>
                    <a:pt x="2841" y="5048"/>
                  </a:lnTo>
                  <a:cubicBezTo>
                    <a:pt x="2912" y="5048"/>
                    <a:pt x="2989" y="5043"/>
                    <a:pt x="3066" y="5021"/>
                  </a:cubicBezTo>
                  <a:cubicBezTo>
                    <a:pt x="3159" y="4994"/>
                    <a:pt x="3257" y="4961"/>
                    <a:pt x="3345" y="4917"/>
                  </a:cubicBezTo>
                  <a:cubicBezTo>
                    <a:pt x="3586" y="4802"/>
                    <a:pt x="3788" y="4616"/>
                    <a:pt x="4002" y="4446"/>
                  </a:cubicBezTo>
                  <a:cubicBezTo>
                    <a:pt x="4193" y="4288"/>
                    <a:pt x="4407" y="4134"/>
                    <a:pt x="4543" y="3915"/>
                  </a:cubicBezTo>
                  <a:cubicBezTo>
                    <a:pt x="4631" y="3762"/>
                    <a:pt x="4713" y="3593"/>
                    <a:pt x="4713" y="3412"/>
                  </a:cubicBezTo>
                  <a:cubicBezTo>
                    <a:pt x="4724" y="3259"/>
                    <a:pt x="4631" y="3078"/>
                    <a:pt x="4478" y="3018"/>
                  </a:cubicBezTo>
                  <a:cubicBezTo>
                    <a:pt x="4411" y="2992"/>
                    <a:pt x="4343" y="2982"/>
                    <a:pt x="4275" y="2982"/>
                  </a:cubicBezTo>
                  <a:cubicBezTo>
                    <a:pt x="4154" y="2982"/>
                    <a:pt x="4033" y="3014"/>
                    <a:pt x="3914" y="3045"/>
                  </a:cubicBezTo>
                  <a:cubicBezTo>
                    <a:pt x="4171" y="2799"/>
                    <a:pt x="4418" y="2520"/>
                    <a:pt x="4598" y="2197"/>
                  </a:cubicBezTo>
                  <a:cubicBezTo>
                    <a:pt x="4741" y="1934"/>
                    <a:pt x="4888" y="1518"/>
                    <a:pt x="4598" y="1305"/>
                  </a:cubicBezTo>
                  <a:cubicBezTo>
                    <a:pt x="4533" y="1258"/>
                    <a:pt x="4455" y="1243"/>
                    <a:pt x="4376" y="1243"/>
                  </a:cubicBezTo>
                  <a:cubicBezTo>
                    <a:pt x="4317" y="1243"/>
                    <a:pt x="4258" y="1251"/>
                    <a:pt x="4204" y="1261"/>
                  </a:cubicBezTo>
                  <a:cubicBezTo>
                    <a:pt x="3930" y="1321"/>
                    <a:pt x="3711" y="1534"/>
                    <a:pt x="3580" y="1786"/>
                  </a:cubicBezTo>
                  <a:cubicBezTo>
                    <a:pt x="3591" y="1321"/>
                    <a:pt x="3586" y="631"/>
                    <a:pt x="3274" y="265"/>
                  </a:cubicBezTo>
                  <a:cubicBezTo>
                    <a:pt x="3137" y="100"/>
                    <a:pt x="2931" y="1"/>
                    <a:pt x="2724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11" name="Google Shape;4211;p29"/>
            <p:cNvSpPr/>
            <p:nvPr/>
          </p:nvSpPr>
          <p:spPr>
            <a:xfrm>
              <a:off x="1522350" y="2499850"/>
              <a:ext cx="25900" cy="12325"/>
            </a:xfrm>
            <a:custGeom>
              <a:avLst/>
              <a:gdLst/>
              <a:ahLst/>
              <a:cxnLst/>
              <a:rect l="l" t="t" r="r" b="b"/>
              <a:pathLst>
                <a:path w="1036" h="493" extrusionOk="0">
                  <a:moveTo>
                    <a:pt x="550" y="90"/>
                  </a:moveTo>
                  <a:cubicBezTo>
                    <a:pt x="618" y="90"/>
                    <a:pt x="687" y="97"/>
                    <a:pt x="756" y="110"/>
                  </a:cubicBezTo>
                  <a:cubicBezTo>
                    <a:pt x="770" y="110"/>
                    <a:pt x="787" y="129"/>
                    <a:pt x="806" y="129"/>
                  </a:cubicBezTo>
                  <a:cubicBezTo>
                    <a:pt x="809" y="129"/>
                    <a:pt x="813" y="128"/>
                    <a:pt x="816" y="126"/>
                  </a:cubicBezTo>
                  <a:cubicBezTo>
                    <a:pt x="833" y="148"/>
                    <a:pt x="877" y="148"/>
                    <a:pt x="893" y="175"/>
                  </a:cubicBezTo>
                  <a:cubicBezTo>
                    <a:pt x="937" y="268"/>
                    <a:pt x="784" y="340"/>
                    <a:pt x="729" y="362"/>
                  </a:cubicBezTo>
                  <a:cubicBezTo>
                    <a:pt x="647" y="386"/>
                    <a:pt x="555" y="398"/>
                    <a:pt x="469" y="398"/>
                  </a:cubicBezTo>
                  <a:cubicBezTo>
                    <a:pt x="440" y="398"/>
                    <a:pt x="411" y="397"/>
                    <a:pt x="384" y="394"/>
                  </a:cubicBezTo>
                  <a:cubicBezTo>
                    <a:pt x="296" y="383"/>
                    <a:pt x="72" y="378"/>
                    <a:pt x="99" y="241"/>
                  </a:cubicBezTo>
                  <a:cubicBezTo>
                    <a:pt x="99" y="241"/>
                    <a:pt x="99" y="230"/>
                    <a:pt x="105" y="225"/>
                  </a:cubicBezTo>
                  <a:lnTo>
                    <a:pt x="247" y="143"/>
                  </a:lnTo>
                  <a:cubicBezTo>
                    <a:pt x="343" y="106"/>
                    <a:pt x="445" y="90"/>
                    <a:pt x="550" y="90"/>
                  </a:cubicBezTo>
                  <a:close/>
                  <a:moveTo>
                    <a:pt x="543" y="0"/>
                  </a:moveTo>
                  <a:cubicBezTo>
                    <a:pt x="400" y="0"/>
                    <a:pt x="264" y="28"/>
                    <a:pt x="138" y="99"/>
                  </a:cubicBezTo>
                  <a:cubicBezTo>
                    <a:pt x="105" y="121"/>
                    <a:pt x="56" y="143"/>
                    <a:pt x="28" y="175"/>
                  </a:cubicBezTo>
                  <a:cubicBezTo>
                    <a:pt x="1" y="225"/>
                    <a:pt x="1" y="285"/>
                    <a:pt x="23" y="334"/>
                  </a:cubicBezTo>
                  <a:cubicBezTo>
                    <a:pt x="99" y="476"/>
                    <a:pt x="318" y="487"/>
                    <a:pt x="455" y="493"/>
                  </a:cubicBezTo>
                  <a:cubicBezTo>
                    <a:pt x="608" y="493"/>
                    <a:pt x="773" y="471"/>
                    <a:pt x="899" y="372"/>
                  </a:cubicBezTo>
                  <a:cubicBezTo>
                    <a:pt x="1035" y="268"/>
                    <a:pt x="1003" y="104"/>
                    <a:pt x="838" y="60"/>
                  </a:cubicBezTo>
                  <a:cubicBezTo>
                    <a:pt x="800" y="28"/>
                    <a:pt x="756" y="28"/>
                    <a:pt x="712" y="11"/>
                  </a:cubicBezTo>
                  <a:cubicBezTo>
                    <a:pt x="658" y="6"/>
                    <a:pt x="603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12" name="Google Shape;4212;p29"/>
            <p:cNvSpPr/>
            <p:nvPr/>
          </p:nvSpPr>
          <p:spPr>
            <a:xfrm>
              <a:off x="871550" y="2418625"/>
              <a:ext cx="129875" cy="113400"/>
            </a:xfrm>
            <a:custGeom>
              <a:avLst/>
              <a:gdLst/>
              <a:ahLst/>
              <a:cxnLst/>
              <a:rect l="l" t="t" r="r" b="b"/>
              <a:pathLst>
                <a:path w="5195" h="4536" extrusionOk="0">
                  <a:moveTo>
                    <a:pt x="2713" y="1937"/>
                  </a:moveTo>
                  <a:cubicBezTo>
                    <a:pt x="2819" y="1937"/>
                    <a:pt x="2925" y="1969"/>
                    <a:pt x="3011" y="2040"/>
                  </a:cubicBezTo>
                  <a:cubicBezTo>
                    <a:pt x="3015" y="2038"/>
                    <a:pt x="3019" y="2038"/>
                    <a:pt x="3023" y="2038"/>
                  </a:cubicBezTo>
                  <a:cubicBezTo>
                    <a:pt x="3050" y="2038"/>
                    <a:pt x="3074" y="2068"/>
                    <a:pt x="3098" y="2078"/>
                  </a:cubicBezTo>
                  <a:cubicBezTo>
                    <a:pt x="3202" y="2155"/>
                    <a:pt x="3295" y="2248"/>
                    <a:pt x="3350" y="2368"/>
                  </a:cubicBezTo>
                  <a:cubicBezTo>
                    <a:pt x="3421" y="2510"/>
                    <a:pt x="3421" y="2707"/>
                    <a:pt x="3285" y="2795"/>
                  </a:cubicBezTo>
                  <a:cubicBezTo>
                    <a:pt x="3243" y="2824"/>
                    <a:pt x="3193" y="2834"/>
                    <a:pt x="3144" y="2834"/>
                  </a:cubicBezTo>
                  <a:cubicBezTo>
                    <a:pt x="3110" y="2834"/>
                    <a:pt x="3075" y="2829"/>
                    <a:pt x="3044" y="2822"/>
                  </a:cubicBezTo>
                  <a:cubicBezTo>
                    <a:pt x="2874" y="2795"/>
                    <a:pt x="2715" y="2729"/>
                    <a:pt x="2567" y="2642"/>
                  </a:cubicBezTo>
                  <a:cubicBezTo>
                    <a:pt x="2332" y="2510"/>
                    <a:pt x="2195" y="2160"/>
                    <a:pt x="2469" y="1996"/>
                  </a:cubicBezTo>
                  <a:cubicBezTo>
                    <a:pt x="2544" y="1957"/>
                    <a:pt x="2629" y="1937"/>
                    <a:pt x="2713" y="1937"/>
                  </a:cubicBezTo>
                  <a:close/>
                  <a:moveTo>
                    <a:pt x="2880" y="1"/>
                  </a:moveTo>
                  <a:cubicBezTo>
                    <a:pt x="2677" y="1"/>
                    <a:pt x="2483" y="101"/>
                    <a:pt x="2349" y="255"/>
                  </a:cubicBezTo>
                  <a:cubicBezTo>
                    <a:pt x="2283" y="326"/>
                    <a:pt x="2228" y="408"/>
                    <a:pt x="2190" y="496"/>
                  </a:cubicBezTo>
                  <a:cubicBezTo>
                    <a:pt x="2173" y="518"/>
                    <a:pt x="2168" y="540"/>
                    <a:pt x="2162" y="567"/>
                  </a:cubicBezTo>
                  <a:cubicBezTo>
                    <a:pt x="2146" y="600"/>
                    <a:pt x="2135" y="633"/>
                    <a:pt x="2130" y="666"/>
                  </a:cubicBezTo>
                  <a:cubicBezTo>
                    <a:pt x="2119" y="688"/>
                    <a:pt x="2113" y="704"/>
                    <a:pt x="2113" y="720"/>
                  </a:cubicBezTo>
                  <a:cubicBezTo>
                    <a:pt x="2108" y="742"/>
                    <a:pt x="2108" y="759"/>
                    <a:pt x="2102" y="775"/>
                  </a:cubicBezTo>
                  <a:cubicBezTo>
                    <a:pt x="2102" y="792"/>
                    <a:pt x="2091" y="803"/>
                    <a:pt x="2091" y="819"/>
                  </a:cubicBezTo>
                  <a:cubicBezTo>
                    <a:pt x="2080" y="923"/>
                    <a:pt x="2080" y="1021"/>
                    <a:pt x="2075" y="1120"/>
                  </a:cubicBezTo>
                  <a:cubicBezTo>
                    <a:pt x="2075" y="1202"/>
                    <a:pt x="2075" y="1279"/>
                    <a:pt x="2080" y="1350"/>
                  </a:cubicBezTo>
                  <a:cubicBezTo>
                    <a:pt x="2080" y="1394"/>
                    <a:pt x="2086" y="1427"/>
                    <a:pt x="2086" y="1470"/>
                  </a:cubicBezTo>
                  <a:cubicBezTo>
                    <a:pt x="2086" y="1487"/>
                    <a:pt x="2075" y="1509"/>
                    <a:pt x="2053" y="1514"/>
                  </a:cubicBezTo>
                  <a:cubicBezTo>
                    <a:pt x="2064" y="1536"/>
                    <a:pt x="2064" y="1563"/>
                    <a:pt x="2053" y="1580"/>
                  </a:cubicBezTo>
                  <a:lnTo>
                    <a:pt x="2047" y="1585"/>
                  </a:lnTo>
                  <a:cubicBezTo>
                    <a:pt x="2047" y="1585"/>
                    <a:pt x="2037" y="1585"/>
                    <a:pt x="2037" y="1591"/>
                  </a:cubicBezTo>
                  <a:cubicBezTo>
                    <a:pt x="2034" y="1592"/>
                    <a:pt x="2030" y="1593"/>
                    <a:pt x="2027" y="1593"/>
                  </a:cubicBezTo>
                  <a:cubicBezTo>
                    <a:pt x="2017" y="1593"/>
                    <a:pt x="2006" y="1588"/>
                    <a:pt x="1998" y="1580"/>
                  </a:cubicBezTo>
                  <a:lnTo>
                    <a:pt x="1993" y="1569"/>
                  </a:lnTo>
                  <a:cubicBezTo>
                    <a:pt x="1954" y="1509"/>
                    <a:pt x="1922" y="1443"/>
                    <a:pt x="1889" y="1372"/>
                  </a:cubicBezTo>
                  <a:cubicBezTo>
                    <a:pt x="1774" y="1180"/>
                    <a:pt x="1593" y="1038"/>
                    <a:pt x="1407" y="912"/>
                  </a:cubicBezTo>
                  <a:cubicBezTo>
                    <a:pt x="1237" y="792"/>
                    <a:pt x="1035" y="715"/>
                    <a:pt x="821" y="693"/>
                  </a:cubicBezTo>
                  <a:cubicBezTo>
                    <a:pt x="806" y="692"/>
                    <a:pt x="790" y="692"/>
                    <a:pt x="775" y="692"/>
                  </a:cubicBezTo>
                  <a:cubicBezTo>
                    <a:pt x="547" y="692"/>
                    <a:pt x="341" y="805"/>
                    <a:pt x="203" y="1005"/>
                  </a:cubicBezTo>
                  <a:cubicBezTo>
                    <a:pt x="93" y="1158"/>
                    <a:pt x="33" y="1361"/>
                    <a:pt x="11" y="1552"/>
                  </a:cubicBezTo>
                  <a:cubicBezTo>
                    <a:pt x="0" y="1804"/>
                    <a:pt x="44" y="2061"/>
                    <a:pt x="176" y="2280"/>
                  </a:cubicBezTo>
                  <a:cubicBezTo>
                    <a:pt x="263" y="2417"/>
                    <a:pt x="389" y="2538"/>
                    <a:pt x="526" y="2620"/>
                  </a:cubicBezTo>
                  <a:cubicBezTo>
                    <a:pt x="640" y="2681"/>
                    <a:pt x="769" y="2702"/>
                    <a:pt x="899" y="2702"/>
                  </a:cubicBezTo>
                  <a:cubicBezTo>
                    <a:pt x="956" y="2702"/>
                    <a:pt x="1012" y="2698"/>
                    <a:pt x="1068" y="2691"/>
                  </a:cubicBezTo>
                  <a:cubicBezTo>
                    <a:pt x="1194" y="2675"/>
                    <a:pt x="1325" y="2636"/>
                    <a:pt x="1456" y="2603"/>
                  </a:cubicBezTo>
                  <a:cubicBezTo>
                    <a:pt x="1489" y="2598"/>
                    <a:pt x="1517" y="2592"/>
                    <a:pt x="1544" y="2576"/>
                  </a:cubicBezTo>
                  <a:cubicBezTo>
                    <a:pt x="1549" y="2575"/>
                    <a:pt x="1555" y="2574"/>
                    <a:pt x="1560" y="2574"/>
                  </a:cubicBezTo>
                  <a:cubicBezTo>
                    <a:pt x="1578" y="2574"/>
                    <a:pt x="1594" y="2581"/>
                    <a:pt x="1599" y="2598"/>
                  </a:cubicBezTo>
                  <a:cubicBezTo>
                    <a:pt x="1621" y="2658"/>
                    <a:pt x="1538" y="2664"/>
                    <a:pt x="1506" y="2691"/>
                  </a:cubicBezTo>
                  <a:cubicBezTo>
                    <a:pt x="1445" y="2729"/>
                    <a:pt x="1374" y="2784"/>
                    <a:pt x="1320" y="2822"/>
                  </a:cubicBezTo>
                  <a:cubicBezTo>
                    <a:pt x="1073" y="3036"/>
                    <a:pt x="794" y="3277"/>
                    <a:pt x="767" y="3632"/>
                  </a:cubicBezTo>
                  <a:cubicBezTo>
                    <a:pt x="750" y="3786"/>
                    <a:pt x="805" y="3939"/>
                    <a:pt x="882" y="4070"/>
                  </a:cubicBezTo>
                  <a:cubicBezTo>
                    <a:pt x="947" y="4191"/>
                    <a:pt x="1046" y="4295"/>
                    <a:pt x="1155" y="4377"/>
                  </a:cubicBezTo>
                  <a:cubicBezTo>
                    <a:pt x="1166" y="4388"/>
                    <a:pt x="1188" y="4399"/>
                    <a:pt x="1205" y="4404"/>
                  </a:cubicBezTo>
                  <a:cubicBezTo>
                    <a:pt x="1216" y="4410"/>
                    <a:pt x="1221" y="4415"/>
                    <a:pt x="1237" y="4426"/>
                  </a:cubicBezTo>
                  <a:lnTo>
                    <a:pt x="1276" y="4442"/>
                  </a:lnTo>
                  <a:cubicBezTo>
                    <a:pt x="1292" y="4453"/>
                    <a:pt x="1298" y="4459"/>
                    <a:pt x="1314" y="4459"/>
                  </a:cubicBezTo>
                  <a:cubicBezTo>
                    <a:pt x="1325" y="4464"/>
                    <a:pt x="1341" y="4464"/>
                    <a:pt x="1347" y="4470"/>
                  </a:cubicBezTo>
                  <a:cubicBezTo>
                    <a:pt x="1358" y="4481"/>
                    <a:pt x="1380" y="4486"/>
                    <a:pt x="1396" y="4492"/>
                  </a:cubicBezTo>
                  <a:cubicBezTo>
                    <a:pt x="1407" y="4497"/>
                    <a:pt x="1429" y="4497"/>
                    <a:pt x="1440" y="4508"/>
                  </a:cubicBezTo>
                  <a:cubicBezTo>
                    <a:pt x="1456" y="4514"/>
                    <a:pt x="1478" y="4514"/>
                    <a:pt x="1495" y="4519"/>
                  </a:cubicBezTo>
                  <a:cubicBezTo>
                    <a:pt x="1517" y="4525"/>
                    <a:pt x="1533" y="4525"/>
                    <a:pt x="1549" y="4525"/>
                  </a:cubicBezTo>
                  <a:lnTo>
                    <a:pt x="1560" y="4525"/>
                  </a:lnTo>
                  <a:cubicBezTo>
                    <a:pt x="1566" y="4525"/>
                    <a:pt x="1582" y="4525"/>
                    <a:pt x="1593" y="4536"/>
                  </a:cubicBezTo>
                  <a:lnTo>
                    <a:pt x="1785" y="4536"/>
                  </a:lnTo>
                  <a:cubicBezTo>
                    <a:pt x="1812" y="4536"/>
                    <a:pt x="1834" y="4525"/>
                    <a:pt x="1861" y="4525"/>
                  </a:cubicBezTo>
                  <a:cubicBezTo>
                    <a:pt x="1878" y="4525"/>
                    <a:pt x="1905" y="4519"/>
                    <a:pt x="1927" y="4514"/>
                  </a:cubicBezTo>
                  <a:lnTo>
                    <a:pt x="1938" y="4514"/>
                  </a:lnTo>
                  <a:cubicBezTo>
                    <a:pt x="1954" y="4508"/>
                    <a:pt x="1982" y="4497"/>
                    <a:pt x="2004" y="4497"/>
                  </a:cubicBezTo>
                  <a:cubicBezTo>
                    <a:pt x="2037" y="4492"/>
                    <a:pt x="2080" y="4481"/>
                    <a:pt x="2113" y="4464"/>
                  </a:cubicBezTo>
                  <a:cubicBezTo>
                    <a:pt x="2141" y="4459"/>
                    <a:pt x="2168" y="4442"/>
                    <a:pt x="2195" y="4432"/>
                  </a:cubicBezTo>
                  <a:lnTo>
                    <a:pt x="2239" y="4410"/>
                  </a:lnTo>
                  <a:cubicBezTo>
                    <a:pt x="2245" y="4404"/>
                    <a:pt x="2250" y="4404"/>
                    <a:pt x="2255" y="4399"/>
                  </a:cubicBezTo>
                  <a:cubicBezTo>
                    <a:pt x="2277" y="4388"/>
                    <a:pt x="2294" y="4377"/>
                    <a:pt x="2310" y="4371"/>
                  </a:cubicBezTo>
                  <a:cubicBezTo>
                    <a:pt x="2332" y="4355"/>
                    <a:pt x="2354" y="4349"/>
                    <a:pt x="2376" y="4333"/>
                  </a:cubicBezTo>
                  <a:cubicBezTo>
                    <a:pt x="2485" y="4267"/>
                    <a:pt x="2567" y="4163"/>
                    <a:pt x="2633" y="4054"/>
                  </a:cubicBezTo>
                  <a:cubicBezTo>
                    <a:pt x="2666" y="4005"/>
                    <a:pt x="2693" y="3950"/>
                    <a:pt x="2715" y="3890"/>
                  </a:cubicBezTo>
                  <a:cubicBezTo>
                    <a:pt x="2765" y="3747"/>
                    <a:pt x="2786" y="3594"/>
                    <a:pt x="2797" y="3441"/>
                  </a:cubicBezTo>
                  <a:cubicBezTo>
                    <a:pt x="2803" y="3392"/>
                    <a:pt x="2797" y="3337"/>
                    <a:pt x="2803" y="3288"/>
                  </a:cubicBezTo>
                  <a:cubicBezTo>
                    <a:pt x="2803" y="3277"/>
                    <a:pt x="2819" y="3255"/>
                    <a:pt x="2841" y="3255"/>
                  </a:cubicBezTo>
                  <a:cubicBezTo>
                    <a:pt x="2846" y="3253"/>
                    <a:pt x="2850" y="3252"/>
                    <a:pt x="2854" y="3252"/>
                  </a:cubicBezTo>
                  <a:cubicBezTo>
                    <a:pt x="2888" y="3252"/>
                    <a:pt x="2902" y="3308"/>
                    <a:pt x="2907" y="3342"/>
                  </a:cubicBezTo>
                  <a:cubicBezTo>
                    <a:pt x="2923" y="3392"/>
                    <a:pt x="2934" y="3446"/>
                    <a:pt x="2951" y="3496"/>
                  </a:cubicBezTo>
                  <a:cubicBezTo>
                    <a:pt x="3005" y="3665"/>
                    <a:pt x="3077" y="3840"/>
                    <a:pt x="3208" y="3972"/>
                  </a:cubicBezTo>
                  <a:cubicBezTo>
                    <a:pt x="3361" y="4114"/>
                    <a:pt x="3564" y="4196"/>
                    <a:pt x="3772" y="4218"/>
                  </a:cubicBezTo>
                  <a:cubicBezTo>
                    <a:pt x="3806" y="4222"/>
                    <a:pt x="3840" y="4223"/>
                    <a:pt x="3875" y="4223"/>
                  </a:cubicBezTo>
                  <a:cubicBezTo>
                    <a:pt x="4108" y="4223"/>
                    <a:pt x="4349" y="4143"/>
                    <a:pt x="4516" y="3966"/>
                  </a:cubicBezTo>
                  <a:cubicBezTo>
                    <a:pt x="4571" y="3912"/>
                    <a:pt x="4620" y="3851"/>
                    <a:pt x="4647" y="3780"/>
                  </a:cubicBezTo>
                  <a:cubicBezTo>
                    <a:pt x="4686" y="3660"/>
                    <a:pt x="4702" y="3528"/>
                    <a:pt x="4702" y="3397"/>
                  </a:cubicBezTo>
                  <a:cubicBezTo>
                    <a:pt x="4680" y="3123"/>
                    <a:pt x="4538" y="2872"/>
                    <a:pt x="4325" y="2713"/>
                  </a:cubicBezTo>
                  <a:cubicBezTo>
                    <a:pt x="4215" y="2636"/>
                    <a:pt x="4100" y="2576"/>
                    <a:pt x="3974" y="2521"/>
                  </a:cubicBezTo>
                  <a:cubicBezTo>
                    <a:pt x="3963" y="2516"/>
                    <a:pt x="3947" y="2516"/>
                    <a:pt x="3930" y="2510"/>
                  </a:cubicBezTo>
                  <a:cubicBezTo>
                    <a:pt x="3898" y="2494"/>
                    <a:pt x="3909" y="2434"/>
                    <a:pt x="3941" y="2428"/>
                  </a:cubicBezTo>
                  <a:cubicBezTo>
                    <a:pt x="4330" y="2357"/>
                    <a:pt x="4691" y="2275"/>
                    <a:pt x="4965" y="1947"/>
                  </a:cubicBezTo>
                  <a:cubicBezTo>
                    <a:pt x="5047" y="1853"/>
                    <a:pt x="5124" y="1728"/>
                    <a:pt x="5151" y="1607"/>
                  </a:cubicBezTo>
                  <a:cubicBezTo>
                    <a:pt x="5178" y="1498"/>
                    <a:pt x="5195" y="1383"/>
                    <a:pt x="5157" y="1262"/>
                  </a:cubicBezTo>
                  <a:cubicBezTo>
                    <a:pt x="5096" y="1065"/>
                    <a:pt x="4850" y="917"/>
                    <a:pt x="4658" y="868"/>
                  </a:cubicBezTo>
                  <a:cubicBezTo>
                    <a:pt x="4583" y="849"/>
                    <a:pt x="4517" y="840"/>
                    <a:pt x="4455" y="840"/>
                  </a:cubicBezTo>
                  <a:cubicBezTo>
                    <a:pt x="4286" y="840"/>
                    <a:pt x="4152" y="908"/>
                    <a:pt x="3980" y="1032"/>
                  </a:cubicBezTo>
                  <a:cubicBezTo>
                    <a:pt x="3859" y="1115"/>
                    <a:pt x="3755" y="1224"/>
                    <a:pt x="3651" y="1333"/>
                  </a:cubicBezTo>
                  <a:cubicBezTo>
                    <a:pt x="3597" y="1394"/>
                    <a:pt x="3542" y="1465"/>
                    <a:pt x="3487" y="1520"/>
                  </a:cubicBezTo>
                  <a:cubicBezTo>
                    <a:pt x="3479" y="1525"/>
                    <a:pt x="3468" y="1528"/>
                    <a:pt x="3457" y="1528"/>
                  </a:cubicBezTo>
                  <a:cubicBezTo>
                    <a:pt x="3446" y="1528"/>
                    <a:pt x="3435" y="1525"/>
                    <a:pt x="3427" y="1520"/>
                  </a:cubicBezTo>
                  <a:lnTo>
                    <a:pt x="3421" y="1509"/>
                  </a:lnTo>
                  <a:cubicBezTo>
                    <a:pt x="3421" y="1503"/>
                    <a:pt x="3416" y="1503"/>
                    <a:pt x="3416" y="1498"/>
                  </a:cubicBezTo>
                  <a:lnTo>
                    <a:pt x="3416" y="1492"/>
                  </a:lnTo>
                  <a:lnTo>
                    <a:pt x="3416" y="1481"/>
                  </a:lnTo>
                  <a:cubicBezTo>
                    <a:pt x="3416" y="1470"/>
                    <a:pt x="3421" y="1454"/>
                    <a:pt x="3421" y="1443"/>
                  </a:cubicBezTo>
                  <a:cubicBezTo>
                    <a:pt x="3427" y="1399"/>
                    <a:pt x="3449" y="1366"/>
                    <a:pt x="3460" y="1333"/>
                  </a:cubicBezTo>
                  <a:cubicBezTo>
                    <a:pt x="3503" y="1229"/>
                    <a:pt x="3531" y="1125"/>
                    <a:pt x="3558" y="1016"/>
                  </a:cubicBezTo>
                  <a:cubicBezTo>
                    <a:pt x="3618" y="748"/>
                    <a:pt x="3597" y="441"/>
                    <a:pt x="3432" y="217"/>
                  </a:cubicBezTo>
                  <a:cubicBezTo>
                    <a:pt x="3312" y="80"/>
                    <a:pt x="3120" y="25"/>
                    <a:pt x="2940" y="3"/>
                  </a:cubicBezTo>
                  <a:cubicBezTo>
                    <a:pt x="2920" y="1"/>
                    <a:pt x="2900" y="1"/>
                    <a:pt x="2880" y="1"/>
                  </a:cubicBezTo>
                  <a:close/>
                </a:path>
              </a:pathLst>
            </a:custGeom>
            <a:solidFill>
              <a:srgbClr val="E76A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13" name="Google Shape;4213;p29"/>
            <p:cNvSpPr/>
            <p:nvPr/>
          </p:nvSpPr>
          <p:spPr>
            <a:xfrm>
              <a:off x="877575" y="2610825"/>
              <a:ext cx="65300" cy="54750"/>
            </a:xfrm>
            <a:custGeom>
              <a:avLst/>
              <a:gdLst/>
              <a:ahLst/>
              <a:cxnLst/>
              <a:rect l="l" t="t" r="r" b="b"/>
              <a:pathLst>
                <a:path w="2612" h="2190" extrusionOk="0">
                  <a:moveTo>
                    <a:pt x="2545" y="0"/>
                  </a:moveTo>
                  <a:lnTo>
                    <a:pt x="2545" y="0"/>
                  </a:lnTo>
                  <a:cubicBezTo>
                    <a:pt x="2447" y="33"/>
                    <a:pt x="2354" y="71"/>
                    <a:pt x="2250" y="104"/>
                  </a:cubicBezTo>
                  <a:cubicBezTo>
                    <a:pt x="1642" y="323"/>
                    <a:pt x="1057" y="646"/>
                    <a:pt x="537" y="1046"/>
                  </a:cubicBezTo>
                  <a:cubicBezTo>
                    <a:pt x="400" y="1155"/>
                    <a:pt x="274" y="1276"/>
                    <a:pt x="143" y="1396"/>
                  </a:cubicBezTo>
                  <a:cubicBezTo>
                    <a:pt x="93" y="1610"/>
                    <a:pt x="55" y="1823"/>
                    <a:pt x="17" y="2031"/>
                  </a:cubicBezTo>
                  <a:cubicBezTo>
                    <a:pt x="11" y="2086"/>
                    <a:pt x="6" y="2135"/>
                    <a:pt x="0" y="2190"/>
                  </a:cubicBezTo>
                  <a:cubicBezTo>
                    <a:pt x="137" y="2168"/>
                    <a:pt x="274" y="2135"/>
                    <a:pt x="400" y="2108"/>
                  </a:cubicBezTo>
                  <a:cubicBezTo>
                    <a:pt x="860" y="2004"/>
                    <a:pt x="1303" y="1829"/>
                    <a:pt x="1686" y="1560"/>
                  </a:cubicBezTo>
                  <a:cubicBezTo>
                    <a:pt x="2036" y="1330"/>
                    <a:pt x="2381" y="1013"/>
                    <a:pt x="2529" y="597"/>
                  </a:cubicBezTo>
                  <a:cubicBezTo>
                    <a:pt x="2606" y="411"/>
                    <a:pt x="2611" y="186"/>
                    <a:pt x="2545" y="0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14" name="Google Shape;4214;p29"/>
            <p:cNvSpPr/>
            <p:nvPr/>
          </p:nvSpPr>
          <p:spPr>
            <a:xfrm>
              <a:off x="882350" y="2601500"/>
              <a:ext cx="57925" cy="40550"/>
            </a:xfrm>
            <a:custGeom>
              <a:avLst/>
              <a:gdLst/>
              <a:ahLst/>
              <a:cxnLst/>
              <a:rect l="l" t="t" r="r" b="b"/>
              <a:pathLst>
                <a:path w="2317" h="1622" extrusionOk="0">
                  <a:moveTo>
                    <a:pt x="1773" y="0"/>
                  </a:moveTo>
                  <a:cubicBezTo>
                    <a:pt x="1645" y="0"/>
                    <a:pt x="1516" y="27"/>
                    <a:pt x="1397" y="67"/>
                  </a:cubicBezTo>
                  <a:cubicBezTo>
                    <a:pt x="942" y="215"/>
                    <a:pt x="499" y="663"/>
                    <a:pt x="149" y="1074"/>
                  </a:cubicBezTo>
                  <a:cubicBezTo>
                    <a:pt x="94" y="1255"/>
                    <a:pt x="45" y="1435"/>
                    <a:pt x="1" y="1621"/>
                  </a:cubicBezTo>
                  <a:cubicBezTo>
                    <a:pt x="143" y="1484"/>
                    <a:pt x="302" y="1359"/>
                    <a:pt x="466" y="1238"/>
                  </a:cubicBezTo>
                  <a:cubicBezTo>
                    <a:pt x="767" y="1025"/>
                    <a:pt x="1079" y="828"/>
                    <a:pt x="1413" y="663"/>
                  </a:cubicBezTo>
                  <a:cubicBezTo>
                    <a:pt x="1698" y="516"/>
                    <a:pt x="1999" y="417"/>
                    <a:pt x="2289" y="308"/>
                  </a:cubicBezTo>
                  <a:cubicBezTo>
                    <a:pt x="2300" y="308"/>
                    <a:pt x="2311" y="297"/>
                    <a:pt x="2316" y="297"/>
                  </a:cubicBezTo>
                  <a:cubicBezTo>
                    <a:pt x="2272" y="209"/>
                    <a:pt x="2201" y="127"/>
                    <a:pt x="2114" y="78"/>
                  </a:cubicBezTo>
                  <a:cubicBezTo>
                    <a:pt x="2006" y="23"/>
                    <a:pt x="1890" y="0"/>
                    <a:pt x="1773" y="0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15" name="Google Shape;4215;p29"/>
            <p:cNvSpPr/>
            <p:nvPr/>
          </p:nvSpPr>
          <p:spPr>
            <a:xfrm>
              <a:off x="858000" y="2533650"/>
              <a:ext cx="62975" cy="185300"/>
            </a:xfrm>
            <a:custGeom>
              <a:avLst/>
              <a:gdLst/>
              <a:ahLst/>
              <a:cxnLst/>
              <a:rect l="l" t="t" r="r" b="b"/>
              <a:pathLst>
                <a:path w="2519" h="7412" extrusionOk="0">
                  <a:moveTo>
                    <a:pt x="2518" y="0"/>
                  </a:moveTo>
                  <a:lnTo>
                    <a:pt x="2518" y="0"/>
                  </a:lnTo>
                  <a:cubicBezTo>
                    <a:pt x="2442" y="17"/>
                    <a:pt x="2360" y="22"/>
                    <a:pt x="2277" y="22"/>
                  </a:cubicBezTo>
                  <a:lnTo>
                    <a:pt x="2179" y="22"/>
                  </a:lnTo>
                  <a:cubicBezTo>
                    <a:pt x="2141" y="77"/>
                    <a:pt x="2113" y="137"/>
                    <a:pt x="2086" y="197"/>
                  </a:cubicBezTo>
                  <a:cubicBezTo>
                    <a:pt x="1648" y="1128"/>
                    <a:pt x="1320" y="2108"/>
                    <a:pt x="991" y="3082"/>
                  </a:cubicBezTo>
                  <a:cubicBezTo>
                    <a:pt x="898" y="3383"/>
                    <a:pt x="800" y="3673"/>
                    <a:pt x="707" y="3974"/>
                  </a:cubicBezTo>
                  <a:cubicBezTo>
                    <a:pt x="701" y="4001"/>
                    <a:pt x="685" y="4040"/>
                    <a:pt x="679" y="4067"/>
                  </a:cubicBezTo>
                  <a:cubicBezTo>
                    <a:pt x="674" y="4100"/>
                    <a:pt x="657" y="4127"/>
                    <a:pt x="652" y="4155"/>
                  </a:cubicBezTo>
                  <a:cubicBezTo>
                    <a:pt x="630" y="4231"/>
                    <a:pt x="603" y="4302"/>
                    <a:pt x="581" y="4379"/>
                  </a:cubicBezTo>
                  <a:cubicBezTo>
                    <a:pt x="575" y="4379"/>
                    <a:pt x="575" y="4385"/>
                    <a:pt x="575" y="4396"/>
                  </a:cubicBezTo>
                  <a:cubicBezTo>
                    <a:pt x="570" y="4401"/>
                    <a:pt x="570" y="4412"/>
                    <a:pt x="564" y="4428"/>
                  </a:cubicBezTo>
                  <a:cubicBezTo>
                    <a:pt x="564" y="4450"/>
                    <a:pt x="553" y="4461"/>
                    <a:pt x="548" y="4483"/>
                  </a:cubicBezTo>
                  <a:cubicBezTo>
                    <a:pt x="526" y="4543"/>
                    <a:pt x="515" y="4604"/>
                    <a:pt x="493" y="4669"/>
                  </a:cubicBezTo>
                  <a:lnTo>
                    <a:pt x="471" y="4751"/>
                  </a:lnTo>
                  <a:cubicBezTo>
                    <a:pt x="406" y="4987"/>
                    <a:pt x="334" y="5233"/>
                    <a:pt x="280" y="5479"/>
                  </a:cubicBezTo>
                  <a:cubicBezTo>
                    <a:pt x="170" y="5972"/>
                    <a:pt x="83" y="6475"/>
                    <a:pt x="33" y="6979"/>
                  </a:cubicBezTo>
                  <a:cubicBezTo>
                    <a:pt x="22" y="7121"/>
                    <a:pt x="6" y="7269"/>
                    <a:pt x="0" y="7411"/>
                  </a:cubicBezTo>
                  <a:lnTo>
                    <a:pt x="515" y="7411"/>
                  </a:lnTo>
                  <a:cubicBezTo>
                    <a:pt x="499" y="6946"/>
                    <a:pt x="537" y="6481"/>
                    <a:pt x="597" y="6021"/>
                  </a:cubicBezTo>
                  <a:cubicBezTo>
                    <a:pt x="624" y="5808"/>
                    <a:pt x="652" y="5589"/>
                    <a:pt x="685" y="5381"/>
                  </a:cubicBezTo>
                  <a:cubicBezTo>
                    <a:pt x="690" y="5353"/>
                    <a:pt x="690" y="5315"/>
                    <a:pt x="701" y="5293"/>
                  </a:cubicBezTo>
                  <a:cubicBezTo>
                    <a:pt x="734" y="5052"/>
                    <a:pt x="772" y="4817"/>
                    <a:pt x="822" y="4587"/>
                  </a:cubicBezTo>
                  <a:cubicBezTo>
                    <a:pt x="822" y="4582"/>
                    <a:pt x="827" y="4565"/>
                    <a:pt x="827" y="4554"/>
                  </a:cubicBezTo>
                  <a:cubicBezTo>
                    <a:pt x="827" y="4532"/>
                    <a:pt x="838" y="4505"/>
                    <a:pt x="843" y="4478"/>
                  </a:cubicBezTo>
                  <a:cubicBezTo>
                    <a:pt x="843" y="4461"/>
                    <a:pt x="849" y="4456"/>
                    <a:pt x="849" y="4445"/>
                  </a:cubicBezTo>
                  <a:cubicBezTo>
                    <a:pt x="865" y="4401"/>
                    <a:pt x="871" y="4352"/>
                    <a:pt x="882" y="4308"/>
                  </a:cubicBezTo>
                  <a:cubicBezTo>
                    <a:pt x="920" y="4188"/>
                    <a:pt x="947" y="4073"/>
                    <a:pt x="980" y="3958"/>
                  </a:cubicBezTo>
                  <a:cubicBezTo>
                    <a:pt x="986" y="3936"/>
                    <a:pt x="986" y="3925"/>
                    <a:pt x="991" y="3903"/>
                  </a:cubicBezTo>
                  <a:cubicBezTo>
                    <a:pt x="1008" y="3848"/>
                    <a:pt x="1030" y="3799"/>
                    <a:pt x="1040" y="3744"/>
                  </a:cubicBezTo>
                  <a:cubicBezTo>
                    <a:pt x="1095" y="3569"/>
                    <a:pt x="1150" y="3383"/>
                    <a:pt x="1210" y="3202"/>
                  </a:cubicBezTo>
                  <a:cubicBezTo>
                    <a:pt x="1582" y="2108"/>
                    <a:pt x="1987" y="1024"/>
                    <a:pt x="2518" y="0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16" name="Google Shape;4216;p29"/>
            <p:cNvSpPr/>
            <p:nvPr/>
          </p:nvSpPr>
          <p:spPr>
            <a:xfrm>
              <a:off x="827900" y="2576200"/>
              <a:ext cx="42175" cy="73650"/>
            </a:xfrm>
            <a:custGeom>
              <a:avLst/>
              <a:gdLst/>
              <a:ahLst/>
              <a:cxnLst/>
              <a:rect l="l" t="t" r="r" b="b"/>
              <a:pathLst>
                <a:path w="1687" h="2946" extrusionOk="0">
                  <a:moveTo>
                    <a:pt x="411" y="1"/>
                  </a:moveTo>
                  <a:cubicBezTo>
                    <a:pt x="372" y="39"/>
                    <a:pt x="329" y="72"/>
                    <a:pt x="296" y="110"/>
                  </a:cubicBezTo>
                  <a:cubicBezTo>
                    <a:pt x="230" y="181"/>
                    <a:pt x="192" y="263"/>
                    <a:pt x="148" y="345"/>
                  </a:cubicBezTo>
                  <a:cubicBezTo>
                    <a:pt x="88" y="460"/>
                    <a:pt x="50" y="592"/>
                    <a:pt x="33" y="729"/>
                  </a:cubicBezTo>
                  <a:cubicBezTo>
                    <a:pt x="0" y="964"/>
                    <a:pt x="6" y="1199"/>
                    <a:pt x="60" y="1424"/>
                  </a:cubicBezTo>
                  <a:cubicBezTo>
                    <a:pt x="110" y="1588"/>
                    <a:pt x="170" y="1758"/>
                    <a:pt x="252" y="1911"/>
                  </a:cubicBezTo>
                  <a:cubicBezTo>
                    <a:pt x="329" y="2053"/>
                    <a:pt x="433" y="2184"/>
                    <a:pt x="537" y="2310"/>
                  </a:cubicBezTo>
                  <a:cubicBezTo>
                    <a:pt x="635" y="2431"/>
                    <a:pt x="772" y="2518"/>
                    <a:pt x="903" y="2611"/>
                  </a:cubicBezTo>
                  <a:cubicBezTo>
                    <a:pt x="1084" y="2732"/>
                    <a:pt x="1276" y="2819"/>
                    <a:pt x="1473" y="2896"/>
                  </a:cubicBezTo>
                  <a:cubicBezTo>
                    <a:pt x="1516" y="2912"/>
                    <a:pt x="1560" y="2929"/>
                    <a:pt x="1610" y="2945"/>
                  </a:cubicBezTo>
                  <a:cubicBezTo>
                    <a:pt x="1637" y="2858"/>
                    <a:pt x="1659" y="2776"/>
                    <a:pt x="1686" y="2688"/>
                  </a:cubicBezTo>
                  <a:cubicBezTo>
                    <a:pt x="1637" y="2606"/>
                    <a:pt x="1588" y="2513"/>
                    <a:pt x="1538" y="2436"/>
                  </a:cubicBezTo>
                  <a:cubicBezTo>
                    <a:pt x="1418" y="2201"/>
                    <a:pt x="1281" y="1960"/>
                    <a:pt x="1155" y="1714"/>
                  </a:cubicBezTo>
                  <a:cubicBezTo>
                    <a:pt x="1007" y="1413"/>
                    <a:pt x="832" y="1117"/>
                    <a:pt x="706" y="811"/>
                  </a:cubicBezTo>
                  <a:cubicBezTo>
                    <a:pt x="597" y="542"/>
                    <a:pt x="504" y="269"/>
                    <a:pt x="411" y="1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17" name="Google Shape;4217;p29"/>
            <p:cNvSpPr/>
            <p:nvPr/>
          </p:nvSpPr>
          <p:spPr>
            <a:xfrm>
              <a:off x="839925" y="2573975"/>
              <a:ext cx="33300" cy="66425"/>
            </a:xfrm>
            <a:custGeom>
              <a:avLst/>
              <a:gdLst/>
              <a:ahLst/>
              <a:cxnLst/>
              <a:rect l="l" t="t" r="r" b="b"/>
              <a:pathLst>
                <a:path w="1332" h="2657" extrusionOk="0">
                  <a:moveTo>
                    <a:pt x="158" y="1"/>
                  </a:moveTo>
                  <a:cubicBezTo>
                    <a:pt x="101" y="1"/>
                    <a:pt x="51" y="12"/>
                    <a:pt x="1" y="35"/>
                  </a:cubicBezTo>
                  <a:cubicBezTo>
                    <a:pt x="110" y="336"/>
                    <a:pt x="203" y="642"/>
                    <a:pt x="335" y="932"/>
                  </a:cubicBezTo>
                  <a:cubicBezTo>
                    <a:pt x="417" y="1113"/>
                    <a:pt x="505" y="1277"/>
                    <a:pt x="592" y="1447"/>
                  </a:cubicBezTo>
                  <a:cubicBezTo>
                    <a:pt x="723" y="1699"/>
                    <a:pt x="855" y="1951"/>
                    <a:pt x="992" y="2208"/>
                  </a:cubicBezTo>
                  <a:lnTo>
                    <a:pt x="1238" y="2657"/>
                  </a:lnTo>
                  <a:cubicBezTo>
                    <a:pt x="1271" y="2558"/>
                    <a:pt x="1298" y="2454"/>
                    <a:pt x="1331" y="2350"/>
                  </a:cubicBezTo>
                  <a:cubicBezTo>
                    <a:pt x="1271" y="2038"/>
                    <a:pt x="1205" y="1715"/>
                    <a:pt x="1101" y="1398"/>
                  </a:cubicBezTo>
                  <a:lnTo>
                    <a:pt x="1101" y="1403"/>
                  </a:lnTo>
                  <a:cubicBezTo>
                    <a:pt x="986" y="1047"/>
                    <a:pt x="827" y="418"/>
                    <a:pt x="576" y="161"/>
                  </a:cubicBezTo>
                  <a:cubicBezTo>
                    <a:pt x="472" y="57"/>
                    <a:pt x="329" y="18"/>
                    <a:pt x="193" y="2"/>
                  </a:cubicBezTo>
                  <a:cubicBezTo>
                    <a:pt x="181" y="1"/>
                    <a:pt x="169" y="1"/>
                    <a:pt x="158" y="1"/>
                  </a:cubicBezTo>
                  <a:close/>
                </a:path>
              </a:pathLst>
            </a:custGeom>
            <a:solidFill>
              <a:srgbClr val="92D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18" name="Google Shape;4218;p29"/>
            <p:cNvSpPr/>
            <p:nvPr/>
          </p:nvSpPr>
          <p:spPr>
            <a:xfrm>
              <a:off x="929975" y="2469350"/>
              <a:ext cx="24650" cy="18200"/>
            </a:xfrm>
            <a:custGeom>
              <a:avLst/>
              <a:gdLst/>
              <a:ahLst/>
              <a:cxnLst/>
              <a:rect l="l" t="t" r="r" b="b"/>
              <a:pathLst>
                <a:path w="986" h="728" extrusionOk="0">
                  <a:moveTo>
                    <a:pt x="369" y="0"/>
                  </a:moveTo>
                  <a:cubicBezTo>
                    <a:pt x="318" y="0"/>
                    <a:pt x="265" y="9"/>
                    <a:pt x="214" y="27"/>
                  </a:cubicBezTo>
                  <a:cubicBezTo>
                    <a:pt x="1" y="104"/>
                    <a:pt x="28" y="339"/>
                    <a:pt x="176" y="476"/>
                  </a:cubicBezTo>
                  <a:cubicBezTo>
                    <a:pt x="329" y="613"/>
                    <a:pt x="597" y="728"/>
                    <a:pt x="805" y="728"/>
                  </a:cubicBezTo>
                  <a:cubicBezTo>
                    <a:pt x="898" y="728"/>
                    <a:pt x="953" y="673"/>
                    <a:pt x="975" y="585"/>
                  </a:cubicBezTo>
                  <a:cubicBezTo>
                    <a:pt x="986" y="514"/>
                    <a:pt x="969" y="454"/>
                    <a:pt x="948" y="394"/>
                  </a:cubicBezTo>
                  <a:cubicBezTo>
                    <a:pt x="898" y="284"/>
                    <a:pt x="816" y="202"/>
                    <a:pt x="729" y="136"/>
                  </a:cubicBezTo>
                  <a:cubicBezTo>
                    <a:pt x="721" y="142"/>
                    <a:pt x="713" y="145"/>
                    <a:pt x="705" y="145"/>
                  </a:cubicBezTo>
                  <a:cubicBezTo>
                    <a:pt x="690" y="145"/>
                    <a:pt x="676" y="136"/>
                    <a:pt x="668" y="126"/>
                  </a:cubicBezTo>
                  <a:cubicBezTo>
                    <a:pt x="583" y="40"/>
                    <a:pt x="478" y="0"/>
                    <a:pt x="369" y="0"/>
                  </a:cubicBezTo>
                  <a:close/>
                </a:path>
              </a:pathLst>
            </a:custGeom>
            <a:solidFill>
              <a:srgbClr val="FDF9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19" name="Google Shape;4219;p29"/>
            <p:cNvSpPr/>
            <p:nvPr/>
          </p:nvSpPr>
          <p:spPr>
            <a:xfrm>
              <a:off x="869625" y="2416650"/>
              <a:ext cx="134000" cy="117700"/>
            </a:xfrm>
            <a:custGeom>
              <a:avLst/>
              <a:gdLst/>
              <a:ahLst/>
              <a:cxnLst/>
              <a:rect l="l" t="t" r="r" b="b"/>
              <a:pathLst>
                <a:path w="5360" h="4708" extrusionOk="0">
                  <a:moveTo>
                    <a:pt x="2967" y="90"/>
                  </a:moveTo>
                  <a:cubicBezTo>
                    <a:pt x="2987" y="90"/>
                    <a:pt x="3007" y="91"/>
                    <a:pt x="3028" y="93"/>
                  </a:cubicBezTo>
                  <a:cubicBezTo>
                    <a:pt x="3203" y="110"/>
                    <a:pt x="3394" y="165"/>
                    <a:pt x="3520" y="301"/>
                  </a:cubicBezTo>
                  <a:cubicBezTo>
                    <a:pt x="3684" y="531"/>
                    <a:pt x="3695" y="838"/>
                    <a:pt x="3641" y="1106"/>
                  </a:cubicBezTo>
                  <a:cubicBezTo>
                    <a:pt x="3619" y="1215"/>
                    <a:pt x="3586" y="1314"/>
                    <a:pt x="3548" y="1418"/>
                  </a:cubicBezTo>
                  <a:cubicBezTo>
                    <a:pt x="3531" y="1451"/>
                    <a:pt x="3520" y="1495"/>
                    <a:pt x="3504" y="1527"/>
                  </a:cubicBezTo>
                  <a:cubicBezTo>
                    <a:pt x="3504" y="1544"/>
                    <a:pt x="3498" y="1555"/>
                    <a:pt x="3498" y="1571"/>
                  </a:cubicBezTo>
                  <a:lnTo>
                    <a:pt x="3498" y="1577"/>
                  </a:lnTo>
                  <a:lnTo>
                    <a:pt x="3498" y="1582"/>
                  </a:lnTo>
                  <a:cubicBezTo>
                    <a:pt x="3498" y="1588"/>
                    <a:pt x="3504" y="1599"/>
                    <a:pt x="3504" y="1599"/>
                  </a:cubicBezTo>
                  <a:cubicBezTo>
                    <a:pt x="3504" y="1599"/>
                    <a:pt x="3504" y="1604"/>
                    <a:pt x="3509" y="1604"/>
                  </a:cubicBezTo>
                  <a:cubicBezTo>
                    <a:pt x="3518" y="1610"/>
                    <a:pt x="3530" y="1612"/>
                    <a:pt x="3542" y="1612"/>
                  </a:cubicBezTo>
                  <a:cubicBezTo>
                    <a:pt x="3554" y="1612"/>
                    <a:pt x="3567" y="1610"/>
                    <a:pt x="3575" y="1604"/>
                  </a:cubicBezTo>
                  <a:lnTo>
                    <a:pt x="3739" y="1418"/>
                  </a:lnTo>
                  <a:cubicBezTo>
                    <a:pt x="3832" y="1308"/>
                    <a:pt x="3942" y="1204"/>
                    <a:pt x="4068" y="1117"/>
                  </a:cubicBezTo>
                  <a:cubicBezTo>
                    <a:pt x="4236" y="992"/>
                    <a:pt x="4367" y="927"/>
                    <a:pt x="4537" y="927"/>
                  </a:cubicBezTo>
                  <a:cubicBezTo>
                    <a:pt x="4599" y="927"/>
                    <a:pt x="4665" y="935"/>
                    <a:pt x="4741" y="953"/>
                  </a:cubicBezTo>
                  <a:cubicBezTo>
                    <a:pt x="4927" y="1007"/>
                    <a:pt x="5173" y="1150"/>
                    <a:pt x="5244" y="1352"/>
                  </a:cubicBezTo>
                  <a:cubicBezTo>
                    <a:pt x="5272" y="1462"/>
                    <a:pt x="5255" y="1577"/>
                    <a:pt x="5234" y="1692"/>
                  </a:cubicBezTo>
                  <a:cubicBezTo>
                    <a:pt x="5206" y="1823"/>
                    <a:pt x="5140" y="1938"/>
                    <a:pt x="5053" y="2036"/>
                  </a:cubicBezTo>
                  <a:cubicBezTo>
                    <a:pt x="4779" y="2365"/>
                    <a:pt x="4412" y="2447"/>
                    <a:pt x="4024" y="2513"/>
                  </a:cubicBezTo>
                  <a:cubicBezTo>
                    <a:pt x="3991" y="2518"/>
                    <a:pt x="3986" y="2584"/>
                    <a:pt x="4018" y="2595"/>
                  </a:cubicBezTo>
                  <a:cubicBezTo>
                    <a:pt x="4029" y="2600"/>
                    <a:pt x="4046" y="2600"/>
                    <a:pt x="4057" y="2611"/>
                  </a:cubicBezTo>
                  <a:cubicBezTo>
                    <a:pt x="4183" y="2666"/>
                    <a:pt x="4298" y="2726"/>
                    <a:pt x="4407" y="2803"/>
                  </a:cubicBezTo>
                  <a:cubicBezTo>
                    <a:pt x="4620" y="2956"/>
                    <a:pt x="4763" y="3219"/>
                    <a:pt x="4785" y="3487"/>
                  </a:cubicBezTo>
                  <a:cubicBezTo>
                    <a:pt x="4785" y="3613"/>
                    <a:pt x="4768" y="3744"/>
                    <a:pt x="4730" y="3870"/>
                  </a:cubicBezTo>
                  <a:cubicBezTo>
                    <a:pt x="4703" y="3941"/>
                    <a:pt x="4653" y="4007"/>
                    <a:pt x="4599" y="4051"/>
                  </a:cubicBezTo>
                  <a:cubicBezTo>
                    <a:pt x="4432" y="4232"/>
                    <a:pt x="4194" y="4313"/>
                    <a:pt x="3959" y="4313"/>
                  </a:cubicBezTo>
                  <a:cubicBezTo>
                    <a:pt x="3924" y="4313"/>
                    <a:pt x="3889" y="4312"/>
                    <a:pt x="3854" y="4308"/>
                  </a:cubicBezTo>
                  <a:cubicBezTo>
                    <a:pt x="3646" y="4286"/>
                    <a:pt x="3444" y="4209"/>
                    <a:pt x="3290" y="4062"/>
                  </a:cubicBezTo>
                  <a:cubicBezTo>
                    <a:pt x="3164" y="3930"/>
                    <a:pt x="3088" y="3750"/>
                    <a:pt x="3033" y="3580"/>
                  </a:cubicBezTo>
                  <a:cubicBezTo>
                    <a:pt x="3017" y="3531"/>
                    <a:pt x="3006" y="3487"/>
                    <a:pt x="2989" y="3432"/>
                  </a:cubicBezTo>
                  <a:cubicBezTo>
                    <a:pt x="2984" y="3396"/>
                    <a:pt x="2974" y="3339"/>
                    <a:pt x="2930" y="3339"/>
                  </a:cubicBezTo>
                  <a:cubicBezTo>
                    <a:pt x="2928" y="3339"/>
                    <a:pt x="2926" y="3339"/>
                    <a:pt x="2924" y="3339"/>
                  </a:cubicBezTo>
                  <a:cubicBezTo>
                    <a:pt x="2907" y="3350"/>
                    <a:pt x="2896" y="3361"/>
                    <a:pt x="2891" y="3378"/>
                  </a:cubicBezTo>
                  <a:cubicBezTo>
                    <a:pt x="2891" y="3421"/>
                    <a:pt x="2891" y="3471"/>
                    <a:pt x="2880" y="3525"/>
                  </a:cubicBezTo>
                  <a:cubicBezTo>
                    <a:pt x="2874" y="3679"/>
                    <a:pt x="2852" y="3832"/>
                    <a:pt x="2798" y="3980"/>
                  </a:cubicBezTo>
                  <a:cubicBezTo>
                    <a:pt x="2781" y="4040"/>
                    <a:pt x="2754" y="4089"/>
                    <a:pt x="2716" y="4144"/>
                  </a:cubicBezTo>
                  <a:cubicBezTo>
                    <a:pt x="2650" y="4253"/>
                    <a:pt x="2568" y="4352"/>
                    <a:pt x="2458" y="4423"/>
                  </a:cubicBezTo>
                  <a:cubicBezTo>
                    <a:pt x="2436" y="4434"/>
                    <a:pt x="2415" y="4450"/>
                    <a:pt x="2398" y="4456"/>
                  </a:cubicBezTo>
                  <a:cubicBezTo>
                    <a:pt x="2376" y="4461"/>
                    <a:pt x="2360" y="4478"/>
                    <a:pt x="2343" y="4483"/>
                  </a:cubicBezTo>
                  <a:cubicBezTo>
                    <a:pt x="2332" y="4489"/>
                    <a:pt x="2327" y="4489"/>
                    <a:pt x="2322" y="4500"/>
                  </a:cubicBezTo>
                  <a:lnTo>
                    <a:pt x="2278" y="4516"/>
                  </a:lnTo>
                  <a:cubicBezTo>
                    <a:pt x="2250" y="4532"/>
                    <a:pt x="2223" y="4538"/>
                    <a:pt x="2196" y="4554"/>
                  </a:cubicBezTo>
                  <a:cubicBezTo>
                    <a:pt x="2163" y="4565"/>
                    <a:pt x="2124" y="4582"/>
                    <a:pt x="2086" y="4587"/>
                  </a:cubicBezTo>
                  <a:cubicBezTo>
                    <a:pt x="2070" y="4593"/>
                    <a:pt x="2042" y="4598"/>
                    <a:pt x="2020" y="4598"/>
                  </a:cubicBezTo>
                  <a:lnTo>
                    <a:pt x="2015" y="4598"/>
                  </a:lnTo>
                  <a:cubicBezTo>
                    <a:pt x="1993" y="4609"/>
                    <a:pt x="1966" y="4609"/>
                    <a:pt x="1944" y="4615"/>
                  </a:cubicBezTo>
                  <a:cubicBezTo>
                    <a:pt x="1916" y="4620"/>
                    <a:pt x="1895" y="4620"/>
                    <a:pt x="1867" y="4620"/>
                  </a:cubicBezTo>
                  <a:lnTo>
                    <a:pt x="1676" y="4620"/>
                  </a:lnTo>
                  <a:cubicBezTo>
                    <a:pt x="1670" y="4620"/>
                    <a:pt x="1659" y="4620"/>
                    <a:pt x="1643" y="4615"/>
                  </a:cubicBezTo>
                  <a:cubicBezTo>
                    <a:pt x="1621" y="4615"/>
                    <a:pt x="1604" y="4609"/>
                    <a:pt x="1583" y="4609"/>
                  </a:cubicBezTo>
                  <a:cubicBezTo>
                    <a:pt x="1561" y="4598"/>
                    <a:pt x="1550" y="4598"/>
                    <a:pt x="1528" y="4593"/>
                  </a:cubicBezTo>
                  <a:cubicBezTo>
                    <a:pt x="1506" y="4587"/>
                    <a:pt x="1495" y="4587"/>
                    <a:pt x="1479" y="4582"/>
                  </a:cubicBezTo>
                  <a:cubicBezTo>
                    <a:pt x="1457" y="4571"/>
                    <a:pt x="1446" y="4565"/>
                    <a:pt x="1429" y="4560"/>
                  </a:cubicBezTo>
                  <a:cubicBezTo>
                    <a:pt x="1418" y="4554"/>
                    <a:pt x="1402" y="4554"/>
                    <a:pt x="1397" y="4543"/>
                  </a:cubicBezTo>
                  <a:cubicBezTo>
                    <a:pt x="1386" y="4538"/>
                    <a:pt x="1369" y="4538"/>
                    <a:pt x="1364" y="4532"/>
                  </a:cubicBezTo>
                  <a:lnTo>
                    <a:pt x="1320" y="4511"/>
                  </a:lnTo>
                  <a:cubicBezTo>
                    <a:pt x="1309" y="4505"/>
                    <a:pt x="1303" y="4500"/>
                    <a:pt x="1287" y="4489"/>
                  </a:cubicBezTo>
                  <a:cubicBezTo>
                    <a:pt x="1276" y="4483"/>
                    <a:pt x="1254" y="4472"/>
                    <a:pt x="1238" y="4461"/>
                  </a:cubicBezTo>
                  <a:cubicBezTo>
                    <a:pt x="1128" y="4374"/>
                    <a:pt x="1035" y="4281"/>
                    <a:pt x="964" y="4155"/>
                  </a:cubicBezTo>
                  <a:cubicBezTo>
                    <a:pt x="893" y="4023"/>
                    <a:pt x="844" y="3876"/>
                    <a:pt x="849" y="3717"/>
                  </a:cubicBezTo>
                  <a:cubicBezTo>
                    <a:pt x="877" y="3361"/>
                    <a:pt x="1156" y="3120"/>
                    <a:pt x="1402" y="2912"/>
                  </a:cubicBezTo>
                  <a:cubicBezTo>
                    <a:pt x="1457" y="2863"/>
                    <a:pt x="1528" y="2814"/>
                    <a:pt x="1588" y="2781"/>
                  </a:cubicBezTo>
                  <a:cubicBezTo>
                    <a:pt x="1621" y="2754"/>
                    <a:pt x="1698" y="2748"/>
                    <a:pt x="1687" y="2682"/>
                  </a:cubicBezTo>
                  <a:cubicBezTo>
                    <a:pt x="1679" y="2671"/>
                    <a:pt x="1663" y="2659"/>
                    <a:pt x="1648" y="2659"/>
                  </a:cubicBezTo>
                  <a:cubicBezTo>
                    <a:pt x="1642" y="2659"/>
                    <a:pt x="1637" y="2661"/>
                    <a:pt x="1632" y="2666"/>
                  </a:cubicBezTo>
                  <a:cubicBezTo>
                    <a:pt x="1604" y="2671"/>
                    <a:pt x="1566" y="2682"/>
                    <a:pt x="1539" y="2693"/>
                  </a:cubicBezTo>
                  <a:cubicBezTo>
                    <a:pt x="1413" y="2726"/>
                    <a:pt x="1282" y="2764"/>
                    <a:pt x="1150" y="2781"/>
                  </a:cubicBezTo>
                  <a:cubicBezTo>
                    <a:pt x="1100" y="2789"/>
                    <a:pt x="1047" y="2793"/>
                    <a:pt x="994" y="2793"/>
                  </a:cubicBezTo>
                  <a:cubicBezTo>
                    <a:pt x="862" y="2793"/>
                    <a:pt x="725" y="2767"/>
                    <a:pt x="608" y="2704"/>
                  </a:cubicBezTo>
                  <a:cubicBezTo>
                    <a:pt x="471" y="2622"/>
                    <a:pt x="351" y="2513"/>
                    <a:pt x="263" y="2370"/>
                  </a:cubicBezTo>
                  <a:cubicBezTo>
                    <a:pt x="132" y="2151"/>
                    <a:pt x="88" y="1889"/>
                    <a:pt x="99" y="1637"/>
                  </a:cubicBezTo>
                  <a:cubicBezTo>
                    <a:pt x="127" y="1445"/>
                    <a:pt x="181" y="1248"/>
                    <a:pt x="291" y="1090"/>
                  </a:cubicBezTo>
                  <a:cubicBezTo>
                    <a:pt x="417" y="893"/>
                    <a:pt x="621" y="780"/>
                    <a:pt x="844" y="780"/>
                  </a:cubicBezTo>
                  <a:cubicBezTo>
                    <a:pt x="864" y="780"/>
                    <a:pt x="884" y="781"/>
                    <a:pt x="904" y="783"/>
                  </a:cubicBezTo>
                  <a:cubicBezTo>
                    <a:pt x="1117" y="810"/>
                    <a:pt x="1314" y="876"/>
                    <a:pt x="1495" y="1002"/>
                  </a:cubicBezTo>
                  <a:cubicBezTo>
                    <a:pt x="1676" y="1122"/>
                    <a:pt x="1856" y="1270"/>
                    <a:pt x="1971" y="1462"/>
                  </a:cubicBezTo>
                  <a:cubicBezTo>
                    <a:pt x="2004" y="1522"/>
                    <a:pt x="2042" y="1588"/>
                    <a:pt x="2075" y="1659"/>
                  </a:cubicBezTo>
                  <a:cubicBezTo>
                    <a:pt x="2075" y="1664"/>
                    <a:pt x="2081" y="1664"/>
                    <a:pt x="2081" y="1664"/>
                  </a:cubicBezTo>
                  <a:cubicBezTo>
                    <a:pt x="2086" y="1681"/>
                    <a:pt x="2108" y="1681"/>
                    <a:pt x="2124" y="1681"/>
                  </a:cubicBezTo>
                  <a:cubicBezTo>
                    <a:pt x="2124" y="1681"/>
                    <a:pt x="2130" y="1681"/>
                    <a:pt x="2130" y="1670"/>
                  </a:cubicBezTo>
                  <a:lnTo>
                    <a:pt x="2135" y="1664"/>
                  </a:lnTo>
                  <a:cubicBezTo>
                    <a:pt x="2152" y="1653"/>
                    <a:pt x="2152" y="1626"/>
                    <a:pt x="2135" y="1604"/>
                  </a:cubicBezTo>
                  <a:cubicBezTo>
                    <a:pt x="2157" y="1599"/>
                    <a:pt x="2168" y="1577"/>
                    <a:pt x="2168" y="1555"/>
                  </a:cubicBezTo>
                  <a:cubicBezTo>
                    <a:pt x="2168" y="1516"/>
                    <a:pt x="2163" y="1478"/>
                    <a:pt x="2163" y="1440"/>
                  </a:cubicBezTo>
                  <a:cubicBezTo>
                    <a:pt x="2163" y="1363"/>
                    <a:pt x="2157" y="1281"/>
                    <a:pt x="2157" y="1204"/>
                  </a:cubicBezTo>
                  <a:cubicBezTo>
                    <a:pt x="2157" y="1106"/>
                    <a:pt x="2163" y="1002"/>
                    <a:pt x="2179" y="903"/>
                  </a:cubicBezTo>
                  <a:cubicBezTo>
                    <a:pt x="2179" y="892"/>
                    <a:pt x="2185" y="876"/>
                    <a:pt x="2185" y="865"/>
                  </a:cubicBezTo>
                  <a:cubicBezTo>
                    <a:pt x="2185" y="843"/>
                    <a:pt x="2190" y="832"/>
                    <a:pt x="2196" y="810"/>
                  </a:cubicBezTo>
                  <a:cubicBezTo>
                    <a:pt x="2207" y="788"/>
                    <a:pt x="2207" y="778"/>
                    <a:pt x="2212" y="756"/>
                  </a:cubicBezTo>
                  <a:cubicBezTo>
                    <a:pt x="2223" y="723"/>
                    <a:pt x="2234" y="684"/>
                    <a:pt x="2245" y="652"/>
                  </a:cubicBezTo>
                  <a:cubicBezTo>
                    <a:pt x="2250" y="630"/>
                    <a:pt x="2267" y="613"/>
                    <a:pt x="2272" y="586"/>
                  </a:cubicBezTo>
                  <a:cubicBezTo>
                    <a:pt x="2316" y="493"/>
                    <a:pt x="2371" y="411"/>
                    <a:pt x="2431" y="345"/>
                  </a:cubicBezTo>
                  <a:cubicBezTo>
                    <a:pt x="2566" y="191"/>
                    <a:pt x="2759" y="90"/>
                    <a:pt x="2967" y="90"/>
                  </a:cubicBezTo>
                  <a:close/>
                  <a:moveTo>
                    <a:pt x="2975" y="1"/>
                  </a:moveTo>
                  <a:cubicBezTo>
                    <a:pt x="2910" y="1"/>
                    <a:pt x="2845" y="9"/>
                    <a:pt x="2781" y="28"/>
                  </a:cubicBezTo>
                  <a:cubicBezTo>
                    <a:pt x="2436" y="110"/>
                    <a:pt x="2196" y="438"/>
                    <a:pt x="2108" y="783"/>
                  </a:cubicBezTo>
                  <a:cubicBezTo>
                    <a:pt x="2053" y="1013"/>
                    <a:pt x="2070" y="1259"/>
                    <a:pt x="2075" y="1500"/>
                  </a:cubicBezTo>
                  <a:cubicBezTo>
                    <a:pt x="1971" y="1281"/>
                    <a:pt x="1780" y="1111"/>
                    <a:pt x="1588" y="975"/>
                  </a:cubicBezTo>
                  <a:cubicBezTo>
                    <a:pt x="1379" y="817"/>
                    <a:pt x="1099" y="696"/>
                    <a:pt x="834" y="696"/>
                  </a:cubicBezTo>
                  <a:cubicBezTo>
                    <a:pt x="655" y="696"/>
                    <a:pt x="484" y="751"/>
                    <a:pt x="346" y="887"/>
                  </a:cubicBezTo>
                  <a:cubicBezTo>
                    <a:pt x="127" y="1090"/>
                    <a:pt x="6" y="1418"/>
                    <a:pt x="1" y="1724"/>
                  </a:cubicBezTo>
                  <a:cubicBezTo>
                    <a:pt x="6" y="1982"/>
                    <a:pt x="61" y="2244"/>
                    <a:pt x="209" y="2458"/>
                  </a:cubicBezTo>
                  <a:cubicBezTo>
                    <a:pt x="324" y="2611"/>
                    <a:pt x="471" y="2754"/>
                    <a:pt x="647" y="2819"/>
                  </a:cubicBezTo>
                  <a:cubicBezTo>
                    <a:pt x="750" y="2858"/>
                    <a:pt x="856" y="2873"/>
                    <a:pt x="963" y="2873"/>
                  </a:cubicBezTo>
                  <a:cubicBezTo>
                    <a:pt x="1100" y="2873"/>
                    <a:pt x="1239" y="2848"/>
                    <a:pt x="1375" y="2814"/>
                  </a:cubicBezTo>
                  <a:lnTo>
                    <a:pt x="1375" y="2814"/>
                  </a:lnTo>
                  <a:cubicBezTo>
                    <a:pt x="1101" y="3044"/>
                    <a:pt x="789" y="3312"/>
                    <a:pt x="762" y="3700"/>
                  </a:cubicBezTo>
                  <a:cubicBezTo>
                    <a:pt x="745" y="3876"/>
                    <a:pt x="805" y="4040"/>
                    <a:pt x="882" y="4188"/>
                  </a:cubicBezTo>
                  <a:cubicBezTo>
                    <a:pt x="953" y="4324"/>
                    <a:pt x="1063" y="4428"/>
                    <a:pt x="1178" y="4521"/>
                  </a:cubicBezTo>
                  <a:cubicBezTo>
                    <a:pt x="1303" y="4615"/>
                    <a:pt x="1451" y="4669"/>
                    <a:pt x="1604" y="4697"/>
                  </a:cubicBezTo>
                  <a:cubicBezTo>
                    <a:pt x="1626" y="4702"/>
                    <a:pt x="1659" y="4702"/>
                    <a:pt x="1692" y="4708"/>
                  </a:cubicBezTo>
                  <a:lnTo>
                    <a:pt x="1807" y="4708"/>
                  </a:lnTo>
                  <a:cubicBezTo>
                    <a:pt x="1851" y="4708"/>
                    <a:pt x="1889" y="4708"/>
                    <a:pt x="1933" y="4702"/>
                  </a:cubicBezTo>
                  <a:cubicBezTo>
                    <a:pt x="1938" y="4702"/>
                    <a:pt x="1949" y="4702"/>
                    <a:pt x="1966" y="4697"/>
                  </a:cubicBezTo>
                  <a:cubicBezTo>
                    <a:pt x="1977" y="4697"/>
                    <a:pt x="1988" y="4697"/>
                    <a:pt x="1999" y="4686"/>
                  </a:cubicBezTo>
                  <a:cubicBezTo>
                    <a:pt x="2020" y="4686"/>
                    <a:pt x="2042" y="4680"/>
                    <a:pt x="2053" y="4680"/>
                  </a:cubicBezTo>
                  <a:cubicBezTo>
                    <a:pt x="2086" y="4675"/>
                    <a:pt x="2130" y="4669"/>
                    <a:pt x="2163" y="4653"/>
                  </a:cubicBezTo>
                  <a:cubicBezTo>
                    <a:pt x="2196" y="4647"/>
                    <a:pt x="2234" y="4636"/>
                    <a:pt x="2261" y="4620"/>
                  </a:cubicBezTo>
                  <a:cubicBezTo>
                    <a:pt x="2382" y="4571"/>
                    <a:pt x="2513" y="4516"/>
                    <a:pt x="2617" y="4423"/>
                  </a:cubicBezTo>
                  <a:cubicBezTo>
                    <a:pt x="2727" y="4319"/>
                    <a:pt x="2809" y="4188"/>
                    <a:pt x="2874" y="4051"/>
                  </a:cubicBezTo>
                  <a:cubicBezTo>
                    <a:pt x="2929" y="3925"/>
                    <a:pt x="2956" y="3777"/>
                    <a:pt x="2973" y="3635"/>
                  </a:cubicBezTo>
                  <a:cubicBezTo>
                    <a:pt x="3033" y="3821"/>
                    <a:pt x="3115" y="4001"/>
                    <a:pt x="3258" y="4133"/>
                  </a:cubicBezTo>
                  <a:cubicBezTo>
                    <a:pt x="3449" y="4301"/>
                    <a:pt x="3703" y="4389"/>
                    <a:pt x="3955" y="4389"/>
                  </a:cubicBezTo>
                  <a:cubicBezTo>
                    <a:pt x="4228" y="4389"/>
                    <a:pt x="4498" y="4286"/>
                    <a:pt x="4686" y="4073"/>
                  </a:cubicBezTo>
                  <a:cubicBezTo>
                    <a:pt x="4785" y="3974"/>
                    <a:pt x="4828" y="3837"/>
                    <a:pt x="4850" y="3711"/>
                  </a:cubicBezTo>
                  <a:cubicBezTo>
                    <a:pt x="4872" y="3586"/>
                    <a:pt x="4878" y="3465"/>
                    <a:pt x="4850" y="3339"/>
                  </a:cubicBezTo>
                  <a:cubicBezTo>
                    <a:pt x="4768" y="2956"/>
                    <a:pt x="4522" y="2710"/>
                    <a:pt x="4188" y="2562"/>
                  </a:cubicBezTo>
                  <a:cubicBezTo>
                    <a:pt x="4549" y="2491"/>
                    <a:pt x="4867" y="2381"/>
                    <a:pt x="5113" y="2091"/>
                  </a:cubicBezTo>
                  <a:cubicBezTo>
                    <a:pt x="5234" y="1943"/>
                    <a:pt x="5321" y="1768"/>
                    <a:pt x="5332" y="1571"/>
                  </a:cubicBezTo>
                  <a:cubicBezTo>
                    <a:pt x="5359" y="1358"/>
                    <a:pt x="5305" y="1199"/>
                    <a:pt x="5135" y="1062"/>
                  </a:cubicBezTo>
                  <a:cubicBezTo>
                    <a:pt x="4987" y="947"/>
                    <a:pt x="4812" y="860"/>
                    <a:pt x="4626" y="843"/>
                  </a:cubicBezTo>
                  <a:cubicBezTo>
                    <a:pt x="4593" y="838"/>
                    <a:pt x="4560" y="836"/>
                    <a:pt x="4526" y="836"/>
                  </a:cubicBezTo>
                  <a:cubicBezTo>
                    <a:pt x="4448" y="836"/>
                    <a:pt x="4369" y="849"/>
                    <a:pt x="4292" y="876"/>
                  </a:cubicBezTo>
                  <a:cubicBezTo>
                    <a:pt x="4040" y="996"/>
                    <a:pt x="3821" y="1188"/>
                    <a:pt x="3635" y="1396"/>
                  </a:cubicBezTo>
                  <a:cubicBezTo>
                    <a:pt x="3723" y="1150"/>
                    <a:pt x="3778" y="876"/>
                    <a:pt x="3728" y="619"/>
                  </a:cubicBezTo>
                  <a:cubicBezTo>
                    <a:pt x="3690" y="378"/>
                    <a:pt x="3580" y="181"/>
                    <a:pt x="3356" y="93"/>
                  </a:cubicBezTo>
                  <a:cubicBezTo>
                    <a:pt x="3236" y="35"/>
                    <a:pt x="3105" y="1"/>
                    <a:pt x="2975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20" name="Google Shape;4220;p29"/>
            <p:cNvSpPr/>
            <p:nvPr/>
          </p:nvSpPr>
          <p:spPr>
            <a:xfrm>
              <a:off x="926275" y="2467175"/>
              <a:ext cx="30825" cy="22400"/>
            </a:xfrm>
            <a:custGeom>
              <a:avLst/>
              <a:gdLst/>
              <a:ahLst/>
              <a:cxnLst/>
              <a:rect l="l" t="t" r="r" b="b"/>
              <a:pathLst>
                <a:path w="1233" h="896" extrusionOk="0">
                  <a:moveTo>
                    <a:pt x="519" y="76"/>
                  </a:moveTo>
                  <a:cubicBezTo>
                    <a:pt x="627" y="76"/>
                    <a:pt x="732" y="115"/>
                    <a:pt x="816" y="196"/>
                  </a:cubicBezTo>
                  <a:cubicBezTo>
                    <a:pt x="824" y="211"/>
                    <a:pt x="838" y="218"/>
                    <a:pt x="852" y="218"/>
                  </a:cubicBezTo>
                  <a:cubicBezTo>
                    <a:pt x="859" y="218"/>
                    <a:pt x="866" y="216"/>
                    <a:pt x="871" y="213"/>
                  </a:cubicBezTo>
                  <a:cubicBezTo>
                    <a:pt x="959" y="278"/>
                    <a:pt x="1041" y="360"/>
                    <a:pt x="1090" y="464"/>
                  </a:cubicBezTo>
                  <a:cubicBezTo>
                    <a:pt x="1117" y="535"/>
                    <a:pt x="1134" y="601"/>
                    <a:pt x="1123" y="661"/>
                  </a:cubicBezTo>
                  <a:lnTo>
                    <a:pt x="1101" y="727"/>
                  </a:lnTo>
                  <a:cubicBezTo>
                    <a:pt x="1096" y="743"/>
                    <a:pt x="1079" y="760"/>
                    <a:pt x="1068" y="765"/>
                  </a:cubicBezTo>
                  <a:cubicBezTo>
                    <a:pt x="1052" y="782"/>
                    <a:pt x="1041" y="787"/>
                    <a:pt x="1019" y="793"/>
                  </a:cubicBezTo>
                  <a:cubicBezTo>
                    <a:pt x="1013" y="793"/>
                    <a:pt x="1008" y="798"/>
                    <a:pt x="997" y="798"/>
                  </a:cubicBezTo>
                  <a:lnTo>
                    <a:pt x="948" y="798"/>
                  </a:lnTo>
                  <a:cubicBezTo>
                    <a:pt x="745" y="798"/>
                    <a:pt x="477" y="683"/>
                    <a:pt x="318" y="546"/>
                  </a:cubicBezTo>
                  <a:cubicBezTo>
                    <a:pt x="176" y="410"/>
                    <a:pt x="149" y="180"/>
                    <a:pt x="362" y="103"/>
                  </a:cubicBezTo>
                  <a:cubicBezTo>
                    <a:pt x="414" y="85"/>
                    <a:pt x="467" y="76"/>
                    <a:pt x="519" y="76"/>
                  </a:cubicBezTo>
                  <a:close/>
                  <a:moveTo>
                    <a:pt x="524" y="0"/>
                  </a:moveTo>
                  <a:cubicBezTo>
                    <a:pt x="440" y="0"/>
                    <a:pt x="355" y="21"/>
                    <a:pt x="280" y="59"/>
                  </a:cubicBezTo>
                  <a:cubicBezTo>
                    <a:pt x="1" y="223"/>
                    <a:pt x="143" y="574"/>
                    <a:pt x="378" y="705"/>
                  </a:cubicBezTo>
                  <a:cubicBezTo>
                    <a:pt x="521" y="798"/>
                    <a:pt x="685" y="858"/>
                    <a:pt x="855" y="886"/>
                  </a:cubicBezTo>
                  <a:cubicBezTo>
                    <a:pt x="886" y="892"/>
                    <a:pt x="918" y="896"/>
                    <a:pt x="949" y="896"/>
                  </a:cubicBezTo>
                  <a:cubicBezTo>
                    <a:pt x="1001" y="896"/>
                    <a:pt x="1051" y="886"/>
                    <a:pt x="1096" y="858"/>
                  </a:cubicBezTo>
                  <a:cubicBezTo>
                    <a:pt x="1232" y="765"/>
                    <a:pt x="1232" y="568"/>
                    <a:pt x="1161" y="431"/>
                  </a:cubicBezTo>
                  <a:cubicBezTo>
                    <a:pt x="1106" y="311"/>
                    <a:pt x="1013" y="218"/>
                    <a:pt x="909" y="141"/>
                  </a:cubicBezTo>
                  <a:cubicBezTo>
                    <a:pt x="886" y="132"/>
                    <a:pt x="863" y="99"/>
                    <a:pt x="837" y="99"/>
                  </a:cubicBezTo>
                  <a:cubicBezTo>
                    <a:pt x="832" y="99"/>
                    <a:pt x="827" y="101"/>
                    <a:pt x="822" y="103"/>
                  </a:cubicBezTo>
                  <a:cubicBezTo>
                    <a:pt x="736" y="33"/>
                    <a:pt x="630" y="0"/>
                    <a:pt x="524" y="0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21" name="Google Shape;4221;p29"/>
            <p:cNvSpPr/>
            <p:nvPr/>
          </p:nvSpPr>
          <p:spPr>
            <a:xfrm>
              <a:off x="855950" y="2531600"/>
              <a:ext cx="57225" cy="186950"/>
            </a:xfrm>
            <a:custGeom>
              <a:avLst/>
              <a:gdLst/>
              <a:ahLst/>
              <a:cxnLst/>
              <a:rect l="l" t="t" r="r" b="b"/>
              <a:pathLst>
                <a:path w="2289" h="7478" extrusionOk="0">
                  <a:moveTo>
                    <a:pt x="2212" y="0"/>
                  </a:moveTo>
                  <a:lnTo>
                    <a:pt x="2168" y="82"/>
                  </a:lnTo>
                  <a:cubicBezTo>
                    <a:pt x="2141" y="137"/>
                    <a:pt x="2113" y="197"/>
                    <a:pt x="2086" y="263"/>
                  </a:cubicBezTo>
                  <a:cubicBezTo>
                    <a:pt x="1768" y="953"/>
                    <a:pt x="1500" y="1670"/>
                    <a:pt x="1254" y="2387"/>
                  </a:cubicBezTo>
                  <a:cubicBezTo>
                    <a:pt x="1090" y="2846"/>
                    <a:pt x="936" y="3306"/>
                    <a:pt x="789" y="3771"/>
                  </a:cubicBezTo>
                  <a:cubicBezTo>
                    <a:pt x="772" y="3804"/>
                    <a:pt x="761" y="3837"/>
                    <a:pt x="756" y="3875"/>
                  </a:cubicBezTo>
                  <a:cubicBezTo>
                    <a:pt x="734" y="3930"/>
                    <a:pt x="717" y="3985"/>
                    <a:pt x="701" y="4040"/>
                  </a:cubicBezTo>
                  <a:cubicBezTo>
                    <a:pt x="685" y="4078"/>
                    <a:pt x="679" y="4111"/>
                    <a:pt x="663" y="4149"/>
                  </a:cubicBezTo>
                  <a:cubicBezTo>
                    <a:pt x="652" y="4209"/>
                    <a:pt x="630" y="4270"/>
                    <a:pt x="608" y="4330"/>
                  </a:cubicBezTo>
                  <a:cubicBezTo>
                    <a:pt x="602" y="4341"/>
                    <a:pt x="602" y="4341"/>
                    <a:pt x="602" y="4346"/>
                  </a:cubicBezTo>
                  <a:cubicBezTo>
                    <a:pt x="592" y="4379"/>
                    <a:pt x="575" y="4423"/>
                    <a:pt x="570" y="4456"/>
                  </a:cubicBezTo>
                  <a:lnTo>
                    <a:pt x="548" y="4516"/>
                  </a:lnTo>
                  <a:cubicBezTo>
                    <a:pt x="526" y="4576"/>
                    <a:pt x="509" y="4642"/>
                    <a:pt x="493" y="4702"/>
                  </a:cubicBezTo>
                  <a:lnTo>
                    <a:pt x="493" y="4713"/>
                  </a:lnTo>
                  <a:lnTo>
                    <a:pt x="471" y="4795"/>
                  </a:lnTo>
                  <a:cubicBezTo>
                    <a:pt x="290" y="5463"/>
                    <a:pt x="137" y="6131"/>
                    <a:pt x="55" y="6820"/>
                  </a:cubicBezTo>
                  <a:cubicBezTo>
                    <a:pt x="28" y="7039"/>
                    <a:pt x="17" y="7258"/>
                    <a:pt x="0" y="7477"/>
                  </a:cubicBezTo>
                  <a:lnTo>
                    <a:pt x="82" y="7477"/>
                  </a:lnTo>
                  <a:lnTo>
                    <a:pt x="82" y="7444"/>
                  </a:lnTo>
                  <a:cubicBezTo>
                    <a:pt x="88" y="7384"/>
                    <a:pt x="88" y="7324"/>
                    <a:pt x="99" y="7258"/>
                  </a:cubicBezTo>
                  <a:cubicBezTo>
                    <a:pt x="99" y="7192"/>
                    <a:pt x="104" y="7116"/>
                    <a:pt x="110" y="7050"/>
                  </a:cubicBezTo>
                  <a:cubicBezTo>
                    <a:pt x="154" y="6541"/>
                    <a:pt x="247" y="6043"/>
                    <a:pt x="356" y="5550"/>
                  </a:cubicBezTo>
                  <a:cubicBezTo>
                    <a:pt x="378" y="5463"/>
                    <a:pt x="405" y="5364"/>
                    <a:pt x="427" y="5277"/>
                  </a:cubicBezTo>
                  <a:cubicBezTo>
                    <a:pt x="433" y="5249"/>
                    <a:pt x="438" y="5216"/>
                    <a:pt x="444" y="5189"/>
                  </a:cubicBezTo>
                  <a:lnTo>
                    <a:pt x="509" y="4965"/>
                  </a:lnTo>
                  <a:cubicBezTo>
                    <a:pt x="515" y="4948"/>
                    <a:pt x="520" y="4937"/>
                    <a:pt x="520" y="4921"/>
                  </a:cubicBezTo>
                  <a:cubicBezTo>
                    <a:pt x="542" y="4839"/>
                    <a:pt x="570" y="4751"/>
                    <a:pt x="592" y="4669"/>
                  </a:cubicBezTo>
                  <a:cubicBezTo>
                    <a:pt x="602" y="4625"/>
                    <a:pt x="608" y="4592"/>
                    <a:pt x="624" y="4549"/>
                  </a:cubicBezTo>
                  <a:cubicBezTo>
                    <a:pt x="630" y="4521"/>
                    <a:pt x="646" y="4488"/>
                    <a:pt x="652" y="4461"/>
                  </a:cubicBezTo>
                  <a:cubicBezTo>
                    <a:pt x="657" y="4461"/>
                    <a:pt x="657" y="4456"/>
                    <a:pt x="657" y="4450"/>
                  </a:cubicBezTo>
                  <a:cubicBezTo>
                    <a:pt x="663" y="4406"/>
                    <a:pt x="679" y="4368"/>
                    <a:pt x="690" y="4324"/>
                  </a:cubicBezTo>
                  <a:cubicBezTo>
                    <a:pt x="712" y="4264"/>
                    <a:pt x="734" y="4193"/>
                    <a:pt x="756" y="4133"/>
                  </a:cubicBezTo>
                  <a:cubicBezTo>
                    <a:pt x="761" y="4105"/>
                    <a:pt x="772" y="4072"/>
                    <a:pt x="783" y="4045"/>
                  </a:cubicBezTo>
                  <a:cubicBezTo>
                    <a:pt x="821" y="3936"/>
                    <a:pt x="854" y="3821"/>
                    <a:pt x="893" y="3711"/>
                  </a:cubicBezTo>
                  <a:cubicBezTo>
                    <a:pt x="920" y="3624"/>
                    <a:pt x="947" y="3542"/>
                    <a:pt x="975" y="3448"/>
                  </a:cubicBezTo>
                  <a:cubicBezTo>
                    <a:pt x="1002" y="3355"/>
                    <a:pt x="1035" y="3251"/>
                    <a:pt x="1068" y="3158"/>
                  </a:cubicBezTo>
                  <a:cubicBezTo>
                    <a:pt x="1396" y="2184"/>
                    <a:pt x="1725" y="1199"/>
                    <a:pt x="2162" y="274"/>
                  </a:cubicBezTo>
                  <a:cubicBezTo>
                    <a:pt x="2190" y="219"/>
                    <a:pt x="2217" y="159"/>
                    <a:pt x="2245" y="99"/>
                  </a:cubicBezTo>
                  <a:lnTo>
                    <a:pt x="2288" y="17"/>
                  </a:lnTo>
                  <a:cubicBezTo>
                    <a:pt x="2277" y="17"/>
                    <a:pt x="2272" y="17"/>
                    <a:pt x="2277" y="6"/>
                  </a:cubicBezTo>
                  <a:lnTo>
                    <a:pt x="2250" y="6"/>
                  </a:lnTo>
                  <a:cubicBezTo>
                    <a:pt x="2239" y="0"/>
                    <a:pt x="2223" y="0"/>
                    <a:pt x="2217" y="0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22" name="Google Shape;4222;p29"/>
            <p:cNvSpPr/>
            <p:nvPr/>
          </p:nvSpPr>
          <p:spPr>
            <a:xfrm>
              <a:off x="870725" y="2530225"/>
              <a:ext cx="54350" cy="188600"/>
            </a:xfrm>
            <a:custGeom>
              <a:avLst/>
              <a:gdLst/>
              <a:ahLst/>
              <a:cxnLst/>
              <a:rect l="l" t="t" r="r" b="b"/>
              <a:pathLst>
                <a:path w="2174" h="7544" extrusionOk="0">
                  <a:moveTo>
                    <a:pt x="2174" y="0"/>
                  </a:moveTo>
                  <a:lnTo>
                    <a:pt x="2174" y="0"/>
                  </a:lnTo>
                  <a:cubicBezTo>
                    <a:pt x="2141" y="17"/>
                    <a:pt x="2097" y="28"/>
                    <a:pt x="2059" y="28"/>
                  </a:cubicBezTo>
                  <a:cubicBezTo>
                    <a:pt x="2042" y="61"/>
                    <a:pt x="2026" y="88"/>
                    <a:pt x="2009" y="126"/>
                  </a:cubicBezTo>
                  <a:lnTo>
                    <a:pt x="2009" y="132"/>
                  </a:lnTo>
                  <a:cubicBezTo>
                    <a:pt x="1944" y="263"/>
                    <a:pt x="1872" y="389"/>
                    <a:pt x="1812" y="520"/>
                  </a:cubicBezTo>
                  <a:cubicBezTo>
                    <a:pt x="1752" y="646"/>
                    <a:pt x="1697" y="772"/>
                    <a:pt x="1632" y="904"/>
                  </a:cubicBezTo>
                  <a:lnTo>
                    <a:pt x="1632" y="909"/>
                  </a:lnTo>
                  <a:cubicBezTo>
                    <a:pt x="1550" y="1090"/>
                    <a:pt x="1478" y="1276"/>
                    <a:pt x="1402" y="1451"/>
                  </a:cubicBezTo>
                  <a:cubicBezTo>
                    <a:pt x="1342" y="1604"/>
                    <a:pt x="1276" y="1752"/>
                    <a:pt x="1216" y="1911"/>
                  </a:cubicBezTo>
                  <a:cubicBezTo>
                    <a:pt x="1166" y="2031"/>
                    <a:pt x="1128" y="2157"/>
                    <a:pt x="1079" y="2277"/>
                  </a:cubicBezTo>
                  <a:cubicBezTo>
                    <a:pt x="947" y="2628"/>
                    <a:pt x="827" y="2978"/>
                    <a:pt x="701" y="3334"/>
                  </a:cubicBezTo>
                  <a:cubicBezTo>
                    <a:pt x="663" y="3471"/>
                    <a:pt x="614" y="3607"/>
                    <a:pt x="575" y="3744"/>
                  </a:cubicBezTo>
                  <a:cubicBezTo>
                    <a:pt x="553" y="3810"/>
                    <a:pt x="531" y="3876"/>
                    <a:pt x="510" y="3941"/>
                  </a:cubicBezTo>
                  <a:lnTo>
                    <a:pt x="510" y="3947"/>
                  </a:lnTo>
                  <a:cubicBezTo>
                    <a:pt x="504" y="3963"/>
                    <a:pt x="504" y="3985"/>
                    <a:pt x="499" y="3996"/>
                  </a:cubicBezTo>
                  <a:lnTo>
                    <a:pt x="477" y="4078"/>
                  </a:lnTo>
                  <a:cubicBezTo>
                    <a:pt x="466" y="4122"/>
                    <a:pt x="455" y="4160"/>
                    <a:pt x="444" y="4204"/>
                  </a:cubicBezTo>
                  <a:cubicBezTo>
                    <a:pt x="438" y="4231"/>
                    <a:pt x="427" y="4264"/>
                    <a:pt x="422" y="4292"/>
                  </a:cubicBezTo>
                  <a:cubicBezTo>
                    <a:pt x="411" y="4330"/>
                    <a:pt x="400" y="4379"/>
                    <a:pt x="389" y="4429"/>
                  </a:cubicBezTo>
                  <a:cubicBezTo>
                    <a:pt x="373" y="4478"/>
                    <a:pt x="362" y="4516"/>
                    <a:pt x="356" y="4565"/>
                  </a:cubicBezTo>
                  <a:cubicBezTo>
                    <a:pt x="345" y="4593"/>
                    <a:pt x="340" y="4615"/>
                    <a:pt x="334" y="4642"/>
                  </a:cubicBezTo>
                  <a:cubicBezTo>
                    <a:pt x="329" y="4669"/>
                    <a:pt x="329" y="4686"/>
                    <a:pt x="318" y="4713"/>
                  </a:cubicBezTo>
                  <a:cubicBezTo>
                    <a:pt x="313" y="4741"/>
                    <a:pt x="307" y="4768"/>
                    <a:pt x="302" y="4806"/>
                  </a:cubicBezTo>
                  <a:cubicBezTo>
                    <a:pt x="280" y="4899"/>
                    <a:pt x="258" y="4998"/>
                    <a:pt x="247" y="5091"/>
                  </a:cubicBezTo>
                  <a:cubicBezTo>
                    <a:pt x="230" y="5162"/>
                    <a:pt x="219" y="5222"/>
                    <a:pt x="209" y="5282"/>
                  </a:cubicBezTo>
                  <a:lnTo>
                    <a:pt x="209" y="5304"/>
                  </a:lnTo>
                  <a:cubicBezTo>
                    <a:pt x="203" y="5343"/>
                    <a:pt x="198" y="5381"/>
                    <a:pt x="192" y="5419"/>
                  </a:cubicBezTo>
                  <a:cubicBezTo>
                    <a:pt x="181" y="5447"/>
                    <a:pt x="181" y="5474"/>
                    <a:pt x="176" y="5501"/>
                  </a:cubicBezTo>
                  <a:lnTo>
                    <a:pt x="176" y="5507"/>
                  </a:lnTo>
                  <a:cubicBezTo>
                    <a:pt x="170" y="5556"/>
                    <a:pt x="165" y="5611"/>
                    <a:pt x="154" y="5666"/>
                  </a:cubicBezTo>
                  <a:cubicBezTo>
                    <a:pt x="154" y="5682"/>
                    <a:pt x="148" y="5698"/>
                    <a:pt x="148" y="5715"/>
                  </a:cubicBezTo>
                  <a:cubicBezTo>
                    <a:pt x="143" y="5791"/>
                    <a:pt x="126" y="5857"/>
                    <a:pt x="121" y="5934"/>
                  </a:cubicBezTo>
                  <a:cubicBezTo>
                    <a:pt x="115" y="6010"/>
                    <a:pt x="99" y="6076"/>
                    <a:pt x="94" y="6153"/>
                  </a:cubicBezTo>
                  <a:cubicBezTo>
                    <a:pt x="33" y="6612"/>
                    <a:pt x="1" y="7078"/>
                    <a:pt x="11" y="7543"/>
                  </a:cubicBezTo>
                  <a:lnTo>
                    <a:pt x="94" y="7543"/>
                  </a:lnTo>
                  <a:cubicBezTo>
                    <a:pt x="88" y="7308"/>
                    <a:pt x="88" y="7078"/>
                    <a:pt x="99" y="6842"/>
                  </a:cubicBezTo>
                  <a:cubicBezTo>
                    <a:pt x="126" y="6399"/>
                    <a:pt x="192" y="5945"/>
                    <a:pt x="258" y="5501"/>
                  </a:cubicBezTo>
                  <a:cubicBezTo>
                    <a:pt x="263" y="5474"/>
                    <a:pt x="263" y="5441"/>
                    <a:pt x="274" y="5414"/>
                  </a:cubicBezTo>
                  <a:cubicBezTo>
                    <a:pt x="280" y="5359"/>
                    <a:pt x="285" y="5310"/>
                    <a:pt x="291" y="5255"/>
                  </a:cubicBezTo>
                  <a:cubicBezTo>
                    <a:pt x="302" y="5206"/>
                    <a:pt x="313" y="5151"/>
                    <a:pt x="318" y="5096"/>
                  </a:cubicBezTo>
                  <a:cubicBezTo>
                    <a:pt x="329" y="5053"/>
                    <a:pt x="334" y="4998"/>
                    <a:pt x="345" y="4943"/>
                  </a:cubicBezTo>
                  <a:cubicBezTo>
                    <a:pt x="356" y="4916"/>
                    <a:pt x="362" y="4883"/>
                    <a:pt x="367" y="4855"/>
                  </a:cubicBezTo>
                  <a:lnTo>
                    <a:pt x="389" y="4751"/>
                  </a:lnTo>
                  <a:cubicBezTo>
                    <a:pt x="395" y="4708"/>
                    <a:pt x="411" y="4664"/>
                    <a:pt x="417" y="4620"/>
                  </a:cubicBezTo>
                  <a:cubicBezTo>
                    <a:pt x="422" y="4571"/>
                    <a:pt x="438" y="4516"/>
                    <a:pt x="449" y="4472"/>
                  </a:cubicBezTo>
                  <a:cubicBezTo>
                    <a:pt x="455" y="4445"/>
                    <a:pt x="466" y="4407"/>
                    <a:pt x="471" y="4379"/>
                  </a:cubicBezTo>
                  <a:cubicBezTo>
                    <a:pt x="477" y="4341"/>
                    <a:pt x="493" y="4308"/>
                    <a:pt x="499" y="4270"/>
                  </a:cubicBezTo>
                  <a:cubicBezTo>
                    <a:pt x="504" y="4237"/>
                    <a:pt x="521" y="4204"/>
                    <a:pt x="526" y="4171"/>
                  </a:cubicBezTo>
                  <a:cubicBezTo>
                    <a:pt x="537" y="4133"/>
                    <a:pt x="548" y="4095"/>
                    <a:pt x="559" y="4062"/>
                  </a:cubicBezTo>
                  <a:cubicBezTo>
                    <a:pt x="575" y="4013"/>
                    <a:pt x="586" y="3969"/>
                    <a:pt x="603" y="3925"/>
                  </a:cubicBezTo>
                  <a:cubicBezTo>
                    <a:pt x="619" y="3854"/>
                    <a:pt x="641" y="3794"/>
                    <a:pt x="663" y="3722"/>
                  </a:cubicBezTo>
                  <a:cubicBezTo>
                    <a:pt x="778" y="3350"/>
                    <a:pt x="915" y="2983"/>
                    <a:pt x="1046" y="2617"/>
                  </a:cubicBezTo>
                  <a:cubicBezTo>
                    <a:pt x="1303" y="1889"/>
                    <a:pt x="1593" y="1166"/>
                    <a:pt x="1933" y="477"/>
                  </a:cubicBezTo>
                  <a:cubicBezTo>
                    <a:pt x="1998" y="351"/>
                    <a:pt x="2059" y="236"/>
                    <a:pt x="2119" y="110"/>
                  </a:cubicBezTo>
                  <a:cubicBezTo>
                    <a:pt x="2141" y="77"/>
                    <a:pt x="2152" y="39"/>
                    <a:pt x="2174" y="0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23" name="Google Shape;4223;p29"/>
            <p:cNvSpPr/>
            <p:nvPr/>
          </p:nvSpPr>
          <p:spPr>
            <a:xfrm>
              <a:off x="874975" y="2599250"/>
              <a:ext cx="70500" cy="68800"/>
            </a:xfrm>
            <a:custGeom>
              <a:avLst/>
              <a:gdLst/>
              <a:ahLst/>
              <a:cxnLst/>
              <a:rect l="l" t="t" r="r" b="b"/>
              <a:pathLst>
                <a:path w="2820" h="2752" extrusionOk="0">
                  <a:moveTo>
                    <a:pt x="2046" y="0"/>
                  </a:moveTo>
                  <a:cubicBezTo>
                    <a:pt x="1935" y="0"/>
                    <a:pt x="1823" y="17"/>
                    <a:pt x="1719" y="47"/>
                  </a:cubicBezTo>
                  <a:cubicBezTo>
                    <a:pt x="1484" y="108"/>
                    <a:pt x="1270" y="244"/>
                    <a:pt x="1079" y="398"/>
                  </a:cubicBezTo>
                  <a:cubicBezTo>
                    <a:pt x="881" y="551"/>
                    <a:pt x="706" y="732"/>
                    <a:pt x="531" y="918"/>
                  </a:cubicBezTo>
                  <a:cubicBezTo>
                    <a:pt x="471" y="978"/>
                    <a:pt x="411" y="1044"/>
                    <a:pt x="356" y="1115"/>
                  </a:cubicBezTo>
                  <a:lnTo>
                    <a:pt x="296" y="1317"/>
                  </a:lnTo>
                  <a:cubicBezTo>
                    <a:pt x="663" y="868"/>
                    <a:pt x="1161" y="321"/>
                    <a:pt x="1675" y="151"/>
                  </a:cubicBezTo>
                  <a:cubicBezTo>
                    <a:pt x="1794" y="114"/>
                    <a:pt x="1925" y="87"/>
                    <a:pt x="2055" y="87"/>
                  </a:cubicBezTo>
                  <a:cubicBezTo>
                    <a:pt x="2171" y="87"/>
                    <a:pt x="2286" y="108"/>
                    <a:pt x="2392" y="162"/>
                  </a:cubicBezTo>
                  <a:cubicBezTo>
                    <a:pt x="2693" y="326"/>
                    <a:pt x="2748" y="742"/>
                    <a:pt x="2628" y="1054"/>
                  </a:cubicBezTo>
                  <a:cubicBezTo>
                    <a:pt x="2474" y="1465"/>
                    <a:pt x="2135" y="1777"/>
                    <a:pt x="1785" y="2018"/>
                  </a:cubicBezTo>
                  <a:cubicBezTo>
                    <a:pt x="1396" y="2286"/>
                    <a:pt x="953" y="2461"/>
                    <a:pt x="498" y="2565"/>
                  </a:cubicBezTo>
                  <a:cubicBezTo>
                    <a:pt x="356" y="2598"/>
                    <a:pt x="203" y="2631"/>
                    <a:pt x="55" y="2653"/>
                  </a:cubicBezTo>
                  <a:cubicBezTo>
                    <a:pt x="39" y="2653"/>
                    <a:pt x="28" y="2658"/>
                    <a:pt x="11" y="2658"/>
                  </a:cubicBezTo>
                  <a:cubicBezTo>
                    <a:pt x="6" y="2686"/>
                    <a:pt x="6" y="2724"/>
                    <a:pt x="0" y="2751"/>
                  </a:cubicBezTo>
                  <a:cubicBezTo>
                    <a:pt x="164" y="2735"/>
                    <a:pt x="312" y="2702"/>
                    <a:pt x="471" y="2669"/>
                  </a:cubicBezTo>
                  <a:cubicBezTo>
                    <a:pt x="876" y="2576"/>
                    <a:pt x="1270" y="2434"/>
                    <a:pt x="1626" y="2231"/>
                  </a:cubicBezTo>
                  <a:cubicBezTo>
                    <a:pt x="2053" y="1969"/>
                    <a:pt x="2474" y="1640"/>
                    <a:pt x="2682" y="1164"/>
                  </a:cubicBezTo>
                  <a:cubicBezTo>
                    <a:pt x="2786" y="923"/>
                    <a:pt x="2819" y="633"/>
                    <a:pt x="2710" y="387"/>
                  </a:cubicBezTo>
                  <a:cubicBezTo>
                    <a:pt x="2589" y="106"/>
                    <a:pt x="2321" y="0"/>
                    <a:pt x="2046" y="0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24" name="Google Shape;4224;p29"/>
            <p:cNvSpPr/>
            <p:nvPr/>
          </p:nvSpPr>
          <p:spPr>
            <a:xfrm>
              <a:off x="878650" y="2608225"/>
              <a:ext cx="64625" cy="40125"/>
            </a:xfrm>
            <a:custGeom>
              <a:avLst/>
              <a:gdLst/>
              <a:ahLst/>
              <a:cxnLst/>
              <a:rect l="l" t="t" r="r" b="b"/>
              <a:pathLst>
                <a:path w="2585" h="1605" extrusionOk="0">
                  <a:moveTo>
                    <a:pt x="2546" y="0"/>
                  </a:moveTo>
                  <a:cubicBezTo>
                    <a:pt x="2513" y="17"/>
                    <a:pt x="2475" y="28"/>
                    <a:pt x="2437" y="44"/>
                  </a:cubicBezTo>
                  <a:cubicBezTo>
                    <a:pt x="2141" y="154"/>
                    <a:pt x="1846" y="258"/>
                    <a:pt x="1561" y="400"/>
                  </a:cubicBezTo>
                  <a:cubicBezTo>
                    <a:pt x="1233" y="564"/>
                    <a:pt x="910" y="761"/>
                    <a:pt x="614" y="975"/>
                  </a:cubicBezTo>
                  <a:cubicBezTo>
                    <a:pt x="422" y="1111"/>
                    <a:pt x="236" y="1259"/>
                    <a:pt x="67" y="1434"/>
                  </a:cubicBezTo>
                  <a:lnTo>
                    <a:pt x="39" y="1462"/>
                  </a:lnTo>
                  <a:cubicBezTo>
                    <a:pt x="23" y="1506"/>
                    <a:pt x="17" y="1555"/>
                    <a:pt x="1" y="1604"/>
                  </a:cubicBezTo>
                  <a:cubicBezTo>
                    <a:pt x="12" y="1588"/>
                    <a:pt x="23" y="1582"/>
                    <a:pt x="39" y="1571"/>
                  </a:cubicBezTo>
                  <a:cubicBezTo>
                    <a:pt x="182" y="1418"/>
                    <a:pt x="340" y="1276"/>
                    <a:pt x="505" y="1150"/>
                  </a:cubicBezTo>
                  <a:cubicBezTo>
                    <a:pt x="1025" y="756"/>
                    <a:pt x="1599" y="427"/>
                    <a:pt x="2212" y="208"/>
                  </a:cubicBezTo>
                  <a:cubicBezTo>
                    <a:pt x="2338" y="165"/>
                    <a:pt x="2459" y="121"/>
                    <a:pt x="2585" y="77"/>
                  </a:cubicBezTo>
                  <a:cubicBezTo>
                    <a:pt x="2574" y="55"/>
                    <a:pt x="2568" y="44"/>
                    <a:pt x="2563" y="28"/>
                  </a:cubicBezTo>
                  <a:cubicBezTo>
                    <a:pt x="2557" y="22"/>
                    <a:pt x="2546" y="11"/>
                    <a:pt x="2546" y="0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25" name="Google Shape;4225;p29"/>
            <p:cNvSpPr/>
            <p:nvPr/>
          </p:nvSpPr>
          <p:spPr>
            <a:xfrm>
              <a:off x="824200" y="2571975"/>
              <a:ext cx="51075" cy="80475"/>
            </a:xfrm>
            <a:custGeom>
              <a:avLst/>
              <a:gdLst/>
              <a:ahLst/>
              <a:cxnLst/>
              <a:rect l="l" t="t" r="r" b="b"/>
              <a:pathLst>
                <a:path w="2043" h="3219" extrusionOk="0">
                  <a:moveTo>
                    <a:pt x="770" y="1"/>
                  </a:moveTo>
                  <a:cubicBezTo>
                    <a:pt x="710" y="1"/>
                    <a:pt x="651" y="12"/>
                    <a:pt x="592" y="44"/>
                  </a:cubicBezTo>
                  <a:cubicBezTo>
                    <a:pt x="449" y="109"/>
                    <a:pt x="334" y="235"/>
                    <a:pt x="258" y="383"/>
                  </a:cubicBezTo>
                  <a:cubicBezTo>
                    <a:pt x="181" y="520"/>
                    <a:pt x="121" y="668"/>
                    <a:pt x="99" y="821"/>
                  </a:cubicBezTo>
                  <a:cubicBezTo>
                    <a:pt x="0" y="1385"/>
                    <a:pt x="170" y="1970"/>
                    <a:pt x="520" y="2408"/>
                  </a:cubicBezTo>
                  <a:cubicBezTo>
                    <a:pt x="624" y="2567"/>
                    <a:pt x="772" y="2693"/>
                    <a:pt x="920" y="2791"/>
                  </a:cubicBezTo>
                  <a:cubicBezTo>
                    <a:pt x="1035" y="2868"/>
                    <a:pt x="1155" y="2945"/>
                    <a:pt x="1276" y="3005"/>
                  </a:cubicBezTo>
                  <a:cubicBezTo>
                    <a:pt x="1446" y="3087"/>
                    <a:pt x="1626" y="3169"/>
                    <a:pt x="1812" y="3218"/>
                  </a:cubicBezTo>
                  <a:lnTo>
                    <a:pt x="1834" y="3136"/>
                  </a:lnTo>
                  <a:cubicBezTo>
                    <a:pt x="1758" y="3114"/>
                    <a:pt x="1681" y="3087"/>
                    <a:pt x="1615" y="3060"/>
                  </a:cubicBezTo>
                  <a:cubicBezTo>
                    <a:pt x="1413" y="2983"/>
                    <a:pt x="1221" y="2895"/>
                    <a:pt x="1046" y="2775"/>
                  </a:cubicBezTo>
                  <a:cubicBezTo>
                    <a:pt x="915" y="2682"/>
                    <a:pt x="783" y="2594"/>
                    <a:pt x="674" y="2474"/>
                  </a:cubicBezTo>
                  <a:cubicBezTo>
                    <a:pt x="575" y="2348"/>
                    <a:pt x="477" y="2217"/>
                    <a:pt x="395" y="2074"/>
                  </a:cubicBezTo>
                  <a:cubicBezTo>
                    <a:pt x="312" y="1927"/>
                    <a:pt x="247" y="1762"/>
                    <a:pt x="203" y="1587"/>
                  </a:cubicBezTo>
                  <a:cubicBezTo>
                    <a:pt x="148" y="1363"/>
                    <a:pt x="143" y="1122"/>
                    <a:pt x="176" y="892"/>
                  </a:cubicBezTo>
                  <a:cubicBezTo>
                    <a:pt x="198" y="761"/>
                    <a:pt x="230" y="629"/>
                    <a:pt x="291" y="509"/>
                  </a:cubicBezTo>
                  <a:cubicBezTo>
                    <a:pt x="334" y="427"/>
                    <a:pt x="373" y="345"/>
                    <a:pt x="438" y="274"/>
                  </a:cubicBezTo>
                  <a:cubicBezTo>
                    <a:pt x="527" y="175"/>
                    <a:pt x="642" y="90"/>
                    <a:pt x="776" y="90"/>
                  </a:cubicBezTo>
                  <a:cubicBezTo>
                    <a:pt x="791" y="90"/>
                    <a:pt x="806" y="91"/>
                    <a:pt x="822" y="93"/>
                  </a:cubicBezTo>
                  <a:cubicBezTo>
                    <a:pt x="958" y="104"/>
                    <a:pt x="1101" y="148"/>
                    <a:pt x="1205" y="246"/>
                  </a:cubicBezTo>
                  <a:cubicBezTo>
                    <a:pt x="1451" y="509"/>
                    <a:pt x="1615" y="1138"/>
                    <a:pt x="1730" y="1494"/>
                  </a:cubicBezTo>
                  <a:lnTo>
                    <a:pt x="1730" y="1489"/>
                  </a:lnTo>
                  <a:cubicBezTo>
                    <a:pt x="1834" y="1801"/>
                    <a:pt x="1900" y="2124"/>
                    <a:pt x="1960" y="2452"/>
                  </a:cubicBezTo>
                  <a:cubicBezTo>
                    <a:pt x="1971" y="2507"/>
                    <a:pt x="1982" y="2561"/>
                    <a:pt x="1987" y="2616"/>
                  </a:cubicBezTo>
                  <a:cubicBezTo>
                    <a:pt x="2009" y="2556"/>
                    <a:pt x="2026" y="2501"/>
                    <a:pt x="2042" y="2436"/>
                  </a:cubicBezTo>
                  <a:cubicBezTo>
                    <a:pt x="1982" y="2107"/>
                    <a:pt x="1916" y="1773"/>
                    <a:pt x="1812" y="1461"/>
                  </a:cubicBezTo>
                  <a:cubicBezTo>
                    <a:pt x="1725" y="1166"/>
                    <a:pt x="1632" y="870"/>
                    <a:pt x="1506" y="591"/>
                  </a:cubicBezTo>
                  <a:cubicBezTo>
                    <a:pt x="1369" y="268"/>
                    <a:pt x="1232" y="66"/>
                    <a:pt x="876" y="11"/>
                  </a:cubicBezTo>
                  <a:cubicBezTo>
                    <a:pt x="840" y="5"/>
                    <a:pt x="805" y="1"/>
                    <a:pt x="770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26" name="Google Shape;4226;p29"/>
            <p:cNvSpPr/>
            <p:nvPr/>
          </p:nvSpPr>
          <p:spPr>
            <a:xfrm>
              <a:off x="837325" y="2573050"/>
              <a:ext cx="34925" cy="72700"/>
            </a:xfrm>
            <a:custGeom>
              <a:avLst/>
              <a:gdLst/>
              <a:ahLst/>
              <a:cxnLst/>
              <a:rect l="l" t="t" r="r" b="b"/>
              <a:pathLst>
                <a:path w="1397" h="2908" extrusionOk="0">
                  <a:moveTo>
                    <a:pt x="78" y="1"/>
                  </a:moveTo>
                  <a:cubicBezTo>
                    <a:pt x="45" y="12"/>
                    <a:pt x="23" y="28"/>
                    <a:pt x="1" y="39"/>
                  </a:cubicBezTo>
                  <a:cubicBezTo>
                    <a:pt x="116" y="335"/>
                    <a:pt x="203" y="641"/>
                    <a:pt x="329" y="931"/>
                  </a:cubicBezTo>
                  <a:cubicBezTo>
                    <a:pt x="461" y="1243"/>
                    <a:pt x="630" y="1533"/>
                    <a:pt x="778" y="1834"/>
                  </a:cubicBezTo>
                  <a:cubicBezTo>
                    <a:pt x="904" y="2075"/>
                    <a:pt x="1035" y="2321"/>
                    <a:pt x="1161" y="2557"/>
                  </a:cubicBezTo>
                  <a:cubicBezTo>
                    <a:pt x="1227" y="2677"/>
                    <a:pt x="1293" y="2798"/>
                    <a:pt x="1364" y="2907"/>
                  </a:cubicBezTo>
                  <a:cubicBezTo>
                    <a:pt x="1375" y="2874"/>
                    <a:pt x="1380" y="2830"/>
                    <a:pt x="1397" y="2798"/>
                  </a:cubicBezTo>
                  <a:cubicBezTo>
                    <a:pt x="1293" y="2622"/>
                    <a:pt x="1200" y="2431"/>
                    <a:pt x="1096" y="2250"/>
                  </a:cubicBezTo>
                  <a:cubicBezTo>
                    <a:pt x="959" y="2004"/>
                    <a:pt x="827" y="1741"/>
                    <a:pt x="696" y="1489"/>
                  </a:cubicBezTo>
                  <a:cubicBezTo>
                    <a:pt x="609" y="1320"/>
                    <a:pt x="515" y="1150"/>
                    <a:pt x="439" y="975"/>
                  </a:cubicBezTo>
                  <a:cubicBezTo>
                    <a:pt x="302" y="657"/>
                    <a:pt x="198" y="329"/>
                    <a:pt x="78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matchingName="Title and body">
  <p:cSld name="TITLE_AND_BOD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p4"/>
          <p:cNvGrpSpPr/>
          <p:nvPr/>
        </p:nvGrpSpPr>
        <p:grpSpPr>
          <a:xfrm>
            <a:off x="-242443" y="313350"/>
            <a:ext cx="9544819" cy="874613"/>
            <a:chOff x="-242443" y="237150"/>
            <a:chExt cx="9544819" cy="874613"/>
          </a:xfrm>
        </p:grpSpPr>
        <p:sp>
          <p:nvSpPr>
            <p:cNvPr id="21" name="Google Shape;21;p4"/>
            <p:cNvSpPr/>
            <p:nvPr/>
          </p:nvSpPr>
          <p:spPr>
            <a:xfrm>
              <a:off x="7625675" y="408622"/>
              <a:ext cx="808827" cy="645494"/>
            </a:xfrm>
            <a:custGeom>
              <a:avLst/>
              <a:gdLst/>
              <a:ahLst/>
              <a:cxnLst/>
              <a:rect l="l" t="t" r="r" b="b"/>
              <a:pathLst>
                <a:path w="61461" h="49059" extrusionOk="0">
                  <a:moveTo>
                    <a:pt x="23010" y="0"/>
                  </a:moveTo>
                  <a:cubicBezTo>
                    <a:pt x="16201" y="0"/>
                    <a:pt x="10669" y="5502"/>
                    <a:pt x="10669" y="12311"/>
                  </a:cubicBezTo>
                  <a:cubicBezTo>
                    <a:pt x="10669" y="13374"/>
                    <a:pt x="10821" y="14408"/>
                    <a:pt x="11065" y="15381"/>
                  </a:cubicBezTo>
                  <a:lnTo>
                    <a:pt x="10669" y="15381"/>
                  </a:lnTo>
                  <a:cubicBezTo>
                    <a:pt x="4773" y="15381"/>
                    <a:pt x="1" y="20153"/>
                    <a:pt x="1" y="26049"/>
                  </a:cubicBezTo>
                  <a:cubicBezTo>
                    <a:pt x="1" y="31399"/>
                    <a:pt x="3922" y="35837"/>
                    <a:pt x="9058" y="36627"/>
                  </a:cubicBezTo>
                  <a:cubicBezTo>
                    <a:pt x="9058" y="36657"/>
                    <a:pt x="9058" y="36718"/>
                    <a:pt x="9058" y="36749"/>
                  </a:cubicBezTo>
                  <a:cubicBezTo>
                    <a:pt x="9058" y="43557"/>
                    <a:pt x="14560" y="49059"/>
                    <a:pt x="21369" y="49059"/>
                  </a:cubicBezTo>
                  <a:cubicBezTo>
                    <a:pt x="25503" y="49059"/>
                    <a:pt x="29150" y="47022"/>
                    <a:pt x="31399" y="43892"/>
                  </a:cubicBezTo>
                  <a:cubicBezTo>
                    <a:pt x="33101" y="46080"/>
                    <a:pt x="35776" y="47478"/>
                    <a:pt x="38755" y="47478"/>
                  </a:cubicBezTo>
                  <a:cubicBezTo>
                    <a:pt x="43740" y="47478"/>
                    <a:pt x="47813" y="43588"/>
                    <a:pt x="48117" y="38694"/>
                  </a:cubicBezTo>
                  <a:cubicBezTo>
                    <a:pt x="49302" y="39271"/>
                    <a:pt x="50670" y="39575"/>
                    <a:pt x="52099" y="39575"/>
                  </a:cubicBezTo>
                  <a:cubicBezTo>
                    <a:pt x="57266" y="39575"/>
                    <a:pt x="61461" y="35381"/>
                    <a:pt x="61461" y="30214"/>
                  </a:cubicBezTo>
                  <a:cubicBezTo>
                    <a:pt x="61461" y="25593"/>
                    <a:pt x="58087" y="21733"/>
                    <a:pt x="53649" y="21004"/>
                  </a:cubicBezTo>
                  <a:cubicBezTo>
                    <a:pt x="53892" y="20031"/>
                    <a:pt x="54044" y="18967"/>
                    <a:pt x="54044" y="17903"/>
                  </a:cubicBezTo>
                  <a:cubicBezTo>
                    <a:pt x="54044" y="11125"/>
                    <a:pt x="48542" y="5593"/>
                    <a:pt x="41734" y="5593"/>
                  </a:cubicBezTo>
                  <a:cubicBezTo>
                    <a:pt x="39029" y="5593"/>
                    <a:pt x="36536" y="6475"/>
                    <a:pt x="34500" y="7934"/>
                  </a:cubicBezTo>
                  <a:cubicBezTo>
                    <a:pt x="32737" y="3283"/>
                    <a:pt x="28269" y="0"/>
                    <a:pt x="230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" name="Google Shape;22;p4"/>
            <p:cNvSpPr/>
            <p:nvPr/>
          </p:nvSpPr>
          <p:spPr>
            <a:xfrm>
              <a:off x="855672" y="238550"/>
              <a:ext cx="599324" cy="348163"/>
            </a:xfrm>
            <a:custGeom>
              <a:avLst/>
              <a:gdLst/>
              <a:ahLst/>
              <a:cxnLst/>
              <a:rect l="l" t="t" r="r" b="b"/>
              <a:pathLst>
                <a:path w="61218" h="35554" extrusionOk="0">
                  <a:moveTo>
                    <a:pt x="19770" y="1"/>
                  </a:moveTo>
                  <a:cubicBezTo>
                    <a:pt x="19565" y="1"/>
                    <a:pt x="19358" y="8"/>
                    <a:pt x="19150" y="22"/>
                  </a:cubicBezTo>
                  <a:cubicBezTo>
                    <a:pt x="14256" y="386"/>
                    <a:pt x="10578" y="4642"/>
                    <a:pt x="10913" y="9535"/>
                  </a:cubicBezTo>
                  <a:cubicBezTo>
                    <a:pt x="10913" y="9657"/>
                    <a:pt x="10943" y="9748"/>
                    <a:pt x="10943" y="9839"/>
                  </a:cubicBezTo>
                  <a:cubicBezTo>
                    <a:pt x="10424" y="9736"/>
                    <a:pt x="9904" y="9688"/>
                    <a:pt x="9366" y="9688"/>
                  </a:cubicBezTo>
                  <a:cubicBezTo>
                    <a:pt x="9116" y="9688"/>
                    <a:pt x="8862" y="9699"/>
                    <a:pt x="8602" y="9718"/>
                  </a:cubicBezTo>
                  <a:cubicBezTo>
                    <a:pt x="3709" y="10052"/>
                    <a:pt x="0" y="14308"/>
                    <a:pt x="365" y="19201"/>
                  </a:cubicBezTo>
                  <a:cubicBezTo>
                    <a:pt x="685" y="23917"/>
                    <a:pt x="4602" y="27490"/>
                    <a:pt x="9258" y="27490"/>
                  </a:cubicBezTo>
                  <a:cubicBezTo>
                    <a:pt x="9464" y="27490"/>
                    <a:pt x="9671" y="27483"/>
                    <a:pt x="9879" y="27469"/>
                  </a:cubicBezTo>
                  <a:cubicBezTo>
                    <a:pt x="10335" y="27438"/>
                    <a:pt x="10791" y="27378"/>
                    <a:pt x="11217" y="27256"/>
                  </a:cubicBezTo>
                  <a:cubicBezTo>
                    <a:pt x="12486" y="32103"/>
                    <a:pt x="16878" y="35554"/>
                    <a:pt x="21974" y="35554"/>
                  </a:cubicBezTo>
                  <a:cubicBezTo>
                    <a:pt x="22246" y="35554"/>
                    <a:pt x="22521" y="35544"/>
                    <a:pt x="22797" y="35524"/>
                  </a:cubicBezTo>
                  <a:cubicBezTo>
                    <a:pt x="26870" y="35250"/>
                    <a:pt x="30275" y="32818"/>
                    <a:pt x="31977" y="29445"/>
                  </a:cubicBezTo>
                  <a:cubicBezTo>
                    <a:pt x="33299" y="32348"/>
                    <a:pt x="36226" y="34328"/>
                    <a:pt x="39549" y="34328"/>
                  </a:cubicBezTo>
                  <a:cubicBezTo>
                    <a:pt x="39739" y="34328"/>
                    <a:pt x="39930" y="34321"/>
                    <a:pt x="40123" y="34308"/>
                  </a:cubicBezTo>
                  <a:cubicBezTo>
                    <a:pt x="43010" y="34095"/>
                    <a:pt x="45412" y="32454"/>
                    <a:pt x="46749" y="30113"/>
                  </a:cubicBezTo>
                  <a:cubicBezTo>
                    <a:pt x="48147" y="31001"/>
                    <a:pt x="49831" y="31507"/>
                    <a:pt x="51589" y="31507"/>
                  </a:cubicBezTo>
                  <a:cubicBezTo>
                    <a:pt x="51819" y="31507"/>
                    <a:pt x="52049" y="31499"/>
                    <a:pt x="52281" y="31481"/>
                  </a:cubicBezTo>
                  <a:cubicBezTo>
                    <a:pt x="57388" y="31116"/>
                    <a:pt x="61217" y="26709"/>
                    <a:pt x="60853" y="21633"/>
                  </a:cubicBezTo>
                  <a:cubicBezTo>
                    <a:pt x="60518" y="17013"/>
                    <a:pt x="56810" y="13426"/>
                    <a:pt x="52311" y="13092"/>
                  </a:cubicBezTo>
                  <a:cubicBezTo>
                    <a:pt x="52342" y="12666"/>
                    <a:pt x="52372" y="12241"/>
                    <a:pt x="52342" y="11815"/>
                  </a:cubicBezTo>
                  <a:cubicBezTo>
                    <a:pt x="52021" y="7445"/>
                    <a:pt x="48378" y="4137"/>
                    <a:pt x="44062" y="4137"/>
                  </a:cubicBezTo>
                  <a:cubicBezTo>
                    <a:pt x="43875" y="4137"/>
                    <a:pt x="43686" y="4143"/>
                    <a:pt x="43497" y="4155"/>
                  </a:cubicBezTo>
                  <a:cubicBezTo>
                    <a:pt x="41916" y="4277"/>
                    <a:pt x="40457" y="4855"/>
                    <a:pt x="39241" y="5736"/>
                  </a:cubicBezTo>
                  <a:cubicBezTo>
                    <a:pt x="37384" y="4316"/>
                    <a:pt x="35062" y="3485"/>
                    <a:pt x="32581" y="3485"/>
                  </a:cubicBezTo>
                  <a:cubicBezTo>
                    <a:pt x="32300" y="3485"/>
                    <a:pt x="32018" y="3496"/>
                    <a:pt x="31734" y="3517"/>
                  </a:cubicBezTo>
                  <a:cubicBezTo>
                    <a:pt x="30244" y="3608"/>
                    <a:pt x="28846" y="4003"/>
                    <a:pt x="27600" y="4611"/>
                  </a:cubicBezTo>
                  <a:cubicBezTo>
                    <a:pt x="26082" y="1834"/>
                    <a:pt x="23108" y="1"/>
                    <a:pt x="197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" name="Google Shape;23;p4"/>
            <p:cNvSpPr/>
            <p:nvPr/>
          </p:nvSpPr>
          <p:spPr>
            <a:xfrm>
              <a:off x="8585054" y="237150"/>
              <a:ext cx="717322" cy="416604"/>
            </a:xfrm>
            <a:custGeom>
              <a:avLst/>
              <a:gdLst/>
              <a:ahLst/>
              <a:cxnLst/>
              <a:rect l="l" t="t" r="r" b="b"/>
              <a:pathLst>
                <a:path w="61218" h="35554" extrusionOk="0">
                  <a:moveTo>
                    <a:pt x="19770" y="1"/>
                  </a:moveTo>
                  <a:cubicBezTo>
                    <a:pt x="19565" y="1"/>
                    <a:pt x="19358" y="8"/>
                    <a:pt x="19150" y="22"/>
                  </a:cubicBezTo>
                  <a:cubicBezTo>
                    <a:pt x="14256" y="386"/>
                    <a:pt x="10578" y="4642"/>
                    <a:pt x="10913" y="9535"/>
                  </a:cubicBezTo>
                  <a:cubicBezTo>
                    <a:pt x="10913" y="9657"/>
                    <a:pt x="10943" y="9748"/>
                    <a:pt x="10943" y="9839"/>
                  </a:cubicBezTo>
                  <a:cubicBezTo>
                    <a:pt x="10424" y="9736"/>
                    <a:pt x="9904" y="9688"/>
                    <a:pt x="9366" y="9688"/>
                  </a:cubicBezTo>
                  <a:cubicBezTo>
                    <a:pt x="9116" y="9688"/>
                    <a:pt x="8862" y="9699"/>
                    <a:pt x="8602" y="9718"/>
                  </a:cubicBezTo>
                  <a:cubicBezTo>
                    <a:pt x="3709" y="10052"/>
                    <a:pt x="0" y="14308"/>
                    <a:pt x="365" y="19201"/>
                  </a:cubicBezTo>
                  <a:cubicBezTo>
                    <a:pt x="685" y="23917"/>
                    <a:pt x="4602" y="27490"/>
                    <a:pt x="9258" y="27490"/>
                  </a:cubicBezTo>
                  <a:cubicBezTo>
                    <a:pt x="9464" y="27490"/>
                    <a:pt x="9671" y="27483"/>
                    <a:pt x="9879" y="27469"/>
                  </a:cubicBezTo>
                  <a:cubicBezTo>
                    <a:pt x="10335" y="27438"/>
                    <a:pt x="10791" y="27378"/>
                    <a:pt x="11217" y="27256"/>
                  </a:cubicBezTo>
                  <a:cubicBezTo>
                    <a:pt x="12486" y="32103"/>
                    <a:pt x="16878" y="35554"/>
                    <a:pt x="21974" y="35554"/>
                  </a:cubicBezTo>
                  <a:cubicBezTo>
                    <a:pt x="22246" y="35554"/>
                    <a:pt x="22521" y="35544"/>
                    <a:pt x="22797" y="35524"/>
                  </a:cubicBezTo>
                  <a:cubicBezTo>
                    <a:pt x="26870" y="35250"/>
                    <a:pt x="30275" y="32818"/>
                    <a:pt x="31977" y="29445"/>
                  </a:cubicBezTo>
                  <a:cubicBezTo>
                    <a:pt x="33299" y="32348"/>
                    <a:pt x="36226" y="34328"/>
                    <a:pt x="39549" y="34328"/>
                  </a:cubicBezTo>
                  <a:cubicBezTo>
                    <a:pt x="39739" y="34328"/>
                    <a:pt x="39930" y="34321"/>
                    <a:pt x="40123" y="34308"/>
                  </a:cubicBezTo>
                  <a:cubicBezTo>
                    <a:pt x="43010" y="34095"/>
                    <a:pt x="45412" y="32454"/>
                    <a:pt x="46749" y="30113"/>
                  </a:cubicBezTo>
                  <a:cubicBezTo>
                    <a:pt x="48147" y="31001"/>
                    <a:pt x="49831" y="31507"/>
                    <a:pt x="51589" y="31507"/>
                  </a:cubicBezTo>
                  <a:cubicBezTo>
                    <a:pt x="51819" y="31507"/>
                    <a:pt x="52049" y="31499"/>
                    <a:pt x="52281" y="31481"/>
                  </a:cubicBezTo>
                  <a:cubicBezTo>
                    <a:pt x="57388" y="31116"/>
                    <a:pt x="61217" y="26709"/>
                    <a:pt x="60853" y="21633"/>
                  </a:cubicBezTo>
                  <a:cubicBezTo>
                    <a:pt x="60518" y="17013"/>
                    <a:pt x="56810" y="13426"/>
                    <a:pt x="52311" y="13092"/>
                  </a:cubicBezTo>
                  <a:cubicBezTo>
                    <a:pt x="52342" y="12666"/>
                    <a:pt x="52372" y="12241"/>
                    <a:pt x="52342" y="11815"/>
                  </a:cubicBezTo>
                  <a:cubicBezTo>
                    <a:pt x="52021" y="7445"/>
                    <a:pt x="48378" y="4137"/>
                    <a:pt x="44062" y="4137"/>
                  </a:cubicBezTo>
                  <a:cubicBezTo>
                    <a:pt x="43875" y="4137"/>
                    <a:pt x="43686" y="4143"/>
                    <a:pt x="43497" y="4155"/>
                  </a:cubicBezTo>
                  <a:cubicBezTo>
                    <a:pt x="41916" y="4277"/>
                    <a:pt x="40457" y="4855"/>
                    <a:pt x="39241" y="5736"/>
                  </a:cubicBezTo>
                  <a:cubicBezTo>
                    <a:pt x="37384" y="4316"/>
                    <a:pt x="35062" y="3485"/>
                    <a:pt x="32581" y="3485"/>
                  </a:cubicBezTo>
                  <a:cubicBezTo>
                    <a:pt x="32300" y="3485"/>
                    <a:pt x="32018" y="3496"/>
                    <a:pt x="31734" y="3517"/>
                  </a:cubicBezTo>
                  <a:cubicBezTo>
                    <a:pt x="30244" y="3608"/>
                    <a:pt x="28846" y="4003"/>
                    <a:pt x="27600" y="4611"/>
                  </a:cubicBezTo>
                  <a:cubicBezTo>
                    <a:pt x="26082" y="1834"/>
                    <a:pt x="23108" y="1"/>
                    <a:pt x="197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" name="Google Shape;24;p4"/>
            <p:cNvSpPr/>
            <p:nvPr/>
          </p:nvSpPr>
          <p:spPr>
            <a:xfrm>
              <a:off x="-242443" y="427082"/>
              <a:ext cx="1178906" cy="684681"/>
            </a:xfrm>
            <a:custGeom>
              <a:avLst/>
              <a:gdLst/>
              <a:ahLst/>
              <a:cxnLst/>
              <a:rect l="l" t="t" r="r" b="b"/>
              <a:pathLst>
                <a:path w="61218" h="35554" extrusionOk="0">
                  <a:moveTo>
                    <a:pt x="19770" y="1"/>
                  </a:moveTo>
                  <a:cubicBezTo>
                    <a:pt x="19565" y="1"/>
                    <a:pt x="19358" y="8"/>
                    <a:pt x="19150" y="22"/>
                  </a:cubicBezTo>
                  <a:cubicBezTo>
                    <a:pt x="14256" y="386"/>
                    <a:pt x="10578" y="4642"/>
                    <a:pt x="10913" y="9535"/>
                  </a:cubicBezTo>
                  <a:cubicBezTo>
                    <a:pt x="10913" y="9657"/>
                    <a:pt x="10943" y="9748"/>
                    <a:pt x="10943" y="9839"/>
                  </a:cubicBezTo>
                  <a:cubicBezTo>
                    <a:pt x="10424" y="9736"/>
                    <a:pt x="9904" y="9688"/>
                    <a:pt x="9366" y="9688"/>
                  </a:cubicBezTo>
                  <a:cubicBezTo>
                    <a:pt x="9116" y="9688"/>
                    <a:pt x="8862" y="9699"/>
                    <a:pt x="8602" y="9718"/>
                  </a:cubicBezTo>
                  <a:cubicBezTo>
                    <a:pt x="3709" y="10052"/>
                    <a:pt x="0" y="14308"/>
                    <a:pt x="365" y="19201"/>
                  </a:cubicBezTo>
                  <a:cubicBezTo>
                    <a:pt x="685" y="23917"/>
                    <a:pt x="4602" y="27490"/>
                    <a:pt x="9258" y="27490"/>
                  </a:cubicBezTo>
                  <a:cubicBezTo>
                    <a:pt x="9464" y="27490"/>
                    <a:pt x="9671" y="27483"/>
                    <a:pt x="9879" y="27469"/>
                  </a:cubicBezTo>
                  <a:cubicBezTo>
                    <a:pt x="10335" y="27438"/>
                    <a:pt x="10791" y="27378"/>
                    <a:pt x="11217" y="27256"/>
                  </a:cubicBezTo>
                  <a:cubicBezTo>
                    <a:pt x="12486" y="32103"/>
                    <a:pt x="16878" y="35554"/>
                    <a:pt x="21974" y="35554"/>
                  </a:cubicBezTo>
                  <a:cubicBezTo>
                    <a:pt x="22246" y="35554"/>
                    <a:pt x="22521" y="35544"/>
                    <a:pt x="22797" y="35524"/>
                  </a:cubicBezTo>
                  <a:cubicBezTo>
                    <a:pt x="26870" y="35250"/>
                    <a:pt x="30275" y="32818"/>
                    <a:pt x="31977" y="29445"/>
                  </a:cubicBezTo>
                  <a:cubicBezTo>
                    <a:pt x="33299" y="32348"/>
                    <a:pt x="36226" y="34328"/>
                    <a:pt x="39549" y="34328"/>
                  </a:cubicBezTo>
                  <a:cubicBezTo>
                    <a:pt x="39739" y="34328"/>
                    <a:pt x="39930" y="34321"/>
                    <a:pt x="40123" y="34308"/>
                  </a:cubicBezTo>
                  <a:cubicBezTo>
                    <a:pt x="43010" y="34095"/>
                    <a:pt x="45412" y="32454"/>
                    <a:pt x="46749" y="30113"/>
                  </a:cubicBezTo>
                  <a:cubicBezTo>
                    <a:pt x="48147" y="31001"/>
                    <a:pt x="49831" y="31507"/>
                    <a:pt x="51589" y="31507"/>
                  </a:cubicBezTo>
                  <a:cubicBezTo>
                    <a:pt x="51819" y="31507"/>
                    <a:pt x="52049" y="31499"/>
                    <a:pt x="52281" y="31481"/>
                  </a:cubicBezTo>
                  <a:cubicBezTo>
                    <a:pt x="57388" y="31116"/>
                    <a:pt x="61217" y="26709"/>
                    <a:pt x="60853" y="21633"/>
                  </a:cubicBezTo>
                  <a:cubicBezTo>
                    <a:pt x="60518" y="17013"/>
                    <a:pt x="56810" y="13426"/>
                    <a:pt x="52311" y="13092"/>
                  </a:cubicBezTo>
                  <a:cubicBezTo>
                    <a:pt x="52342" y="12666"/>
                    <a:pt x="52372" y="12241"/>
                    <a:pt x="52342" y="11815"/>
                  </a:cubicBezTo>
                  <a:cubicBezTo>
                    <a:pt x="52021" y="7445"/>
                    <a:pt x="48378" y="4137"/>
                    <a:pt x="44062" y="4137"/>
                  </a:cubicBezTo>
                  <a:cubicBezTo>
                    <a:pt x="43875" y="4137"/>
                    <a:pt x="43686" y="4143"/>
                    <a:pt x="43497" y="4155"/>
                  </a:cubicBezTo>
                  <a:cubicBezTo>
                    <a:pt x="41916" y="4277"/>
                    <a:pt x="40457" y="4855"/>
                    <a:pt x="39241" y="5736"/>
                  </a:cubicBezTo>
                  <a:cubicBezTo>
                    <a:pt x="37384" y="4316"/>
                    <a:pt x="35062" y="3485"/>
                    <a:pt x="32581" y="3485"/>
                  </a:cubicBezTo>
                  <a:cubicBezTo>
                    <a:pt x="32300" y="3485"/>
                    <a:pt x="32018" y="3496"/>
                    <a:pt x="31734" y="3517"/>
                  </a:cubicBezTo>
                  <a:cubicBezTo>
                    <a:pt x="30244" y="3608"/>
                    <a:pt x="28846" y="4003"/>
                    <a:pt x="27600" y="4611"/>
                  </a:cubicBezTo>
                  <a:cubicBezTo>
                    <a:pt x="26082" y="1834"/>
                    <a:pt x="23108" y="1"/>
                    <a:pt x="1977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613050" y="1323875"/>
            <a:ext cx="7929300" cy="287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rabicPeriod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200"/>
            </a:lvl9pPr>
          </a:lstStyle>
          <a:p/>
        </p:txBody>
      </p:sp>
      <p:sp>
        <p:nvSpPr>
          <p:cNvPr id="26" name="Google Shape;26;p4"/>
          <p:cNvSpPr/>
          <p:nvPr/>
        </p:nvSpPr>
        <p:spPr>
          <a:xfrm>
            <a:off x="-1533" y="4560882"/>
            <a:ext cx="9150702" cy="582654"/>
          </a:xfrm>
          <a:custGeom>
            <a:avLst/>
            <a:gdLst/>
            <a:ahLst/>
            <a:cxnLst/>
            <a:rect l="l" t="t" r="r" b="b"/>
            <a:pathLst>
              <a:path w="285113" h="18633" extrusionOk="0">
                <a:moveTo>
                  <a:pt x="1" y="0"/>
                </a:moveTo>
                <a:lnTo>
                  <a:pt x="1" y="18633"/>
                </a:lnTo>
                <a:lnTo>
                  <a:pt x="285112" y="18633"/>
                </a:lnTo>
                <a:lnTo>
                  <a:pt x="285112" y="14104"/>
                </a:lnTo>
                <a:cubicBezTo>
                  <a:pt x="274261" y="13192"/>
                  <a:pt x="263380" y="12341"/>
                  <a:pt x="252467" y="11642"/>
                </a:cubicBezTo>
                <a:cubicBezTo>
                  <a:pt x="167876" y="5806"/>
                  <a:pt x="83923" y="5532"/>
                  <a:pt x="1" y="0"/>
                </a:cubicBezTo>
                <a:close/>
              </a:path>
            </a:pathLst>
          </a:custGeom>
          <a:solidFill>
            <a:srgbClr val="C2B9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27" name="Google Shape;27;p4"/>
          <p:cNvGrpSpPr/>
          <p:nvPr/>
        </p:nvGrpSpPr>
        <p:grpSpPr>
          <a:xfrm>
            <a:off x="-1533" y="4422632"/>
            <a:ext cx="9150702" cy="720905"/>
            <a:chOff x="6554556" y="4623505"/>
            <a:chExt cx="7127825" cy="720905"/>
          </a:xfrm>
        </p:grpSpPr>
        <p:sp>
          <p:nvSpPr>
            <p:cNvPr id="28" name="Google Shape;28;p4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rgbClr val="B3AA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" name="Google Shape;29;p4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rgbClr val="C2B9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30" name="Google Shape;30;p4"/>
          <p:cNvSpPr txBox="1">
            <a:spLocks noGrp="1"/>
          </p:cNvSpPr>
          <p:nvPr>
            <p:ph type="title"/>
          </p:nvPr>
        </p:nvSpPr>
        <p:spPr>
          <a:xfrm>
            <a:off x="720900" y="609759"/>
            <a:ext cx="7713600" cy="57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4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title"/>
          </p:nvPr>
        </p:nvSpPr>
        <p:spPr>
          <a:xfrm>
            <a:off x="1388100" y="1183850"/>
            <a:ext cx="6367800" cy="262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4" name="Google Shape;54;p9"/>
          <p:cNvSpPr txBox="1">
            <a:spLocks noGrp="1"/>
          </p:cNvSpPr>
          <p:nvPr>
            <p:ph type="title"/>
          </p:nvPr>
        </p:nvSpPr>
        <p:spPr>
          <a:xfrm>
            <a:off x="591925" y="1233175"/>
            <a:ext cx="32778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55" name="Google Shape;55;p9"/>
          <p:cNvSpPr txBox="1">
            <a:spLocks noGrp="1"/>
          </p:cNvSpPr>
          <p:nvPr>
            <p:ph type="subTitle" idx="1"/>
          </p:nvPr>
        </p:nvSpPr>
        <p:spPr>
          <a:xfrm>
            <a:off x="591925" y="2803075"/>
            <a:ext cx="32778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6" name="Google Shape;56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1pPr>
            <a:lvl2pPr marL="914400" lvl="1" indent="-35560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2pPr>
            <a:lvl3pPr marL="1371600" lvl="2" indent="-355600">
              <a:spcBef>
                <a:spcPts val="1600"/>
              </a:spcBef>
              <a:spcAft>
                <a:spcPts val="0"/>
              </a:spcAft>
              <a:buSzPts val="2000"/>
              <a:buChar char="■"/>
              <a:defRPr/>
            </a:lvl3pPr>
            <a:lvl4pPr marL="1828800" lvl="3" indent="-355600">
              <a:spcBef>
                <a:spcPts val="1600"/>
              </a:spcBef>
              <a:spcAft>
                <a:spcPts val="0"/>
              </a:spcAft>
              <a:buSzPts val="2000"/>
              <a:buChar char="●"/>
              <a:defRPr/>
            </a:lvl4pPr>
            <a:lvl5pPr marL="2286000" lvl="4" indent="-35560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5pPr>
            <a:lvl6pPr marL="2743200" lvl="5" indent="-355600">
              <a:spcBef>
                <a:spcPts val="1600"/>
              </a:spcBef>
              <a:spcAft>
                <a:spcPts val="0"/>
              </a:spcAft>
              <a:buSzPts val="2000"/>
              <a:buChar char="■"/>
              <a:defRPr/>
            </a:lvl6pPr>
            <a:lvl7pPr marL="3200400" lvl="6" indent="-355600">
              <a:spcBef>
                <a:spcPts val="1600"/>
              </a:spcBef>
              <a:spcAft>
                <a:spcPts val="0"/>
              </a:spcAft>
              <a:buSzPts val="2000"/>
              <a:buChar char="●"/>
              <a:defRPr/>
            </a:lvl7pPr>
            <a:lvl8pPr marL="3657600" lvl="7" indent="-35560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8pPr>
            <a:lvl9pPr marL="4114800" lvl="8" indent="-355600">
              <a:spcBef>
                <a:spcPts val="1600"/>
              </a:spcBef>
              <a:spcAft>
                <a:spcPts val="1600"/>
              </a:spcAft>
              <a:buSzPts val="20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0"/>
          <p:cNvSpPr txBox="1">
            <a:spLocks noGrp="1"/>
          </p:cNvSpPr>
          <p:nvPr>
            <p:ph type="body" idx="1"/>
          </p:nvPr>
        </p:nvSpPr>
        <p:spPr>
          <a:xfrm>
            <a:off x="559095" y="4029539"/>
            <a:ext cx="65352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6">
    <p:bg>
      <p:bgPr>
        <a:solidFill>
          <a:schemeClr val="accent2"/>
        </a:solid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17">
    <p:bg>
      <p:bgPr>
        <a:solidFill>
          <a:schemeClr val="lt2"/>
        </a:solid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18">
    <p:bg>
      <p:bgPr>
        <a:solidFill>
          <a:schemeClr val="dk2"/>
        </a:solid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0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9" Type="http://schemas.openxmlformats.org/officeDocument/2006/relationships/slideLayout" Target="../slideLayouts/slideLayout29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0.xml"/><Relationship Id="rId2" Type="http://schemas.openxmlformats.org/officeDocument/2006/relationships/slideLayout" Target="../slideLayouts/slideLayout2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" panose="00000500000000000000"/>
              <a:buNone/>
              <a:defRPr sz="3500" b="1">
                <a:solidFill>
                  <a:schemeClr val="dk1"/>
                </a:solidFill>
                <a:latin typeface="Patrick Hand" panose="00000500000000000000"/>
                <a:ea typeface="Patrick Hand" panose="00000500000000000000"/>
                <a:cs typeface="Patrick Hand" panose="00000500000000000000"/>
                <a:sym typeface="Patrick Hand" panose="0000050000000000000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" panose="020F0502020204030203"/>
              <a:buChar char="●"/>
              <a:defRPr sz="20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1pPr>
            <a:lvl2pPr marL="914400" lvl="1" indent="-355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" panose="020F0502020204030203"/>
              <a:buChar char="○"/>
              <a:defRPr sz="20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2pPr>
            <a:lvl3pPr marL="1371600" lvl="2" indent="-355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" panose="020F0502020204030203"/>
              <a:buChar char="■"/>
              <a:defRPr sz="20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3pPr>
            <a:lvl4pPr marL="1828800" lvl="3" indent="-355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" panose="020F0502020204030203"/>
              <a:buChar char="●"/>
              <a:defRPr sz="20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4pPr>
            <a:lvl5pPr marL="2286000" lvl="4" indent="-355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" panose="020F0502020204030203"/>
              <a:buChar char="○"/>
              <a:defRPr sz="20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5pPr>
            <a:lvl6pPr marL="2743200" lvl="5" indent="-355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" panose="020F0502020204030203"/>
              <a:buChar char="■"/>
              <a:defRPr sz="20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6pPr>
            <a:lvl7pPr marL="3200400" lvl="6" indent="-355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" panose="020F0502020204030203"/>
              <a:buChar char="●"/>
              <a:defRPr sz="20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7pPr>
            <a:lvl8pPr marL="3657600" lvl="7" indent="-355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" panose="020F0502020204030203"/>
              <a:buChar char="○"/>
              <a:defRPr sz="20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8pPr>
            <a:lvl9pPr marL="4114800" lvl="8" indent="-3556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2000"/>
              <a:buFont typeface="Lato" panose="020F0502020204030203"/>
              <a:buChar char="■"/>
              <a:defRPr sz="2000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9pPr>
          </a:lstStyle>
          <a:p/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3.xml"/><Relationship Id="rId5" Type="http://schemas.openxmlformats.org/officeDocument/2006/relationships/image" Target="../media/image8.png"/><Relationship Id="rId4" Type="http://schemas.microsoft.com/office/2007/relationships/media" Target="../media/media12.mp3"/><Relationship Id="rId3" Type="http://schemas.openxmlformats.org/officeDocument/2006/relationships/audio" Target="../media/media12.mp3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slide" Target="slide1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image" Target="../media/image15.jpeg"/><Relationship Id="rId1" Type="http://schemas.openxmlformats.org/officeDocument/2006/relationships/image" Target="../media/image14.GI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9.xml"/><Relationship Id="rId1" Type="http://schemas.openxmlformats.org/officeDocument/2006/relationships/image" Target="../media/image3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slides/_rels/slide24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3.xml"/><Relationship Id="rId6" Type="http://schemas.openxmlformats.org/officeDocument/2006/relationships/slideLayout" Target="../slideLayouts/slideLayout16.xml"/><Relationship Id="rId5" Type="http://schemas.openxmlformats.org/officeDocument/2006/relationships/audio" Target="../media/audio1.wav"/><Relationship Id="rId4" Type="http://schemas.openxmlformats.org/officeDocument/2006/relationships/image" Target="../media/image20.png"/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" Target="slide11.xml"/></Relationships>
</file>

<file path=ppt/slides/_rels/slide2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17.xml"/><Relationship Id="rId3" Type="http://schemas.openxmlformats.org/officeDocument/2006/relationships/image" Target="../media/image21.png"/><Relationship Id="rId2" Type="http://schemas.openxmlformats.org/officeDocument/2006/relationships/image" Target="../media/image18.png"/><Relationship Id="rId1" Type="http://schemas.openxmlformats.org/officeDocument/2006/relationships/slide" Target="slide11.xml"/></Relationships>
</file>

<file path=ppt/slides/_rels/slide26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5.xml"/><Relationship Id="rId6" Type="http://schemas.openxmlformats.org/officeDocument/2006/relationships/slideLayout" Target="../slideLayouts/slideLayout18.xml"/><Relationship Id="rId5" Type="http://schemas.openxmlformats.org/officeDocument/2006/relationships/audio" Target="../media/audio1.wav"/><Relationship Id="rId4" Type="http://schemas.openxmlformats.org/officeDocument/2006/relationships/image" Target="../media/image23.png"/><Relationship Id="rId3" Type="http://schemas.openxmlformats.org/officeDocument/2006/relationships/image" Target="../media/image19.png"/><Relationship Id="rId2" Type="http://schemas.openxmlformats.org/officeDocument/2006/relationships/image" Target="../media/image22.png"/><Relationship Id="rId1" Type="http://schemas.openxmlformats.org/officeDocument/2006/relationships/slide" Target="slide16.xml"/></Relationships>
</file>

<file path=ppt/slides/_rels/slide27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6.xml"/><Relationship Id="rId6" Type="http://schemas.openxmlformats.org/officeDocument/2006/relationships/slideLayout" Target="../slideLayouts/slideLayout19.xml"/><Relationship Id="rId5" Type="http://schemas.openxmlformats.org/officeDocument/2006/relationships/audio" Target="../media/audio1.wav"/><Relationship Id="rId4" Type="http://schemas.openxmlformats.org/officeDocument/2006/relationships/image" Target="../media/image24.png"/><Relationship Id="rId3" Type="http://schemas.openxmlformats.org/officeDocument/2006/relationships/image" Target="../media/image19.png"/><Relationship Id="rId2" Type="http://schemas.openxmlformats.org/officeDocument/2006/relationships/image" Target="../media/image22.png"/><Relationship Id="rId1" Type="http://schemas.openxmlformats.org/officeDocument/2006/relationships/slide" Target="slide16.xml"/></Relationships>
</file>

<file path=ppt/slides/_rels/slide2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20.xml"/><Relationship Id="rId3" Type="http://schemas.openxmlformats.org/officeDocument/2006/relationships/image" Target="../media/image25.png"/><Relationship Id="rId2" Type="http://schemas.openxmlformats.org/officeDocument/2006/relationships/image" Target="../media/image22.png"/><Relationship Id="rId1" Type="http://schemas.openxmlformats.org/officeDocument/2006/relationships/slide" Target="slide16.xml"/></Relationships>
</file>

<file path=ppt/slides/_rels/slide29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8.xml"/><Relationship Id="rId6" Type="http://schemas.openxmlformats.org/officeDocument/2006/relationships/slideLayout" Target="../slideLayouts/slideLayout21.xml"/><Relationship Id="rId5" Type="http://schemas.openxmlformats.org/officeDocument/2006/relationships/audio" Target="../media/audio1.wav"/><Relationship Id="rId4" Type="http://schemas.openxmlformats.org/officeDocument/2006/relationships/image" Target="../media/image27.png"/><Relationship Id="rId3" Type="http://schemas.openxmlformats.org/officeDocument/2006/relationships/image" Target="../media/image19.png"/><Relationship Id="rId2" Type="http://schemas.openxmlformats.org/officeDocument/2006/relationships/image" Target="../media/image26.png"/><Relationship Id="rId1" Type="http://schemas.openxmlformats.org/officeDocument/2006/relationships/slide" Target="slide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9.xml"/><Relationship Id="rId5" Type="http://schemas.openxmlformats.org/officeDocument/2006/relationships/slideLayout" Target="../slideLayouts/slideLayout22.xml"/><Relationship Id="rId4" Type="http://schemas.openxmlformats.org/officeDocument/2006/relationships/image" Target="../media/image29.png"/><Relationship Id="rId3" Type="http://schemas.openxmlformats.org/officeDocument/2006/relationships/image" Target="../media/image28.png"/><Relationship Id="rId2" Type="http://schemas.openxmlformats.org/officeDocument/2006/relationships/image" Target="../media/image26.png"/><Relationship Id="rId1" Type="http://schemas.openxmlformats.org/officeDocument/2006/relationships/slide" Target="slide16.xml"/></Relationships>
</file>

<file path=ppt/slides/_rels/slide3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23.xml"/><Relationship Id="rId3" Type="http://schemas.openxmlformats.org/officeDocument/2006/relationships/image" Target="../media/image30.png"/><Relationship Id="rId2" Type="http://schemas.openxmlformats.org/officeDocument/2006/relationships/image" Target="../media/image26.png"/><Relationship Id="rId1" Type="http://schemas.openxmlformats.org/officeDocument/2006/relationships/slide" Target="slide16.xml"/></Relationships>
</file>

<file path=ppt/slides/_rels/slide3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1.xml"/><Relationship Id="rId4" Type="http://schemas.openxmlformats.org/officeDocument/2006/relationships/slideLayout" Target="../slideLayouts/slideLayout26.xml"/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" Target="slide26.xml"/></Relationships>
</file>

<file path=ppt/slides/_rels/slide3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27.xml"/><Relationship Id="rId3" Type="http://schemas.openxmlformats.org/officeDocument/2006/relationships/image" Target="../media/image33.jpeg"/><Relationship Id="rId2" Type="http://schemas.openxmlformats.org/officeDocument/2006/relationships/image" Target="../media/image31.png"/><Relationship Id="rId1" Type="http://schemas.openxmlformats.org/officeDocument/2006/relationships/slide" Target="slide26.xml"/></Relationships>
</file>

<file path=ppt/slides/_rels/slide34.xml.rels><?xml version="1.0" encoding="UTF-8" standalone="yes"?>
<Relationships xmlns="http://schemas.openxmlformats.org/package/2006/relationships"><Relationship Id="rId9" Type="http://schemas.openxmlformats.org/officeDocument/2006/relationships/image" Target="../media/image42.jpeg"/><Relationship Id="rId8" Type="http://schemas.openxmlformats.org/officeDocument/2006/relationships/image" Target="../media/image41.png"/><Relationship Id="rId7" Type="http://schemas.openxmlformats.org/officeDocument/2006/relationships/image" Target="../media/image40.png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Relationship Id="rId3" Type="http://schemas.openxmlformats.org/officeDocument/2006/relationships/image" Target="../media/image36.png"/><Relationship Id="rId2" Type="http://schemas.openxmlformats.org/officeDocument/2006/relationships/image" Target="../media/image35.tiff"/><Relationship Id="rId11" Type="http://schemas.openxmlformats.org/officeDocument/2006/relationships/slideLayout" Target="../slideLayouts/slideLayout28.xml"/><Relationship Id="rId10" Type="http://schemas.openxmlformats.org/officeDocument/2006/relationships/image" Target="../media/image43.jpeg"/><Relationship Id="rId1" Type="http://schemas.openxmlformats.org/officeDocument/2006/relationships/image" Target="../media/image34.tiff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3.xml"/><Relationship Id="rId3" Type="http://schemas.openxmlformats.org/officeDocument/2006/relationships/image" Target="../media/image2.png"/><Relationship Id="rId2" Type="http://schemas.microsoft.com/office/2007/relationships/media" Target="../media/media1.mp4"/><Relationship Id="rId1" Type="http://schemas.openxmlformats.org/officeDocument/2006/relationships/video" Target="../media/media1.mp4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9.xml"/><Relationship Id="rId6" Type="http://schemas.microsoft.com/office/2007/relationships/media" Target="../media/media3.mp3"/><Relationship Id="rId5" Type="http://schemas.openxmlformats.org/officeDocument/2006/relationships/audio" Target="../media/media3.mp3"/><Relationship Id="rId4" Type="http://schemas.openxmlformats.org/officeDocument/2006/relationships/image" Target="../media/image4.png"/><Relationship Id="rId3" Type="http://schemas.microsoft.com/office/2007/relationships/media" Target="../media/media2.mp3"/><Relationship Id="rId2" Type="http://schemas.openxmlformats.org/officeDocument/2006/relationships/audio" Target="../media/media2.mp3"/><Relationship Id="rId1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9.xml"/><Relationship Id="rId6" Type="http://schemas.microsoft.com/office/2007/relationships/media" Target="../media/media5.mp3"/><Relationship Id="rId5" Type="http://schemas.openxmlformats.org/officeDocument/2006/relationships/audio" Target="../media/media5.mp3"/><Relationship Id="rId4" Type="http://schemas.openxmlformats.org/officeDocument/2006/relationships/image" Target="../media/image4.png"/><Relationship Id="rId3" Type="http://schemas.microsoft.com/office/2007/relationships/media" Target="../media/media4.mp3"/><Relationship Id="rId2" Type="http://schemas.openxmlformats.org/officeDocument/2006/relationships/audio" Target="../media/media4.mp3"/><Relationship Id="rId1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9.xml"/><Relationship Id="rId6" Type="http://schemas.microsoft.com/office/2007/relationships/media" Target="../media/media7.mp3"/><Relationship Id="rId5" Type="http://schemas.openxmlformats.org/officeDocument/2006/relationships/audio" Target="../media/media7.mp3"/><Relationship Id="rId4" Type="http://schemas.openxmlformats.org/officeDocument/2006/relationships/image" Target="../media/image4.png"/><Relationship Id="rId3" Type="http://schemas.microsoft.com/office/2007/relationships/media" Target="../media/media6.mp3"/><Relationship Id="rId2" Type="http://schemas.openxmlformats.org/officeDocument/2006/relationships/audio" Target="../media/media6.mp3"/><Relationship Id="rId1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9.xml"/><Relationship Id="rId6" Type="http://schemas.microsoft.com/office/2007/relationships/media" Target="../media/media9.mp3"/><Relationship Id="rId5" Type="http://schemas.openxmlformats.org/officeDocument/2006/relationships/audio" Target="../media/media9.mp3"/><Relationship Id="rId4" Type="http://schemas.openxmlformats.org/officeDocument/2006/relationships/image" Target="../media/image4.png"/><Relationship Id="rId3" Type="http://schemas.microsoft.com/office/2007/relationships/media" Target="../media/media8.mp3"/><Relationship Id="rId2" Type="http://schemas.openxmlformats.org/officeDocument/2006/relationships/audio" Target="../media/media8.mp3"/><Relationship Id="rId1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9.xml"/><Relationship Id="rId6" Type="http://schemas.microsoft.com/office/2007/relationships/media" Target="../media/media11.mp3"/><Relationship Id="rId5" Type="http://schemas.openxmlformats.org/officeDocument/2006/relationships/audio" Target="../media/media11.mp3"/><Relationship Id="rId4" Type="http://schemas.openxmlformats.org/officeDocument/2006/relationships/image" Target="../media/image4.png"/><Relationship Id="rId3" Type="http://schemas.microsoft.com/office/2007/relationships/media" Target="../media/media10.mp3"/><Relationship Id="rId2" Type="http://schemas.openxmlformats.org/officeDocument/2006/relationships/audio" Target="../media/media10.mp3"/><Relationship Id="rId1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78584" y="2089485"/>
            <a:ext cx="4782602" cy="560100"/>
          </a:xfrm>
        </p:spPr>
        <p:txBody>
          <a:bodyPr/>
          <a:lstStyle/>
          <a:p>
            <a:r>
              <a:rPr lang="en-US" sz="9600" dirty="0"/>
              <a:t>Listen and number</a:t>
            </a:r>
            <a:br>
              <a:rPr lang="en-US" sz="9600" dirty="0"/>
            </a:br>
            <a:endParaRPr lang="en-US" sz="9600" dirty="0"/>
          </a:p>
        </p:txBody>
      </p:sp>
      <p:sp>
        <p:nvSpPr>
          <p:cNvPr id="6" name="Oval 5"/>
          <p:cNvSpPr/>
          <p:nvPr/>
        </p:nvSpPr>
        <p:spPr>
          <a:xfrm>
            <a:off x="5051018" y="3386793"/>
            <a:ext cx="250723" cy="61205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Google Shape;2242;p56"/>
          <p:cNvSpPr/>
          <p:nvPr/>
        </p:nvSpPr>
        <p:spPr>
          <a:xfrm>
            <a:off x="2160639" y="2571203"/>
            <a:ext cx="1347150" cy="125851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/>
          </a:p>
        </p:txBody>
      </p:sp>
      <p:sp>
        <p:nvSpPr>
          <p:cNvPr id="13" name="Oval 12">
            <a:hlinkClick r:id="" action="ppaction://noaction"/>
          </p:cNvPr>
          <p:cNvSpPr/>
          <p:nvPr/>
        </p:nvSpPr>
        <p:spPr>
          <a:xfrm>
            <a:off x="2268711" y="2649585"/>
            <a:ext cx="1162682" cy="1101745"/>
          </a:xfrm>
          <a:prstGeom prst="ellipse">
            <a:avLst/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srgbClr val="5587AC"/>
              </a:solidFill>
              <a:latin typeface="Arial" panose="020B0604020202020204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68711" y="2571203"/>
            <a:ext cx="14753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 smtClean="0">
                <a:solidFill>
                  <a:srgbClr val="7030A0"/>
                </a:solidFill>
                <a:latin typeface="Patrick Hand" panose="00000500000000000000" charset="0"/>
              </a:rPr>
              <a:t>02</a:t>
            </a:r>
            <a:endParaRPr lang="en-US" sz="8000" dirty="0">
              <a:solidFill>
                <a:srgbClr val="7030A0"/>
              </a:solidFill>
              <a:latin typeface="Patrick Hand" panose="00000500000000000000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87296" y="3422717"/>
            <a:ext cx="2689819" cy="9091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337957" y="88710"/>
            <a:ext cx="8468464" cy="5348145"/>
            <a:chOff x="412887" y="88710"/>
            <a:chExt cx="8468464" cy="5348145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412887" y="88710"/>
              <a:ext cx="8468464" cy="5348145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12887" y="3398505"/>
              <a:ext cx="457200" cy="203835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436245" y="0"/>
            <a:ext cx="8369935" cy="4944110"/>
            <a:chOff x="412887" y="114898"/>
            <a:chExt cx="8468464" cy="5348145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412887" y="114898"/>
              <a:ext cx="8468464" cy="5348145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12887" y="3398505"/>
              <a:ext cx="457200" cy="2038350"/>
            </a:xfrm>
            <a:prstGeom prst="rect">
              <a:avLst/>
            </a:prstGeom>
          </p:spPr>
        </p:pic>
      </p:grpSp>
      <p:sp>
        <p:nvSpPr>
          <p:cNvPr id="17" name="Google Shape;871;p45"/>
          <p:cNvSpPr txBox="1"/>
          <p:nvPr/>
        </p:nvSpPr>
        <p:spPr>
          <a:xfrm>
            <a:off x="1550342" y="2347595"/>
            <a:ext cx="2407132" cy="622394"/>
          </a:xfrm>
          <a:prstGeom prst="roundRect">
            <a:avLst/>
          </a:prstGeom>
          <a:solidFill>
            <a:srgbClr val="98DAE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" panose="00000500000000000000"/>
              <a:buAutoNum type="arabicPeriod"/>
              <a:defRPr sz="4000" b="1" i="0" u="none" strike="noStrike" cap="none">
                <a:solidFill>
                  <a:schemeClr val="dk1"/>
                </a:solidFill>
                <a:latin typeface="Patrick Hand" panose="00000500000000000000"/>
                <a:ea typeface="Patrick Hand" panose="00000500000000000000"/>
                <a:cs typeface="Patrick Hand" panose="00000500000000000000"/>
                <a:sym typeface="Patrick Hand" panose="00000500000000000000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alpha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roman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arabi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alpha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roman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arabi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alpha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roman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>
              <a:buFont typeface="Patrick Hand" panose="00000500000000000000"/>
              <a:buNone/>
            </a:pP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farmer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Google Shape;871;p45"/>
          <p:cNvSpPr txBox="1"/>
          <p:nvPr/>
        </p:nvSpPr>
        <p:spPr>
          <a:xfrm>
            <a:off x="5515376" y="2310260"/>
            <a:ext cx="2693644" cy="622394"/>
          </a:xfrm>
          <a:prstGeom prst="roundRect">
            <a:avLst/>
          </a:prstGeom>
          <a:solidFill>
            <a:srgbClr val="98DAE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" panose="00000500000000000000"/>
              <a:buAutoNum type="arabicPeriod"/>
              <a:defRPr sz="4000" b="1" i="0" u="none" strike="noStrike" cap="none">
                <a:solidFill>
                  <a:schemeClr val="dk1"/>
                </a:solidFill>
                <a:latin typeface="Patrick Hand" panose="00000500000000000000"/>
                <a:ea typeface="Patrick Hand" panose="00000500000000000000"/>
                <a:cs typeface="Patrick Hand" panose="00000500000000000000"/>
                <a:sym typeface="Patrick Hand" panose="00000500000000000000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alpha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roman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arabi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alpha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roman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arabi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alpha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roman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>
              <a:buFont typeface="Patrick Hand" panose="00000500000000000000"/>
              <a:buNone/>
            </a:pP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lay tennis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Google Shape;871;p45"/>
          <p:cNvSpPr txBox="1"/>
          <p:nvPr/>
        </p:nvSpPr>
        <p:spPr>
          <a:xfrm>
            <a:off x="1479037" y="4345430"/>
            <a:ext cx="2807575" cy="598537"/>
          </a:xfrm>
          <a:prstGeom prst="roundRect">
            <a:avLst/>
          </a:prstGeom>
          <a:solidFill>
            <a:srgbClr val="98DAE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" panose="00000500000000000000"/>
              <a:buAutoNum type="arabicPeriod"/>
              <a:defRPr sz="4000" b="1" i="0" u="none" strike="noStrike" cap="none">
                <a:solidFill>
                  <a:schemeClr val="dk1"/>
                </a:solidFill>
                <a:latin typeface="Patrick Hand" panose="00000500000000000000"/>
                <a:ea typeface="Patrick Hand" panose="00000500000000000000"/>
                <a:cs typeface="Patrick Hand" panose="00000500000000000000"/>
                <a:sym typeface="Patrick Hand" panose="00000500000000000000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alpha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roman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arabi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alpha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roman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arabi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alpha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roman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>
              <a:buFont typeface="Patrick Hand" panose="00000500000000000000"/>
              <a:buNone/>
            </a:pP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usy street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Google Shape;871;p45"/>
          <p:cNvSpPr txBox="1"/>
          <p:nvPr/>
        </p:nvSpPr>
        <p:spPr>
          <a:xfrm>
            <a:off x="5503687" y="4348427"/>
            <a:ext cx="2705592" cy="595540"/>
          </a:xfrm>
          <a:prstGeom prst="roundRect">
            <a:avLst/>
          </a:prstGeom>
          <a:solidFill>
            <a:srgbClr val="98DAE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" panose="00000500000000000000"/>
              <a:buAutoNum type="arabicPeriod"/>
              <a:defRPr sz="4000" b="1" i="0" u="none" strike="noStrike" cap="none">
                <a:solidFill>
                  <a:schemeClr val="dk1"/>
                </a:solidFill>
                <a:latin typeface="Patrick Hand" panose="00000500000000000000"/>
                <a:ea typeface="Patrick Hand" panose="00000500000000000000"/>
                <a:cs typeface="Patrick Hand" panose="00000500000000000000"/>
                <a:sym typeface="Patrick Hand" panose="00000500000000000000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alpha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roman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arabi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alpha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roman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arabi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alpha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roman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>
              <a:buFont typeface="Patrick Hand" panose="00000500000000000000"/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tall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87810" y="4344999"/>
            <a:ext cx="6966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387810" y="2174043"/>
            <a:ext cx="6966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360389" y="4435169"/>
            <a:ext cx="6966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360650" y="2224711"/>
            <a:ext cx="6966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Track 5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914345" y="116299"/>
            <a:ext cx="595057" cy="5950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7" dur="5203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17" grpId="0" animBg="1"/>
      <p:bldP spid="8" grpId="0" animBg="1"/>
      <p:bldP spid="9" grpId="0" bldLvl="0" animBg="1"/>
      <p:bldP spid="10" grpId="0" bldLvl="0" animBg="1"/>
      <p:bldP spid="5" grpId="0"/>
      <p:bldP spid="12" grpId="0"/>
      <p:bldP spid="13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1539" y="2101191"/>
            <a:ext cx="4782602" cy="560100"/>
          </a:xfrm>
        </p:spPr>
        <p:txBody>
          <a:bodyPr/>
          <a:lstStyle/>
          <a:p>
            <a:r>
              <a:rPr lang="en-US" sz="9600" dirty="0"/>
              <a:t>Ask and </a:t>
            </a:r>
            <a:r>
              <a:rPr lang="en-US" sz="9600" dirty="0" smtClean="0"/>
              <a:t>answer.</a:t>
            </a:r>
            <a:br>
              <a:rPr lang="en-US" sz="9600" dirty="0"/>
            </a:br>
            <a:endParaRPr lang="en-US" sz="9600" dirty="0"/>
          </a:p>
        </p:txBody>
      </p:sp>
      <p:sp>
        <p:nvSpPr>
          <p:cNvPr id="5" name="Rectangle 4"/>
          <p:cNvSpPr/>
          <p:nvPr/>
        </p:nvSpPr>
        <p:spPr>
          <a:xfrm>
            <a:off x="5287297" y="3375729"/>
            <a:ext cx="2875935" cy="575187"/>
          </a:xfrm>
          <a:prstGeom prst="rect">
            <a:avLst/>
          </a:prstGeom>
          <a:solidFill>
            <a:srgbClr val="98DAED"/>
          </a:solidFill>
          <a:ln>
            <a:solidFill>
              <a:srgbClr val="98DAE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5036574" y="3384755"/>
            <a:ext cx="250723" cy="61205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Google Shape;2242;p56"/>
          <p:cNvSpPr/>
          <p:nvPr/>
        </p:nvSpPr>
        <p:spPr>
          <a:xfrm>
            <a:off x="2156606" y="2571203"/>
            <a:ext cx="1347150" cy="1258510"/>
          </a:xfrm>
          <a:prstGeom prst="ellipse">
            <a:avLst/>
          </a:prstGeom>
          <a:solidFill>
            <a:srgbClr val="993300"/>
          </a:solidFill>
          <a:ln>
            <a:solidFill>
              <a:schemeClr val="accent3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/>
          </a:p>
        </p:txBody>
      </p:sp>
      <p:sp>
        <p:nvSpPr>
          <p:cNvPr id="11" name="Oval 10">
            <a:hlinkClick r:id="" action="ppaction://noaction"/>
          </p:cNvPr>
          <p:cNvSpPr/>
          <p:nvPr/>
        </p:nvSpPr>
        <p:spPr>
          <a:xfrm>
            <a:off x="2280953" y="2661291"/>
            <a:ext cx="1150722" cy="1063608"/>
          </a:xfrm>
          <a:prstGeom prst="ellipse">
            <a:avLst/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srgbClr val="5587AC"/>
              </a:solidFill>
              <a:latin typeface="Arial" panose="020B0604020202020204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346494" y="2571203"/>
            <a:ext cx="14753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 smtClean="0">
                <a:solidFill>
                  <a:srgbClr val="7030A0"/>
                </a:solidFill>
                <a:latin typeface="Patrick Hand" panose="00000500000000000000" charset="0"/>
              </a:rPr>
              <a:t>03</a:t>
            </a:r>
            <a:endParaRPr lang="en-US" sz="8000" dirty="0">
              <a:solidFill>
                <a:srgbClr val="7030A0"/>
              </a:solidFill>
              <a:latin typeface="Patrick Hand" panose="0000050000000000000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6770" y="0"/>
            <a:ext cx="7473950" cy="49383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69140" y="235976"/>
            <a:ext cx="4426207" cy="2997326"/>
          </a:xfrm>
          <a:prstGeom prst="rect">
            <a:avLst/>
          </a:prstGeom>
        </p:spPr>
      </p:pic>
      <p:sp>
        <p:nvSpPr>
          <p:cNvPr id="18" name="Google Shape;871;p45"/>
          <p:cNvSpPr txBox="1"/>
          <p:nvPr/>
        </p:nvSpPr>
        <p:spPr>
          <a:xfrm>
            <a:off x="1032387" y="3601044"/>
            <a:ext cx="6899714" cy="69811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" panose="00000500000000000000"/>
              <a:buAutoNum type="arabicPeriod"/>
              <a:defRPr sz="4000" b="1" i="0" u="none" strike="noStrike" cap="none">
                <a:solidFill>
                  <a:schemeClr val="dk1"/>
                </a:solidFill>
                <a:latin typeface="Patrick Hand" panose="00000500000000000000"/>
                <a:ea typeface="Patrick Hand" panose="00000500000000000000"/>
                <a:cs typeface="Patrick Hand" panose="00000500000000000000"/>
                <a:sym typeface="Patrick Hand" panose="00000500000000000000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alpha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roman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arabi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alpha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roman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arabi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alpha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roman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>
              <a:buFont typeface="Patrick Hand" panose="00000500000000000000"/>
              <a:buNone/>
            </a:pPr>
            <a:r>
              <a:rPr lang="en-US" sz="5400" dirty="0" smtClean="0">
                <a:solidFill>
                  <a:srgbClr val="FF0000"/>
                </a:solidFill>
              </a:rPr>
              <a:t>She has long hair.</a:t>
            </a:r>
            <a:endParaRPr lang="en-US" sz="5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871;p45"/>
          <p:cNvSpPr txBox="1"/>
          <p:nvPr/>
        </p:nvSpPr>
        <p:spPr>
          <a:xfrm>
            <a:off x="1032387" y="3601044"/>
            <a:ext cx="6899714" cy="69811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" panose="00000500000000000000"/>
              <a:buAutoNum type="arabicPeriod"/>
              <a:defRPr sz="4000" b="1" i="0" u="none" strike="noStrike" cap="none">
                <a:solidFill>
                  <a:schemeClr val="dk1"/>
                </a:solidFill>
                <a:latin typeface="Patrick Hand" panose="00000500000000000000"/>
                <a:ea typeface="Patrick Hand" panose="00000500000000000000"/>
                <a:cs typeface="Patrick Hand" panose="00000500000000000000"/>
                <a:sym typeface="Patrick Hand" panose="00000500000000000000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alpha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roman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arabi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alpha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roman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arabi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alpha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roman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>
              <a:buFont typeface="Patrick Hand" panose="00000500000000000000"/>
              <a:buNone/>
            </a:pPr>
            <a:r>
              <a:rPr lang="en-US" sz="5400" dirty="0" smtClean="0">
                <a:solidFill>
                  <a:srgbClr val="FF0000"/>
                </a:solidFill>
              </a:rPr>
              <a:t>I watch TV in the evening.</a:t>
            </a:r>
            <a:endParaRPr lang="en-US" sz="5400" dirty="0">
              <a:solidFill>
                <a:srgbClr val="FF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30773" y="24560"/>
            <a:ext cx="5102942" cy="34730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871;p45"/>
          <p:cNvSpPr txBox="1"/>
          <p:nvPr/>
        </p:nvSpPr>
        <p:spPr>
          <a:xfrm>
            <a:off x="1032387" y="3601044"/>
            <a:ext cx="6899714" cy="69811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" panose="00000500000000000000"/>
              <a:buAutoNum type="arabicPeriod"/>
              <a:defRPr sz="4000" b="1" i="0" u="none" strike="noStrike" cap="none">
                <a:solidFill>
                  <a:schemeClr val="dk1"/>
                </a:solidFill>
                <a:latin typeface="Patrick Hand" panose="00000500000000000000"/>
                <a:ea typeface="Patrick Hand" panose="00000500000000000000"/>
                <a:cs typeface="Patrick Hand" panose="00000500000000000000"/>
                <a:sym typeface="Patrick Hand" panose="00000500000000000000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alpha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roman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arabi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alpha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roman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arabi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alpha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roman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>
              <a:buFont typeface="Patrick Hand" panose="00000500000000000000"/>
              <a:buNone/>
            </a:pPr>
            <a:r>
              <a:rPr lang="en-US" sz="5400" dirty="0" smtClean="0">
                <a:solidFill>
                  <a:srgbClr val="FF0000"/>
                </a:solidFill>
              </a:rPr>
              <a:t>She works at a factory. </a:t>
            </a:r>
            <a:endParaRPr lang="en-US" sz="5400" dirty="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22502" y="230160"/>
            <a:ext cx="4719484" cy="32673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871;p45"/>
          <p:cNvSpPr txBox="1"/>
          <p:nvPr/>
        </p:nvSpPr>
        <p:spPr>
          <a:xfrm>
            <a:off x="491540" y="3601044"/>
            <a:ext cx="7981408" cy="69811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" panose="00000500000000000000"/>
              <a:buAutoNum type="arabicPeriod"/>
              <a:defRPr sz="4000" b="1" i="0" u="none" strike="noStrike" cap="none">
                <a:solidFill>
                  <a:schemeClr val="dk1"/>
                </a:solidFill>
                <a:latin typeface="Patrick Hand" panose="00000500000000000000"/>
                <a:ea typeface="Patrick Hand" panose="00000500000000000000"/>
                <a:cs typeface="Patrick Hand" panose="00000500000000000000"/>
                <a:sym typeface="Patrick Hand" panose="00000500000000000000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alpha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roman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arabi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alpha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roman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arabi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alpha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roman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>
              <a:buFont typeface="Patrick Hand" panose="00000500000000000000"/>
              <a:buNone/>
            </a:pPr>
            <a:r>
              <a:rPr lang="en-US" sz="5400" dirty="0" smtClean="0">
                <a:solidFill>
                  <a:srgbClr val="FF0000"/>
                </a:solidFill>
              </a:rPr>
              <a:t>He goes to the swimming pool.</a:t>
            </a:r>
            <a:endParaRPr lang="en-US" sz="5400" dirty="0">
              <a:solidFill>
                <a:srgbClr val="FF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74122" y="184195"/>
            <a:ext cx="4616244" cy="33002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6770" y="0"/>
            <a:ext cx="7473950" cy="4938395"/>
          </a:xfrm>
          <a:prstGeom prst="rect">
            <a:avLst/>
          </a:prstGeom>
        </p:spPr>
      </p:pic>
      <p:sp>
        <p:nvSpPr>
          <p:cNvPr id="18" name="Google Shape;871;p45"/>
          <p:cNvSpPr txBox="1"/>
          <p:nvPr/>
        </p:nvSpPr>
        <p:spPr>
          <a:xfrm>
            <a:off x="1456690" y="2058035"/>
            <a:ext cx="3224530" cy="51371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" panose="00000500000000000000"/>
              <a:buAutoNum type="arabicPeriod"/>
              <a:defRPr sz="4000" b="1" i="0" u="none" strike="noStrike" cap="none">
                <a:solidFill>
                  <a:schemeClr val="dk1"/>
                </a:solidFill>
                <a:latin typeface="Patrick Hand" panose="00000500000000000000"/>
                <a:ea typeface="Patrick Hand" panose="00000500000000000000"/>
                <a:cs typeface="Patrick Hand" panose="00000500000000000000"/>
                <a:sym typeface="Patrick Hand" panose="00000500000000000000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alpha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roman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arabi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alpha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roman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arabi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alpha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roman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>
              <a:buFont typeface="Patrick Hand" panose="00000500000000000000"/>
              <a:buNone/>
            </a:pPr>
            <a:r>
              <a:rPr lang="en-US" sz="3200" dirty="0" smtClean="0">
                <a:solidFill>
                  <a:srgbClr val="FF0000"/>
                </a:solidFill>
              </a:rPr>
              <a:t>She has long hair.</a:t>
            </a:r>
            <a:endParaRPr lang="en-US" sz="3200" dirty="0" smtClean="0">
              <a:solidFill>
                <a:srgbClr val="FF0000"/>
              </a:solidFill>
            </a:endParaRPr>
          </a:p>
        </p:txBody>
      </p:sp>
      <p:sp>
        <p:nvSpPr>
          <p:cNvPr id="3" name="Google Shape;871;p45"/>
          <p:cNvSpPr txBox="1"/>
          <p:nvPr/>
        </p:nvSpPr>
        <p:spPr>
          <a:xfrm>
            <a:off x="4968240" y="2058035"/>
            <a:ext cx="3973195" cy="57785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" panose="00000500000000000000"/>
              <a:buAutoNum type="arabicPeriod"/>
              <a:defRPr sz="4000" b="1" i="0" u="none" strike="noStrike" cap="none">
                <a:solidFill>
                  <a:schemeClr val="dk1"/>
                </a:solidFill>
                <a:latin typeface="Patrick Hand" panose="00000500000000000000"/>
                <a:ea typeface="Patrick Hand" panose="00000500000000000000"/>
                <a:cs typeface="Patrick Hand" panose="00000500000000000000"/>
                <a:sym typeface="Patrick Hand" panose="00000500000000000000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alpha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roman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arabi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alpha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roman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arabi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alpha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roman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algn="l">
              <a:buFont typeface="Patrick Hand" panose="00000500000000000000"/>
              <a:buNone/>
            </a:pPr>
            <a:r>
              <a:rPr lang="en-US" sz="3200" dirty="0" smtClean="0">
                <a:solidFill>
                  <a:srgbClr val="FF0000"/>
                </a:solidFill>
              </a:rPr>
              <a:t>I watch TV in the evening.</a:t>
            </a:r>
            <a:endParaRPr lang="en-US" sz="3200" dirty="0" smtClean="0">
              <a:solidFill>
                <a:srgbClr val="FF0000"/>
              </a:solidFill>
            </a:endParaRPr>
          </a:p>
        </p:txBody>
      </p:sp>
      <p:sp>
        <p:nvSpPr>
          <p:cNvPr id="4" name="Google Shape;871;p45"/>
          <p:cNvSpPr txBox="1"/>
          <p:nvPr/>
        </p:nvSpPr>
        <p:spPr>
          <a:xfrm>
            <a:off x="1244600" y="4240530"/>
            <a:ext cx="3723640" cy="69786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" panose="00000500000000000000"/>
              <a:buAutoNum type="arabicPeriod"/>
              <a:defRPr sz="4000" b="1" i="0" u="none" strike="noStrike" cap="none">
                <a:solidFill>
                  <a:schemeClr val="dk1"/>
                </a:solidFill>
                <a:latin typeface="Patrick Hand" panose="00000500000000000000"/>
                <a:ea typeface="Patrick Hand" panose="00000500000000000000"/>
                <a:cs typeface="Patrick Hand" panose="00000500000000000000"/>
                <a:sym typeface="Patrick Hand" panose="00000500000000000000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alpha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roman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arabi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alpha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roman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arabi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alpha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roman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algn="l">
              <a:buFont typeface="Patrick Hand" panose="00000500000000000000"/>
              <a:buNone/>
            </a:pPr>
            <a:r>
              <a:rPr lang="en-US" sz="3200" dirty="0" smtClean="0">
                <a:solidFill>
                  <a:srgbClr val="FF0000"/>
                </a:solidFill>
              </a:rPr>
              <a:t>She works at a factory. </a:t>
            </a:r>
            <a:endParaRPr lang="en-US" sz="3200" dirty="0" smtClean="0">
              <a:solidFill>
                <a:srgbClr val="FF0000"/>
              </a:solidFill>
            </a:endParaRPr>
          </a:p>
        </p:txBody>
      </p:sp>
      <p:sp>
        <p:nvSpPr>
          <p:cNvPr id="6" name="Google Shape;871;p45"/>
          <p:cNvSpPr txBox="1"/>
          <p:nvPr/>
        </p:nvSpPr>
        <p:spPr>
          <a:xfrm>
            <a:off x="5114290" y="4240530"/>
            <a:ext cx="3186430" cy="69786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" panose="00000500000000000000"/>
              <a:buAutoNum type="arabicPeriod"/>
              <a:defRPr sz="4000" b="1" i="0" u="none" strike="noStrike" cap="none">
                <a:solidFill>
                  <a:schemeClr val="dk1"/>
                </a:solidFill>
                <a:latin typeface="Patrick Hand" panose="00000500000000000000"/>
                <a:ea typeface="Patrick Hand" panose="00000500000000000000"/>
                <a:cs typeface="Patrick Hand" panose="00000500000000000000"/>
                <a:sym typeface="Patrick Hand" panose="00000500000000000000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alpha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roman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arabi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alpha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roman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arabi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alpha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roman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algn="l">
              <a:buFont typeface="Patrick Hand" panose="00000500000000000000"/>
              <a:buNone/>
            </a:pPr>
            <a:r>
              <a:rPr lang="en-US" sz="3200" dirty="0" smtClean="0">
                <a:solidFill>
                  <a:srgbClr val="FF0000"/>
                </a:solidFill>
              </a:rPr>
              <a:t>He goes to </a:t>
            </a:r>
            <a:endParaRPr lang="en-US" sz="3200" dirty="0" smtClean="0">
              <a:solidFill>
                <a:srgbClr val="FF0000"/>
              </a:solidFill>
            </a:endParaRPr>
          </a:p>
          <a:p>
            <a:pPr algn="l">
              <a:buFont typeface="Patrick Hand" panose="00000500000000000000"/>
              <a:buNone/>
            </a:pPr>
            <a:r>
              <a:rPr lang="en-US" sz="3200" dirty="0" smtClean="0">
                <a:solidFill>
                  <a:srgbClr val="FF0000"/>
                </a:solidFill>
              </a:rPr>
              <a:t>the swimming pool.</a:t>
            </a:r>
            <a:endParaRPr lang="en-US" sz="3200" dirty="0" smtClean="0">
              <a:solidFill>
                <a:srgbClr val="FF0000"/>
              </a:solidFill>
            </a:endParaRPr>
          </a:p>
        </p:txBody>
      </p:sp>
      <p:sp>
        <p:nvSpPr>
          <p:cNvPr id="9" name="Text Box 8"/>
          <p:cNvSpPr txBox="1"/>
          <p:nvPr/>
        </p:nvSpPr>
        <p:spPr>
          <a:xfrm>
            <a:off x="97155" y="163830"/>
            <a:ext cx="96012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/>
              <a:t>Practice 2’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40"/>
          <p:cNvSpPr/>
          <p:nvPr/>
        </p:nvSpPr>
        <p:spPr>
          <a:xfrm>
            <a:off x="7668975" y="1065575"/>
            <a:ext cx="1031008" cy="822965"/>
          </a:xfrm>
          <a:custGeom>
            <a:avLst/>
            <a:gdLst/>
            <a:ahLst/>
            <a:cxnLst/>
            <a:rect l="l" t="t" r="r" b="b"/>
            <a:pathLst>
              <a:path w="61461" h="49059" extrusionOk="0">
                <a:moveTo>
                  <a:pt x="23010" y="0"/>
                </a:moveTo>
                <a:cubicBezTo>
                  <a:pt x="16201" y="0"/>
                  <a:pt x="10669" y="5502"/>
                  <a:pt x="10669" y="12311"/>
                </a:cubicBezTo>
                <a:cubicBezTo>
                  <a:pt x="10669" y="13374"/>
                  <a:pt x="10821" y="14408"/>
                  <a:pt x="11065" y="15381"/>
                </a:cubicBezTo>
                <a:lnTo>
                  <a:pt x="10669" y="15381"/>
                </a:lnTo>
                <a:cubicBezTo>
                  <a:pt x="4773" y="15381"/>
                  <a:pt x="1" y="20153"/>
                  <a:pt x="1" y="26049"/>
                </a:cubicBezTo>
                <a:cubicBezTo>
                  <a:pt x="1" y="31399"/>
                  <a:pt x="3922" y="35837"/>
                  <a:pt x="9058" y="36627"/>
                </a:cubicBezTo>
                <a:cubicBezTo>
                  <a:pt x="9058" y="36657"/>
                  <a:pt x="9058" y="36718"/>
                  <a:pt x="9058" y="36749"/>
                </a:cubicBezTo>
                <a:cubicBezTo>
                  <a:pt x="9058" y="43557"/>
                  <a:pt x="14560" y="49059"/>
                  <a:pt x="21369" y="49059"/>
                </a:cubicBezTo>
                <a:cubicBezTo>
                  <a:pt x="25503" y="49059"/>
                  <a:pt x="29150" y="47022"/>
                  <a:pt x="31399" y="43892"/>
                </a:cubicBezTo>
                <a:cubicBezTo>
                  <a:pt x="33101" y="46080"/>
                  <a:pt x="35776" y="47478"/>
                  <a:pt x="38755" y="47478"/>
                </a:cubicBezTo>
                <a:cubicBezTo>
                  <a:pt x="43740" y="47478"/>
                  <a:pt x="47813" y="43588"/>
                  <a:pt x="48117" y="38694"/>
                </a:cubicBezTo>
                <a:cubicBezTo>
                  <a:pt x="49302" y="39271"/>
                  <a:pt x="50670" y="39575"/>
                  <a:pt x="52099" y="39575"/>
                </a:cubicBezTo>
                <a:cubicBezTo>
                  <a:pt x="57266" y="39575"/>
                  <a:pt x="61461" y="35381"/>
                  <a:pt x="61461" y="30214"/>
                </a:cubicBezTo>
                <a:cubicBezTo>
                  <a:pt x="61461" y="25593"/>
                  <a:pt x="58087" y="21733"/>
                  <a:pt x="53649" y="21004"/>
                </a:cubicBezTo>
                <a:cubicBezTo>
                  <a:pt x="53892" y="20031"/>
                  <a:pt x="54044" y="18967"/>
                  <a:pt x="54044" y="17903"/>
                </a:cubicBezTo>
                <a:cubicBezTo>
                  <a:pt x="54044" y="11125"/>
                  <a:pt x="48542" y="5593"/>
                  <a:pt x="41734" y="5593"/>
                </a:cubicBezTo>
                <a:cubicBezTo>
                  <a:pt x="39029" y="5593"/>
                  <a:pt x="36536" y="6475"/>
                  <a:pt x="34500" y="7934"/>
                </a:cubicBezTo>
                <a:cubicBezTo>
                  <a:pt x="32737" y="3283"/>
                  <a:pt x="28269" y="0"/>
                  <a:pt x="2301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227" name="Google Shape;227;p40"/>
          <p:cNvGrpSpPr/>
          <p:nvPr/>
        </p:nvGrpSpPr>
        <p:grpSpPr>
          <a:xfrm>
            <a:off x="322845" y="1399711"/>
            <a:ext cx="1941885" cy="2248761"/>
            <a:chOff x="5293245" y="6083019"/>
            <a:chExt cx="1941885" cy="2248761"/>
          </a:xfrm>
        </p:grpSpPr>
        <p:sp>
          <p:nvSpPr>
            <p:cNvPr id="228" name="Google Shape;228;p40"/>
            <p:cNvSpPr/>
            <p:nvPr/>
          </p:nvSpPr>
          <p:spPr>
            <a:xfrm>
              <a:off x="5874526" y="7937279"/>
              <a:ext cx="271002" cy="394502"/>
            </a:xfrm>
            <a:custGeom>
              <a:avLst/>
              <a:gdLst/>
              <a:ahLst/>
              <a:cxnLst/>
              <a:rect l="l" t="t" r="r" b="b"/>
              <a:pathLst>
                <a:path w="10274" h="14956" extrusionOk="0">
                  <a:moveTo>
                    <a:pt x="10274" y="1"/>
                  </a:moveTo>
                  <a:lnTo>
                    <a:pt x="10274" y="1"/>
                  </a:lnTo>
                  <a:cubicBezTo>
                    <a:pt x="6809" y="852"/>
                    <a:pt x="3344" y="1612"/>
                    <a:pt x="0" y="2584"/>
                  </a:cubicBezTo>
                  <a:lnTo>
                    <a:pt x="1368" y="14955"/>
                  </a:lnTo>
                  <a:lnTo>
                    <a:pt x="7994" y="14955"/>
                  </a:lnTo>
                  <a:lnTo>
                    <a:pt x="10274" y="1"/>
                  </a:lnTo>
                  <a:close/>
                </a:path>
              </a:pathLst>
            </a:custGeom>
            <a:solidFill>
              <a:srgbClr val="8C4C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9" name="Google Shape;229;p40"/>
            <p:cNvSpPr/>
            <p:nvPr/>
          </p:nvSpPr>
          <p:spPr>
            <a:xfrm>
              <a:off x="5856880" y="7757701"/>
              <a:ext cx="315923" cy="247764"/>
            </a:xfrm>
            <a:custGeom>
              <a:avLst/>
              <a:gdLst/>
              <a:ahLst/>
              <a:cxnLst/>
              <a:rect l="l" t="t" r="r" b="b"/>
              <a:pathLst>
                <a:path w="11977" h="9393" extrusionOk="0">
                  <a:moveTo>
                    <a:pt x="11977" y="0"/>
                  </a:moveTo>
                  <a:lnTo>
                    <a:pt x="1" y="3526"/>
                  </a:lnTo>
                  <a:lnTo>
                    <a:pt x="669" y="9392"/>
                  </a:lnTo>
                  <a:cubicBezTo>
                    <a:pt x="4013" y="8450"/>
                    <a:pt x="7478" y="7660"/>
                    <a:pt x="10943" y="6809"/>
                  </a:cubicBezTo>
                  <a:lnTo>
                    <a:pt x="11977" y="0"/>
                  </a:lnTo>
                  <a:close/>
                </a:path>
              </a:pathLst>
            </a:custGeom>
            <a:solidFill>
              <a:srgbClr val="673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0" name="Google Shape;230;p40"/>
            <p:cNvSpPr/>
            <p:nvPr/>
          </p:nvSpPr>
          <p:spPr>
            <a:xfrm>
              <a:off x="5678093" y="6086027"/>
              <a:ext cx="215689" cy="360000"/>
            </a:xfrm>
            <a:custGeom>
              <a:avLst/>
              <a:gdLst/>
              <a:ahLst/>
              <a:cxnLst/>
              <a:rect l="l" t="t" r="r" b="b"/>
              <a:pathLst>
                <a:path w="8177" h="13648" extrusionOk="0">
                  <a:moveTo>
                    <a:pt x="7599" y="0"/>
                  </a:moveTo>
                  <a:cubicBezTo>
                    <a:pt x="4742" y="274"/>
                    <a:pt x="2219" y="760"/>
                    <a:pt x="0" y="1490"/>
                  </a:cubicBezTo>
                  <a:cubicBezTo>
                    <a:pt x="2067" y="5867"/>
                    <a:pt x="4742" y="9940"/>
                    <a:pt x="8177" y="13648"/>
                  </a:cubicBezTo>
                  <a:cubicBezTo>
                    <a:pt x="7903" y="9119"/>
                    <a:pt x="7690" y="4560"/>
                    <a:pt x="7599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1" name="Google Shape;231;p40"/>
            <p:cNvSpPr/>
            <p:nvPr/>
          </p:nvSpPr>
          <p:spPr>
            <a:xfrm>
              <a:off x="5306065" y="6265605"/>
              <a:ext cx="623801" cy="844291"/>
            </a:xfrm>
            <a:custGeom>
              <a:avLst/>
              <a:gdLst/>
              <a:ahLst/>
              <a:cxnLst/>
              <a:rect l="l" t="t" r="r" b="b"/>
              <a:pathLst>
                <a:path w="23649" h="32008" extrusionOk="0">
                  <a:moveTo>
                    <a:pt x="5472" y="1"/>
                  </a:moveTo>
                  <a:cubicBezTo>
                    <a:pt x="2341" y="3405"/>
                    <a:pt x="669" y="7995"/>
                    <a:pt x="1" y="13557"/>
                  </a:cubicBezTo>
                  <a:cubicBezTo>
                    <a:pt x="6779" y="21187"/>
                    <a:pt x="13375" y="29819"/>
                    <a:pt x="23649" y="32007"/>
                  </a:cubicBezTo>
                  <a:cubicBezTo>
                    <a:pt x="23649" y="31947"/>
                    <a:pt x="23649" y="31916"/>
                    <a:pt x="23649" y="31886"/>
                  </a:cubicBezTo>
                  <a:cubicBezTo>
                    <a:pt x="23588" y="31764"/>
                    <a:pt x="23557" y="31612"/>
                    <a:pt x="23618" y="31491"/>
                  </a:cubicBezTo>
                  <a:cubicBezTo>
                    <a:pt x="23345" y="27144"/>
                    <a:pt x="23102" y="22828"/>
                    <a:pt x="22889" y="18481"/>
                  </a:cubicBezTo>
                  <a:cubicBezTo>
                    <a:pt x="18907" y="17478"/>
                    <a:pt x="14895" y="12342"/>
                    <a:pt x="12433" y="9484"/>
                  </a:cubicBezTo>
                  <a:cubicBezTo>
                    <a:pt x="9819" y="6506"/>
                    <a:pt x="7478" y="3375"/>
                    <a:pt x="5472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2" name="Google Shape;232;p40"/>
            <p:cNvSpPr/>
            <p:nvPr/>
          </p:nvSpPr>
          <p:spPr>
            <a:xfrm>
              <a:off x="5913802" y="6083019"/>
              <a:ext cx="118699" cy="338160"/>
            </a:xfrm>
            <a:custGeom>
              <a:avLst/>
              <a:gdLst/>
              <a:ahLst/>
              <a:cxnLst/>
              <a:rect l="l" t="t" r="r" b="b"/>
              <a:pathLst>
                <a:path w="4500" h="12820" extrusionOk="0">
                  <a:moveTo>
                    <a:pt x="913" y="0"/>
                  </a:moveTo>
                  <a:cubicBezTo>
                    <a:pt x="609" y="0"/>
                    <a:pt x="305" y="8"/>
                    <a:pt x="1" y="23"/>
                  </a:cubicBezTo>
                  <a:cubicBezTo>
                    <a:pt x="31" y="4279"/>
                    <a:pt x="183" y="8564"/>
                    <a:pt x="396" y="12820"/>
                  </a:cubicBezTo>
                  <a:cubicBezTo>
                    <a:pt x="1855" y="11817"/>
                    <a:pt x="3375" y="9750"/>
                    <a:pt x="4499" y="8108"/>
                  </a:cubicBezTo>
                  <a:cubicBezTo>
                    <a:pt x="3587" y="4917"/>
                    <a:pt x="2645" y="2212"/>
                    <a:pt x="1824" y="23"/>
                  </a:cubicBezTo>
                  <a:cubicBezTo>
                    <a:pt x="1520" y="8"/>
                    <a:pt x="1217" y="0"/>
                    <a:pt x="913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3" name="Google Shape;233;p40"/>
            <p:cNvSpPr/>
            <p:nvPr/>
          </p:nvSpPr>
          <p:spPr>
            <a:xfrm>
              <a:off x="5293245" y="6665698"/>
              <a:ext cx="660677" cy="819417"/>
            </a:xfrm>
            <a:custGeom>
              <a:avLst/>
              <a:gdLst/>
              <a:ahLst/>
              <a:cxnLst/>
              <a:rect l="l" t="t" r="r" b="b"/>
              <a:pathLst>
                <a:path w="25047" h="31065" extrusionOk="0">
                  <a:moveTo>
                    <a:pt x="335" y="0"/>
                  </a:moveTo>
                  <a:lnTo>
                    <a:pt x="335" y="0"/>
                  </a:lnTo>
                  <a:cubicBezTo>
                    <a:pt x="0" y="4256"/>
                    <a:pt x="183" y="9028"/>
                    <a:pt x="730" y="14256"/>
                  </a:cubicBezTo>
                  <a:cubicBezTo>
                    <a:pt x="7204" y="22037"/>
                    <a:pt x="15046" y="30062"/>
                    <a:pt x="25046" y="31065"/>
                  </a:cubicBezTo>
                  <a:cubicBezTo>
                    <a:pt x="24743" y="26536"/>
                    <a:pt x="24469" y="22007"/>
                    <a:pt x="24165" y="17447"/>
                  </a:cubicBezTo>
                  <a:cubicBezTo>
                    <a:pt x="24104" y="17478"/>
                    <a:pt x="24043" y="17508"/>
                    <a:pt x="23983" y="17508"/>
                  </a:cubicBezTo>
                  <a:cubicBezTo>
                    <a:pt x="14286" y="15624"/>
                    <a:pt x="6779" y="7690"/>
                    <a:pt x="335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4" name="Google Shape;234;p40"/>
            <p:cNvSpPr/>
            <p:nvPr/>
          </p:nvSpPr>
          <p:spPr>
            <a:xfrm>
              <a:off x="5468840" y="6134139"/>
              <a:ext cx="440188" cy="600537"/>
            </a:xfrm>
            <a:custGeom>
              <a:avLst/>
              <a:gdLst/>
              <a:ahLst/>
              <a:cxnLst/>
              <a:rect l="l" t="t" r="r" b="b"/>
              <a:pathLst>
                <a:path w="16688" h="22767" extrusionOk="0">
                  <a:moveTo>
                    <a:pt x="6900" y="0"/>
                  </a:moveTo>
                  <a:cubicBezTo>
                    <a:pt x="4104" y="1064"/>
                    <a:pt x="1824" y="2493"/>
                    <a:pt x="0" y="4255"/>
                  </a:cubicBezTo>
                  <a:cubicBezTo>
                    <a:pt x="2006" y="7660"/>
                    <a:pt x="4255" y="10882"/>
                    <a:pt x="6900" y="13830"/>
                  </a:cubicBezTo>
                  <a:cubicBezTo>
                    <a:pt x="9362" y="16596"/>
                    <a:pt x="12979" y="21399"/>
                    <a:pt x="16687" y="22766"/>
                  </a:cubicBezTo>
                  <a:cubicBezTo>
                    <a:pt x="16657" y="22219"/>
                    <a:pt x="16627" y="21672"/>
                    <a:pt x="16596" y="21125"/>
                  </a:cubicBezTo>
                  <a:cubicBezTo>
                    <a:pt x="16475" y="18389"/>
                    <a:pt x="16323" y="15593"/>
                    <a:pt x="16140" y="12827"/>
                  </a:cubicBezTo>
                  <a:cubicBezTo>
                    <a:pt x="12219" y="9149"/>
                    <a:pt x="9210" y="4772"/>
                    <a:pt x="6900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5" name="Google Shape;235;p40"/>
            <p:cNvSpPr/>
            <p:nvPr/>
          </p:nvSpPr>
          <p:spPr>
            <a:xfrm>
              <a:off x="5961123" y="7012853"/>
              <a:ext cx="186832" cy="473054"/>
            </a:xfrm>
            <a:custGeom>
              <a:avLst/>
              <a:gdLst/>
              <a:ahLst/>
              <a:cxnLst/>
              <a:rect l="l" t="t" r="r" b="b"/>
              <a:pathLst>
                <a:path w="7083" h="17934" extrusionOk="0">
                  <a:moveTo>
                    <a:pt x="6930" y="1"/>
                  </a:moveTo>
                  <a:cubicBezTo>
                    <a:pt x="4711" y="1308"/>
                    <a:pt x="2401" y="2493"/>
                    <a:pt x="0" y="3496"/>
                  </a:cubicBezTo>
                  <a:cubicBezTo>
                    <a:pt x="274" y="8299"/>
                    <a:pt x="578" y="13132"/>
                    <a:pt x="851" y="17934"/>
                  </a:cubicBezTo>
                  <a:cubicBezTo>
                    <a:pt x="2736" y="17022"/>
                    <a:pt x="4559" y="16080"/>
                    <a:pt x="6292" y="15016"/>
                  </a:cubicBezTo>
                  <a:cubicBezTo>
                    <a:pt x="6900" y="9758"/>
                    <a:pt x="7082" y="4742"/>
                    <a:pt x="6930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6" name="Google Shape;236;p40"/>
            <p:cNvSpPr/>
            <p:nvPr/>
          </p:nvSpPr>
          <p:spPr>
            <a:xfrm>
              <a:off x="5985153" y="7446604"/>
              <a:ext cx="137928" cy="300677"/>
            </a:xfrm>
            <a:custGeom>
              <a:avLst/>
              <a:gdLst/>
              <a:ahLst/>
              <a:cxnLst/>
              <a:rect l="l" t="t" r="r" b="b"/>
              <a:pathLst>
                <a:path w="5229" h="11399" extrusionOk="0">
                  <a:moveTo>
                    <a:pt x="5229" y="1"/>
                  </a:moveTo>
                  <a:lnTo>
                    <a:pt x="5229" y="1"/>
                  </a:lnTo>
                  <a:cubicBezTo>
                    <a:pt x="3557" y="943"/>
                    <a:pt x="1825" y="1672"/>
                    <a:pt x="1" y="2220"/>
                  </a:cubicBezTo>
                  <a:cubicBezTo>
                    <a:pt x="183" y="5289"/>
                    <a:pt x="335" y="8329"/>
                    <a:pt x="518" y="11399"/>
                  </a:cubicBezTo>
                  <a:cubicBezTo>
                    <a:pt x="1338" y="10913"/>
                    <a:pt x="2311" y="10791"/>
                    <a:pt x="3284" y="10639"/>
                  </a:cubicBezTo>
                  <a:cubicBezTo>
                    <a:pt x="4135" y="7022"/>
                    <a:pt x="4773" y="3466"/>
                    <a:pt x="5229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7" name="Google Shape;237;p40"/>
            <p:cNvSpPr/>
            <p:nvPr/>
          </p:nvSpPr>
          <p:spPr>
            <a:xfrm>
              <a:off x="5925039" y="6336164"/>
              <a:ext cx="179604" cy="400120"/>
            </a:xfrm>
            <a:custGeom>
              <a:avLst/>
              <a:gdLst/>
              <a:ahLst/>
              <a:cxnLst/>
              <a:rect l="l" t="t" r="r" b="b"/>
              <a:pathLst>
                <a:path w="6809" h="15169" extrusionOk="0">
                  <a:moveTo>
                    <a:pt x="4499" y="1"/>
                  </a:moveTo>
                  <a:cubicBezTo>
                    <a:pt x="3161" y="1824"/>
                    <a:pt x="1642" y="3557"/>
                    <a:pt x="0" y="4165"/>
                  </a:cubicBezTo>
                  <a:cubicBezTo>
                    <a:pt x="183" y="7843"/>
                    <a:pt x="395" y="11521"/>
                    <a:pt x="578" y="15168"/>
                  </a:cubicBezTo>
                  <a:cubicBezTo>
                    <a:pt x="2918" y="13861"/>
                    <a:pt x="4985" y="12311"/>
                    <a:pt x="6809" y="10639"/>
                  </a:cubicBezTo>
                  <a:cubicBezTo>
                    <a:pt x="6171" y="6718"/>
                    <a:pt x="5350" y="3162"/>
                    <a:pt x="4499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8" name="Google Shape;238;p40"/>
            <p:cNvSpPr/>
            <p:nvPr/>
          </p:nvSpPr>
          <p:spPr>
            <a:xfrm>
              <a:off x="5941868" y="6657680"/>
              <a:ext cx="200469" cy="420932"/>
            </a:xfrm>
            <a:custGeom>
              <a:avLst/>
              <a:gdLst/>
              <a:ahLst/>
              <a:cxnLst/>
              <a:rect l="l" t="t" r="r" b="b"/>
              <a:pathLst>
                <a:path w="7600" h="15958" extrusionOk="0">
                  <a:moveTo>
                    <a:pt x="6444" y="0"/>
                  </a:moveTo>
                  <a:cubicBezTo>
                    <a:pt x="4469" y="1611"/>
                    <a:pt x="2341" y="2918"/>
                    <a:pt x="1" y="3830"/>
                  </a:cubicBezTo>
                  <a:cubicBezTo>
                    <a:pt x="1" y="4104"/>
                    <a:pt x="31" y="4377"/>
                    <a:pt x="31" y="4651"/>
                  </a:cubicBezTo>
                  <a:cubicBezTo>
                    <a:pt x="213" y="8420"/>
                    <a:pt x="456" y="12189"/>
                    <a:pt x="669" y="15958"/>
                  </a:cubicBezTo>
                  <a:cubicBezTo>
                    <a:pt x="3101" y="14833"/>
                    <a:pt x="5411" y="13557"/>
                    <a:pt x="7599" y="12159"/>
                  </a:cubicBezTo>
                  <a:cubicBezTo>
                    <a:pt x="7448" y="7842"/>
                    <a:pt x="7022" y="3769"/>
                    <a:pt x="6444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9" name="Google Shape;239;p40"/>
            <p:cNvSpPr/>
            <p:nvPr/>
          </p:nvSpPr>
          <p:spPr>
            <a:xfrm>
              <a:off x="5999608" y="7757701"/>
              <a:ext cx="64941" cy="137928"/>
            </a:xfrm>
            <a:custGeom>
              <a:avLst/>
              <a:gdLst/>
              <a:ahLst/>
              <a:cxnLst/>
              <a:rect l="l" t="t" r="r" b="b"/>
              <a:pathLst>
                <a:path w="2462" h="5229" extrusionOk="0">
                  <a:moveTo>
                    <a:pt x="2462" y="0"/>
                  </a:moveTo>
                  <a:lnTo>
                    <a:pt x="2462" y="0"/>
                  </a:lnTo>
                  <a:cubicBezTo>
                    <a:pt x="1672" y="152"/>
                    <a:pt x="851" y="274"/>
                    <a:pt x="0" y="334"/>
                  </a:cubicBezTo>
                  <a:cubicBezTo>
                    <a:pt x="91" y="1976"/>
                    <a:pt x="152" y="3587"/>
                    <a:pt x="243" y="5228"/>
                  </a:cubicBezTo>
                  <a:cubicBezTo>
                    <a:pt x="486" y="5228"/>
                    <a:pt x="730" y="5228"/>
                    <a:pt x="1034" y="5198"/>
                  </a:cubicBezTo>
                  <a:cubicBezTo>
                    <a:pt x="1550" y="3465"/>
                    <a:pt x="2006" y="1733"/>
                    <a:pt x="2462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0" name="Google Shape;240;p40"/>
            <p:cNvSpPr/>
            <p:nvPr/>
          </p:nvSpPr>
          <p:spPr>
            <a:xfrm>
              <a:off x="5516926" y="7639820"/>
              <a:ext cx="462661" cy="254200"/>
            </a:xfrm>
            <a:custGeom>
              <a:avLst/>
              <a:gdLst/>
              <a:ahLst/>
              <a:cxnLst/>
              <a:rect l="l" t="t" r="r" b="b"/>
              <a:pathLst>
                <a:path w="17540" h="9637" extrusionOk="0">
                  <a:moveTo>
                    <a:pt x="1" y="1"/>
                  </a:moveTo>
                  <a:cubicBezTo>
                    <a:pt x="7205" y="8573"/>
                    <a:pt x="17053" y="9606"/>
                    <a:pt x="17539" y="9636"/>
                  </a:cubicBezTo>
                  <a:cubicBezTo>
                    <a:pt x="17448" y="8269"/>
                    <a:pt x="17387" y="6870"/>
                    <a:pt x="17296" y="5472"/>
                  </a:cubicBezTo>
                  <a:cubicBezTo>
                    <a:pt x="17266" y="5503"/>
                    <a:pt x="17266" y="5533"/>
                    <a:pt x="17205" y="5563"/>
                  </a:cubicBezTo>
                  <a:cubicBezTo>
                    <a:pt x="16183" y="5888"/>
                    <a:pt x="15124" y="6033"/>
                    <a:pt x="14047" y="6033"/>
                  </a:cubicBezTo>
                  <a:cubicBezTo>
                    <a:pt x="9071" y="6033"/>
                    <a:pt x="3724" y="2925"/>
                    <a:pt x="1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1" name="Google Shape;241;p40"/>
            <p:cNvSpPr/>
            <p:nvPr/>
          </p:nvSpPr>
          <p:spPr>
            <a:xfrm>
              <a:off x="5318910" y="7096232"/>
              <a:ext cx="653450" cy="680803"/>
            </a:xfrm>
            <a:custGeom>
              <a:avLst/>
              <a:gdLst/>
              <a:ahLst/>
              <a:cxnLst/>
              <a:rect l="l" t="t" r="r" b="b"/>
              <a:pathLst>
                <a:path w="24773" h="25810" extrusionOk="0">
                  <a:moveTo>
                    <a:pt x="0" y="1"/>
                  </a:moveTo>
                  <a:lnTo>
                    <a:pt x="0" y="1"/>
                  </a:lnTo>
                  <a:cubicBezTo>
                    <a:pt x="152" y="1277"/>
                    <a:pt x="334" y="2584"/>
                    <a:pt x="517" y="3891"/>
                  </a:cubicBezTo>
                  <a:cubicBezTo>
                    <a:pt x="1368" y="9819"/>
                    <a:pt x="3222" y="14378"/>
                    <a:pt x="5532" y="17965"/>
                  </a:cubicBezTo>
                  <a:cubicBezTo>
                    <a:pt x="10367" y="22460"/>
                    <a:pt x="15899" y="25809"/>
                    <a:pt x="21703" y="25809"/>
                  </a:cubicBezTo>
                  <a:cubicBezTo>
                    <a:pt x="22649" y="25809"/>
                    <a:pt x="23602" y="25720"/>
                    <a:pt x="24560" y="25533"/>
                  </a:cubicBezTo>
                  <a:cubicBezTo>
                    <a:pt x="24587" y="25524"/>
                    <a:pt x="24611" y="25520"/>
                    <a:pt x="24633" y="25520"/>
                  </a:cubicBezTo>
                  <a:cubicBezTo>
                    <a:pt x="24687" y="25520"/>
                    <a:pt x="24730" y="25542"/>
                    <a:pt x="24773" y="25563"/>
                  </a:cubicBezTo>
                  <a:cubicBezTo>
                    <a:pt x="24590" y="22311"/>
                    <a:pt x="24377" y="19028"/>
                    <a:pt x="24165" y="15776"/>
                  </a:cubicBezTo>
                  <a:cubicBezTo>
                    <a:pt x="23982" y="15715"/>
                    <a:pt x="23891" y="15503"/>
                    <a:pt x="24013" y="15381"/>
                  </a:cubicBezTo>
                  <a:cubicBezTo>
                    <a:pt x="14590" y="15351"/>
                    <a:pt x="6414" y="7539"/>
                    <a:pt x="0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2" name="Google Shape;242;p40"/>
            <p:cNvSpPr/>
            <p:nvPr/>
          </p:nvSpPr>
          <p:spPr>
            <a:xfrm>
              <a:off x="6043685" y="6154160"/>
              <a:ext cx="283057" cy="462661"/>
            </a:xfrm>
            <a:custGeom>
              <a:avLst/>
              <a:gdLst/>
              <a:ahLst/>
              <a:cxnLst/>
              <a:rect l="l" t="t" r="r" b="b"/>
              <a:pathLst>
                <a:path w="10731" h="17540" extrusionOk="0">
                  <a:moveTo>
                    <a:pt x="4591" y="1"/>
                  </a:moveTo>
                  <a:cubicBezTo>
                    <a:pt x="3952" y="1034"/>
                    <a:pt x="3314" y="2068"/>
                    <a:pt x="2615" y="3071"/>
                  </a:cubicBezTo>
                  <a:cubicBezTo>
                    <a:pt x="1885" y="4044"/>
                    <a:pt x="1004" y="5503"/>
                    <a:pt x="1" y="6901"/>
                  </a:cubicBezTo>
                  <a:cubicBezTo>
                    <a:pt x="852" y="10062"/>
                    <a:pt x="1673" y="13618"/>
                    <a:pt x="2341" y="17539"/>
                  </a:cubicBezTo>
                  <a:cubicBezTo>
                    <a:pt x="5624" y="14530"/>
                    <a:pt x="8299" y="11004"/>
                    <a:pt x="10731" y="7144"/>
                  </a:cubicBezTo>
                  <a:cubicBezTo>
                    <a:pt x="9089" y="4196"/>
                    <a:pt x="7053" y="1734"/>
                    <a:pt x="4591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3" name="Google Shape;243;p40"/>
            <p:cNvSpPr/>
            <p:nvPr/>
          </p:nvSpPr>
          <p:spPr>
            <a:xfrm>
              <a:off x="5961915" y="6083626"/>
              <a:ext cx="176413" cy="213288"/>
            </a:xfrm>
            <a:custGeom>
              <a:avLst/>
              <a:gdLst/>
              <a:ahLst/>
              <a:cxnLst/>
              <a:rect l="l" t="t" r="r" b="b"/>
              <a:pathLst>
                <a:path w="6688" h="8086" extrusionOk="0">
                  <a:moveTo>
                    <a:pt x="0" y="0"/>
                  </a:moveTo>
                  <a:cubicBezTo>
                    <a:pt x="821" y="2158"/>
                    <a:pt x="1763" y="4894"/>
                    <a:pt x="2675" y="8085"/>
                  </a:cubicBezTo>
                  <a:cubicBezTo>
                    <a:pt x="3131" y="7477"/>
                    <a:pt x="3496" y="6900"/>
                    <a:pt x="3800" y="6474"/>
                  </a:cubicBezTo>
                  <a:cubicBezTo>
                    <a:pt x="4803" y="5015"/>
                    <a:pt x="5776" y="3526"/>
                    <a:pt x="6688" y="2006"/>
                  </a:cubicBezTo>
                  <a:cubicBezTo>
                    <a:pt x="4712" y="851"/>
                    <a:pt x="2493" y="122"/>
                    <a:pt x="0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4" name="Google Shape;244;p40"/>
            <p:cNvSpPr/>
            <p:nvPr/>
          </p:nvSpPr>
          <p:spPr>
            <a:xfrm>
              <a:off x="6071751" y="7084204"/>
              <a:ext cx="411331" cy="643057"/>
            </a:xfrm>
            <a:custGeom>
              <a:avLst/>
              <a:gdLst/>
              <a:ahLst/>
              <a:cxnLst/>
              <a:rect l="l" t="t" r="r" b="b"/>
              <a:pathLst>
                <a:path w="15594" h="24379" extrusionOk="0">
                  <a:moveTo>
                    <a:pt x="15594" y="1"/>
                  </a:moveTo>
                  <a:lnTo>
                    <a:pt x="15594" y="1"/>
                  </a:lnTo>
                  <a:cubicBezTo>
                    <a:pt x="12189" y="5381"/>
                    <a:pt x="7569" y="10548"/>
                    <a:pt x="1946" y="13740"/>
                  </a:cubicBezTo>
                  <a:cubicBezTo>
                    <a:pt x="1490" y="17205"/>
                    <a:pt x="852" y="20761"/>
                    <a:pt x="1" y="24378"/>
                  </a:cubicBezTo>
                  <a:cubicBezTo>
                    <a:pt x="396" y="24317"/>
                    <a:pt x="791" y="24226"/>
                    <a:pt x="1186" y="24105"/>
                  </a:cubicBezTo>
                  <a:cubicBezTo>
                    <a:pt x="5077" y="22828"/>
                    <a:pt x="8147" y="20153"/>
                    <a:pt x="10882" y="17174"/>
                  </a:cubicBezTo>
                  <a:cubicBezTo>
                    <a:pt x="12068" y="15898"/>
                    <a:pt x="13284" y="14651"/>
                    <a:pt x="14469" y="13375"/>
                  </a:cubicBezTo>
                  <a:cubicBezTo>
                    <a:pt x="15199" y="9606"/>
                    <a:pt x="15594" y="4955"/>
                    <a:pt x="15594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5" name="Google Shape;245;p40"/>
            <p:cNvSpPr/>
            <p:nvPr/>
          </p:nvSpPr>
          <p:spPr>
            <a:xfrm>
              <a:off x="6111844" y="6377049"/>
              <a:ext cx="338371" cy="601354"/>
            </a:xfrm>
            <a:custGeom>
              <a:avLst/>
              <a:gdLst/>
              <a:ahLst/>
              <a:cxnLst/>
              <a:rect l="l" t="t" r="r" b="b"/>
              <a:pathLst>
                <a:path w="12828" h="22798" extrusionOk="0">
                  <a:moveTo>
                    <a:pt x="8815" y="1"/>
                  </a:moveTo>
                  <a:cubicBezTo>
                    <a:pt x="6444" y="3952"/>
                    <a:pt x="3526" y="7752"/>
                    <a:pt x="0" y="10639"/>
                  </a:cubicBezTo>
                  <a:cubicBezTo>
                    <a:pt x="578" y="14408"/>
                    <a:pt x="973" y="18481"/>
                    <a:pt x="1155" y="22798"/>
                  </a:cubicBezTo>
                  <a:cubicBezTo>
                    <a:pt x="5532" y="20001"/>
                    <a:pt x="9454" y="16688"/>
                    <a:pt x="12827" y="12858"/>
                  </a:cubicBezTo>
                  <a:cubicBezTo>
                    <a:pt x="12007" y="8208"/>
                    <a:pt x="10669" y="3770"/>
                    <a:pt x="8815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6" name="Google Shape;246;p40"/>
            <p:cNvSpPr/>
            <p:nvPr/>
          </p:nvSpPr>
          <p:spPr>
            <a:xfrm>
              <a:off x="6026856" y="7527583"/>
              <a:ext cx="404921" cy="367228"/>
            </a:xfrm>
            <a:custGeom>
              <a:avLst/>
              <a:gdLst/>
              <a:ahLst/>
              <a:cxnLst/>
              <a:rect l="l" t="t" r="r" b="b"/>
              <a:pathLst>
                <a:path w="15351" h="13922" extrusionOk="0">
                  <a:moveTo>
                    <a:pt x="15350" y="1"/>
                  </a:moveTo>
                  <a:cubicBezTo>
                    <a:pt x="13891" y="1399"/>
                    <a:pt x="12372" y="2767"/>
                    <a:pt x="10882" y="4013"/>
                  </a:cubicBezTo>
                  <a:cubicBezTo>
                    <a:pt x="7934" y="6475"/>
                    <a:pt x="4955" y="8055"/>
                    <a:pt x="1399" y="8724"/>
                  </a:cubicBezTo>
                  <a:cubicBezTo>
                    <a:pt x="973" y="10457"/>
                    <a:pt x="517" y="12189"/>
                    <a:pt x="1" y="13922"/>
                  </a:cubicBezTo>
                  <a:cubicBezTo>
                    <a:pt x="3557" y="13770"/>
                    <a:pt x="11612" y="12068"/>
                    <a:pt x="15198" y="578"/>
                  </a:cubicBezTo>
                  <a:cubicBezTo>
                    <a:pt x="15259" y="396"/>
                    <a:pt x="15290" y="183"/>
                    <a:pt x="15350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7" name="Google Shape;247;p40"/>
            <p:cNvSpPr/>
            <p:nvPr/>
          </p:nvSpPr>
          <p:spPr>
            <a:xfrm>
              <a:off x="6127064" y="6761106"/>
              <a:ext cx="355226" cy="647831"/>
            </a:xfrm>
            <a:custGeom>
              <a:avLst/>
              <a:gdLst/>
              <a:ahLst/>
              <a:cxnLst/>
              <a:rect l="l" t="t" r="r" b="b"/>
              <a:pathLst>
                <a:path w="13467" h="24560" extrusionOk="0">
                  <a:moveTo>
                    <a:pt x="12554" y="0"/>
                  </a:moveTo>
                  <a:cubicBezTo>
                    <a:pt x="9059" y="3709"/>
                    <a:pt x="5047" y="6931"/>
                    <a:pt x="639" y="9545"/>
                  </a:cubicBezTo>
                  <a:cubicBezTo>
                    <a:pt x="791" y="14286"/>
                    <a:pt x="609" y="19302"/>
                    <a:pt x="1" y="24560"/>
                  </a:cubicBezTo>
                  <a:cubicBezTo>
                    <a:pt x="1855" y="23405"/>
                    <a:pt x="3618" y="22068"/>
                    <a:pt x="5259" y="20457"/>
                  </a:cubicBezTo>
                  <a:cubicBezTo>
                    <a:pt x="8360" y="17326"/>
                    <a:pt x="10883" y="13800"/>
                    <a:pt x="13466" y="10274"/>
                  </a:cubicBezTo>
                  <a:cubicBezTo>
                    <a:pt x="13375" y="6900"/>
                    <a:pt x="13071" y="3405"/>
                    <a:pt x="12554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8" name="Google Shape;248;p40"/>
            <p:cNvSpPr/>
            <p:nvPr/>
          </p:nvSpPr>
          <p:spPr>
            <a:xfrm>
              <a:off x="5929840" y="7105068"/>
              <a:ext cx="53757" cy="387274"/>
            </a:xfrm>
            <a:custGeom>
              <a:avLst/>
              <a:gdLst/>
              <a:ahLst/>
              <a:cxnLst/>
              <a:rect l="l" t="t" r="r" b="b"/>
              <a:pathLst>
                <a:path w="2038" h="14682" extrusionOk="0">
                  <a:moveTo>
                    <a:pt x="1" y="61"/>
                  </a:moveTo>
                  <a:cubicBezTo>
                    <a:pt x="1" y="91"/>
                    <a:pt x="1" y="122"/>
                    <a:pt x="1" y="182"/>
                  </a:cubicBezTo>
                  <a:lnTo>
                    <a:pt x="31" y="182"/>
                  </a:lnTo>
                  <a:cubicBezTo>
                    <a:pt x="59" y="187"/>
                    <a:pt x="83" y="195"/>
                    <a:pt x="106" y="205"/>
                  </a:cubicBezTo>
                  <a:lnTo>
                    <a:pt x="106" y="205"/>
                  </a:lnTo>
                  <a:cubicBezTo>
                    <a:pt x="64" y="165"/>
                    <a:pt x="28" y="116"/>
                    <a:pt x="1" y="61"/>
                  </a:cubicBezTo>
                  <a:close/>
                  <a:moveTo>
                    <a:pt x="106" y="205"/>
                  </a:moveTo>
                  <a:cubicBezTo>
                    <a:pt x="133" y="231"/>
                    <a:pt x="164" y="253"/>
                    <a:pt x="197" y="269"/>
                  </a:cubicBezTo>
                  <a:lnTo>
                    <a:pt x="197" y="269"/>
                  </a:lnTo>
                  <a:cubicBezTo>
                    <a:pt x="174" y="243"/>
                    <a:pt x="143" y="221"/>
                    <a:pt x="106" y="205"/>
                  </a:cubicBezTo>
                  <a:close/>
                  <a:moveTo>
                    <a:pt x="1186" y="0"/>
                  </a:moveTo>
                  <a:cubicBezTo>
                    <a:pt x="943" y="91"/>
                    <a:pt x="730" y="182"/>
                    <a:pt x="487" y="274"/>
                  </a:cubicBezTo>
                  <a:cubicBezTo>
                    <a:pt x="437" y="295"/>
                    <a:pt x="389" y="305"/>
                    <a:pt x="343" y="305"/>
                  </a:cubicBezTo>
                  <a:cubicBezTo>
                    <a:pt x="291" y="305"/>
                    <a:pt x="242" y="292"/>
                    <a:pt x="197" y="269"/>
                  </a:cubicBezTo>
                  <a:lnTo>
                    <a:pt x="197" y="269"/>
                  </a:lnTo>
                  <a:cubicBezTo>
                    <a:pt x="328" y="417"/>
                    <a:pt x="244" y="696"/>
                    <a:pt x="31" y="790"/>
                  </a:cubicBezTo>
                  <a:cubicBezTo>
                    <a:pt x="335" y="5350"/>
                    <a:pt x="609" y="9879"/>
                    <a:pt x="912" y="14408"/>
                  </a:cubicBezTo>
                  <a:cubicBezTo>
                    <a:pt x="1034" y="14438"/>
                    <a:pt x="1156" y="14468"/>
                    <a:pt x="1247" y="14468"/>
                  </a:cubicBezTo>
                  <a:cubicBezTo>
                    <a:pt x="1399" y="14468"/>
                    <a:pt x="1490" y="14590"/>
                    <a:pt x="1520" y="14681"/>
                  </a:cubicBezTo>
                  <a:cubicBezTo>
                    <a:pt x="1703" y="14590"/>
                    <a:pt x="1855" y="14499"/>
                    <a:pt x="2037" y="14438"/>
                  </a:cubicBezTo>
                  <a:cubicBezTo>
                    <a:pt x="1764" y="9605"/>
                    <a:pt x="1460" y="4803"/>
                    <a:pt x="1186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9" name="Google Shape;249;p40"/>
            <p:cNvSpPr/>
            <p:nvPr/>
          </p:nvSpPr>
          <p:spPr>
            <a:xfrm>
              <a:off x="5909793" y="6753087"/>
              <a:ext cx="49748" cy="343171"/>
            </a:xfrm>
            <a:custGeom>
              <a:avLst/>
              <a:gdLst/>
              <a:ahLst/>
              <a:cxnLst/>
              <a:rect l="l" t="t" r="r" b="b"/>
              <a:pathLst>
                <a:path w="1886" h="13010" extrusionOk="0">
                  <a:moveTo>
                    <a:pt x="1" y="0"/>
                  </a:moveTo>
                  <a:lnTo>
                    <a:pt x="1" y="0"/>
                  </a:lnTo>
                  <a:cubicBezTo>
                    <a:pt x="214" y="4347"/>
                    <a:pt x="457" y="8663"/>
                    <a:pt x="730" y="13010"/>
                  </a:cubicBezTo>
                  <a:cubicBezTo>
                    <a:pt x="761" y="12919"/>
                    <a:pt x="791" y="12827"/>
                    <a:pt x="913" y="12797"/>
                  </a:cubicBezTo>
                  <a:cubicBezTo>
                    <a:pt x="1247" y="12645"/>
                    <a:pt x="1551" y="12493"/>
                    <a:pt x="1885" y="12311"/>
                  </a:cubicBezTo>
                  <a:cubicBezTo>
                    <a:pt x="1642" y="8572"/>
                    <a:pt x="1429" y="4803"/>
                    <a:pt x="1247" y="1034"/>
                  </a:cubicBezTo>
                  <a:cubicBezTo>
                    <a:pt x="1247" y="760"/>
                    <a:pt x="1217" y="456"/>
                    <a:pt x="1217" y="183"/>
                  </a:cubicBezTo>
                  <a:cubicBezTo>
                    <a:pt x="1065" y="244"/>
                    <a:pt x="913" y="304"/>
                    <a:pt x="791" y="365"/>
                  </a:cubicBezTo>
                  <a:cubicBezTo>
                    <a:pt x="752" y="382"/>
                    <a:pt x="715" y="389"/>
                    <a:pt x="680" y="389"/>
                  </a:cubicBezTo>
                  <a:cubicBezTo>
                    <a:pt x="527" y="389"/>
                    <a:pt x="421" y="241"/>
                    <a:pt x="396" y="92"/>
                  </a:cubicBezTo>
                  <a:cubicBezTo>
                    <a:pt x="244" y="61"/>
                    <a:pt x="122" y="31"/>
                    <a:pt x="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0" name="Google Shape;250;p40"/>
            <p:cNvSpPr/>
            <p:nvPr/>
          </p:nvSpPr>
          <p:spPr>
            <a:xfrm>
              <a:off x="5878535" y="6083257"/>
              <a:ext cx="61750" cy="660229"/>
            </a:xfrm>
            <a:custGeom>
              <a:avLst/>
              <a:gdLst/>
              <a:ahLst/>
              <a:cxnLst/>
              <a:rect l="l" t="t" r="r" b="b"/>
              <a:pathLst>
                <a:path w="2341" h="25030" extrusionOk="0">
                  <a:moveTo>
                    <a:pt x="1065" y="1"/>
                  </a:moveTo>
                  <a:cubicBezTo>
                    <a:pt x="1024" y="1"/>
                    <a:pt x="983" y="4"/>
                    <a:pt x="943" y="14"/>
                  </a:cubicBezTo>
                  <a:cubicBezTo>
                    <a:pt x="608" y="14"/>
                    <a:pt x="335" y="45"/>
                    <a:pt x="0" y="75"/>
                  </a:cubicBezTo>
                  <a:cubicBezTo>
                    <a:pt x="91" y="4634"/>
                    <a:pt x="304" y="9194"/>
                    <a:pt x="578" y="13723"/>
                  </a:cubicBezTo>
                  <a:cubicBezTo>
                    <a:pt x="791" y="13966"/>
                    <a:pt x="1003" y="14239"/>
                    <a:pt x="1216" y="14482"/>
                  </a:cubicBezTo>
                  <a:cubicBezTo>
                    <a:pt x="1428" y="14694"/>
                    <a:pt x="1239" y="14996"/>
                    <a:pt x="1003" y="14996"/>
                  </a:cubicBezTo>
                  <a:cubicBezTo>
                    <a:pt x="933" y="14996"/>
                    <a:pt x="860" y="14970"/>
                    <a:pt x="791" y="14908"/>
                  </a:cubicBezTo>
                  <a:cubicBezTo>
                    <a:pt x="730" y="14847"/>
                    <a:pt x="669" y="14786"/>
                    <a:pt x="639" y="14726"/>
                  </a:cubicBezTo>
                  <a:lnTo>
                    <a:pt x="639" y="14726"/>
                  </a:lnTo>
                  <a:cubicBezTo>
                    <a:pt x="791" y="17522"/>
                    <a:pt x="943" y="20318"/>
                    <a:pt x="1064" y="23054"/>
                  </a:cubicBezTo>
                  <a:cubicBezTo>
                    <a:pt x="1095" y="23601"/>
                    <a:pt x="1125" y="24148"/>
                    <a:pt x="1155" y="24695"/>
                  </a:cubicBezTo>
                  <a:cubicBezTo>
                    <a:pt x="1338" y="24787"/>
                    <a:pt x="1550" y="24878"/>
                    <a:pt x="1733" y="24939"/>
                  </a:cubicBezTo>
                  <a:cubicBezTo>
                    <a:pt x="1824" y="24939"/>
                    <a:pt x="1854" y="24999"/>
                    <a:pt x="1885" y="25030"/>
                  </a:cubicBezTo>
                  <a:cubicBezTo>
                    <a:pt x="2037" y="24939"/>
                    <a:pt x="2189" y="24847"/>
                    <a:pt x="2341" y="24756"/>
                  </a:cubicBezTo>
                  <a:cubicBezTo>
                    <a:pt x="2158" y="21109"/>
                    <a:pt x="1946" y="17431"/>
                    <a:pt x="1763" y="13723"/>
                  </a:cubicBezTo>
                  <a:cubicBezTo>
                    <a:pt x="1550" y="13814"/>
                    <a:pt x="1338" y="13875"/>
                    <a:pt x="1095" y="13905"/>
                  </a:cubicBezTo>
                  <a:cubicBezTo>
                    <a:pt x="1064" y="13912"/>
                    <a:pt x="1034" y="13915"/>
                    <a:pt x="1006" y="13915"/>
                  </a:cubicBezTo>
                  <a:cubicBezTo>
                    <a:pt x="646" y="13915"/>
                    <a:pt x="517" y="13408"/>
                    <a:pt x="912" y="13267"/>
                  </a:cubicBezTo>
                  <a:cubicBezTo>
                    <a:pt x="1186" y="13145"/>
                    <a:pt x="1459" y="12993"/>
                    <a:pt x="1733" y="12811"/>
                  </a:cubicBezTo>
                  <a:cubicBezTo>
                    <a:pt x="1520" y="8525"/>
                    <a:pt x="1368" y="4270"/>
                    <a:pt x="1338" y="14"/>
                  </a:cubicBezTo>
                  <a:cubicBezTo>
                    <a:pt x="1236" y="14"/>
                    <a:pt x="1149" y="1"/>
                    <a:pt x="106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1" name="Google Shape;251;p40"/>
            <p:cNvSpPr/>
            <p:nvPr/>
          </p:nvSpPr>
          <p:spPr>
            <a:xfrm>
              <a:off x="5956296" y="7505136"/>
              <a:ext cx="49748" cy="390493"/>
            </a:xfrm>
            <a:custGeom>
              <a:avLst/>
              <a:gdLst/>
              <a:ahLst/>
              <a:cxnLst/>
              <a:rect l="l" t="t" r="r" b="b"/>
              <a:pathLst>
                <a:path w="1886" h="14804" extrusionOk="0">
                  <a:moveTo>
                    <a:pt x="1095" y="1"/>
                  </a:moveTo>
                  <a:cubicBezTo>
                    <a:pt x="761" y="92"/>
                    <a:pt x="426" y="213"/>
                    <a:pt x="92" y="274"/>
                  </a:cubicBezTo>
                  <a:cubicBezTo>
                    <a:pt x="82" y="284"/>
                    <a:pt x="72" y="288"/>
                    <a:pt x="61" y="288"/>
                  </a:cubicBezTo>
                  <a:cubicBezTo>
                    <a:pt x="41" y="288"/>
                    <a:pt x="21" y="274"/>
                    <a:pt x="1" y="274"/>
                  </a:cubicBezTo>
                  <a:lnTo>
                    <a:pt x="1" y="274"/>
                  </a:lnTo>
                  <a:cubicBezTo>
                    <a:pt x="213" y="3526"/>
                    <a:pt x="426" y="6809"/>
                    <a:pt x="609" y="10061"/>
                  </a:cubicBezTo>
                  <a:cubicBezTo>
                    <a:pt x="821" y="10183"/>
                    <a:pt x="852" y="10457"/>
                    <a:pt x="639" y="10578"/>
                  </a:cubicBezTo>
                  <a:cubicBezTo>
                    <a:pt x="730" y="11976"/>
                    <a:pt x="791" y="13375"/>
                    <a:pt x="882" y="14742"/>
                  </a:cubicBezTo>
                  <a:lnTo>
                    <a:pt x="913" y="14742"/>
                  </a:lnTo>
                  <a:cubicBezTo>
                    <a:pt x="913" y="14742"/>
                    <a:pt x="1277" y="14803"/>
                    <a:pt x="1885" y="14803"/>
                  </a:cubicBezTo>
                  <a:cubicBezTo>
                    <a:pt x="1794" y="13162"/>
                    <a:pt x="1733" y="11551"/>
                    <a:pt x="1642" y="9909"/>
                  </a:cubicBezTo>
                  <a:cubicBezTo>
                    <a:pt x="1551" y="9909"/>
                    <a:pt x="1460" y="9940"/>
                    <a:pt x="1338" y="9940"/>
                  </a:cubicBezTo>
                  <a:cubicBezTo>
                    <a:pt x="1125" y="9940"/>
                    <a:pt x="1004" y="9636"/>
                    <a:pt x="1156" y="9484"/>
                  </a:cubicBezTo>
                  <a:cubicBezTo>
                    <a:pt x="1308" y="9362"/>
                    <a:pt x="1460" y="9271"/>
                    <a:pt x="1612" y="9180"/>
                  </a:cubicBezTo>
                  <a:cubicBezTo>
                    <a:pt x="1429" y="6110"/>
                    <a:pt x="1277" y="3070"/>
                    <a:pt x="109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2" name="Google Shape;252;p40"/>
            <p:cNvSpPr/>
            <p:nvPr/>
          </p:nvSpPr>
          <p:spPr>
            <a:xfrm>
              <a:off x="5450376" y="6246375"/>
              <a:ext cx="459443" cy="506738"/>
            </a:xfrm>
            <a:custGeom>
              <a:avLst/>
              <a:gdLst/>
              <a:ahLst/>
              <a:cxnLst/>
              <a:rect l="l" t="t" r="r" b="b"/>
              <a:pathLst>
                <a:path w="17418" h="19211" extrusionOk="0">
                  <a:moveTo>
                    <a:pt x="700" y="0"/>
                  </a:moveTo>
                  <a:cubicBezTo>
                    <a:pt x="457" y="244"/>
                    <a:pt x="214" y="487"/>
                    <a:pt x="1" y="730"/>
                  </a:cubicBezTo>
                  <a:cubicBezTo>
                    <a:pt x="2038" y="4104"/>
                    <a:pt x="4348" y="7265"/>
                    <a:pt x="6962" y="10244"/>
                  </a:cubicBezTo>
                  <a:cubicBezTo>
                    <a:pt x="9424" y="13071"/>
                    <a:pt x="13436" y="18207"/>
                    <a:pt x="17418" y="19210"/>
                  </a:cubicBezTo>
                  <a:cubicBezTo>
                    <a:pt x="17418" y="18967"/>
                    <a:pt x="17387" y="18755"/>
                    <a:pt x="17387" y="18511"/>
                  </a:cubicBezTo>
                  <a:cubicBezTo>
                    <a:pt x="13679" y="17113"/>
                    <a:pt x="10062" y="12341"/>
                    <a:pt x="7600" y="9605"/>
                  </a:cubicBezTo>
                  <a:cubicBezTo>
                    <a:pt x="4955" y="6627"/>
                    <a:pt x="2706" y="3405"/>
                    <a:pt x="70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3" name="Google Shape;253;p40"/>
            <p:cNvSpPr/>
            <p:nvPr/>
          </p:nvSpPr>
          <p:spPr>
            <a:xfrm>
              <a:off x="5909001" y="6734649"/>
              <a:ext cx="19256" cy="20865"/>
            </a:xfrm>
            <a:custGeom>
              <a:avLst/>
              <a:gdLst/>
              <a:ahLst/>
              <a:cxnLst/>
              <a:rect l="l" t="t" r="r" b="b"/>
              <a:pathLst>
                <a:path w="730" h="791" extrusionOk="0">
                  <a:moveTo>
                    <a:pt x="0" y="0"/>
                  </a:moveTo>
                  <a:cubicBezTo>
                    <a:pt x="0" y="244"/>
                    <a:pt x="31" y="487"/>
                    <a:pt x="31" y="699"/>
                  </a:cubicBezTo>
                  <a:cubicBezTo>
                    <a:pt x="152" y="730"/>
                    <a:pt x="304" y="760"/>
                    <a:pt x="426" y="791"/>
                  </a:cubicBezTo>
                  <a:cubicBezTo>
                    <a:pt x="395" y="669"/>
                    <a:pt x="426" y="517"/>
                    <a:pt x="547" y="456"/>
                  </a:cubicBezTo>
                  <a:cubicBezTo>
                    <a:pt x="608" y="426"/>
                    <a:pt x="669" y="365"/>
                    <a:pt x="730" y="335"/>
                  </a:cubicBezTo>
                  <a:cubicBezTo>
                    <a:pt x="699" y="304"/>
                    <a:pt x="669" y="274"/>
                    <a:pt x="578" y="244"/>
                  </a:cubicBezTo>
                  <a:cubicBezTo>
                    <a:pt x="395" y="183"/>
                    <a:pt x="183" y="92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4" name="Google Shape;254;p40"/>
            <p:cNvSpPr/>
            <p:nvPr/>
          </p:nvSpPr>
          <p:spPr>
            <a:xfrm>
              <a:off x="5302055" y="6623204"/>
              <a:ext cx="628602" cy="504338"/>
            </a:xfrm>
            <a:custGeom>
              <a:avLst/>
              <a:gdLst/>
              <a:ahLst/>
              <a:cxnLst/>
              <a:rect l="l" t="t" r="r" b="b"/>
              <a:pathLst>
                <a:path w="23831" h="19120" extrusionOk="0">
                  <a:moveTo>
                    <a:pt x="183" y="0"/>
                  </a:moveTo>
                  <a:cubicBezTo>
                    <a:pt x="92" y="517"/>
                    <a:pt x="62" y="1064"/>
                    <a:pt x="1" y="1611"/>
                  </a:cubicBezTo>
                  <a:cubicBezTo>
                    <a:pt x="6445" y="9301"/>
                    <a:pt x="13952" y="17235"/>
                    <a:pt x="23649" y="19119"/>
                  </a:cubicBezTo>
                  <a:cubicBezTo>
                    <a:pt x="23709" y="19119"/>
                    <a:pt x="23770" y="19089"/>
                    <a:pt x="23831" y="19058"/>
                  </a:cubicBezTo>
                  <a:cubicBezTo>
                    <a:pt x="23831" y="18846"/>
                    <a:pt x="23801" y="18663"/>
                    <a:pt x="23801" y="18450"/>
                  </a:cubicBezTo>
                  <a:cubicBezTo>
                    <a:pt x="13527" y="16262"/>
                    <a:pt x="6931" y="7599"/>
                    <a:pt x="18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5" name="Google Shape;255;p40"/>
            <p:cNvSpPr/>
            <p:nvPr/>
          </p:nvSpPr>
          <p:spPr>
            <a:xfrm>
              <a:off x="5929840" y="7109869"/>
              <a:ext cx="10445" cy="16064"/>
            </a:xfrm>
            <a:custGeom>
              <a:avLst/>
              <a:gdLst/>
              <a:ahLst/>
              <a:cxnLst/>
              <a:rect l="l" t="t" r="r" b="b"/>
              <a:pathLst>
                <a:path w="396" h="609" extrusionOk="0">
                  <a:moveTo>
                    <a:pt x="1" y="0"/>
                  </a:moveTo>
                  <a:cubicBezTo>
                    <a:pt x="1" y="213"/>
                    <a:pt x="31" y="396"/>
                    <a:pt x="31" y="608"/>
                  </a:cubicBezTo>
                  <a:cubicBezTo>
                    <a:pt x="305" y="517"/>
                    <a:pt x="396" y="61"/>
                    <a:pt x="3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6" name="Google Shape;256;p40"/>
            <p:cNvSpPr/>
            <p:nvPr/>
          </p:nvSpPr>
          <p:spPr>
            <a:xfrm>
              <a:off x="5313292" y="7041710"/>
              <a:ext cx="642239" cy="460235"/>
            </a:xfrm>
            <a:custGeom>
              <a:avLst/>
              <a:gdLst/>
              <a:ahLst/>
              <a:cxnLst/>
              <a:rect l="l" t="t" r="r" b="b"/>
              <a:pathLst>
                <a:path w="24348" h="17448" extrusionOk="0">
                  <a:moveTo>
                    <a:pt x="0" y="1"/>
                  </a:moveTo>
                  <a:cubicBezTo>
                    <a:pt x="61" y="670"/>
                    <a:pt x="122" y="1369"/>
                    <a:pt x="213" y="2068"/>
                  </a:cubicBezTo>
                  <a:cubicBezTo>
                    <a:pt x="6627" y="9606"/>
                    <a:pt x="14803" y="17418"/>
                    <a:pt x="24226" y="17448"/>
                  </a:cubicBezTo>
                  <a:cubicBezTo>
                    <a:pt x="24256" y="17418"/>
                    <a:pt x="24256" y="17387"/>
                    <a:pt x="24286" y="17387"/>
                  </a:cubicBezTo>
                  <a:cubicBezTo>
                    <a:pt x="24286" y="17357"/>
                    <a:pt x="24317" y="17357"/>
                    <a:pt x="24347" y="17357"/>
                  </a:cubicBezTo>
                  <a:cubicBezTo>
                    <a:pt x="24317" y="17174"/>
                    <a:pt x="24317" y="16992"/>
                    <a:pt x="24317" y="16810"/>
                  </a:cubicBezTo>
                  <a:cubicBezTo>
                    <a:pt x="14286" y="15776"/>
                    <a:pt x="6444" y="7782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7" name="Google Shape;257;p40"/>
            <p:cNvSpPr/>
            <p:nvPr/>
          </p:nvSpPr>
          <p:spPr>
            <a:xfrm>
              <a:off x="5953896" y="7485089"/>
              <a:ext cx="16064" cy="14455"/>
            </a:xfrm>
            <a:custGeom>
              <a:avLst/>
              <a:gdLst/>
              <a:ahLst/>
              <a:cxnLst/>
              <a:rect l="l" t="t" r="r" b="b"/>
              <a:pathLst>
                <a:path w="609" h="548" extrusionOk="0">
                  <a:moveTo>
                    <a:pt x="0" y="1"/>
                  </a:moveTo>
                  <a:lnTo>
                    <a:pt x="0" y="1"/>
                  </a:lnTo>
                  <a:cubicBezTo>
                    <a:pt x="31" y="183"/>
                    <a:pt x="31" y="365"/>
                    <a:pt x="61" y="548"/>
                  </a:cubicBezTo>
                  <a:cubicBezTo>
                    <a:pt x="244" y="457"/>
                    <a:pt x="426" y="365"/>
                    <a:pt x="608" y="274"/>
                  </a:cubicBezTo>
                  <a:cubicBezTo>
                    <a:pt x="578" y="183"/>
                    <a:pt x="487" y="61"/>
                    <a:pt x="335" y="61"/>
                  </a:cubicBezTo>
                  <a:cubicBezTo>
                    <a:pt x="244" y="61"/>
                    <a:pt x="122" y="31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8" name="Google Shape;258;p40"/>
            <p:cNvSpPr/>
            <p:nvPr/>
          </p:nvSpPr>
          <p:spPr>
            <a:xfrm>
              <a:off x="5464831" y="7570077"/>
              <a:ext cx="508321" cy="228904"/>
            </a:xfrm>
            <a:custGeom>
              <a:avLst/>
              <a:gdLst/>
              <a:ahLst/>
              <a:cxnLst/>
              <a:rect l="l" t="t" r="r" b="b"/>
              <a:pathLst>
                <a:path w="19271" h="8678" extrusionOk="0">
                  <a:moveTo>
                    <a:pt x="0" y="1"/>
                  </a:moveTo>
                  <a:lnTo>
                    <a:pt x="0" y="1"/>
                  </a:lnTo>
                  <a:cubicBezTo>
                    <a:pt x="638" y="943"/>
                    <a:pt x="1307" y="1824"/>
                    <a:pt x="1976" y="2645"/>
                  </a:cubicBezTo>
                  <a:cubicBezTo>
                    <a:pt x="5699" y="5569"/>
                    <a:pt x="11046" y="8677"/>
                    <a:pt x="16022" y="8677"/>
                  </a:cubicBezTo>
                  <a:cubicBezTo>
                    <a:pt x="17099" y="8677"/>
                    <a:pt x="18158" y="8532"/>
                    <a:pt x="19180" y="8207"/>
                  </a:cubicBezTo>
                  <a:cubicBezTo>
                    <a:pt x="19241" y="8177"/>
                    <a:pt x="19241" y="8147"/>
                    <a:pt x="19271" y="8116"/>
                  </a:cubicBezTo>
                  <a:cubicBezTo>
                    <a:pt x="19271" y="7964"/>
                    <a:pt x="19271" y="7782"/>
                    <a:pt x="19241" y="7599"/>
                  </a:cubicBezTo>
                  <a:cubicBezTo>
                    <a:pt x="19198" y="7578"/>
                    <a:pt x="19155" y="7556"/>
                    <a:pt x="19090" y="7556"/>
                  </a:cubicBezTo>
                  <a:cubicBezTo>
                    <a:pt x="19063" y="7556"/>
                    <a:pt x="19033" y="7560"/>
                    <a:pt x="18997" y="7569"/>
                  </a:cubicBezTo>
                  <a:cubicBezTo>
                    <a:pt x="18043" y="7756"/>
                    <a:pt x="17094" y="7845"/>
                    <a:pt x="16152" y="7845"/>
                  </a:cubicBezTo>
                  <a:cubicBezTo>
                    <a:pt x="10367" y="7845"/>
                    <a:pt x="4835" y="4496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9" name="Google Shape;259;p40"/>
            <p:cNvSpPr/>
            <p:nvPr/>
          </p:nvSpPr>
          <p:spPr>
            <a:xfrm>
              <a:off x="5972334" y="7770520"/>
              <a:ext cx="5645" cy="13664"/>
            </a:xfrm>
            <a:custGeom>
              <a:avLst/>
              <a:gdLst/>
              <a:ahLst/>
              <a:cxnLst/>
              <a:rect l="l" t="t" r="r" b="b"/>
              <a:pathLst>
                <a:path w="214" h="518" extrusionOk="0">
                  <a:moveTo>
                    <a:pt x="1" y="0"/>
                  </a:moveTo>
                  <a:cubicBezTo>
                    <a:pt x="31" y="183"/>
                    <a:pt x="31" y="365"/>
                    <a:pt x="31" y="517"/>
                  </a:cubicBezTo>
                  <a:cubicBezTo>
                    <a:pt x="213" y="396"/>
                    <a:pt x="213" y="122"/>
                    <a:pt x="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0" name="Google Shape;260;p40"/>
            <p:cNvSpPr/>
            <p:nvPr/>
          </p:nvSpPr>
          <p:spPr>
            <a:xfrm>
              <a:off x="5650819" y="6125303"/>
              <a:ext cx="244572" cy="347181"/>
            </a:xfrm>
            <a:custGeom>
              <a:avLst/>
              <a:gdLst/>
              <a:ahLst/>
              <a:cxnLst/>
              <a:rect l="l" t="t" r="r" b="b"/>
              <a:pathLst>
                <a:path w="9272" h="13162" extrusionOk="0">
                  <a:moveTo>
                    <a:pt x="1034" y="1"/>
                  </a:moveTo>
                  <a:cubicBezTo>
                    <a:pt x="670" y="92"/>
                    <a:pt x="335" y="213"/>
                    <a:pt x="1" y="335"/>
                  </a:cubicBezTo>
                  <a:cubicBezTo>
                    <a:pt x="2311" y="5107"/>
                    <a:pt x="5351" y="9484"/>
                    <a:pt x="9272" y="13162"/>
                  </a:cubicBezTo>
                  <a:lnTo>
                    <a:pt x="9211" y="12159"/>
                  </a:lnTo>
                  <a:cubicBezTo>
                    <a:pt x="5746" y="8451"/>
                    <a:pt x="3101" y="4378"/>
                    <a:pt x="1034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1" name="Google Shape;261;p40"/>
            <p:cNvSpPr/>
            <p:nvPr/>
          </p:nvSpPr>
          <p:spPr>
            <a:xfrm>
              <a:off x="5893755" y="6445209"/>
              <a:ext cx="22447" cy="33631"/>
            </a:xfrm>
            <a:custGeom>
              <a:avLst/>
              <a:gdLst/>
              <a:ahLst/>
              <a:cxnLst/>
              <a:rect l="l" t="t" r="r" b="b"/>
              <a:pathLst>
                <a:path w="851" h="1275" extrusionOk="0">
                  <a:moveTo>
                    <a:pt x="1" y="1"/>
                  </a:moveTo>
                  <a:cubicBezTo>
                    <a:pt x="1" y="365"/>
                    <a:pt x="31" y="669"/>
                    <a:pt x="62" y="1004"/>
                  </a:cubicBezTo>
                  <a:cubicBezTo>
                    <a:pt x="92" y="1064"/>
                    <a:pt x="153" y="1125"/>
                    <a:pt x="214" y="1186"/>
                  </a:cubicBezTo>
                  <a:cubicBezTo>
                    <a:pt x="276" y="1248"/>
                    <a:pt x="346" y="1274"/>
                    <a:pt x="413" y="1274"/>
                  </a:cubicBezTo>
                  <a:cubicBezTo>
                    <a:pt x="644" y="1274"/>
                    <a:pt x="851" y="972"/>
                    <a:pt x="639" y="760"/>
                  </a:cubicBezTo>
                  <a:cubicBezTo>
                    <a:pt x="426" y="517"/>
                    <a:pt x="214" y="244"/>
                    <a:pt x="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2" name="Google Shape;262;p40"/>
            <p:cNvSpPr/>
            <p:nvPr/>
          </p:nvSpPr>
          <p:spPr>
            <a:xfrm>
              <a:off x="5924221" y="6296888"/>
              <a:ext cx="119490" cy="149138"/>
            </a:xfrm>
            <a:custGeom>
              <a:avLst/>
              <a:gdLst/>
              <a:ahLst/>
              <a:cxnLst/>
              <a:rect l="l" t="t" r="r" b="b"/>
              <a:pathLst>
                <a:path w="4530" h="5654" extrusionOk="0">
                  <a:moveTo>
                    <a:pt x="4135" y="0"/>
                  </a:moveTo>
                  <a:cubicBezTo>
                    <a:pt x="2980" y="1642"/>
                    <a:pt x="1460" y="3709"/>
                    <a:pt x="1" y="4712"/>
                  </a:cubicBezTo>
                  <a:cubicBezTo>
                    <a:pt x="31" y="5016"/>
                    <a:pt x="31" y="5350"/>
                    <a:pt x="31" y="5654"/>
                  </a:cubicBezTo>
                  <a:cubicBezTo>
                    <a:pt x="1673" y="5046"/>
                    <a:pt x="3192" y="3313"/>
                    <a:pt x="4530" y="1490"/>
                  </a:cubicBezTo>
                  <a:cubicBezTo>
                    <a:pt x="4378" y="1003"/>
                    <a:pt x="4256" y="487"/>
                    <a:pt x="4135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3" name="Google Shape;263;p40"/>
            <p:cNvSpPr/>
            <p:nvPr/>
          </p:nvSpPr>
          <p:spPr>
            <a:xfrm>
              <a:off x="6032475" y="6136539"/>
              <a:ext cx="132310" cy="199651"/>
            </a:xfrm>
            <a:custGeom>
              <a:avLst/>
              <a:gdLst/>
              <a:ahLst/>
              <a:cxnLst/>
              <a:rect l="l" t="t" r="r" b="b"/>
              <a:pathLst>
                <a:path w="5016" h="7569" extrusionOk="0">
                  <a:moveTo>
                    <a:pt x="4013" y="0"/>
                  </a:moveTo>
                  <a:cubicBezTo>
                    <a:pt x="3101" y="1520"/>
                    <a:pt x="2128" y="3009"/>
                    <a:pt x="1125" y="4468"/>
                  </a:cubicBezTo>
                  <a:cubicBezTo>
                    <a:pt x="821" y="4894"/>
                    <a:pt x="456" y="5471"/>
                    <a:pt x="0" y="6079"/>
                  </a:cubicBezTo>
                  <a:cubicBezTo>
                    <a:pt x="152" y="6566"/>
                    <a:pt x="274" y="7052"/>
                    <a:pt x="426" y="7569"/>
                  </a:cubicBezTo>
                  <a:cubicBezTo>
                    <a:pt x="1429" y="6171"/>
                    <a:pt x="2310" y="4742"/>
                    <a:pt x="3009" y="3739"/>
                  </a:cubicBezTo>
                  <a:cubicBezTo>
                    <a:pt x="3709" y="2736"/>
                    <a:pt x="4377" y="1702"/>
                    <a:pt x="5016" y="669"/>
                  </a:cubicBezTo>
                  <a:cubicBezTo>
                    <a:pt x="4681" y="426"/>
                    <a:pt x="4347" y="213"/>
                    <a:pt x="401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4" name="Google Shape;264;p40"/>
            <p:cNvSpPr/>
            <p:nvPr/>
          </p:nvSpPr>
          <p:spPr>
            <a:xfrm>
              <a:off x="5891909" y="6421153"/>
              <a:ext cx="33157" cy="29807"/>
            </a:xfrm>
            <a:custGeom>
              <a:avLst/>
              <a:gdLst/>
              <a:ahLst/>
              <a:cxnLst/>
              <a:rect l="l" t="t" r="r" b="b"/>
              <a:pathLst>
                <a:path w="1257" h="1130" extrusionOk="0">
                  <a:moveTo>
                    <a:pt x="1226" y="1"/>
                  </a:moveTo>
                  <a:cubicBezTo>
                    <a:pt x="952" y="183"/>
                    <a:pt x="679" y="335"/>
                    <a:pt x="405" y="457"/>
                  </a:cubicBezTo>
                  <a:cubicBezTo>
                    <a:pt x="1" y="601"/>
                    <a:pt x="145" y="1130"/>
                    <a:pt x="526" y="1130"/>
                  </a:cubicBezTo>
                  <a:cubicBezTo>
                    <a:pt x="546" y="1130"/>
                    <a:pt x="566" y="1128"/>
                    <a:pt x="588" y="1125"/>
                  </a:cubicBezTo>
                  <a:cubicBezTo>
                    <a:pt x="831" y="1095"/>
                    <a:pt x="1043" y="1004"/>
                    <a:pt x="1256" y="943"/>
                  </a:cubicBezTo>
                  <a:cubicBezTo>
                    <a:pt x="1256" y="609"/>
                    <a:pt x="1226" y="305"/>
                    <a:pt x="1226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5" name="Google Shape;265;p40"/>
            <p:cNvSpPr/>
            <p:nvPr/>
          </p:nvSpPr>
          <p:spPr>
            <a:xfrm>
              <a:off x="5940259" y="6616795"/>
              <a:ext cx="171612" cy="141937"/>
            </a:xfrm>
            <a:custGeom>
              <a:avLst/>
              <a:gdLst/>
              <a:ahLst/>
              <a:cxnLst/>
              <a:rect l="l" t="t" r="r" b="b"/>
              <a:pathLst>
                <a:path w="6506" h="5381" extrusionOk="0">
                  <a:moveTo>
                    <a:pt x="6232" y="0"/>
                  </a:moveTo>
                  <a:cubicBezTo>
                    <a:pt x="4408" y="1672"/>
                    <a:pt x="2341" y="3222"/>
                    <a:pt x="1" y="4529"/>
                  </a:cubicBezTo>
                  <a:cubicBezTo>
                    <a:pt x="31" y="4803"/>
                    <a:pt x="31" y="5076"/>
                    <a:pt x="62" y="5380"/>
                  </a:cubicBezTo>
                  <a:cubicBezTo>
                    <a:pt x="2402" y="4468"/>
                    <a:pt x="4530" y="3161"/>
                    <a:pt x="6505" y="1550"/>
                  </a:cubicBezTo>
                  <a:cubicBezTo>
                    <a:pt x="6414" y="1003"/>
                    <a:pt x="6323" y="517"/>
                    <a:pt x="6232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6" name="Google Shape;266;p40"/>
            <p:cNvSpPr/>
            <p:nvPr/>
          </p:nvSpPr>
          <p:spPr>
            <a:xfrm>
              <a:off x="6104617" y="6342574"/>
              <a:ext cx="239771" cy="315132"/>
            </a:xfrm>
            <a:custGeom>
              <a:avLst/>
              <a:gdLst/>
              <a:ahLst/>
              <a:cxnLst/>
              <a:rect l="l" t="t" r="r" b="b"/>
              <a:pathLst>
                <a:path w="9090" h="11947" extrusionOk="0">
                  <a:moveTo>
                    <a:pt x="8421" y="1"/>
                  </a:moveTo>
                  <a:cubicBezTo>
                    <a:pt x="5989" y="3861"/>
                    <a:pt x="3314" y="7387"/>
                    <a:pt x="1" y="10396"/>
                  </a:cubicBezTo>
                  <a:cubicBezTo>
                    <a:pt x="92" y="10913"/>
                    <a:pt x="183" y="11430"/>
                    <a:pt x="274" y="11946"/>
                  </a:cubicBezTo>
                  <a:cubicBezTo>
                    <a:pt x="3800" y="9059"/>
                    <a:pt x="6718" y="5259"/>
                    <a:pt x="9089" y="1308"/>
                  </a:cubicBezTo>
                  <a:cubicBezTo>
                    <a:pt x="8876" y="852"/>
                    <a:pt x="8664" y="426"/>
                    <a:pt x="842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7" name="Google Shape;267;p40"/>
            <p:cNvSpPr/>
            <p:nvPr/>
          </p:nvSpPr>
          <p:spPr>
            <a:xfrm>
              <a:off x="5920212" y="6736258"/>
              <a:ext cx="21682" cy="27116"/>
            </a:xfrm>
            <a:custGeom>
              <a:avLst/>
              <a:gdLst/>
              <a:ahLst/>
              <a:cxnLst/>
              <a:rect l="l" t="t" r="r" b="b"/>
              <a:pathLst>
                <a:path w="822" h="1028" extrusionOk="0">
                  <a:moveTo>
                    <a:pt x="761" y="0"/>
                  </a:moveTo>
                  <a:cubicBezTo>
                    <a:pt x="609" y="91"/>
                    <a:pt x="457" y="183"/>
                    <a:pt x="305" y="274"/>
                  </a:cubicBezTo>
                  <a:cubicBezTo>
                    <a:pt x="417" y="441"/>
                    <a:pt x="323" y="737"/>
                    <a:pt x="72" y="737"/>
                  </a:cubicBezTo>
                  <a:cubicBezTo>
                    <a:pt x="49" y="737"/>
                    <a:pt x="26" y="735"/>
                    <a:pt x="1" y="730"/>
                  </a:cubicBezTo>
                  <a:lnTo>
                    <a:pt x="1" y="730"/>
                  </a:lnTo>
                  <a:cubicBezTo>
                    <a:pt x="26" y="879"/>
                    <a:pt x="132" y="1027"/>
                    <a:pt x="285" y="1027"/>
                  </a:cubicBezTo>
                  <a:cubicBezTo>
                    <a:pt x="320" y="1027"/>
                    <a:pt x="357" y="1020"/>
                    <a:pt x="396" y="1003"/>
                  </a:cubicBezTo>
                  <a:cubicBezTo>
                    <a:pt x="548" y="942"/>
                    <a:pt x="670" y="882"/>
                    <a:pt x="822" y="851"/>
                  </a:cubicBezTo>
                  <a:cubicBezTo>
                    <a:pt x="791" y="547"/>
                    <a:pt x="791" y="274"/>
                    <a:pt x="76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8" name="Google Shape;268;p40"/>
            <p:cNvSpPr/>
            <p:nvPr/>
          </p:nvSpPr>
          <p:spPr>
            <a:xfrm>
              <a:off x="5919421" y="6743459"/>
              <a:ext cx="11791" cy="12239"/>
            </a:xfrm>
            <a:custGeom>
              <a:avLst/>
              <a:gdLst/>
              <a:ahLst/>
              <a:cxnLst/>
              <a:rect l="l" t="t" r="r" b="b"/>
              <a:pathLst>
                <a:path w="447" h="464" extrusionOk="0">
                  <a:moveTo>
                    <a:pt x="335" y="1"/>
                  </a:moveTo>
                  <a:lnTo>
                    <a:pt x="335" y="1"/>
                  </a:lnTo>
                  <a:cubicBezTo>
                    <a:pt x="274" y="31"/>
                    <a:pt x="213" y="92"/>
                    <a:pt x="152" y="92"/>
                  </a:cubicBezTo>
                  <a:cubicBezTo>
                    <a:pt x="31" y="183"/>
                    <a:pt x="0" y="335"/>
                    <a:pt x="31" y="457"/>
                  </a:cubicBezTo>
                  <a:cubicBezTo>
                    <a:pt x="56" y="462"/>
                    <a:pt x="79" y="464"/>
                    <a:pt x="102" y="464"/>
                  </a:cubicBezTo>
                  <a:cubicBezTo>
                    <a:pt x="353" y="464"/>
                    <a:pt x="447" y="168"/>
                    <a:pt x="33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9" name="Google Shape;269;p40"/>
            <p:cNvSpPr/>
            <p:nvPr/>
          </p:nvSpPr>
          <p:spPr>
            <a:xfrm>
              <a:off x="5927439" y="7096232"/>
              <a:ext cx="2427" cy="10445"/>
            </a:xfrm>
            <a:custGeom>
              <a:avLst/>
              <a:gdLst/>
              <a:ahLst/>
              <a:cxnLst/>
              <a:rect l="l" t="t" r="r" b="b"/>
              <a:pathLst>
                <a:path w="92" h="396" extrusionOk="0">
                  <a:moveTo>
                    <a:pt x="61" y="1"/>
                  </a:moveTo>
                  <a:cubicBezTo>
                    <a:pt x="0" y="122"/>
                    <a:pt x="31" y="274"/>
                    <a:pt x="92" y="396"/>
                  </a:cubicBezTo>
                  <a:cubicBezTo>
                    <a:pt x="92" y="274"/>
                    <a:pt x="61" y="122"/>
                    <a:pt x="6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0" name="Google Shape;270;p40"/>
            <p:cNvSpPr/>
            <p:nvPr/>
          </p:nvSpPr>
          <p:spPr>
            <a:xfrm>
              <a:off x="5959514" y="6978377"/>
              <a:ext cx="184431" cy="126718"/>
            </a:xfrm>
            <a:custGeom>
              <a:avLst/>
              <a:gdLst/>
              <a:ahLst/>
              <a:cxnLst/>
              <a:rect l="l" t="t" r="r" b="b"/>
              <a:pathLst>
                <a:path w="6992" h="4804" extrusionOk="0">
                  <a:moveTo>
                    <a:pt x="6930" y="1"/>
                  </a:moveTo>
                  <a:cubicBezTo>
                    <a:pt x="4742" y="1399"/>
                    <a:pt x="2432" y="2645"/>
                    <a:pt x="0" y="3770"/>
                  </a:cubicBezTo>
                  <a:cubicBezTo>
                    <a:pt x="0" y="4134"/>
                    <a:pt x="31" y="4469"/>
                    <a:pt x="61" y="4803"/>
                  </a:cubicBezTo>
                  <a:cubicBezTo>
                    <a:pt x="2462" y="3800"/>
                    <a:pt x="4772" y="2615"/>
                    <a:pt x="6991" y="1308"/>
                  </a:cubicBezTo>
                  <a:cubicBezTo>
                    <a:pt x="6961" y="882"/>
                    <a:pt x="6961" y="426"/>
                    <a:pt x="693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1" name="Google Shape;271;p40"/>
            <p:cNvSpPr/>
            <p:nvPr/>
          </p:nvSpPr>
          <p:spPr>
            <a:xfrm>
              <a:off x="6142310" y="6716211"/>
              <a:ext cx="315106" cy="296668"/>
            </a:xfrm>
            <a:custGeom>
              <a:avLst/>
              <a:gdLst/>
              <a:ahLst/>
              <a:cxnLst/>
              <a:rect l="l" t="t" r="r" b="b"/>
              <a:pathLst>
                <a:path w="11946" h="11247" extrusionOk="0">
                  <a:moveTo>
                    <a:pt x="11672" y="0"/>
                  </a:moveTo>
                  <a:cubicBezTo>
                    <a:pt x="8299" y="3830"/>
                    <a:pt x="4377" y="7143"/>
                    <a:pt x="0" y="9940"/>
                  </a:cubicBezTo>
                  <a:cubicBezTo>
                    <a:pt x="31" y="10365"/>
                    <a:pt x="61" y="10821"/>
                    <a:pt x="61" y="11247"/>
                  </a:cubicBezTo>
                  <a:cubicBezTo>
                    <a:pt x="4469" y="8633"/>
                    <a:pt x="8481" y="5411"/>
                    <a:pt x="11946" y="1702"/>
                  </a:cubicBezTo>
                  <a:cubicBezTo>
                    <a:pt x="11885" y="1125"/>
                    <a:pt x="11764" y="547"/>
                    <a:pt x="11672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2" name="Google Shape;272;p40"/>
            <p:cNvSpPr/>
            <p:nvPr/>
          </p:nvSpPr>
          <p:spPr>
            <a:xfrm>
              <a:off x="5929048" y="7077794"/>
              <a:ext cx="32075" cy="36032"/>
            </a:xfrm>
            <a:custGeom>
              <a:avLst/>
              <a:gdLst/>
              <a:ahLst/>
              <a:cxnLst/>
              <a:rect l="l" t="t" r="r" b="b"/>
              <a:pathLst>
                <a:path w="1216" h="1366" extrusionOk="0">
                  <a:moveTo>
                    <a:pt x="1155" y="1"/>
                  </a:moveTo>
                  <a:cubicBezTo>
                    <a:pt x="821" y="153"/>
                    <a:pt x="517" y="335"/>
                    <a:pt x="183" y="487"/>
                  </a:cubicBezTo>
                  <a:cubicBezTo>
                    <a:pt x="91" y="548"/>
                    <a:pt x="31" y="609"/>
                    <a:pt x="0" y="700"/>
                  </a:cubicBezTo>
                  <a:cubicBezTo>
                    <a:pt x="0" y="821"/>
                    <a:pt x="31" y="973"/>
                    <a:pt x="31" y="1095"/>
                  </a:cubicBezTo>
                  <a:cubicBezTo>
                    <a:pt x="103" y="1240"/>
                    <a:pt x="233" y="1365"/>
                    <a:pt x="390" y="1365"/>
                  </a:cubicBezTo>
                  <a:cubicBezTo>
                    <a:pt x="431" y="1365"/>
                    <a:pt x="473" y="1357"/>
                    <a:pt x="517" y="1338"/>
                  </a:cubicBezTo>
                  <a:cubicBezTo>
                    <a:pt x="760" y="1247"/>
                    <a:pt x="973" y="1125"/>
                    <a:pt x="1216" y="1034"/>
                  </a:cubicBezTo>
                  <a:cubicBezTo>
                    <a:pt x="1186" y="700"/>
                    <a:pt x="1155" y="365"/>
                    <a:pt x="115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3" name="Google Shape;273;p40"/>
            <p:cNvSpPr/>
            <p:nvPr/>
          </p:nvSpPr>
          <p:spPr>
            <a:xfrm>
              <a:off x="5949095" y="7501918"/>
              <a:ext cx="7227" cy="10445"/>
            </a:xfrm>
            <a:custGeom>
              <a:avLst/>
              <a:gdLst/>
              <a:ahLst/>
              <a:cxnLst/>
              <a:rect l="l" t="t" r="r" b="b"/>
              <a:pathLst>
                <a:path w="274" h="396" extrusionOk="0">
                  <a:moveTo>
                    <a:pt x="122" y="1"/>
                  </a:moveTo>
                  <a:cubicBezTo>
                    <a:pt x="0" y="123"/>
                    <a:pt x="91" y="335"/>
                    <a:pt x="274" y="396"/>
                  </a:cubicBezTo>
                  <a:cubicBezTo>
                    <a:pt x="243" y="274"/>
                    <a:pt x="243" y="123"/>
                    <a:pt x="243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4" name="Google Shape;274;p40"/>
            <p:cNvSpPr/>
            <p:nvPr/>
          </p:nvSpPr>
          <p:spPr>
            <a:xfrm>
              <a:off x="5983571" y="7408937"/>
              <a:ext cx="143520" cy="96225"/>
            </a:xfrm>
            <a:custGeom>
              <a:avLst/>
              <a:gdLst/>
              <a:ahLst/>
              <a:cxnLst/>
              <a:rect l="l" t="t" r="r" b="b"/>
              <a:pathLst>
                <a:path w="5441" h="3648" extrusionOk="0">
                  <a:moveTo>
                    <a:pt x="5441" y="0"/>
                  </a:moveTo>
                  <a:lnTo>
                    <a:pt x="5441" y="0"/>
                  </a:lnTo>
                  <a:cubicBezTo>
                    <a:pt x="3708" y="1064"/>
                    <a:pt x="1885" y="2006"/>
                    <a:pt x="0" y="2918"/>
                  </a:cubicBezTo>
                  <a:cubicBezTo>
                    <a:pt x="31" y="3161"/>
                    <a:pt x="31" y="3404"/>
                    <a:pt x="31" y="3648"/>
                  </a:cubicBezTo>
                  <a:cubicBezTo>
                    <a:pt x="1885" y="3100"/>
                    <a:pt x="3617" y="2371"/>
                    <a:pt x="5289" y="1429"/>
                  </a:cubicBezTo>
                  <a:cubicBezTo>
                    <a:pt x="5350" y="942"/>
                    <a:pt x="5380" y="486"/>
                    <a:pt x="544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5" name="Google Shape;275;p40"/>
            <p:cNvSpPr/>
            <p:nvPr/>
          </p:nvSpPr>
          <p:spPr>
            <a:xfrm>
              <a:off x="6123055" y="7032108"/>
              <a:ext cx="359235" cy="414522"/>
            </a:xfrm>
            <a:custGeom>
              <a:avLst/>
              <a:gdLst/>
              <a:ahLst/>
              <a:cxnLst/>
              <a:rect l="l" t="t" r="r" b="b"/>
              <a:pathLst>
                <a:path w="13619" h="15715" extrusionOk="0">
                  <a:moveTo>
                    <a:pt x="13618" y="0"/>
                  </a:moveTo>
                  <a:cubicBezTo>
                    <a:pt x="11004" y="3526"/>
                    <a:pt x="8512" y="7052"/>
                    <a:pt x="5411" y="10152"/>
                  </a:cubicBezTo>
                  <a:cubicBezTo>
                    <a:pt x="3770" y="11794"/>
                    <a:pt x="2007" y="13131"/>
                    <a:pt x="153" y="14286"/>
                  </a:cubicBezTo>
                  <a:cubicBezTo>
                    <a:pt x="92" y="14772"/>
                    <a:pt x="62" y="15228"/>
                    <a:pt x="1" y="15715"/>
                  </a:cubicBezTo>
                  <a:cubicBezTo>
                    <a:pt x="5594" y="12523"/>
                    <a:pt x="10244" y="7356"/>
                    <a:pt x="13618" y="1976"/>
                  </a:cubicBezTo>
                  <a:cubicBezTo>
                    <a:pt x="13618" y="1307"/>
                    <a:pt x="13618" y="669"/>
                    <a:pt x="13618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6" name="Google Shape;276;p40"/>
            <p:cNvSpPr/>
            <p:nvPr/>
          </p:nvSpPr>
          <p:spPr>
            <a:xfrm>
              <a:off x="5955505" y="7485907"/>
              <a:ext cx="29675" cy="26826"/>
            </a:xfrm>
            <a:custGeom>
              <a:avLst/>
              <a:gdLst/>
              <a:ahLst/>
              <a:cxnLst/>
              <a:rect l="l" t="t" r="r" b="b"/>
              <a:pathLst>
                <a:path w="1125" h="1017" extrusionOk="0">
                  <a:moveTo>
                    <a:pt x="1064" y="0"/>
                  </a:moveTo>
                  <a:cubicBezTo>
                    <a:pt x="882" y="91"/>
                    <a:pt x="730" y="152"/>
                    <a:pt x="547" y="243"/>
                  </a:cubicBezTo>
                  <a:cubicBezTo>
                    <a:pt x="578" y="426"/>
                    <a:pt x="517" y="608"/>
                    <a:pt x="274" y="608"/>
                  </a:cubicBezTo>
                  <a:cubicBezTo>
                    <a:pt x="243" y="618"/>
                    <a:pt x="213" y="621"/>
                    <a:pt x="183" y="621"/>
                  </a:cubicBezTo>
                  <a:cubicBezTo>
                    <a:pt x="122" y="621"/>
                    <a:pt x="61" y="608"/>
                    <a:pt x="0" y="608"/>
                  </a:cubicBezTo>
                  <a:cubicBezTo>
                    <a:pt x="0" y="730"/>
                    <a:pt x="0" y="851"/>
                    <a:pt x="31" y="1003"/>
                  </a:cubicBezTo>
                  <a:cubicBezTo>
                    <a:pt x="51" y="1003"/>
                    <a:pt x="71" y="1017"/>
                    <a:pt x="91" y="1017"/>
                  </a:cubicBezTo>
                  <a:cubicBezTo>
                    <a:pt x="102" y="1017"/>
                    <a:pt x="112" y="1013"/>
                    <a:pt x="122" y="1003"/>
                  </a:cubicBezTo>
                  <a:cubicBezTo>
                    <a:pt x="456" y="942"/>
                    <a:pt x="791" y="821"/>
                    <a:pt x="1125" y="730"/>
                  </a:cubicBezTo>
                  <a:cubicBezTo>
                    <a:pt x="1095" y="486"/>
                    <a:pt x="1095" y="243"/>
                    <a:pt x="1064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7" name="Google Shape;277;p40"/>
            <p:cNvSpPr/>
            <p:nvPr/>
          </p:nvSpPr>
          <p:spPr>
            <a:xfrm>
              <a:off x="5952287" y="7499518"/>
              <a:ext cx="3244" cy="2427"/>
            </a:xfrm>
            <a:custGeom>
              <a:avLst/>
              <a:gdLst/>
              <a:ahLst/>
              <a:cxnLst/>
              <a:rect l="l" t="t" r="r" b="b"/>
              <a:pathLst>
                <a:path w="123" h="92" extrusionOk="0">
                  <a:moveTo>
                    <a:pt x="122" y="1"/>
                  </a:moveTo>
                  <a:cubicBezTo>
                    <a:pt x="92" y="1"/>
                    <a:pt x="61" y="31"/>
                    <a:pt x="61" y="31"/>
                  </a:cubicBezTo>
                  <a:cubicBezTo>
                    <a:pt x="31" y="31"/>
                    <a:pt x="1" y="62"/>
                    <a:pt x="1" y="92"/>
                  </a:cubicBezTo>
                  <a:lnTo>
                    <a:pt x="122" y="92"/>
                  </a:lnTo>
                  <a:cubicBezTo>
                    <a:pt x="122" y="62"/>
                    <a:pt x="122" y="31"/>
                    <a:pt x="12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8" name="Google Shape;278;p40"/>
            <p:cNvSpPr/>
            <p:nvPr/>
          </p:nvSpPr>
          <p:spPr>
            <a:xfrm>
              <a:off x="5954687" y="7492317"/>
              <a:ext cx="16064" cy="9997"/>
            </a:xfrm>
            <a:custGeom>
              <a:avLst/>
              <a:gdLst/>
              <a:ahLst/>
              <a:cxnLst/>
              <a:rect l="l" t="t" r="r" b="b"/>
              <a:pathLst>
                <a:path w="609" h="379" extrusionOk="0">
                  <a:moveTo>
                    <a:pt x="578" y="0"/>
                  </a:moveTo>
                  <a:cubicBezTo>
                    <a:pt x="396" y="91"/>
                    <a:pt x="214" y="183"/>
                    <a:pt x="1" y="274"/>
                  </a:cubicBezTo>
                  <a:cubicBezTo>
                    <a:pt x="31" y="304"/>
                    <a:pt x="31" y="335"/>
                    <a:pt x="31" y="365"/>
                  </a:cubicBezTo>
                  <a:cubicBezTo>
                    <a:pt x="92" y="365"/>
                    <a:pt x="153" y="378"/>
                    <a:pt x="214" y="378"/>
                  </a:cubicBezTo>
                  <a:cubicBezTo>
                    <a:pt x="244" y="378"/>
                    <a:pt x="274" y="375"/>
                    <a:pt x="305" y="365"/>
                  </a:cubicBezTo>
                  <a:cubicBezTo>
                    <a:pt x="548" y="365"/>
                    <a:pt x="609" y="183"/>
                    <a:pt x="578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9" name="Google Shape;279;p40"/>
            <p:cNvSpPr/>
            <p:nvPr/>
          </p:nvSpPr>
          <p:spPr>
            <a:xfrm>
              <a:off x="5998790" y="7727235"/>
              <a:ext cx="72987" cy="39302"/>
            </a:xfrm>
            <a:custGeom>
              <a:avLst/>
              <a:gdLst/>
              <a:ahLst/>
              <a:cxnLst/>
              <a:rect l="l" t="t" r="r" b="b"/>
              <a:pathLst>
                <a:path w="2767" h="1490" extrusionOk="0">
                  <a:moveTo>
                    <a:pt x="2767" y="0"/>
                  </a:moveTo>
                  <a:lnTo>
                    <a:pt x="2767" y="0"/>
                  </a:lnTo>
                  <a:cubicBezTo>
                    <a:pt x="1794" y="152"/>
                    <a:pt x="821" y="274"/>
                    <a:pt x="1" y="760"/>
                  </a:cubicBezTo>
                  <a:cubicBezTo>
                    <a:pt x="1" y="1003"/>
                    <a:pt x="31" y="1246"/>
                    <a:pt x="31" y="1489"/>
                  </a:cubicBezTo>
                  <a:cubicBezTo>
                    <a:pt x="882" y="1429"/>
                    <a:pt x="1703" y="1307"/>
                    <a:pt x="2463" y="1155"/>
                  </a:cubicBezTo>
                  <a:cubicBezTo>
                    <a:pt x="2584" y="760"/>
                    <a:pt x="2675" y="395"/>
                    <a:pt x="2767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0" name="Google Shape;280;p40"/>
            <p:cNvSpPr/>
            <p:nvPr/>
          </p:nvSpPr>
          <p:spPr>
            <a:xfrm>
              <a:off x="6063732" y="7436977"/>
              <a:ext cx="389675" cy="320750"/>
            </a:xfrm>
            <a:custGeom>
              <a:avLst/>
              <a:gdLst/>
              <a:ahLst/>
              <a:cxnLst/>
              <a:rect l="l" t="t" r="r" b="b"/>
              <a:pathLst>
                <a:path w="14773" h="12160" extrusionOk="0">
                  <a:moveTo>
                    <a:pt x="14773" y="1"/>
                  </a:moveTo>
                  <a:lnTo>
                    <a:pt x="14773" y="1"/>
                  </a:lnTo>
                  <a:cubicBezTo>
                    <a:pt x="13588" y="1277"/>
                    <a:pt x="12372" y="2524"/>
                    <a:pt x="11186" y="3800"/>
                  </a:cubicBezTo>
                  <a:cubicBezTo>
                    <a:pt x="8451" y="6779"/>
                    <a:pt x="5381" y="9454"/>
                    <a:pt x="1490" y="10731"/>
                  </a:cubicBezTo>
                  <a:cubicBezTo>
                    <a:pt x="1095" y="10852"/>
                    <a:pt x="700" y="10943"/>
                    <a:pt x="305" y="11004"/>
                  </a:cubicBezTo>
                  <a:cubicBezTo>
                    <a:pt x="213" y="11399"/>
                    <a:pt x="122" y="11794"/>
                    <a:pt x="1" y="12159"/>
                  </a:cubicBezTo>
                  <a:cubicBezTo>
                    <a:pt x="3557" y="11490"/>
                    <a:pt x="6505" y="9910"/>
                    <a:pt x="9484" y="7448"/>
                  </a:cubicBezTo>
                  <a:cubicBezTo>
                    <a:pt x="10974" y="6202"/>
                    <a:pt x="12463" y="4834"/>
                    <a:pt x="13952" y="3436"/>
                  </a:cubicBezTo>
                  <a:cubicBezTo>
                    <a:pt x="14256" y="2402"/>
                    <a:pt x="14530" y="1247"/>
                    <a:pt x="14773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1" name="Google Shape;281;p40"/>
            <p:cNvSpPr/>
            <p:nvPr/>
          </p:nvSpPr>
          <p:spPr>
            <a:xfrm>
              <a:off x="5982938" y="7747255"/>
              <a:ext cx="16671" cy="20126"/>
            </a:xfrm>
            <a:custGeom>
              <a:avLst/>
              <a:gdLst/>
              <a:ahLst/>
              <a:cxnLst/>
              <a:rect l="l" t="t" r="r" b="b"/>
              <a:pathLst>
                <a:path w="632" h="763" extrusionOk="0">
                  <a:moveTo>
                    <a:pt x="602" y="1"/>
                  </a:moveTo>
                  <a:cubicBezTo>
                    <a:pt x="450" y="92"/>
                    <a:pt x="298" y="183"/>
                    <a:pt x="146" y="335"/>
                  </a:cubicBezTo>
                  <a:cubicBezTo>
                    <a:pt x="0" y="452"/>
                    <a:pt x="105" y="763"/>
                    <a:pt x="301" y="763"/>
                  </a:cubicBezTo>
                  <a:cubicBezTo>
                    <a:pt x="310" y="763"/>
                    <a:pt x="319" y="762"/>
                    <a:pt x="328" y="761"/>
                  </a:cubicBezTo>
                  <a:cubicBezTo>
                    <a:pt x="450" y="761"/>
                    <a:pt x="541" y="730"/>
                    <a:pt x="632" y="730"/>
                  </a:cubicBezTo>
                  <a:cubicBezTo>
                    <a:pt x="632" y="487"/>
                    <a:pt x="602" y="244"/>
                    <a:pt x="60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2" name="Google Shape;282;p40"/>
            <p:cNvSpPr/>
            <p:nvPr/>
          </p:nvSpPr>
          <p:spPr>
            <a:xfrm>
              <a:off x="6713964" y="7863527"/>
              <a:ext cx="232544" cy="337553"/>
            </a:xfrm>
            <a:custGeom>
              <a:avLst/>
              <a:gdLst/>
              <a:ahLst/>
              <a:cxnLst/>
              <a:rect l="l" t="t" r="r" b="b"/>
              <a:pathLst>
                <a:path w="8816" h="12797" extrusionOk="0">
                  <a:moveTo>
                    <a:pt x="8815" y="0"/>
                  </a:moveTo>
                  <a:lnTo>
                    <a:pt x="8815" y="0"/>
                  </a:lnTo>
                  <a:cubicBezTo>
                    <a:pt x="5837" y="730"/>
                    <a:pt x="2858" y="1399"/>
                    <a:pt x="1" y="2219"/>
                  </a:cubicBezTo>
                  <a:lnTo>
                    <a:pt x="1186" y="12797"/>
                  </a:lnTo>
                  <a:lnTo>
                    <a:pt x="6870" y="12797"/>
                  </a:lnTo>
                  <a:lnTo>
                    <a:pt x="8815" y="0"/>
                  </a:lnTo>
                  <a:close/>
                </a:path>
              </a:pathLst>
            </a:custGeom>
            <a:solidFill>
              <a:srgbClr val="8C4C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3" name="Google Shape;283;p40"/>
            <p:cNvSpPr/>
            <p:nvPr/>
          </p:nvSpPr>
          <p:spPr>
            <a:xfrm>
              <a:off x="6699535" y="7710379"/>
              <a:ext cx="270211" cy="211706"/>
            </a:xfrm>
            <a:custGeom>
              <a:avLst/>
              <a:gdLst/>
              <a:ahLst/>
              <a:cxnLst/>
              <a:rect l="l" t="t" r="r" b="b"/>
              <a:pathLst>
                <a:path w="10244" h="8026" extrusionOk="0">
                  <a:moveTo>
                    <a:pt x="10244" y="1"/>
                  </a:moveTo>
                  <a:lnTo>
                    <a:pt x="1" y="3010"/>
                  </a:lnTo>
                  <a:lnTo>
                    <a:pt x="548" y="8025"/>
                  </a:lnTo>
                  <a:cubicBezTo>
                    <a:pt x="3405" y="7205"/>
                    <a:pt x="6384" y="6536"/>
                    <a:pt x="9362" y="5806"/>
                  </a:cubicBezTo>
                  <a:lnTo>
                    <a:pt x="10244" y="1"/>
                  </a:lnTo>
                  <a:close/>
                </a:path>
              </a:pathLst>
            </a:custGeom>
            <a:solidFill>
              <a:srgbClr val="673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4" name="Google Shape;284;p40"/>
            <p:cNvSpPr/>
            <p:nvPr/>
          </p:nvSpPr>
          <p:spPr>
            <a:xfrm>
              <a:off x="6546387" y="6280059"/>
              <a:ext cx="184431" cy="307878"/>
            </a:xfrm>
            <a:custGeom>
              <a:avLst/>
              <a:gdLst/>
              <a:ahLst/>
              <a:cxnLst/>
              <a:rect l="l" t="t" r="r" b="b"/>
              <a:pathLst>
                <a:path w="6992" h="11672" extrusionOk="0">
                  <a:moveTo>
                    <a:pt x="6506" y="0"/>
                  </a:moveTo>
                  <a:cubicBezTo>
                    <a:pt x="4044" y="213"/>
                    <a:pt x="1885" y="638"/>
                    <a:pt x="1" y="1246"/>
                  </a:cubicBezTo>
                  <a:cubicBezTo>
                    <a:pt x="1764" y="5015"/>
                    <a:pt x="4044" y="8480"/>
                    <a:pt x="6992" y="11672"/>
                  </a:cubicBezTo>
                  <a:cubicBezTo>
                    <a:pt x="6749" y="7781"/>
                    <a:pt x="6566" y="3891"/>
                    <a:pt x="6506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5" name="Google Shape;285;p40"/>
            <p:cNvSpPr/>
            <p:nvPr/>
          </p:nvSpPr>
          <p:spPr>
            <a:xfrm>
              <a:off x="6228090" y="6433181"/>
              <a:ext cx="534012" cy="722401"/>
            </a:xfrm>
            <a:custGeom>
              <a:avLst/>
              <a:gdLst/>
              <a:ahLst/>
              <a:cxnLst/>
              <a:rect l="l" t="t" r="r" b="b"/>
              <a:pathLst>
                <a:path w="20245" h="27387" extrusionOk="0">
                  <a:moveTo>
                    <a:pt x="4682" y="1"/>
                  </a:moveTo>
                  <a:cubicBezTo>
                    <a:pt x="2007" y="2919"/>
                    <a:pt x="578" y="6840"/>
                    <a:pt x="1" y="11612"/>
                  </a:cubicBezTo>
                  <a:cubicBezTo>
                    <a:pt x="5806" y="18147"/>
                    <a:pt x="11430" y="25533"/>
                    <a:pt x="20244" y="27387"/>
                  </a:cubicBezTo>
                  <a:cubicBezTo>
                    <a:pt x="20214" y="27357"/>
                    <a:pt x="20214" y="27326"/>
                    <a:pt x="20214" y="27296"/>
                  </a:cubicBezTo>
                  <a:cubicBezTo>
                    <a:pt x="20153" y="27174"/>
                    <a:pt x="20153" y="27083"/>
                    <a:pt x="20214" y="26961"/>
                  </a:cubicBezTo>
                  <a:cubicBezTo>
                    <a:pt x="19971" y="23253"/>
                    <a:pt x="19758" y="19545"/>
                    <a:pt x="19576" y="15837"/>
                  </a:cubicBezTo>
                  <a:cubicBezTo>
                    <a:pt x="16171" y="14955"/>
                    <a:pt x="12737" y="10578"/>
                    <a:pt x="10639" y="8147"/>
                  </a:cubicBezTo>
                  <a:cubicBezTo>
                    <a:pt x="8390" y="5593"/>
                    <a:pt x="6414" y="2888"/>
                    <a:pt x="4682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6" name="Google Shape;286;p40"/>
            <p:cNvSpPr/>
            <p:nvPr/>
          </p:nvSpPr>
          <p:spPr>
            <a:xfrm>
              <a:off x="6747648" y="6277290"/>
              <a:ext cx="101844" cy="289810"/>
            </a:xfrm>
            <a:custGeom>
              <a:avLst/>
              <a:gdLst/>
              <a:ahLst/>
              <a:cxnLst/>
              <a:rect l="l" t="t" r="r" b="b"/>
              <a:pathLst>
                <a:path w="3861" h="10987" extrusionOk="0">
                  <a:moveTo>
                    <a:pt x="1054" y="0"/>
                  </a:moveTo>
                  <a:cubicBezTo>
                    <a:pt x="716" y="0"/>
                    <a:pt x="365" y="14"/>
                    <a:pt x="0" y="14"/>
                  </a:cubicBezTo>
                  <a:cubicBezTo>
                    <a:pt x="61" y="3661"/>
                    <a:pt x="183" y="7339"/>
                    <a:pt x="365" y="10987"/>
                  </a:cubicBezTo>
                  <a:cubicBezTo>
                    <a:pt x="1581" y="10105"/>
                    <a:pt x="2888" y="8342"/>
                    <a:pt x="3860" y="6944"/>
                  </a:cubicBezTo>
                  <a:cubicBezTo>
                    <a:pt x="3101" y="4208"/>
                    <a:pt x="2280" y="1898"/>
                    <a:pt x="1550" y="14"/>
                  </a:cubicBezTo>
                  <a:cubicBezTo>
                    <a:pt x="1388" y="4"/>
                    <a:pt x="1223" y="0"/>
                    <a:pt x="1054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7" name="Google Shape;287;p40"/>
            <p:cNvSpPr/>
            <p:nvPr/>
          </p:nvSpPr>
          <p:spPr>
            <a:xfrm>
              <a:off x="6216880" y="6776326"/>
              <a:ext cx="566061" cy="700771"/>
            </a:xfrm>
            <a:custGeom>
              <a:avLst/>
              <a:gdLst/>
              <a:ahLst/>
              <a:cxnLst/>
              <a:rect l="l" t="t" r="r" b="b"/>
              <a:pathLst>
                <a:path w="21460" h="26567" extrusionOk="0">
                  <a:moveTo>
                    <a:pt x="304" y="1"/>
                  </a:moveTo>
                  <a:cubicBezTo>
                    <a:pt x="0" y="3618"/>
                    <a:pt x="183" y="7691"/>
                    <a:pt x="639" y="12159"/>
                  </a:cubicBezTo>
                  <a:cubicBezTo>
                    <a:pt x="6171" y="18846"/>
                    <a:pt x="12888" y="25685"/>
                    <a:pt x="21460" y="26567"/>
                  </a:cubicBezTo>
                  <a:cubicBezTo>
                    <a:pt x="21186" y="22706"/>
                    <a:pt x="20943" y="18816"/>
                    <a:pt x="20700" y="14925"/>
                  </a:cubicBezTo>
                  <a:cubicBezTo>
                    <a:pt x="20639" y="14956"/>
                    <a:pt x="20578" y="14956"/>
                    <a:pt x="20517" y="14956"/>
                  </a:cubicBezTo>
                  <a:cubicBezTo>
                    <a:pt x="12219" y="13375"/>
                    <a:pt x="5806" y="6566"/>
                    <a:pt x="304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8" name="Google Shape;288;p40"/>
            <p:cNvSpPr/>
            <p:nvPr/>
          </p:nvSpPr>
          <p:spPr>
            <a:xfrm>
              <a:off x="6366809" y="6320945"/>
              <a:ext cx="376855" cy="513939"/>
            </a:xfrm>
            <a:custGeom>
              <a:avLst/>
              <a:gdLst/>
              <a:ahLst/>
              <a:cxnLst/>
              <a:rect l="l" t="t" r="r" b="b"/>
              <a:pathLst>
                <a:path w="14287" h="19484" extrusionOk="0">
                  <a:moveTo>
                    <a:pt x="5897" y="0"/>
                  </a:moveTo>
                  <a:cubicBezTo>
                    <a:pt x="3526" y="912"/>
                    <a:pt x="1581" y="2128"/>
                    <a:pt x="0" y="3648"/>
                  </a:cubicBezTo>
                  <a:cubicBezTo>
                    <a:pt x="1733" y="6566"/>
                    <a:pt x="3648" y="9332"/>
                    <a:pt x="5927" y="11855"/>
                  </a:cubicBezTo>
                  <a:cubicBezTo>
                    <a:pt x="8025" y="14225"/>
                    <a:pt x="11125" y="18298"/>
                    <a:pt x="14286" y="19484"/>
                  </a:cubicBezTo>
                  <a:cubicBezTo>
                    <a:pt x="14256" y="19028"/>
                    <a:pt x="14225" y="18572"/>
                    <a:pt x="14225" y="18086"/>
                  </a:cubicBezTo>
                  <a:cubicBezTo>
                    <a:pt x="14104" y="15745"/>
                    <a:pt x="13982" y="13344"/>
                    <a:pt x="13830" y="10973"/>
                  </a:cubicBezTo>
                  <a:cubicBezTo>
                    <a:pt x="10487" y="7842"/>
                    <a:pt x="7873" y="4104"/>
                    <a:pt x="5897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9" name="Google Shape;289;p40"/>
            <p:cNvSpPr/>
            <p:nvPr/>
          </p:nvSpPr>
          <p:spPr>
            <a:xfrm>
              <a:off x="6787742" y="7072993"/>
              <a:ext cx="160375" cy="404895"/>
            </a:xfrm>
            <a:custGeom>
              <a:avLst/>
              <a:gdLst/>
              <a:ahLst/>
              <a:cxnLst/>
              <a:rect l="l" t="t" r="r" b="b"/>
              <a:pathLst>
                <a:path w="6080" h="15350" extrusionOk="0">
                  <a:moveTo>
                    <a:pt x="5958" y="0"/>
                  </a:moveTo>
                  <a:lnTo>
                    <a:pt x="5958" y="0"/>
                  </a:lnTo>
                  <a:cubicBezTo>
                    <a:pt x="4043" y="1125"/>
                    <a:pt x="2067" y="2128"/>
                    <a:pt x="0" y="3009"/>
                  </a:cubicBezTo>
                  <a:cubicBezTo>
                    <a:pt x="274" y="7113"/>
                    <a:pt x="517" y="11216"/>
                    <a:pt x="760" y="15350"/>
                  </a:cubicBezTo>
                  <a:cubicBezTo>
                    <a:pt x="2371" y="14560"/>
                    <a:pt x="3921" y="13769"/>
                    <a:pt x="5410" y="12858"/>
                  </a:cubicBezTo>
                  <a:cubicBezTo>
                    <a:pt x="5927" y="8359"/>
                    <a:pt x="6079" y="4073"/>
                    <a:pt x="5958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0" name="Google Shape;290;p40"/>
            <p:cNvSpPr/>
            <p:nvPr/>
          </p:nvSpPr>
          <p:spPr>
            <a:xfrm>
              <a:off x="6808580" y="7444204"/>
              <a:ext cx="117881" cy="257392"/>
            </a:xfrm>
            <a:custGeom>
              <a:avLst/>
              <a:gdLst/>
              <a:ahLst/>
              <a:cxnLst/>
              <a:rect l="l" t="t" r="r" b="b"/>
              <a:pathLst>
                <a:path w="4469" h="9758" extrusionOk="0">
                  <a:moveTo>
                    <a:pt x="4468" y="0"/>
                  </a:moveTo>
                  <a:cubicBezTo>
                    <a:pt x="3070" y="791"/>
                    <a:pt x="1581" y="1429"/>
                    <a:pt x="0" y="1915"/>
                  </a:cubicBezTo>
                  <a:cubicBezTo>
                    <a:pt x="152" y="4529"/>
                    <a:pt x="304" y="7143"/>
                    <a:pt x="456" y="9757"/>
                  </a:cubicBezTo>
                  <a:cubicBezTo>
                    <a:pt x="1155" y="9332"/>
                    <a:pt x="1976" y="9241"/>
                    <a:pt x="2827" y="9089"/>
                  </a:cubicBezTo>
                  <a:cubicBezTo>
                    <a:pt x="3557" y="5988"/>
                    <a:pt x="4104" y="2949"/>
                    <a:pt x="4468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1" name="Google Shape;291;p40"/>
            <p:cNvSpPr/>
            <p:nvPr/>
          </p:nvSpPr>
          <p:spPr>
            <a:xfrm>
              <a:off x="6758067" y="6494113"/>
              <a:ext cx="153965" cy="342380"/>
            </a:xfrm>
            <a:custGeom>
              <a:avLst/>
              <a:gdLst/>
              <a:ahLst/>
              <a:cxnLst/>
              <a:rect l="l" t="t" r="r" b="b"/>
              <a:pathLst>
                <a:path w="5837" h="12980" extrusionOk="0">
                  <a:moveTo>
                    <a:pt x="3830" y="1"/>
                  </a:moveTo>
                  <a:cubicBezTo>
                    <a:pt x="2706" y="1551"/>
                    <a:pt x="1368" y="3040"/>
                    <a:pt x="0" y="3557"/>
                  </a:cubicBezTo>
                  <a:cubicBezTo>
                    <a:pt x="152" y="6718"/>
                    <a:pt x="335" y="9849"/>
                    <a:pt x="487" y="12980"/>
                  </a:cubicBezTo>
                  <a:cubicBezTo>
                    <a:pt x="2493" y="11825"/>
                    <a:pt x="4225" y="10518"/>
                    <a:pt x="5836" y="9089"/>
                  </a:cubicBezTo>
                  <a:cubicBezTo>
                    <a:pt x="5259" y="5745"/>
                    <a:pt x="4560" y="2706"/>
                    <a:pt x="3830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2" name="Google Shape;292;p40"/>
            <p:cNvSpPr/>
            <p:nvPr/>
          </p:nvSpPr>
          <p:spPr>
            <a:xfrm>
              <a:off x="6771704" y="6769125"/>
              <a:ext cx="172403" cy="360000"/>
            </a:xfrm>
            <a:custGeom>
              <a:avLst/>
              <a:gdLst/>
              <a:ahLst/>
              <a:cxnLst/>
              <a:rect l="l" t="t" r="r" b="b"/>
              <a:pathLst>
                <a:path w="6536" h="13648" extrusionOk="0">
                  <a:moveTo>
                    <a:pt x="5532" y="0"/>
                  </a:moveTo>
                  <a:cubicBezTo>
                    <a:pt x="3830" y="1368"/>
                    <a:pt x="2006" y="2493"/>
                    <a:pt x="0" y="3253"/>
                  </a:cubicBezTo>
                  <a:cubicBezTo>
                    <a:pt x="0" y="3496"/>
                    <a:pt x="31" y="3739"/>
                    <a:pt x="31" y="3982"/>
                  </a:cubicBezTo>
                  <a:cubicBezTo>
                    <a:pt x="213" y="7204"/>
                    <a:pt x="395" y="10426"/>
                    <a:pt x="578" y="13648"/>
                  </a:cubicBezTo>
                  <a:cubicBezTo>
                    <a:pt x="2645" y="12675"/>
                    <a:pt x="4651" y="11581"/>
                    <a:pt x="6535" y="10396"/>
                  </a:cubicBezTo>
                  <a:cubicBezTo>
                    <a:pt x="6353" y="6687"/>
                    <a:pt x="6018" y="3222"/>
                    <a:pt x="5532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3" name="Google Shape;293;p40"/>
            <p:cNvSpPr/>
            <p:nvPr/>
          </p:nvSpPr>
          <p:spPr>
            <a:xfrm>
              <a:off x="6821399" y="7710379"/>
              <a:ext cx="55340" cy="117881"/>
            </a:xfrm>
            <a:custGeom>
              <a:avLst/>
              <a:gdLst/>
              <a:ahLst/>
              <a:cxnLst/>
              <a:rect l="l" t="t" r="r" b="b"/>
              <a:pathLst>
                <a:path w="2098" h="4469" extrusionOk="0">
                  <a:moveTo>
                    <a:pt x="2098" y="1"/>
                  </a:moveTo>
                  <a:lnTo>
                    <a:pt x="2098" y="1"/>
                  </a:lnTo>
                  <a:cubicBezTo>
                    <a:pt x="1429" y="153"/>
                    <a:pt x="730" y="244"/>
                    <a:pt x="1" y="274"/>
                  </a:cubicBezTo>
                  <a:cubicBezTo>
                    <a:pt x="92" y="1673"/>
                    <a:pt x="122" y="3071"/>
                    <a:pt x="213" y="4469"/>
                  </a:cubicBezTo>
                  <a:lnTo>
                    <a:pt x="882" y="4469"/>
                  </a:lnTo>
                  <a:cubicBezTo>
                    <a:pt x="1338" y="2949"/>
                    <a:pt x="1733" y="1490"/>
                    <a:pt x="2098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4" name="Google Shape;294;p40"/>
            <p:cNvSpPr/>
            <p:nvPr/>
          </p:nvSpPr>
          <p:spPr>
            <a:xfrm>
              <a:off x="6408486" y="7610171"/>
              <a:ext cx="395293" cy="217298"/>
            </a:xfrm>
            <a:custGeom>
              <a:avLst/>
              <a:gdLst/>
              <a:ahLst/>
              <a:cxnLst/>
              <a:rect l="l" t="t" r="r" b="b"/>
              <a:pathLst>
                <a:path w="14986" h="8238" extrusionOk="0">
                  <a:moveTo>
                    <a:pt x="1" y="0"/>
                  </a:moveTo>
                  <a:lnTo>
                    <a:pt x="1" y="0"/>
                  </a:lnTo>
                  <a:cubicBezTo>
                    <a:pt x="6171" y="7326"/>
                    <a:pt x="14591" y="8177"/>
                    <a:pt x="14986" y="8238"/>
                  </a:cubicBezTo>
                  <a:cubicBezTo>
                    <a:pt x="14925" y="7052"/>
                    <a:pt x="14864" y="5836"/>
                    <a:pt x="14804" y="4651"/>
                  </a:cubicBezTo>
                  <a:cubicBezTo>
                    <a:pt x="14773" y="4681"/>
                    <a:pt x="14773" y="4712"/>
                    <a:pt x="14712" y="4712"/>
                  </a:cubicBezTo>
                  <a:cubicBezTo>
                    <a:pt x="13834" y="4995"/>
                    <a:pt x="12922" y="5122"/>
                    <a:pt x="11995" y="5122"/>
                  </a:cubicBezTo>
                  <a:cubicBezTo>
                    <a:pt x="7756" y="5122"/>
                    <a:pt x="3193" y="2469"/>
                    <a:pt x="1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5" name="Google Shape;295;p40"/>
            <p:cNvSpPr/>
            <p:nvPr/>
          </p:nvSpPr>
          <p:spPr>
            <a:xfrm>
              <a:off x="6239327" y="7144345"/>
              <a:ext cx="558860" cy="582811"/>
            </a:xfrm>
            <a:custGeom>
              <a:avLst/>
              <a:gdLst/>
              <a:ahLst/>
              <a:cxnLst/>
              <a:rect l="l" t="t" r="r" b="b"/>
              <a:pathLst>
                <a:path w="21187" h="22095" extrusionOk="0">
                  <a:moveTo>
                    <a:pt x="0" y="0"/>
                  </a:moveTo>
                  <a:lnTo>
                    <a:pt x="0" y="0"/>
                  </a:lnTo>
                  <a:cubicBezTo>
                    <a:pt x="122" y="1095"/>
                    <a:pt x="274" y="2189"/>
                    <a:pt x="426" y="3344"/>
                  </a:cubicBezTo>
                  <a:cubicBezTo>
                    <a:pt x="1155" y="8390"/>
                    <a:pt x="2736" y="12311"/>
                    <a:pt x="4742" y="15350"/>
                  </a:cubicBezTo>
                  <a:cubicBezTo>
                    <a:pt x="8843" y="19216"/>
                    <a:pt x="13573" y="22094"/>
                    <a:pt x="18526" y="22094"/>
                  </a:cubicBezTo>
                  <a:cubicBezTo>
                    <a:pt x="19336" y="22094"/>
                    <a:pt x="20153" y="22017"/>
                    <a:pt x="20973" y="21855"/>
                  </a:cubicBezTo>
                  <a:cubicBezTo>
                    <a:pt x="21000" y="21846"/>
                    <a:pt x="21024" y="21842"/>
                    <a:pt x="21046" y="21842"/>
                  </a:cubicBezTo>
                  <a:cubicBezTo>
                    <a:pt x="21100" y="21842"/>
                    <a:pt x="21143" y="21864"/>
                    <a:pt x="21186" y="21885"/>
                  </a:cubicBezTo>
                  <a:cubicBezTo>
                    <a:pt x="21034" y="19089"/>
                    <a:pt x="20852" y="16293"/>
                    <a:pt x="20639" y="13496"/>
                  </a:cubicBezTo>
                  <a:cubicBezTo>
                    <a:pt x="20487" y="13466"/>
                    <a:pt x="20426" y="13283"/>
                    <a:pt x="20517" y="13162"/>
                  </a:cubicBezTo>
                  <a:cubicBezTo>
                    <a:pt x="12463" y="13131"/>
                    <a:pt x="5472" y="6444"/>
                    <a:pt x="0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6" name="Google Shape;296;p40"/>
            <p:cNvSpPr/>
            <p:nvPr/>
          </p:nvSpPr>
          <p:spPr>
            <a:xfrm>
              <a:off x="6859093" y="6338565"/>
              <a:ext cx="242145" cy="395293"/>
            </a:xfrm>
            <a:custGeom>
              <a:avLst/>
              <a:gdLst/>
              <a:ahLst/>
              <a:cxnLst/>
              <a:rect l="l" t="t" r="r" b="b"/>
              <a:pathLst>
                <a:path w="9180" h="14986" extrusionOk="0">
                  <a:moveTo>
                    <a:pt x="3921" y="1"/>
                  </a:moveTo>
                  <a:cubicBezTo>
                    <a:pt x="3374" y="882"/>
                    <a:pt x="2827" y="1764"/>
                    <a:pt x="2219" y="2615"/>
                  </a:cubicBezTo>
                  <a:cubicBezTo>
                    <a:pt x="1611" y="3466"/>
                    <a:pt x="851" y="4682"/>
                    <a:pt x="0" y="5898"/>
                  </a:cubicBezTo>
                  <a:cubicBezTo>
                    <a:pt x="730" y="8603"/>
                    <a:pt x="1429" y="11642"/>
                    <a:pt x="1976" y="14986"/>
                  </a:cubicBezTo>
                  <a:cubicBezTo>
                    <a:pt x="4803" y="12402"/>
                    <a:pt x="7082" y="9393"/>
                    <a:pt x="9180" y="6110"/>
                  </a:cubicBezTo>
                  <a:cubicBezTo>
                    <a:pt x="7782" y="3588"/>
                    <a:pt x="6049" y="1460"/>
                    <a:pt x="3921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7" name="Google Shape;297;p40"/>
            <p:cNvSpPr/>
            <p:nvPr/>
          </p:nvSpPr>
          <p:spPr>
            <a:xfrm>
              <a:off x="6788533" y="6277633"/>
              <a:ext cx="151565" cy="182849"/>
            </a:xfrm>
            <a:custGeom>
              <a:avLst/>
              <a:gdLst/>
              <a:ahLst/>
              <a:cxnLst/>
              <a:rect l="l" t="t" r="r" b="b"/>
              <a:pathLst>
                <a:path w="5746" h="6932" extrusionOk="0">
                  <a:moveTo>
                    <a:pt x="0" y="1"/>
                  </a:moveTo>
                  <a:lnTo>
                    <a:pt x="0" y="1"/>
                  </a:lnTo>
                  <a:cubicBezTo>
                    <a:pt x="730" y="1885"/>
                    <a:pt x="1551" y="4195"/>
                    <a:pt x="2310" y="6931"/>
                  </a:cubicBezTo>
                  <a:cubicBezTo>
                    <a:pt x="2675" y="6384"/>
                    <a:pt x="3010" y="5928"/>
                    <a:pt x="3283" y="5563"/>
                  </a:cubicBezTo>
                  <a:cubicBezTo>
                    <a:pt x="4134" y="4317"/>
                    <a:pt x="4955" y="3040"/>
                    <a:pt x="5745" y="1733"/>
                  </a:cubicBezTo>
                  <a:cubicBezTo>
                    <a:pt x="4073" y="730"/>
                    <a:pt x="2159" y="122"/>
                    <a:pt x="0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8" name="Google Shape;298;p40"/>
            <p:cNvSpPr/>
            <p:nvPr/>
          </p:nvSpPr>
          <p:spPr>
            <a:xfrm>
              <a:off x="6883149" y="7133925"/>
              <a:ext cx="351981" cy="550024"/>
            </a:xfrm>
            <a:custGeom>
              <a:avLst/>
              <a:gdLst/>
              <a:ahLst/>
              <a:cxnLst/>
              <a:rect l="l" t="t" r="r" b="b"/>
              <a:pathLst>
                <a:path w="13344" h="20852" extrusionOk="0">
                  <a:moveTo>
                    <a:pt x="13313" y="0"/>
                  </a:moveTo>
                  <a:cubicBezTo>
                    <a:pt x="10426" y="4590"/>
                    <a:pt x="6474" y="9028"/>
                    <a:pt x="1641" y="11763"/>
                  </a:cubicBezTo>
                  <a:cubicBezTo>
                    <a:pt x="1277" y="14712"/>
                    <a:pt x="730" y="17751"/>
                    <a:pt x="0" y="20852"/>
                  </a:cubicBezTo>
                  <a:cubicBezTo>
                    <a:pt x="334" y="20791"/>
                    <a:pt x="669" y="20730"/>
                    <a:pt x="1003" y="20639"/>
                  </a:cubicBezTo>
                  <a:cubicBezTo>
                    <a:pt x="4347" y="19545"/>
                    <a:pt x="6961" y="17265"/>
                    <a:pt x="9301" y="14712"/>
                  </a:cubicBezTo>
                  <a:cubicBezTo>
                    <a:pt x="10304" y="13618"/>
                    <a:pt x="11338" y="12554"/>
                    <a:pt x="12371" y="11459"/>
                  </a:cubicBezTo>
                  <a:cubicBezTo>
                    <a:pt x="12979" y="8207"/>
                    <a:pt x="13344" y="4256"/>
                    <a:pt x="13313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9" name="Google Shape;299;p40"/>
            <p:cNvSpPr/>
            <p:nvPr/>
          </p:nvSpPr>
          <p:spPr>
            <a:xfrm>
              <a:off x="6917624" y="6529406"/>
              <a:ext cx="289440" cy="513939"/>
            </a:xfrm>
            <a:custGeom>
              <a:avLst/>
              <a:gdLst/>
              <a:ahLst/>
              <a:cxnLst/>
              <a:rect l="l" t="t" r="r" b="b"/>
              <a:pathLst>
                <a:path w="10973" h="19484" extrusionOk="0">
                  <a:moveTo>
                    <a:pt x="7538" y="0"/>
                  </a:moveTo>
                  <a:cubicBezTo>
                    <a:pt x="5502" y="3374"/>
                    <a:pt x="3009" y="6626"/>
                    <a:pt x="0" y="9088"/>
                  </a:cubicBezTo>
                  <a:cubicBezTo>
                    <a:pt x="486" y="12310"/>
                    <a:pt x="821" y="15806"/>
                    <a:pt x="973" y="19484"/>
                  </a:cubicBezTo>
                  <a:cubicBezTo>
                    <a:pt x="4742" y="17113"/>
                    <a:pt x="8055" y="14256"/>
                    <a:pt x="10973" y="10973"/>
                  </a:cubicBezTo>
                  <a:cubicBezTo>
                    <a:pt x="10243" y="6991"/>
                    <a:pt x="9119" y="3222"/>
                    <a:pt x="7538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0" name="Google Shape;300;p40"/>
            <p:cNvSpPr/>
            <p:nvPr/>
          </p:nvSpPr>
          <p:spPr>
            <a:xfrm>
              <a:off x="6844664" y="7513946"/>
              <a:ext cx="346363" cy="314314"/>
            </a:xfrm>
            <a:custGeom>
              <a:avLst/>
              <a:gdLst/>
              <a:ahLst/>
              <a:cxnLst/>
              <a:rect l="l" t="t" r="r" b="b"/>
              <a:pathLst>
                <a:path w="13131" h="11916" extrusionOk="0">
                  <a:moveTo>
                    <a:pt x="13131" y="1"/>
                  </a:moveTo>
                  <a:lnTo>
                    <a:pt x="13131" y="1"/>
                  </a:lnTo>
                  <a:cubicBezTo>
                    <a:pt x="11885" y="1186"/>
                    <a:pt x="10608" y="2341"/>
                    <a:pt x="9301" y="3405"/>
                  </a:cubicBezTo>
                  <a:cubicBezTo>
                    <a:pt x="6778" y="5502"/>
                    <a:pt x="4225" y="6870"/>
                    <a:pt x="1216" y="7448"/>
                  </a:cubicBezTo>
                  <a:cubicBezTo>
                    <a:pt x="851" y="8937"/>
                    <a:pt x="456" y="10396"/>
                    <a:pt x="0" y="11916"/>
                  </a:cubicBezTo>
                  <a:cubicBezTo>
                    <a:pt x="3040" y="11764"/>
                    <a:pt x="9909" y="10305"/>
                    <a:pt x="13009" y="487"/>
                  </a:cubicBezTo>
                  <a:cubicBezTo>
                    <a:pt x="13040" y="335"/>
                    <a:pt x="13101" y="153"/>
                    <a:pt x="13131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1" name="Google Shape;301;p40"/>
            <p:cNvSpPr/>
            <p:nvPr/>
          </p:nvSpPr>
          <p:spPr>
            <a:xfrm>
              <a:off x="6930444" y="6857305"/>
              <a:ext cx="303895" cy="554059"/>
            </a:xfrm>
            <a:custGeom>
              <a:avLst/>
              <a:gdLst/>
              <a:ahLst/>
              <a:cxnLst/>
              <a:rect l="l" t="t" r="r" b="b"/>
              <a:pathLst>
                <a:path w="11521" h="21005" extrusionOk="0">
                  <a:moveTo>
                    <a:pt x="10730" y="1"/>
                  </a:moveTo>
                  <a:cubicBezTo>
                    <a:pt x="7751" y="3192"/>
                    <a:pt x="4317" y="5928"/>
                    <a:pt x="548" y="8177"/>
                  </a:cubicBezTo>
                  <a:cubicBezTo>
                    <a:pt x="669" y="12220"/>
                    <a:pt x="517" y="16536"/>
                    <a:pt x="0" y="21004"/>
                  </a:cubicBezTo>
                  <a:cubicBezTo>
                    <a:pt x="1581" y="20032"/>
                    <a:pt x="3101" y="18907"/>
                    <a:pt x="4499" y="17509"/>
                  </a:cubicBezTo>
                  <a:cubicBezTo>
                    <a:pt x="7143" y="14834"/>
                    <a:pt x="9302" y="11825"/>
                    <a:pt x="11520" y="8816"/>
                  </a:cubicBezTo>
                  <a:cubicBezTo>
                    <a:pt x="11429" y="5898"/>
                    <a:pt x="11186" y="2919"/>
                    <a:pt x="10730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2" name="Google Shape;302;p40"/>
            <p:cNvSpPr/>
            <p:nvPr/>
          </p:nvSpPr>
          <p:spPr>
            <a:xfrm>
              <a:off x="6761259" y="7152363"/>
              <a:ext cx="46530" cy="331143"/>
            </a:xfrm>
            <a:custGeom>
              <a:avLst/>
              <a:gdLst/>
              <a:ahLst/>
              <a:cxnLst/>
              <a:rect l="l" t="t" r="r" b="b"/>
              <a:pathLst>
                <a:path w="1764" h="12554" extrusionOk="0">
                  <a:moveTo>
                    <a:pt x="1004" y="0"/>
                  </a:moveTo>
                  <a:cubicBezTo>
                    <a:pt x="822" y="61"/>
                    <a:pt x="639" y="152"/>
                    <a:pt x="427" y="244"/>
                  </a:cubicBezTo>
                  <a:cubicBezTo>
                    <a:pt x="394" y="255"/>
                    <a:pt x="362" y="260"/>
                    <a:pt x="331" y="260"/>
                  </a:cubicBezTo>
                  <a:cubicBezTo>
                    <a:pt x="191" y="260"/>
                    <a:pt x="76" y="155"/>
                    <a:pt x="1" y="31"/>
                  </a:cubicBezTo>
                  <a:cubicBezTo>
                    <a:pt x="1" y="61"/>
                    <a:pt x="1" y="92"/>
                    <a:pt x="1" y="152"/>
                  </a:cubicBezTo>
                  <a:lnTo>
                    <a:pt x="31" y="152"/>
                  </a:lnTo>
                  <a:cubicBezTo>
                    <a:pt x="335" y="213"/>
                    <a:pt x="275" y="578"/>
                    <a:pt x="62" y="669"/>
                  </a:cubicBezTo>
                  <a:cubicBezTo>
                    <a:pt x="305" y="4560"/>
                    <a:pt x="548" y="8450"/>
                    <a:pt x="791" y="12341"/>
                  </a:cubicBezTo>
                  <a:cubicBezTo>
                    <a:pt x="913" y="12341"/>
                    <a:pt x="974" y="12371"/>
                    <a:pt x="1095" y="12371"/>
                  </a:cubicBezTo>
                  <a:cubicBezTo>
                    <a:pt x="1217" y="12371"/>
                    <a:pt x="1278" y="12463"/>
                    <a:pt x="1308" y="12554"/>
                  </a:cubicBezTo>
                  <a:lnTo>
                    <a:pt x="1764" y="12341"/>
                  </a:lnTo>
                  <a:cubicBezTo>
                    <a:pt x="1521" y="8207"/>
                    <a:pt x="1247" y="4104"/>
                    <a:pt x="1004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3" name="Google Shape;303;p40"/>
            <p:cNvSpPr/>
            <p:nvPr/>
          </p:nvSpPr>
          <p:spPr>
            <a:xfrm>
              <a:off x="6744430" y="6850895"/>
              <a:ext cx="42521" cy="293476"/>
            </a:xfrm>
            <a:custGeom>
              <a:avLst/>
              <a:gdLst/>
              <a:ahLst/>
              <a:cxnLst/>
              <a:rect l="l" t="t" r="r" b="b"/>
              <a:pathLst>
                <a:path w="1612" h="11126" extrusionOk="0">
                  <a:moveTo>
                    <a:pt x="1" y="1"/>
                  </a:moveTo>
                  <a:lnTo>
                    <a:pt x="1" y="1"/>
                  </a:lnTo>
                  <a:cubicBezTo>
                    <a:pt x="183" y="3709"/>
                    <a:pt x="396" y="7417"/>
                    <a:pt x="609" y="11125"/>
                  </a:cubicBezTo>
                  <a:cubicBezTo>
                    <a:pt x="639" y="11065"/>
                    <a:pt x="700" y="10974"/>
                    <a:pt x="761" y="10943"/>
                  </a:cubicBezTo>
                  <a:cubicBezTo>
                    <a:pt x="1065" y="10822"/>
                    <a:pt x="1338" y="10670"/>
                    <a:pt x="1612" y="10548"/>
                  </a:cubicBezTo>
                  <a:cubicBezTo>
                    <a:pt x="1429" y="7326"/>
                    <a:pt x="1247" y="4104"/>
                    <a:pt x="1065" y="882"/>
                  </a:cubicBezTo>
                  <a:cubicBezTo>
                    <a:pt x="1065" y="639"/>
                    <a:pt x="1034" y="396"/>
                    <a:pt x="1034" y="153"/>
                  </a:cubicBezTo>
                  <a:cubicBezTo>
                    <a:pt x="913" y="213"/>
                    <a:pt x="791" y="274"/>
                    <a:pt x="669" y="305"/>
                  </a:cubicBezTo>
                  <a:cubicBezTo>
                    <a:pt x="637" y="315"/>
                    <a:pt x="607" y="320"/>
                    <a:pt x="578" y="320"/>
                  </a:cubicBezTo>
                  <a:cubicBezTo>
                    <a:pt x="447" y="320"/>
                    <a:pt x="360" y="212"/>
                    <a:pt x="335" y="62"/>
                  </a:cubicBezTo>
                  <a:cubicBezTo>
                    <a:pt x="213" y="62"/>
                    <a:pt x="122" y="31"/>
                    <a:pt x="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4" name="Google Shape;304;p40"/>
            <p:cNvSpPr/>
            <p:nvPr/>
          </p:nvSpPr>
          <p:spPr>
            <a:xfrm>
              <a:off x="6717973" y="6278081"/>
              <a:ext cx="52940" cy="564821"/>
            </a:xfrm>
            <a:custGeom>
              <a:avLst/>
              <a:gdLst/>
              <a:ahLst/>
              <a:cxnLst/>
              <a:rect l="l" t="t" r="r" b="b"/>
              <a:pathLst>
                <a:path w="2007" h="21413" extrusionOk="0">
                  <a:moveTo>
                    <a:pt x="905" y="1"/>
                  </a:moveTo>
                  <a:cubicBezTo>
                    <a:pt x="869" y="1"/>
                    <a:pt x="831" y="4"/>
                    <a:pt x="791" y="14"/>
                  </a:cubicBezTo>
                  <a:cubicBezTo>
                    <a:pt x="517" y="14"/>
                    <a:pt x="274" y="45"/>
                    <a:pt x="1" y="75"/>
                  </a:cubicBezTo>
                  <a:cubicBezTo>
                    <a:pt x="61" y="3966"/>
                    <a:pt x="274" y="7856"/>
                    <a:pt x="487" y="11747"/>
                  </a:cubicBezTo>
                  <a:cubicBezTo>
                    <a:pt x="669" y="11929"/>
                    <a:pt x="852" y="12173"/>
                    <a:pt x="1034" y="12355"/>
                  </a:cubicBezTo>
                  <a:cubicBezTo>
                    <a:pt x="1226" y="12547"/>
                    <a:pt x="1039" y="12814"/>
                    <a:pt x="833" y="12814"/>
                  </a:cubicBezTo>
                  <a:cubicBezTo>
                    <a:pt x="777" y="12814"/>
                    <a:pt x="721" y="12795"/>
                    <a:pt x="669" y="12750"/>
                  </a:cubicBezTo>
                  <a:cubicBezTo>
                    <a:pt x="609" y="12689"/>
                    <a:pt x="578" y="12659"/>
                    <a:pt x="517" y="12598"/>
                  </a:cubicBezTo>
                  <a:lnTo>
                    <a:pt x="517" y="12598"/>
                  </a:lnTo>
                  <a:cubicBezTo>
                    <a:pt x="669" y="14999"/>
                    <a:pt x="791" y="17370"/>
                    <a:pt x="912" y="19711"/>
                  </a:cubicBezTo>
                  <a:cubicBezTo>
                    <a:pt x="943" y="20197"/>
                    <a:pt x="973" y="20653"/>
                    <a:pt x="973" y="21139"/>
                  </a:cubicBezTo>
                  <a:cubicBezTo>
                    <a:pt x="1156" y="21200"/>
                    <a:pt x="1308" y="21291"/>
                    <a:pt x="1490" y="21322"/>
                  </a:cubicBezTo>
                  <a:cubicBezTo>
                    <a:pt x="1551" y="21352"/>
                    <a:pt x="1581" y="21382"/>
                    <a:pt x="1612" y="21413"/>
                  </a:cubicBezTo>
                  <a:cubicBezTo>
                    <a:pt x="1733" y="21352"/>
                    <a:pt x="1855" y="21261"/>
                    <a:pt x="2007" y="21170"/>
                  </a:cubicBezTo>
                  <a:cubicBezTo>
                    <a:pt x="1855" y="18039"/>
                    <a:pt x="1672" y="14908"/>
                    <a:pt x="1520" y="11747"/>
                  </a:cubicBezTo>
                  <a:cubicBezTo>
                    <a:pt x="1308" y="11808"/>
                    <a:pt x="1125" y="11869"/>
                    <a:pt x="943" y="11899"/>
                  </a:cubicBezTo>
                  <a:cubicBezTo>
                    <a:pt x="920" y="11902"/>
                    <a:pt x="898" y="11904"/>
                    <a:pt x="877" y="11904"/>
                  </a:cubicBezTo>
                  <a:cubicBezTo>
                    <a:pt x="535" y="11904"/>
                    <a:pt x="447" y="11465"/>
                    <a:pt x="791" y="11321"/>
                  </a:cubicBezTo>
                  <a:cubicBezTo>
                    <a:pt x="1004" y="11261"/>
                    <a:pt x="1247" y="11109"/>
                    <a:pt x="1490" y="10957"/>
                  </a:cubicBezTo>
                  <a:cubicBezTo>
                    <a:pt x="1308" y="7309"/>
                    <a:pt x="1186" y="3662"/>
                    <a:pt x="1125" y="14"/>
                  </a:cubicBezTo>
                  <a:cubicBezTo>
                    <a:pt x="1044" y="14"/>
                    <a:pt x="977" y="1"/>
                    <a:pt x="90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5" name="Google Shape;305;p40"/>
            <p:cNvSpPr/>
            <p:nvPr/>
          </p:nvSpPr>
          <p:spPr>
            <a:xfrm>
              <a:off x="6783732" y="7493899"/>
              <a:ext cx="42494" cy="334361"/>
            </a:xfrm>
            <a:custGeom>
              <a:avLst/>
              <a:gdLst/>
              <a:ahLst/>
              <a:cxnLst/>
              <a:rect l="l" t="t" r="r" b="b"/>
              <a:pathLst>
                <a:path w="1611" h="12676" extrusionOk="0">
                  <a:moveTo>
                    <a:pt x="942" y="1"/>
                  </a:moveTo>
                  <a:cubicBezTo>
                    <a:pt x="669" y="92"/>
                    <a:pt x="395" y="183"/>
                    <a:pt x="91" y="244"/>
                  </a:cubicBezTo>
                  <a:cubicBezTo>
                    <a:pt x="81" y="254"/>
                    <a:pt x="71" y="258"/>
                    <a:pt x="61" y="258"/>
                  </a:cubicBezTo>
                  <a:cubicBezTo>
                    <a:pt x="41" y="258"/>
                    <a:pt x="20" y="244"/>
                    <a:pt x="0" y="244"/>
                  </a:cubicBezTo>
                  <a:lnTo>
                    <a:pt x="0" y="244"/>
                  </a:lnTo>
                  <a:cubicBezTo>
                    <a:pt x="182" y="3041"/>
                    <a:pt x="365" y="5837"/>
                    <a:pt x="547" y="8633"/>
                  </a:cubicBezTo>
                  <a:cubicBezTo>
                    <a:pt x="699" y="8724"/>
                    <a:pt x="730" y="8937"/>
                    <a:pt x="578" y="9059"/>
                  </a:cubicBezTo>
                  <a:cubicBezTo>
                    <a:pt x="638" y="10244"/>
                    <a:pt x="699" y="11430"/>
                    <a:pt x="760" y="12646"/>
                  </a:cubicBezTo>
                  <a:lnTo>
                    <a:pt x="790" y="12646"/>
                  </a:lnTo>
                  <a:cubicBezTo>
                    <a:pt x="790" y="12646"/>
                    <a:pt x="1094" y="12676"/>
                    <a:pt x="1611" y="12676"/>
                  </a:cubicBezTo>
                  <a:cubicBezTo>
                    <a:pt x="1550" y="11278"/>
                    <a:pt x="1489" y="9880"/>
                    <a:pt x="1429" y="8481"/>
                  </a:cubicBezTo>
                  <a:cubicBezTo>
                    <a:pt x="1337" y="8512"/>
                    <a:pt x="1277" y="8512"/>
                    <a:pt x="1185" y="8512"/>
                  </a:cubicBezTo>
                  <a:cubicBezTo>
                    <a:pt x="1174" y="8513"/>
                    <a:pt x="1164" y="8514"/>
                    <a:pt x="1153" y="8514"/>
                  </a:cubicBezTo>
                  <a:cubicBezTo>
                    <a:pt x="964" y="8514"/>
                    <a:pt x="888" y="8262"/>
                    <a:pt x="1003" y="8147"/>
                  </a:cubicBezTo>
                  <a:cubicBezTo>
                    <a:pt x="1125" y="8025"/>
                    <a:pt x="1277" y="7934"/>
                    <a:pt x="1398" y="7873"/>
                  </a:cubicBezTo>
                  <a:cubicBezTo>
                    <a:pt x="1246" y="5259"/>
                    <a:pt x="1094" y="2645"/>
                    <a:pt x="94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6" name="Google Shape;306;p40"/>
            <p:cNvSpPr/>
            <p:nvPr/>
          </p:nvSpPr>
          <p:spPr>
            <a:xfrm>
              <a:off x="6351563" y="6417143"/>
              <a:ext cx="392893" cy="433778"/>
            </a:xfrm>
            <a:custGeom>
              <a:avLst/>
              <a:gdLst/>
              <a:ahLst/>
              <a:cxnLst/>
              <a:rect l="l" t="t" r="r" b="b"/>
              <a:pathLst>
                <a:path w="14895" h="16445" extrusionOk="0">
                  <a:moveTo>
                    <a:pt x="609" y="1"/>
                  </a:moveTo>
                  <a:cubicBezTo>
                    <a:pt x="396" y="213"/>
                    <a:pt x="183" y="426"/>
                    <a:pt x="1" y="639"/>
                  </a:cubicBezTo>
                  <a:cubicBezTo>
                    <a:pt x="1733" y="3496"/>
                    <a:pt x="3709" y="6201"/>
                    <a:pt x="5958" y="8755"/>
                  </a:cubicBezTo>
                  <a:cubicBezTo>
                    <a:pt x="8056" y="11186"/>
                    <a:pt x="11490" y="15563"/>
                    <a:pt x="14895" y="16445"/>
                  </a:cubicBezTo>
                  <a:cubicBezTo>
                    <a:pt x="14895" y="16232"/>
                    <a:pt x="14895" y="16050"/>
                    <a:pt x="14864" y="15837"/>
                  </a:cubicBezTo>
                  <a:cubicBezTo>
                    <a:pt x="11703" y="14651"/>
                    <a:pt x="8603" y="10578"/>
                    <a:pt x="6505" y="8208"/>
                  </a:cubicBezTo>
                  <a:cubicBezTo>
                    <a:pt x="4226" y="5685"/>
                    <a:pt x="2311" y="2919"/>
                    <a:pt x="609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7" name="Google Shape;307;p40"/>
            <p:cNvSpPr/>
            <p:nvPr/>
          </p:nvSpPr>
          <p:spPr>
            <a:xfrm>
              <a:off x="6743638" y="6834857"/>
              <a:ext cx="16064" cy="17673"/>
            </a:xfrm>
            <a:custGeom>
              <a:avLst/>
              <a:gdLst/>
              <a:ahLst/>
              <a:cxnLst/>
              <a:rect l="l" t="t" r="r" b="b"/>
              <a:pathLst>
                <a:path w="609" h="670" extrusionOk="0">
                  <a:moveTo>
                    <a:pt x="0" y="1"/>
                  </a:moveTo>
                  <a:cubicBezTo>
                    <a:pt x="0" y="214"/>
                    <a:pt x="31" y="396"/>
                    <a:pt x="31" y="609"/>
                  </a:cubicBezTo>
                  <a:cubicBezTo>
                    <a:pt x="152" y="639"/>
                    <a:pt x="243" y="670"/>
                    <a:pt x="365" y="670"/>
                  </a:cubicBezTo>
                  <a:cubicBezTo>
                    <a:pt x="335" y="578"/>
                    <a:pt x="365" y="457"/>
                    <a:pt x="487" y="396"/>
                  </a:cubicBezTo>
                  <a:cubicBezTo>
                    <a:pt x="517" y="366"/>
                    <a:pt x="578" y="335"/>
                    <a:pt x="608" y="305"/>
                  </a:cubicBezTo>
                  <a:cubicBezTo>
                    <a:pt x="578" y="274"/>
                    <a:pt x="578" y="214"/>
                    <a:pt x="517" y="214"/>
                  </a:cubicBezTo>
                  <a:cubicBezTo>
                    <a:pt x="335" y="153"/>
                    <a:pt x="183" y="62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8" name="Google Shape;308;p40"/>
            <p:cNvSpPr/>
            <p:nvPr/>
          </p:nvSpPr>
          <p:spPr>
            <a:xfrm>
              <a:off x="6224898" y="6739450"/>
              <a:ext cx="537995" cy="431378"/>
            </a:xfrm>
            <a:custGeom>
              <a:avLst/>
              <a:gdLst/>
              <a:ahLst/>
              <a:cxnLst/>
              <a:rect l="l" t="t" r="r" b="b"/>
              <a:pathLst>
                <a:path w="20396" h="16354" extrusionOk="0">
                  <a:moveTo>
                    <a:pt x="122" y="1"/>
                  </a:moveTo>
                  <a:cubicBezTo>
                    <a:pt x="91" y="457"/>
                    <a:pt x="31" y="913"/>
                    <a:pt x="0" y="1399"/>
                  </a:cubicBezTo>
                  <a:cubicBezTo>
                    <a:pt x="5502" y="7964"/>
                    <a:pt x="11915" y="14773"/>
                    <a:pt x="20213" y="16354"/>
                  </a:cubicBezTo>
                  <a:cubicBezTo>
                    <a:pt x="20274" y="16354"/>
                    <a:pt x="20335" y="16354"/>
                    <a:pt x="20396" y="16323"/>
                  </a:cubicBezTo>
                  <a:lnTo>
                    <a:pt x="20365" y="15776"/>
                  </a:lnTo>
                  <a:cubicBezTo>
                    <a:pt x="11551" y="13922"/>
                    <a:pt x="5927" y="6536"/>
                    <a:pt x="12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9" name="Google Shape;309;p40"/>
            <p:cNvSpPr/>
            <p:nvPr/>
          </p:nvSpPr>
          <p:spPr>
            <a:xfrm>
              <a:off x="6762076" y="7155581"/>
              <a:ext cx="8019" cy="14455"/>
            </a:xfrm>
            <a:custGeom>
              <a:avLst/>
              <a:gdLst/>
              <a:ahLst/>
              <a:cxnLst/>
              <a:rect l="l" t="t" r="r" b="b"/>
              <a:pathLst>
                <a:path w="304" h="548" extrusionOk="0">
                  <a:moveTo>
                    <a:pt x="0" y="0"/>
                  </a:moveTo>
                  <a:cubicBezTo>
                    <a:pt x="0" y="0"/>
                    <a:pt x="0" y="0"/>
                    <a:pt x="0" y="30"/>
                  </a:cubicBezTo>
                  <a:cubicBezTo>
                    <a:pt x="1" y="31"/>
                    <a:pt x="2" y="31"/>
                    <a:pt x="2" y="31"/>
                  </a:cubicBezTo>
                  <a:lnTo>
                    <a:pt x="2" y="31"/>
                  </a:lnTo>
                  <a:lnTo>
                    <a:pt x="0" y="0"/>
                  </a:lnTo>
                  <a:close/>
                  <a:moveTo>
                    <a:pt x="2" y="31"/>
                  </a:moveTo>
                  <a:lnTo>
                    <a:pt x="31" y="547"/>
                  </a:lnTo>
                  <a:cubicBezTo>
                    <a:pt x="243" y="456"/>
                    <a:pt x="304" y="93"/>
                    <a:pt x="2" y="3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0" name="Google Shape;310;p40"/>
            <p:cNvSpPr/>
            <p:nvPr/>
          </p:nvSpPr>
          <p:spPr>
            <a:xfrm>
              <a:off x="6233709" y="7097050"/>
              <a:ext cx="550024" cy="394476"/>
            </a:xfrm>
            <a:custGeom>
              <a:avLst/>
              <a:gdLst/>
              <a:ahLst/>
              <a:cxnLst/>
              <a:rect l="l" t="t" r="r" b="b"/>
              <a:pathLst>
                <a:path w="20852" h="14955" extrusionOk="0">
                  <a:moveTo>
                    <a:pt x="1" y="0"/>
                  </a:moveTo>
                  <a:lnTo>
                    <a:pt x="1" y="0"/>
                  </a:lnTo>
                  <a:cubicBezTo>
                    <a:pt x="61" y="578"/>
                    <a:pt x="122" y="1186"/>
                    <a:pt x="213" y="1793"/>
                  </a:cubicBezTo>
                  <a:cubicBezTo>
                    <a:pt x="5685" y="8237"/>
                    <a:pt x="12676" y="14924"/>
                    <a:pt x="20730" y="14955"/>
                  </a:cubicBezTo>
                  <a:cubicBezTo>
                    <a:pt x="20761" y="14924"/>
                    <a:pt x="20761" y="14894"/>
                    <a:pt x="20791" y="14894"/>
                  </a:cubicBezTo>
                  <a:cubicBezTo>
                    <a:pt x="20791" y="14894"/>
                    <a:pt x="20822" y="14894"/>
                    <a:pt x="20852" y="14864"/>
                  </a:cubicBezTo>
                  <a:cubicBezTo>
                    <a:pt x="20822" y="14712"/>
                    <a:pt x="20822" y="14560"/>
                    <a:pt x="20822" y="14408"/>
                  </a:cubicBezTo>
                  <a:cubicBezTo>
                    <a:pt x="12250" y="13526"/>
                    <a:pt x="5533" y="6687"/>
                    <a:pt x="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1" name="Google Shape;311;p40"/>
            <p:cNvSpPr/>
            <p:nvPr/>
          </p:nvSpPr>
          <p:spPr>
            <a:xfrm>
              <a:off x="6782123" y="7477070"/>
              <a:ext cx="13637" cy="12055"/>
            </a:xfrm>
            <a:custGeom>
              <a:avLst/>
              <a:gdLst/>
              <a:ahLst/>
              <a:cxnLst/>
              <a:rect l="l" t="t" r="r" b="b"/>
              <a:pathLst>
                <a:path w="517" h="457" extrusionOk="0">
                  <a:moveTo>
                    <a:pt x="0" y="1"/>
                  </a:moveTo>
                  <a:lnTo>
                    <a:pt x="0" y="1"/>
                  </a:lnTo>
                  <a:cubicBezTo>
                    <a:pt x="31" y="153"/>
                    <a:pt x="31" y="305"/>
                    <a:pt x="31" y="457"/>
                  </a:cubicBezTo>
                  <a:cubicBezTo>
                    <a:pt x="213" y="396"/>
                    <a:pt x="365" y="305"/>
                    <a:pt x="517" y="244"/>
                  </a:cubicBezTo>
                  <a:cubicBezTo>
                    <a:pt x="487" y="153"/>
                    <a:pt x="426" y="61"/>
                    <a:pt x="304" y="61"/>
                  </a:cubicBezTo>
                  <a:cubicBezTo>
                    <a:pt x="213" y="31"/>
                    <a:pt x="122" y="31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2" name="Google Shape;312;p40"/>
            <p:cNvSpPr/>
            <p:nvPr/>
          </p:nvSpPr>
          <p:spPr>
            <a:xfrm>
              <a:off x="6363591" y="7549239"/>
              <a:ext cx="435387" cy="196064"/>
            </a:xfrm>
            <a:custGeom>
              <a:avLst/>
              <a:gdLst/>
              <a:ahLst/>
              <a:cxnLst/>
              <a:rect l="l" t="t" r="r" b="b"/>
              <a:pathLst>
                <a:path w="16506" h="7433" extrusionOk="0">
                  <a:moveTo>
                    <a:pt x="1" y="0"/>
                  </a:moveTo>
                  <a:cubicBezTo>
                    <a:pt x="548" y="821"/>
                    <a:pt x="1125" y="1581"/>
                    <a:pt x="1703" y="2280"/>
                  </a:cubicBezTo>
                  <a:cubicBezTo>
                    <a:pt x="4896" y="4774"/>
                    <a:pt x="9460" y="7432"/>
                    <a:pt x="13699" y="7432"/>
                  </a:cubicBezTo>
                  <a:cubicBezTo>
                    <a:pt x="14625" y="7432"/>
                    <a:pt x="15536" y="7305"/>
                    <a:pt x="16414" y="7022"/>
                  </a:cubicBezTo>
                  <a:cubicBezTo>
                    <a:pt x="16475" y="7022"/>
                    <a:pt x="16475" y="6991"/>
                    <a:pt x="16506" y="6961"/>
                  </a:cubicBezTo>
                  <a:cubicBezTo>
                    <a:pt x="16506" y="6809"/>
                    <a:pt x="16475" y="6687"/>
                    <a:pt x="16475" y="6535"/>
                  </a:cubicBezTo>
                  <a:cubicBezTo>
                    <a:pt x="16432" y="6514"/>
                    <a:pt x="16389" y="6492"/>
                    <a:pt x="16335" y="6492"/>
                  </a:cubicBezTo>
                  <a:cubicBezTo>
                    <a:pt x="16313" y="6492"/>
                    <a:pt x="16289" y="6496"/>
                    <a:pt x="16262" y="6505"/>
                  </a:cubicBezTo>
                  <a:cubicBezTo>
                    <a:pt x="15442" y="6667"/>
                    <a:pt x="14625" y="6744"/>
                    <a:pt x="13815" y="6744"/>
                  </a:cubicBezTo>
                  <a:cubicBezTo>
                    <a:pt x="8861" y="6744"/>
                    <a:pt x="4128" y="3866"/>
                    <a:pt x="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3" name="Google Shape;313;p40"/>
            <p:cNvSpPr/>
            <p:nvPr/>
          </p:nvSpPr>
          <p:spPr>
            <a:xfrm>
              <a:off x="6798161" y="7721616"/>
              <a:ext cx="4827" cy="11237"/>
            </a:xfrm>
            <a:custGeom>
              <a:avLst/>
              <a:gdLst/>
              <a:ahLst/>
              <a:cxnLst/>
              <a:rect l="l" t="t" r="r" b="b"/>
              <a:pathLst>
                <a:path w="183" h="426" extrusionOk="0">
                  <a:moveTo>
                    <a:pt x="0" y="0"/>
                  </a:moveTo>
                  <a:lnTo>
                    <a:pt x="31" y="426"/>
                  </a:lnTo>
                  <a:cubicBezTo>
                    <a:pt x="183" y="304"/>
                    <a:pt x="152" y="91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4" name="Google Shape;314;p40"/>
            <p:cNvSpPr/>
            <p:nvPr/>
          </p:nvSpPr>
          <p:spPr>
            <a:xfrm>
              <a:off x="6522357" y="6312926"/>
              <a:ext cx="209279" cy="297459"/>
            </a:xfrm>
            <a:custGeom>
              <a:avLst/>
              <a:gdLst/>
              <a:ahLst/>
              <a:cxnLst/>
              <a:rect l="l" t="t" r="r" b="b"/>
              <a:pathLst>
                <a:path w="7934" h="11277" extrusionOk="0">
                  <a:moveTo>
                    <a:pt x="912" y="0"/>
                  </a:moveTo>
                  <a:cubicBezTo>
                    <a:pt x="608" y="122"/>
                    <a:pt x="304" y="213"/>
                    <a:pt x="0" y="304"/>
                  </a:cubicBezTo>
                  <a:cubicBezTo>
                    <a:pt x="1976" y="4408"/>
                    <a:pt x="4590" y="8146"/>
                    <a:pt x="7933" y="11277"/>
                  </a:cubicBezTo>
                  <a:cubicBezTo>
                    <a:pt x="7933" y="10973"/>
                    <a:pt x="7903" y="10700"/>
                    <a:pt x="7903" y="10426"/>
                  </a:cubicBezTo>
                  <a:cubicBezTo>
                    <a:pt x="4955" y="7234"/>
                    <a:pt x="2675" y="3769"/>
                    <a:pt x="912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5" name="Google Shape;315;p40"/>
            <p:cNvSpPr/>
            <p:nvPr/>
          </p:nvSpPr>
          <p:spPr>
            <a:xfrm>
              <a:off x="6730792" y="6587911"/>
              <a:ext cx="19387" cy="27802"/>
            </a:xfrm>
            <a:custGeom>
              <a:avLst/>
              <a:gdLst/>
              <a:ahLst/>
              <a:cxnLst/>
              <a:rect l="l" t="t" r="r" b="b"/>
              <a:pathLst>
                <a:path w="735" h="1054" extrusionOk="0">
                  <a:moveTo>
                    <a:pt x="1" y="1"/>
                  </a:moveTo>
                  <a:cubicBezTo>
                    <a:pt x="1" y="275"/>
                    <a:pt x="31" y="578"/>
                    <a:pt x="31" y="852"/>
                  </a:cubicBezTo>
                  <a:cubicBezTo>
                    <a:pt x="92" y="882"/>
                    <a:pt x="123" y="943"/>
                    <a:pt x="183" y="974"/>
                  </a:cubicBezTo>
                  <a:cubicBezTo>
                    <a:pt x="240" y="1030"/>
                    <a:pt x="303" y="1054"/>
                    <a:pt x="363" y="1054"/>
                  </a:cubicBezTo>
                  <a:cubicBezTo>
                    <a:pt x="563" y="1054"/>
                    <a:pt x="735" y="796"/>
                    <a:pt x="548" y="609"/>
                  </a:cubicBezTo>
                  <a:cubicBezTo>
                    <a:pt x="366" y="427"/>
                    <a:pt x="183" y="214"/>
                    <a:pt x="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6" name="Google Shape;316;p40"/>
            <p:cNvSpPr/>
            <p:nvPr/>
          </p:nvSpPr>
          <p:spPr>
            <a:xfrm>
              <a:off x="6756458" y="6460455"/>
              <a:ext cx="102661" cy="127482"/>
            </a:xfrm>
            <a:custGeom>
              <a:avLst/>
              <a:gdLst/>
              <a:ahLst/>
              <a:cxnLst/>
              <a:rect l="l" t="t" r="r" b="b"/>
              <a:pathLst>
                <a:path w="3892" h="4833" extrusionOk="0">
                  <a:moveTo>
                    <a:pt x="3526" y="0"/>
                  </a:moveTo>
                  <a:cubicBezTo>
                    <a:pt x="2554" y="1398"/>
                    <a:pt x="1247" y="3161"/>
                    <a:pt x="1" y="4043"/>
                  </a:cubicBezTo>
                  <a:lnTo>
                    <a:pt x="61" y="4833"/>
                  </a:lnTo>
                  <a:cubicBezTo>
                    <a:pt x="1429" y="4316"/>
                    <a:pt x="2767" y="2827"/>
                    <a:pt x="3891" y="1277"/>
                  </a:cubicBezTo>
                  <a:cubicBezTo>
                    <a:pt x="3770" y="851"/>
                    <a:pt x="3648" y="395"/>
                    <a:pt x="3526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7" name="Google Shape;317;p40"/>
            <p:cNvSpPr/>
            <p:nvPr/>
          </p:nvSpPr>
          <p:spPr>
            <a:xfrm>
              <a:off x="6849465" y="6323345"/>
              <a:ext cx="113080" cy="170794"/>
            </a:xfrm>
            <a:custGeom>
              <a:avLst/>
              <a:gdLst/>
              <a:ahLst/>
              <a:cxnLst/>
              <a:rect l="l" t="t" r="r" b="b"/>
              <a:pathLst>
                <a:path w="4287" h="6475" extrusionOk="0">
                  <a:moveTo>
                    <a:pt x="3435" y="0"/>
                  </a:moveTo>
                  <a:cubicBezTo>
                    <a:pt x="2645" y="1307"/>
                    <a:pt x="1824" y="2584"/>
                    <a:pt x="973" y="3830"/>
                  </a:cubicBezTo>
                  <a:cubicBezTo>
                    <a:pt x="700" y="4195"/>
                    <a:pt x="365" y="4651"/>
                    <a:pt x="0" y="5198"/>
                  </a:cubicBezTo>
                  <a:cubicBezTo>
                    <a:pt x="122" y="5593"/>
                    <a:pt x="244" y="6049"/>
                    <a:pt x="365" y="6475"/>
                  </a:cubicBezTo>
                  <a:cubicBezTo>
                    <a:pt x="1216" y="5259"/>
                    <a:pt x="1976" y="4043"/>
                    <a:pt x="2584" y="3192"/>
                  </a:cubicBezTo>
                  <a:cubicBezTo>
                    <a:pt x="3192" y="2341"/>
                    <a:pt x="3739" y="1459"/>
                    <a:pt x="4286" y="578"/>
                  </a:cubicBezTo>
                  <a:cubicBezTo>
                    <a:pt x="4013" y="365"/>
                    <a:pt x="3739" y="183"/>
                    <a:pt x="3435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8" name="Google Shape;318;p40"/>
            <p:cNvSpPr/>
            <p:nvPr/>
          </p:nvSpPr>
          <p:spPr>
            <a:xfrm>
              <a:off x="6729711" y="6567073"/>
              <a:ext cx="28382" cy="25032"/>
            </a:xfrm>
            <a:custGeom>
              <a:avLst/>
              <a:gdLst/>
              <a:ahLst/>
              <a:cxnLst/>
              <a:rect l="l" t="t" r="r" b="b"/>
              <a:pathLst>
                <a:path w="1076" h="949" extrusionOk="0">
                  <a:moveTo>
                    <a:pt x="1015" y="1"/>
                  </a:moveTo>
                  <a:cubicBezTo>
                    <a:pt x="802" y="153"/>
                    <a:pt x="559" y="274"/>
                    <a:pt x="315" y="365"/>
                  </a:cubicBezTo>
                  <a:cubicBezTo>
                    <a:pt x="1" y="509"/>
                    <a:pt x="90" y="948"/>
                    <a:pt x="432" y="948"/>
                  </a:cubicBezTo>
                  <a:cubicBezTo>
                    <a:pt x="453" y="948"/>
                    <a:pt x="475" y="946"/>
                    <a:pt x="498" y="943"/>
                  </a:cubicBezTo>
                  <a:cubicBezTo>
                    <a:pt x="680" y="913"/>
                    <a:pt x="863" y="852"/>
                    <a:pt x="1075" y="791"/>
                  </a:cubicBezTo>
                  <a:lnTo>
                    <a:pt x="1015" y="1"/>
                  </a:ln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9" name="Google Shape;319;p40"/>
            <p:cNvSpPr/>
            <p:nvPr/>
          </p:nvSpPr>
          <p:spPr>
            <a:xfrm>
              <a:off x="6770886" y="6733832"/>
              <a:ext cx="146764" cy="121099"/>
            </a:xfrm>
            <a:custGeom>
              <a:avLst/>
              <a:gdLst/>
              <a:ahLst/>
              <a:cxnLst/>
              <a:rect l="l" t="t" r="r" b="b"/>
              <a:pathLst>
                <a:path w="5564" h="4591" extrusionOk="0">
                  <a:moveTo>
                    <a:pt x="5320" y="1"/>
                  </a:moveTo>
                  <a:cubicBezTo>
                    <a:pt x="3739" y="1460"/>
                    <a:pt x="2007" y="2767"/>
                    <a:pt x="1" y="3892"/>
                  </a:cubicBezTo>
                  <a:cubicBezTo>
                    <a:pt x="1" y="4135"/>
                    <a:pt x="31" y="4378"/>
                    <a:pt x="31" y="4591"/>
                  </a:cubicBezTo>
                  <a:cubicBezTo>
                    <a:pt x="2037" y="3831"/>
                    <a:pt x="3861" y="2706"/>
                    <a:pt x="5563" y="1338"/>
                  </a:cubicBezTo>
                  <a:cubicBezTo>
                    <a:pt x="5472" y="882"/>
                    <a:pt x="5411" y="457"/>
                    <a:pt x="532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0" name="Google Shape;320;p40"/>
            <p:cNvSpPr/>
            <p:nvPr/>
          </p:nvSpPr>
          <p:spPr>
            <a:xfrm>
              <a:off x="6911188" y="6499731"/>
              <a:ext cx="205296" cy="269420"/>
            </a:xfrm>
            <a:custGeom>
              <a:avLst/>
              <a:gdLst/>
              <a:ahLst/>
              <a:cxnLst/>
              <a:rect l="l" t="t" r="r" b="b"/>
              <a:pathLst>
                <a:path w="7783" h="10214" extrusionOk="0">
                  <a:moveTo>
                    <a:pt x="7205" y="0"/>
                  </a:moveTo>
                  <a:cubicBezTo>
                    <a:pt x="5107" y="3283"/>
                    <a:pt x="2828" y="6292"/>
                    <a:pt x="1" y="8876"/>
                  </a:cubicBezTo>
                  <a:cubicBezTo>
                    <a:pt x="92" y="9332"/>
                    <a:pt x="153" y="9757"/>
                    <a:pt x="244" y="10213"/>
                  </a:cubicBezTo>
                  <a:cubicBezTo>
                    <a:pt x="3253" y="7751"/>
                    <a:pt x="5746" y="4499"/>
                    <a:pt x="7782" y="1125"/>
                  </a:cubicBezTo>
                  <a:cubicBezTo>
                    <a:pt x="7600" y="730"/>
                    <a:pt x="7418" y="365"/>
                    <a:pt x="7205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1" name="Google Shape;321;p40"/>
            <p:cNvSpPr/>
            <p:nvPr/>
          </p:nvSpPr>
          <p:spPr>
            <a:xfrm>
              <a:off x="6753266" y="6836466"/>
              <a:ext cx="18438" cy="22896"/>
            </a:xfrm>
            <a:custGeom>
              <a:avLst/>
              <a:gdLst/>
              <a:ahLst/>
              <a:cxnLst/>
              <a:rect l="l" t="t" r="r" b="b"/>
              <a:pathLst>
                <a:path w="699" h="868" extrusionOk="0">
                  <a:moveTo>
                    <a:pt x="0" y="609"/>
                  </a:moveTo>
                  <a:cubicBezTo>
                    <a:pt x="0" y="639"/>
                    <a:pt x="0" y="639"/>
                    <a:pt x="0" y="639"/>
                  </a:cubicBezTo>
                  <a:cubicBezTo>
                    <a:pt x="2" y="639"/>
                    <a:pt x="4" y="639"/>
                    <a:pt x="6" y="640"/>
                  </a:cubicBezTo>
                  <a:lnTo>
                    <a:pt x="6" y="640"/>
                  </a:lnTo>
                  <a:cubicBezTo>
                    <a:pt x="4" y="629"/>
                    <a:pt x="2" y="619"/>
                    <a:pt x="0" y="609"/>
                  </a:cubicBezTo>
                  <a:close/>
                  <a:moveTo>
                    <a:pt x="669" y="1"/>
                  </a:moveTo>
                  <a:cubicBezTo>
                    <a:pt x="517" y="61"/>
                    <a:pt x="395" y="153"/>
                    <a:pt x="243" y="244"/>
                  </a:cubicBezTo>
                  <a:cubicBezTo>
                    <a:pt x="387" y="388"/>
                    <a:pt x="285" y="641"/>
                    <a:pt x="41" y="641"/>
                  </a:cubicBezTo>
                  <a:cubicBezTo>
                    <a:pt x="30" y="641"/>
                    <a:pt x="18" y="641"/>
                    <a:pt x="6" y="640"/>
                  </a:cubicBezTo>
                  <a:lnTo>
                    <a:pt x="6" y="640"/>
                  </a:lnTo>
                  <a:cubicBezTo>
                    <a:pt x="37" y="773"/>
                    <a:pt x="121" y="867"/>
                    <a:pt x="243" y="867"/>
                  </a:cubicBezTo>
                  <a:cubicBezTo>
                    <a:pt x="272" y="867"/>
                    <a:pt x="302" y="862"/>
                    <a:pt x="334" y="852"/>
                  </a:cubicBezTo>
                  <a:cubicBezTo>
                    <a:pt x="456" y="821"/>
                    <a:pt x="578" y="760"/>
                    <a:pt x="699" y="700"/>
                  </a:cubicBezTo>
                  <a:cubicBezTo>
                    <a:pt x="699" y="487"/>
                    <a:pt x="669" y="244"/>
                    <a:pt x="669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2" name="Google Shape;322;p40"/>
            <p:cNvSpPr/>
            <p:nvPr/>
          </p:nvSpPr>
          <p:spPr>
            <a:xfrm>
              <a:off x="6752448" y="6842876"/>
              <a:ext cx="11079" cy="10525"/>
            </a:xfrm>
            <a:custGeom>
              <a:avLst/>
              <a:gdLst/>
              <a:ahLst/>
              <a:cxnLst/>
              <a:rect l="l" t="t" r="r" b="b"/>
              <a:pathLst>
                <a:path w="420" h="399" extrusionOk="0">
                  <a:moveTo>
                    <a:pt x="305" y="1"/>
                  </a:moveTo>
                  <a:lnTo>
                    <a:pt x="305" y="1"/>
                  </a:lnTo>
                  <a:cubicBezTo>
                    <a:pt x="244" y="31"/>
                    <a:pt x="213" y="62"/>
                    <a:pt x="153" y="92"/>
                  </a:cubicBezTo>
                  <a:cubicBezTo>
                    <a:pt x="31" y="153"/>
                    <a:pt x="1" y="274"/>
                    <a:pt x="31" y="366"/>
                  </a:cubicBezTo>
                  <a:cubicBezTo>
                    <a:pt x="31" y="396"/>
                    <a:pt x="31" y="396"/>
                    <a:pt x="31" y="396"/>
                  </a:cubicBezTo>
                  <a:cubicBezTo>
                    <a:pt x="45" y="397"/>
                    <a:pt x="59" y="398"/>
                    <a:pt x="72" y="398"/>
                  </a:cubicBezTo>
                  <a:cubicBezTo>
                    <a:pt x="317" y="398"/>
                    <a:pt x="420" y="145"/>
                    <a:pt x="30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3" name="Google Shape;323;p40"/>
            <p:cNvSpPr/>
            <p:nvPr/>
          </p:nvSpPr>
          <p:spPr>
            <a:xfrm>
              <a:off x="6759676" y="7144345"/>
              <a:ext cx="1609" cy="8836"/>
            </a:xfrm>
            <a:custGeom>
              <a:avLst/>
              <a:gdLst/>
              <a:ahLst/>
              <a:cxnLst/>
              <a:rect l="l" t="t" r="r" b="b"/>
              <a:pathLst>
                <a:path w="61" h="335" extrusionOk="0">
                  <a:moveTo>
                    <a:pt x="61" y="0"/>
                  </a:moveTo>
                  <a:cubicBezTo>
                    <a:pt x="0" y="122"/>
                    <a:pt x="0" y="213"/>
                    <a:pt x="61" y="335"/>
                  </a:cubicBezTo>
                  <a:cubicBezTo>
                    <a:pt x="61" y="213"/>
                    <a:pt x="61" y="122"/>
                    <a:pt x="6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4" name="Google Shape;324;p40"/>
            <p:cNvSpPr/>
            <p:nvPr/>
          </p:nvSpPr>
          <p:spPr>
            <a:xfrm>
              <a:off x="6786924" y="7043319"/>
              <a:ext cx="157975" cy="108253"/>
            </a:xfrm>
            <a:custGeom>
              <a:avLst/>
              <a:gdLst/>
              <a:ahLst/>
              <a:cxnLst/>
              <a:rect l="l" t="t" r="r" b="b"/>
              <a:pathLst>
                <a:path w="5989" h="4104" extrusionOk="0">
                  <a:moveTo>
                    <a:pt x="5958" y="1"/>
                  </a:moveTo>
                  <a:cubicBezTo>
                    <a:pt x="4074" y="1186"/>
                    <a:pt x="2098" y="2280"/>
                    <a:pt x="1" y="3253"/>
                  </a:cubicBezTo>
                  <a:cubicBezTo>
                    <a:pt x="1" y="3527"/>
                    <a:pt x="31" y="3830"/>
                    <a:pt x="31" y="4104"/>
                  </a:cubicBezTo>
                  <a:cubicBezTo>
                    <a:pt x="2098" y="3253"/>
                    <a:pt x="4074" y="2250"/>
                    <a:pt x="5989" y="1125"/>
                  </a:cubicBezTo>
                  <a:cubicBezTo>
                    <a:pt x="5989" y="761"/>
                    <a:pt x="5958" y="365"/>
                    <a:pt x="5958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5" name="Google Shape;325;p40"/>
            <p:cNvSpPr/>
            <p:nvPr/>
          </p:nvSpPr>
          <p:spPr>
            <a:xfrm>
              <a:off x="6943263" y="6818820"/>
              <a:ext cx="270237" cy="254200"/>
            </a:xfrm>
            <a:custGeom>
              <a:avLst/>
              <a:gdLst/>
              <a:ahLst/>
              <a:cxnLst/>
              <a:rect l="l" t="t" r="r" b="b"/>
              <a:pathLst>
                <a:path w="10245" h="9637" extrusionOk="0">
                  <a:moveTo>
                    <a:pt x="10001" y="1"/>
                  </a:moveTo>
                  <a:cubicBezTo>
                    <a:pt x="7113" y="3284"/>
                    <a:pt x="3770" y="6110"/>
                    <a:pt x="1" y="8512"/>
                  </a:cubicBezTo>
                  <a:cubicBezTo>
                    <a:pt x="31" y="8876"/>
                    <a:pt x="62" y="9272"/>
                    <a:pt x="62" y="9636"/>
                  </a:cubicBezTo>
                  <a:cubicBezTo>
                    <a:pt x="3831" y="7387"/>
                    <a:pt x="7265" y="4651"/>
                    <a:pt x="10244" y="1460"/>
                  </a:cubicBezTo>
                  <a:cubicBezTo>
                    <a:pt x="10153" y="974"/>
                    <a:pt x="10092" y="487"/>
                    <a:pt x="1000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6" name="Google Shape;326;p40"/>
            <p:cNvSpPr/>
            <p:nvPr/>
          </p:nvSpPr>
          <p:spPr>
            <a:xfrm>
              <a:off x="6761258" y="7129098"/>
              <a:ext cx="26483" cy="30123"/>
            </a:xfrm>
            <a:custGeom>
              <a:avLst/>
              <a:gdLst/>
              <a:ahLst/>
              <a:cxnLst/>
              <a:rect l="l" t="t" r="r" b="b"/>
              <a:pathLst>
                <a:path w="1004" h="1142" extrusionOk="0">
                  <a:moveTo>
                    <a:pt x="974" y="1"/>
                  </a:moveTo>
                  <a:cubicBezTo>
                    <a:pt x="700" y="123"/>
                    <a:pt x="427" y="275"/>
                    <a:pt x="153" y="396"/>
                  </a:cubicBezTo>
                  <a:cubicBezTo>
                    <a:pt x="62" y="427"/>
                    <a:pt x="31" y="518"/>
                    <a:pt x="1" y="578"/>
                  </a:cubicBezTo>
                  <a:cubicBezTo>
                    <a:pt x="1" y="700"/>
                    <a:pt x="1" y="791"/>
                    <a:pt x="1" y="913"/>
                  </a:cubicBezTo>
                  <a:cubicBezTo>
                    <a:pt x="76" y="1037"/>
                    <a:pt x="191" y="1142"/>
                    <a:pt x="331" y="1142"/>
                  </a:cubicBezTo>
                  <a:cubicBezTo>
                    <a:pt x="362" y="1142"/>
                    <a:pt x="394" y="1137"/>
                    <a:pt x="427" y="1126"/>
                  </a:cubicBezTo>
                  <a:cubicBezTo>
                    <a:pt x="639" y="1034"/>
                    <a:pt x="822" y="943"/>
                    <a:pt x="1004" y="852"/>
                  </a:cubicBezTo>
                  <a:cubicBezTo>
                    <a:pt x="1004" y="578"/>
                    <a:pt x="974" y="275"/>
                    <a:pt x="974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7" name="Google Shape;327;p40"/>
            <p:cNvSpPr/>
            <p:nvPr/>
          </p:nvSpPr>
          <p:spPr>
            <a:xfrm>
              <a:off x="6778114" y="7491499"/>
              <a:ext cx="5618" cy="8863"/>
            </a:xfrm>
            <a:custGeom>
              <a:avLst/>
              <a:gdLst/>
              <a:ahLst/>
              <a:cxnLst/>
              <a:rect l="l" t="t" r="r" b="b"/>
              <a:pathLst>
                <a:path w="213" h="336" extrusionOk="0">
                  <a:moveTo>
                    <a:pt x="91" y="1"/>
                  </a:moveTo>
                  <a:cubicBezTo>
                    <a:pt x="0" y="122"/>
                    <a:pt x="61" y="305"/>
                    <a:pt x="213" y="335"/>
                  </a:cubicBezTo>
                  <a:cubicBezTo>
                    <a:pt x="213" y="214"/>
                    <a:pt x="213" y="122"/>
                    <a:pt x="213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8" name="Google Shape;328;p40"/>
            <p:cNvSpPr/>
            <p:nvPr/>
          </p:nvSpPr>
          <p:spPr>
            <a:xfrm>
              <a:off x="6807762" y="7412129"/>
              <a:ext cx="122708" cy="82614"/>
            </a:xfrm>
            <a:custGeom>
              <a:avLst/>
              <a:gdLst/>
              <a:ahLst/>
              <a:cxnLst/>
              <a:rect l="l" t="t" r="r" b="b"/>
              <a:pathLst>
                <a:path w="4652" h="3132" extrusionOk="0">
                  <a:moveTo>
                    <a:pt x="4651" y="1"/>
                  </a:moveTo>
                  <a:lnTo>
                    <a:pt x="4651" y="1"/>
                  </a:lnTo>
                  <a:cubicBezTo>
                    <a:pt x="3162" y="912"/>
                    <a:pt x="1612" y="1703"/>
                    <a:pt x="1" y="2493"/>
                  </a:cubicBezTo>
                  <a:cubicBezTo>
                    <a:pt x="1" y="2706"/>
                    <a:pt x="31" y="2919"/>
                    <a:pt x="31" y="3131"/>
                  </a:cubicBezTo>
                  <a:cubicBezTo>
                    <a:pt x="1581" y="2645"/>
                    <a:pt x="3101" y="2007"/>
                    <a:pt x="4499" y="1216"/>
                  </a:cubicBezTo>
                  <a:cubicBezTo>
                    <a:pt x="4560" y="791"/>
                    <a:pt x="4591" y="396"/>
                    <a:pt x="465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9" name="Google Shape;329;p40"/>
            <p:cNvSpPr/>
            <p:nvPr/>
          </p:nvSpPr>
          <p:spPr>
            <a:xfrm>
              <a:off x="6926434" y="7089822"/>
              <a:ext cx="307905" cy="354408"/>
            </a:xfrm>
            <a:custGeom>
              <a:avLst/>
              <a:gdLst/>
              <a:ahLst/>
              <a:cxnLst/>
              <a:rect l="l" t="t" r="r" b="b"/>
              <a:pathLst>
                <a:path w="11673" h="13436" extrusionOk="0">
                  <a:moveTo>
                    <a:pt x="11672" y="1"/>
                  </a:moveTo>
                  <a:cubicBezTo>
                    <a:pt x="9454" y="3010"/>
                    <a:pt x="7295" y="6019"/>
                    <a:pt x="4651" y="8694"/>
                  </a:cubicBezTo>
                  <a:cubicBezTo>
                    <a:pt x="3253" y="10092"/>
                    <a:pt x="1733" y="11217"/>
                    <a:pt x="152" y="12220"/>
                  </a:cubicBezTo>
                  <a:cubicBezTo>
                    <a:pt x="92" y="12615"/>
                    <a:pt x="61" y="13010"/>
                    <a:pt x="0" y="13435"/>
                  </a:cubicBezTo>
                  <a:cubicBezTo>
                    <a:pt x="4833" y="10700"/>
                    <a:pt x="8785" y="6262"/>
                    <a:pt x="11672" y="1672"/>
                  </a:cubicBezTo>
                  <a:cubicBezTo>
                    <a:pt x="11672" y="1125"/>
                    <a:pt x="11672" y="548"/>
                    <a:pt x="1167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0" name="Google Shape;330;p40"/>
            <p:cNvSpPr/>
            <p:nvPr/>
          </p:nvSpPr>
          <p:spPr>
            <a:xfrm>
              <a:off x="6783732" y="7477888"/>
              <a:ext cx="24874" cy="23265"/>
            </a:xfrm>
            <a:custGeom>
              <a:avLst/>
              <a:gdLst/>
              <a:ahLst/>
              <a:cxnLst/>
              <a:rect l="l" t="t" r="r" b="b"/>
              <a:pathLst>
                <a:path w="943" h="882" extrusionOk="0">
                  <a:moveTo>
                    <a:pt x="912" y="0"/>
                  </a:moveTo>
                  <a:cubicBezTo>
                    <a:pt x="760" y="61"/>
                    <a:pt x="608" y="152"/>
                    <a:pt x="456" y="213"/>
                  </a:cubicBezTo>
                  <a:cubicBezTo>
                    <a:pt x="486" y="365"/>
                    <a:pt x="426" y="517"/>
                    <a:pt x="243" y="517"/>
                  </a:cubicBezTo>
                  <a:lnTo>
                    <a:pt x="0" y="517"/>
                  </a:lnTo>
                  <a:cubicBezTo>
                    <a:pt x="0" y="638"/>
                    <a:pt x="0" y="730"/>
                    <a:pt x="0" y="851"/>
                  </a:cubicBezTo>
                  <a:cubicBezTo>
                    <a:pt x="30" y="851"/>
                    <a:pt x="61" y="882"/>
                    <a:pt x="91" y="882"/>
                  </a:cubicBezTo>
                  <a:cubicBezTo>
                    <a:pt x="395" y="790"/>
                    <a:pt x="669" y="699"/>
                    <a:pt x="942" y="638"/>
                  </a:cubicBezTo>
                  <a:cubicBezTo>
                    <a:pt x="942" y="426"/>
                    <a:pt x="912" y="213"/>
                    <a:pt x="912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1" name="Google Shape;331;p40"/>
            <p:cNvSpPr/>
            <p:nvPr/>
          </p:nvSpPr>
          <p:spPr>
            <a:xfrm>
              <a:off x="6780514" y="7489098"/>
              <a:ext cx="3218" cy="2427"/>
            </a:xfrm>
            <a:custGeom>
              <a:avLst/>
              <a:gdLst/>
              <a:ahLst/>
              <a:cxnLst/>
              <a:rect l="l" t="t" r="r" b="b"/>
              <a:pathLst>
                <a:path w="122" h="92" extrusionOk="0">
                  <a:moveTo>
                    <a:pt x="92" y="1"/>
                  </a:moveTo>
                  <a:cubicBezTo>
                    <a:pt x="92" y="31"/>
                    <a:pt x="61" y="31"/>
                    <a:pt x="61" y="31"/>
                  </a:cubicBezTo>
                  <a:cubicBezTo>
                    <a:pt x="31" y="31"/>
                    <a:pt x="31" y="61"/>
                    <a:pt x="0" y="92"/>
                  </a:cubicBezTo>
                  <a:lnTo>
                    <a:pt x="122" y="92"/>
                  </a:lnTo>
                  <a:cubicBezTo>
                    <a:pt x="122" y="61"/>
                    <a:pt x="122" y="31"/>
                    <a:pt x="9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2" name="Google Shape;332;p40"/>
            <p:cNvSpPr/>
            <p:nvPr/>
          </p:nvSpPr>
          <p:spPr>
            <a:xfrm>
              <a:off x="6782914" y="7483480"/>
              <a:ext cx="13664" cy="8045"/>
            </a:xfrm>
            <a:custGeom>
              <a:avLst/>
              <a:gdLst/>
              <a:ahLst/>
              <a:cxnLst/>
              <a:rect l="l" t="t" r="r" b="b"/>
              <a:pathLst>
                <a:path w="518" h="305" extrusionOk="0">
                  <a:moveTo>
                    <a:pt x="487" y="1"/>
                  </a:moveTo>
                  <a:lnTo>
                    <a:pt x="487" y="1"/>
                  </a:lnTo>
                  <a:cubicBezTo>
                    <a:pt x="335" y="62"/>
                    <a:pt x="183" y="153"/>
                    <a:pt x="1" y="214"/>
                  </a:cubicBezTo>
                  <a:cubicBezTo>
                    <a:pt x="31" y="244"/>
                    <a:pt x="31" y="274"/>
                    <a:pt x="31" y="305"/>
                  </a:cubicBezTo>
                  <a:lnTo>
                    <a:pt x="274" y="305"/>
                  </a:lnTo>
                  <a:cubicBezTo>
                    <a:pt x="457" y="305"/>
                    <a:pt x="517" y="153"/>
                    <a:pt x="487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3" name="Google Shape;333;p40"/>
            <p:cNvSpPr/>
            <p:nvPr/>
          </p:nvSpPr>
          <p:spPr>
            <a:xfrm>
              <a:off x="6820608" y="7683923"/>
              <a:ext cx="62541" cy="33710"/>
            </a:xfrm>
            <a:custGeom>
              <a:avLst/>
              <a:gdLst/>
              <a:ahLst/>
              <a:cxnLst/>
              <a:rect l="l" t="t" r="r" b="b"/>
              <a:pathLst>
                <a:path w="2371" h="1278" extrusionOk="0">
                  <a:moveTo>
                    <a:pt x="2371" y="1"/>
                  </a:moveTo>
                  <a:cubicBezTo>
                    <a:pt x="1550" y="153"/>
                    <a:pt x="699" y="244"/>
                    <a:pt x="0" y="669"/>
                  </a:cubicBezTo>
                  <a:cubicBezTo>
                    <a:pt x="0" y="882"/>
                    <a:pt x="31" y="1095"/>
                    <a:pt x="31" y="1277"/>
                  </a:cubicBezTo>
                  <a:cubicBezTo>
                    <a:pt x="760" y="1247"/>
                    <a:pt x="1459" y="1125"/>
                    <a:pt x="2128" y="1004"/>
                  </a:cubicBezTo>
                  <a:cubicBezTo>
                    <a:pt x="2219" y="669"/>
                    <a:pt x="2280" y="335"/>
                    <a:pt x="237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4" name="Google Shape;334;p40"/>
            <p:cNvSpPr/>
            <p:nvPr/>
          </p:nvSpPr>
          <p:spPr>
            <a:xfrm>
              <a:off x="6876713" y="7436185"/>
              <a:ext cx="332779" cy="274220"/>
            </a:xfrm>
            <a:custGeom>
              <a:avLst/>
              <a:gdLst/>
              <a:ahLst/>
              <a:cxnLst/>
              <a:rect l="l" t="t" r="r" b="b"/>
              <a:pathLst>
                <a:path w="12616" h="10396" extrusionOk="0">
                  <a:moveTo>
                    <a:pt x="12615" y="0"/>
                  </a:moveTo>
                  <a:lnTo>
                    <a:pt x="12615" y="0"/>
                  </a:lnTo>
                  <a:cubicBezTo>
                    <a:pt x="11582" y="1095"/>
                    <a:pt x="10548" y="2159"/>
                    <a:pt x="9545" y="3253"/>
                  </a:cubicBezTo>
                  <a:cubicBezTo>
                    <a:pt x="7205" y="5806"/>
                    <a:pt x="4591" y="8086"/>
                    <a:pt x="1247" y="9180"/>
                  </a:cubicBezTo>
                  <a:cubicBezTo>
                    <a:pt x="913" y="9271"/>
                    <a:pt x="578" y="9332"/>
                    <a:pt x="244" y="9393"/>
                  </a:cubicBezTo>
                  <a:cubicBezTo>
                    <a:pt x="153" y="9727"/>
                    <a:pt x="92" y="10061"/>
                    <a:pt x="1" y="10396"/>
                  </a:cubicBezTo>
                  <a:cubicBezTo>
                    <a:pt x="3010" y="9818"/>
                    <a:pt x="5563" y="8450"/>
                    <a:pt x="8086" y="6353"/>
                  </a:cubicBezTo>
                  <a:cubicBezTo>
                    <a:pt x="9393" y="5289"/>
                    <a:pt x="10670" y="4134"/>
                    <a:pt x="11916" y="2918"/>
                  </a:cubicBezTo>
                  <a:cubicBezTo>
                    <a:pt x="12190" y="2037"/>
                    <a:pt x="12402" y="1064"/>
                    <a:pt x="12615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5" name="Google Shape;335;p40"/>
            <p:cNvSpPr/>
            <p:nvPr/>
          </p:nvSpPr>
          <p:spPr>
            <a:xfrm>
              <a:off x="6807129" y="7701569"/>
              <a:ext cx="14297" cy="16934"/>
            </a:xfrm>
            <a:custGeom>
              <a:avLst/>
              <a:gdLst/>
              <a:ahLst/>
              <a:cxnLst/>
              <a:rect l="l" t="t" r="r" b="b"/>
              <a:pathLst>
                <a:path w="542" h="642" extrusionOk="0">
                  <a:moveTo>
                    <a:pt x="511" y="0"/>
                  </a:moveTo>
                  <a:cubicBezTo>
                    <a:pt x="390" y="61"/>
                    <a:pt x="238" y="152"/>
                    <a:pt x="116" y="274"/>
                  </a:cubicBezTo>
                  <a:cubicBezTo>
                    <a:pt x="1" y="389"/>
                    <a:pt x="77" y="641"/>
                    <a:pt x="240" y="641"/>
                  </a:cubicBezTo>
                  <a:cubicBezTo>
                    <a:pt x="249" y="641"/>
                    <a:pt x="259" y="640"/>
                    <a:pt x="268" y="639"/>
                  </a:cubicBezTo>
                  <a:cubicBezTo>
                    <a:pt x="359" y="639"/>
                    <a:pt x="450" y="639"/>
                    <a:pt x="542" y="608"/>
                  </a:cubicBezTo>
                  <a:lnTo>
                    <a:pt x="511" y="0"/>
                  </a:ln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336" name="Google Shape;336;p40"/>
          <p:cNvGrpSpPr/>
          <p:nvPr/>
        </p:nvGrpSpPr>
        <p:grpSpPr>
          <a:xfrm>
            <a:off x="6789213" y="1221136"/>
            <a:ext cx="2012471" cy="2391463"/>
            <a:chOff x="11016213" y="5853720"/>
            <a:chExt cx="2012471" cy="2391463"/>
          </a:xfrm>
        </p:grpSpPr>
        <p:sp>
          <p:nvSpPr>
            <p:cNvPr id="337" name="Google Shape;337;p40"/>
            <p:cNvSpPr/>
            <p:nvPr/>
          </p:nvSpPr>
          <p:spPr>
            <a:xfrm>
              <a:off x="11596703" y="7707979"/>
              <a:ext cx="271820" cy="394502"/>
            </a:xfrm>
            <a:custGeom>
              <a:avLst/>
              <a:gdLst/>
              <a:ahLst/>
              <a:cxnLst/>
              <a:rect l="l" t="t" r="r" b="b"/>
              <a:pathLst>
                <a:path w="10305" h="14956" extrusionOk="0">
                  <a:moveTo>
                    <a:pt x="10305" y="1"/>
                  </a:moveTo>
                  <a:lnTo>
                    <a:pt x="10305" y="1"/>
                  </a:lnTo>
                  <a:cubicBezTo>
                    <a:pt x="6809" y="852"/>
                    <a:pt x="3344" y="1642"/>
                    <a:pt x="0" y="2584"/>
                  </a:cubicBezTo>
                  <a:lnTo>
                    <a:pt x="1368" y="14955"/>
                  </a:lnTo>
                  <a:lnTo>
                    <a:pt x="8025" y="14955"/>
                  </a:lnTo>
                  <a:lnTo>
                    <a:pt x="10305" y="1"/>
                  </a:lnTo>
                  <a:close/>
                </a:path>
              </a:pathLst>
            </a:custGeom>
            <a:solidFill>
              <a:srgbClr val="8C4C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8" name="Google Shape;338;p40"/>
            <p:cNvSpPr/>
            <p:nvPr/>
          </p:nvSpPr>
          <p:spPr>
            <a:xfrm>
              <a:off x="11579874" y="7529192"/>
              <a:ext cx="315897" cy="246973"/>
            </a:xfrm>
            <a:custGeom>
              <a:avLst/>
              <a:gdLst/>
              <a:ahLst/>
              <a:cxnLst/>
              <a:rect l="l" t="t" r="r" b="b"/>
              <a:pathLst>
                <a:path w="11976" h="9363" extrusionOk="0">
                  <a:moveTo>
                    <a:pt x="11976" y="0"/>
                  </a:moveTo>
                  <a:lnTo>
                    <a:pt x="0" y="3496"/>
                  </a:lnTo>
                  <a:lnTo>
                    <a:pt x="638" y="9362"/>
                  </a:lnTo>
                  <a:cubicBezTo>
                    <a:pt x="3982" y="8420"/>
                    <a:pt x="7447" y="7630"/>
                    <a:pt x="10943" y="6779"/>
                  </a:cubicBezTo>
                  <a:lnTo>
                    <a:pt x="11976" y="0"/>
                  </a:lnTo>
                  <a:close/>
                </a:path>
              </a:pathLst>
            </a:custGeom>
            <a:solidFill>
              <a:srgbClr val="673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9" name="Google Shape;339;p40"/>
            <p:cNvSpPr/>
            <p:nvPr/>
          </p:nvSpPr>
          <p:spPr>
            <a:xfrm>
              <a:off x="11400269" y="5856727"/>
              <a:ext cx="215689" cy="360000"/>
            </a:xfrm>
            <a:custGeom>
              <a:avLst/>
              <a:gdLst/>
              <a:ahLst/>
              <a:cxnLst/>
              <a:rect l="l" t="t" r="r" b="b"/>
              <a:pathLst>
                <a:path w="8177" h="13648" extrusionOk="0">
                  <a:moveTo>
                    <a:pt x="7630" y="0"/>
                  </a:moveTo>
                  <a:cubicBezTo>
                    <a:pt x="4742" y="274"/>
                    <a:pt x="2219" y="760"/>
                    <a:pt x="1" y="1490"/>
                  </a:cubicBezTo>
                  <a:cubicBezTo>
                    <a:pt x="2098" y="5867"/>
                    <a:pt x="4742" y="9940"/>
                    <a:pt x="8177" y="13648"/>
                  </a:cubicBezTo>
                  <a:cubicBezTo>
                    <a:pt x="7934" y="9119"/>
                    <a:pt x="7691" y="4560"/>
                    <a:pt x="7630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0" name="Google Shape;340;p40"/>
            <p:cNvSpPr/>
            <p:nvPr/>
          </p:nvSpPr>
          <p:spPr>
            <a:xfrm>
              <a:off x="11029059" y="6037123"/>
              <a:ext cx="623801" cy="843473"/>
            </a:xfrm>
            <a:custGeom>
              <a:avLst/>
              <a:gdLst/>
              <a:ahLst/>
              <a:cxnLst/>
              <a:rect l="l" t="t" r="r" b="b"/>
              <a:pathLst>
                <a:path w="23649" h="31977" extrusionOk="0">
                  <a:moveTo>
                    <a:pt x="5441" y="0"/>
                  </a:moveTo>
                  <a:cubicBezTo>
                    <a:pt x="2341" y="3405"/>
                    <a:pt x="669" y="7964"/>
                    <a:pt x="0" y="13526"/>
                  </a:cubicBezTo>
                  <a:cubicBezTo>
                    <a:pt x="6779" y="21156"/>
                    <a:pt x="13344" y="29818"/>
                    <a:pt x="23648" y="31976"/>
                  </a:cubicBezTo>
                  <a:cubicBezTo>
                    <a:pt x="23618" y="31946"/>
                    <a:pt x="23618" y="31916"/>
                    <a:pt x="23618" y="31855"/>
                  </a:cubicBezTo>
                  <a:cubicBezTo>
                    <a:pt x="23557" y="31733"/>
                    <a:pt x="23557" y="31612"/>
                    <a:pt x="23587" y="31460"/>
                  </a:cubicBezTo>
                  <a:cubicBezTo>
                    <a:pt x="23344" y="27143"/>
                    <a:pt x="23101" y="22797"/>
                    <a:pt x="22888" y="18450"/>
                  </a:cubicBezTo>
                  <a:cubicBezTo>
                    <a:pt x="18876" y="17447"/>
                    <a:pt x="14894" y="12310"/>
                    <a:pt x="12402" y="9484"/>
                  </a:cubicBezTo>
                  <a:cubicBezTo>
                    <a:pt x="9818" y="6505"/>
                    <a:pt x="7478" y="3344"/>
                    <a:pt x="5441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1" name="Google Shape;341;p40"/>
            <p:cNvSpPr/>
            <p:nvPr/>
          </p:nvSpPr>
          <p:spPr>
            <a:xfrm>
              <a:off x="11635979" y="5853720"/>
              <a:ext cx="119490" cy="338160"/>
            </a:xfrm>
            <a:custGeom>
              <a:avLst/>
              <a:gdLst/>
              <a:ahLst/>
              <a:cxnLst/>
              <a:rect l="l" t="t" r="r" b="b"/>
              <a:pathLst>
                <a:path w="4530" h="12820" extrusionOk="0">
                  <a:moveTo>
                    <a:pt x="936" y="0"/>
                  </a:moveTo>
                  <a:cubicBezTo>
                    <a:pt x="632" y="0"/>
                    <a:pt x="320" y="8"/>
                    <a:pt x="1" y="23"/>
                  </a:cubicBezTo>
                  <a:cubicBezTo>
                    <a:pt x="62" y="4309"/>
                    <a:pt x="214" y="8564"/>
                    <a:pt x="396" y="12820"/>
                  </a:cubicBezTo>
                  <a:cubicBezTo>
                    <a:pt x="1855" y="11816"/>
                    <a:pt x="3375" y="9780"/>
                    <a:pt x="4530" y="8108"/>
                  </a:cubicBezTo>
                  <a:cubicBezTo>
                    <a:pt x="3618" y="4947"/>
                    <a:pt x="2676" y="2211"/>
                    <a:pt x="1825" y="23"/>
                  </a:cubicBezTo>
                  <a:cubicBezTo>
                    <a:pt x="1536" y="8"/>
                    <a:pt x="1239" y="0"/>
                    <a:pt x="936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2" name="Google Shape;342;p40"/>
            <p:cNvSpPr/>
            <p:nvPr/>
          </p:nvSpPr>
          <p:spPr>
            <a:xfrm>
              <a:off x="11016213" y="6437190"/>
              <a:ext cx="660677" cy="819417"/>
            </a:xfrm>
            <a:custGeom>
              <a:avLst/>
              <a:gdLst/>
              <a:ahLst/>
              <a:cxnLst/>
              <a:rect l="l" t="t" r="r" b="b"/>
              <a:pathLst>
                <a:path w="25047" h="31065" extrusionOk="0">
                  <a:moveTo>
                    <a:pt x="335" y="1"/>
                  </a:moveTo>
                  <a:lnTo>
                    <a:pt x="335" y="1"/>
                  </a:lnTo>
                  <a:cubicBezTo>
                    <a:pt x="1" y="4226"/>
                    <a:pt x="183" y="8998"/>
                    <a:pt x="730" y="14226"/>
                  </a:cubicBezTo>
                  <a:cubicBezTo>
                    <a:pt x="7205" y="22037"/>
                    <a:pt x="15047" y="30031"/>
                    <a:pt x="25047" y="31065"/>
                  </a:cubicBezTo>
                  <a:cubicBezTo>
                    <a:pt x="24743" y="26506"/>
                    <a:pt x="24439" y="21977"/>
                    <a:pt x="24166" y="17448"/>
                  </a:cubicBezTo>
                  <a:cubicBezTo>
                    <a:pt x="24105" y="17478"/>
                    <a:pt x="24044" y="17478"/>
                    <a:pt x="23953" y="17478"/>
                  </a:cubicBezTo>
                  <a:cubicBezTo>
                    <a:pt x="14257" y="15624"/>
                    <a:pt x="6779" y="7660"/>
                    <a:pt x="335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3" name="Google Shape;343;p40"/>
            <p:cNvSpPr/>
            <p:nvPr/>
          </p:nvSpPr>
          <p:spPr>
            <a:xfrm>
              <a:off x="11191017" y="5905631"/>
              <a:ext cx="440188" cy="600537"/>
            </a:xfrm>
            <a:custGeom>
              <a:avLst/>
              <a:gdLst/>
              <a:ahLst/>
              <a:cxnLst/>
              <a:rect l="l" t="t" r="r" b="b"/>
              <a:pathLst>
                <a:path w="16688" h="22767" extrusionOk="0">
                  <a:moveTo>
                    <a:pt x="6900" y="0"/>
                  </a:moveTo>
                  <a:cubicBezTo>
                    <a:pt x="4104" y="1034"/>
                    <a:pt x="1854" y="2462"/>
                    <a:pt x="0" y="4256"/>
                  </a:cubicBezTo>
                  <a:cubicBezTo>
                    <a:pt x="2006" y="7630"/>
                    <a:pt x="4286" y="10882"/>
                    <a:pt x="6900" y="13830"/>
                  </a:cubicBezTo>
                  <a:cubicBezTo>
                    <a:pt x="9362" y="16596"/>
                    <a:pt x="12979" y="21368"/>
                    <a:pt x="16687" y="22767"/>
                  </a:cubicBezTo>
                  <a:cubicBezTo>
                    <a:pt x="16657" y="22219"/>
                    <a:pt x="16627" y="21672"/>
                    <a:pt x="16627" y="21125"/>
                  </a:cubicBezTo>
                  <a:cubicBezTo>
                    <a:pt x="16475" y="18359"/>
                    <a:pt x="16323" y="15593"/>
                    <a:pt x="16171" y="12797"/>
                  </a:cubicBezTo>
                  <a:cubicBezTo>
                    <a:pt x="12250" y="9149"/>
                    <a:pt x="9210" y="4772"/>
                    <a:pt x="6900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4" name="Google Shape;344;p40"/>
            <p:cNvSpPr/>
            <p:nvPr/>
          </p:nvSpPr>
          <p:spPr>
            <a:xfrm>
              <a:off x="11683300" y="6783553"/>
              <a:ext cx="186832" cy="473054"/>
            </a:xfrm>
            <a:custGeom>
              <a:avLst/>
              <a:gdLst/>
              <a:ahLst/>
              <a:cxnLst/>
              <a:rect l="l" t="t" r="r" b="b"/>
              <a:pathLst>
                <a:path w="7083" h="17934" extrusionOk="0">
                  <a:moveTo>
                    <a:pt x="6930" y="0"/>
                  </a:moveTo>
                  <a:lnTo>
                    <a:pt x="6930" y="0"/>
                  </a:lnTo>
                  <a:cubicBezTo>
                    <a:pt x="4712" y="1338"/>
                    <a:pt x="2401" y="2493"/>
                    <a:pt x="0" y="3496"/>
                  </a:cubicBezTo>
                  <a:cubicBezTo>
                    <a:pt x="274" y="8329"/>
                    <a:pt x="578" y="13131"/>
                    <a:pt x="882" y="17934"/>
                  </a:cubicBezTo>
                  <a:cubicBezTo>
                    <a:pt x="2736" y="17022"/>
                    <a:pt x="4560" y="16110"/>
                    <a:pt x="6292" y="15016"/>
                  </a:cubicBezTo>
                  <a:cubicBezTo>
                    <a:pt x="6900" y="9788"/>
                    <a:pt x="7082" y="4742"/>
                    <a:pt x="6930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5" name="Google Shape;345;p40"/>
            <p:cNvSpPr/>
            <p:nvPr/>
          </p:nvSpPr>
          <p:spPr>
            <a:xfrm>
              <a:off x="11707356" y="7217305"/>
              <a:ext cx="137902" cy="300677"/>
            </a:xfrm>
            <a:custGeom>
              <a:avLst/>
              <a:gdLst/>
              <a:ahLst/>
              <a:cxnLst/>
              <a:rect l="l" t="t" r="r" b="b"/>
              <a:pathLst>
                <a:path w="5228" h="11399" extrusionOk="0">
                  <a:moveTo>
                    <a:pt x="5228" y="0"/>
                  </a:moveTo>
                  <a:cubicBezTo>
                    <a:pt x="3587" y="943"/>
                    <a:pt x="1824" y="1703"/>
                    <a:pt x="0" y="2250"/>
                  </a:cubicBezTo>
                  <a:cubicBezTo>
                    <a:pt x="182" y="5289"/>
                    <a:pt x="365" y="8359"/>
                    <a:pt x="517" y="11399"/>
                  </a:cubicBezTo>
                  <a:cubicBezTo>
                    <a:pt x="1337" y="10913"/>
                    <a:pt x="2310" y="10821"/>
                    <a:pt x="3283" y="10639"/>
                  </a:cubicBezTo>
                  <a:cubicBezTo>
                    <a:pt x="4134" y="7022"/>
                    <a:pt x="4803" y="3466"/>
                    <a:pt x="5228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6" name="Google Shape;346;p40"/>
            <p:cNvSpPr/>
            <p:nvPr/>
          </p:nvSpPr>
          <p:spPr>
            <a:xfrm>
              <a:off x="11648007" y="6106865"/>
              <a:ext cx="179631" cy="400094"/>
            </a:xfrm>
            <a:custGeom>
              <a:avLst/>
              <a:gdLst/>
              <a:ahLst/>
              <a:cxnLst/>
              <a:rect l="l" t="t" r="r" b="b"/>
              <a:pathLst>
                <a:path w="6810" h="15168" extrusionOk="0">
                  <a:moveTo>
                    <a:pt x="4469" y="1"/>
                  </a:moveTo>
                  <a:cubicBezTo>
                    <a:pt x="3162" y="1824"/>
                    <a:pt x="1612" y="3587"/>
                    <a:pt x="1" y="4165"/>
                  </a:cubicBezTo>
                  <a:cubicBezTo>
                    <a:pt x="183" y="7873"/>
                    <a:pt x="366" y="11521"/>
                    <a:pt x="578" y="15168"/>
                  </a:cubicBezTo>
                  <a:cubicBezTo>
                    <a:pt x="2888" y="13861"/>
                    <a:pt x="4955" y="12341"/>
                    <a:pt x="6809" y="10639"/>
                  </a:cubicBezTo>
                  <a:cubicBezTo>
                    <a:pt x="6141" y="6718"/>
                    <a:pt x="5350" y="3162"/>
                    <a:pt x="4469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7" name="Google Shape;347;p40"/>
            <p:cNvSpPr/>
            <p:nvPr/>
          </p:nvSpPr>
          <p:spPr>
            <a:xfrm>
              <a:off x="11664044" y="6428380"/>
              <a:ext cx="201260" cy="420932"/>
            </a:xfrm>
            <a:custGeom>
              <a:avLst/>
              <a:gdLst/>
              <a:ahLst/>
              <a:cxnLst/>
              <a:rect l="l" t="t" r="r" b="b"/>
              <a:pathLst>
                <a:path w="7630" h="15958" extrusionOk="0">
                  <a:moveTo>
                    <a:pt x="6445" y="0"/>
                  </a:moveTo>
                  <a:cubicBezTo>
                    <a:pt x="4499" y="1611"/>
                    <a:pt x="2341" y="2918"/>
                    <a:pt x="1" y="3830"/>
                  </a:cubicBezTo>
                  <a:cubicBezTo>
                    <a:pt x="31" y="4104"/>
                    <a:pt x="31" y="4377"/>
                    <a:pt x="61" y="4651"/>
                  </a:cubicBezTo>
                  <a:cubicBezTo>
                    <a:pt x="244" y="8420"/>
                    <a:pt x="457" y="12189"/>
                    <a:pt x="669" y="15958"/>
                  </a:cubicBezTo>
                  <a:cubicBezTo>
                    <a:pt x="3101" y="14833"/>
                    <a:pt x="5442" y="13557"/>
                    <a:pt x="7630" y="12158"/>
                  </a:cubicBezTo>
                  <a:cubicBezTo>
                    <a:pt x="7448" y="7842"/>
                    <a:pt x="7022" y="3769"/>
                    <a:pt x="6445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8" name="Google Shape;348;p40"/>
            <p:cNvSpPr/>
            <p:nvPr/>
          </p:nvSpPr>
          <p:spPr>
            <a:xfrm>
              <a:off x="11722576" y="7529192"/>
              <a:ext cx="64176" cy="137480"/>
            </a:xfrm>
            <a:custGeom>
              <a:avLst/>
              <a:gdLst/>
              <a:ahLst/>
              <a:cxnLst/>
              <a:rect l="l" t="t" r="r" b="b"/>
              <a:pathLst>
                <a:path w="2433" h="5212" extrusionOk="0">
                  <a:moveTo>
                    <a:pt x="2432" y="0"/>
                  </a:moveTo>
                  <a:lnTo>
                    <a:pt x="2432" y="0"/>
                  </a:lnTo>
                  <a:cubicBezTo>
                    <a:pt x="1642" y="152"/>
                    <a:pt x="852" y="244"/>
                    <a:pt x="1" y="335"/>
                  </a:cubicBezTo>
                  <a:cubicBezTo>
                    <a:pt x="92" y="1946"/>
                    <a:pt x="153" y="3587"/>
                    <a:pt x="213" y="5198"/>
                  </a:cubicBezTo>
                  <a:cubicBezTo>
                    <a:pt x="294" y="5208"/>
                    <a:pt x="375" y="5212"/>
                    <a:pt x="459" y="5212"/>
                  </a:cubicBezTo>
                  <a:cubicBezTo>
                    <a:pt x="625" y="5212"/>
                    <a:pt x="801" y="5198"/>
                    <a:pt x="1004" y="5198"/>
                  </a:cubicBezTo>
                  <a:cubicBezTo>
                    <a:pt x="1551" y="3435"/>
                    <a:pt x="2007" y="1703"/>
                    <a:pt x="2432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9" name="Google Shape;349;p40"/>
            <p:cNvSpPr/>
            <p:nvPr/>
          </p:nvSpPr>
          <p:spPr>
            <a:xfrm>
              <a:off x="11239921" y="7411338"/>
              <a:ext cx="461844" cy="254174"/>
            </a:xfrm>
            <a:custGeom>
              <a:avLst/>
              <a:gdLst/>
              <a:ahLst/>
              <a:cxnLst/>
              <a:rect l="l" t="t" r="r" b="b"/>
              <a:pathLst>
                <a:path w="17509" h="9636" extrusionOk="0">
                  <a:moveTo>
                    <a:pt x="0" y="0"/>
                  </a:moveTo>
                  <a:lnTo>
                    <a:pt x="0" y="0"/>
                  </a:lnTo>
                  <a:cubicBezTo>
                    <a:pt x="7174" y="8572"/>
                    <a:pt x="17022" y="9575"/>
                    <a:pt x="17508" y="9636"/>
                  </a:cubicBezTo>
                  <a:cubicBezTo>
                    <a:pt x="17447" y="8237"/>
                    <a:pt x="17356" y="6839"/>
                    <a:pt x="17296" y="5471"/>
                  </a:cubicBezTo>
                  <a:cubicBezTo>
                    <a:pt x="17265" y="5471"/>
                    <a:pt x="17235" y="5532"/>
                    <a:pt x="17204" y="5532"/>
                  </a:cubicBezTo>
                  <a:cubicBezTo>
                    <a:pt x="16182" y="5857"/>
                    <a:pt x="15122" y="6002"/>
                    <a:pt x="14045" y="6002"/>
                  </a:cubicBezTo>
                  <a:cubicBezTo>
                    <a:pt x="9069" y="6002"/>
                    <a:pt x="3723" y="2899"/>
                    <a:pt x="0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0" name="Google Shape;350;p40"/>
            <p:cNvSpPr/>
            <p:nvPr/>
          </p:nvSpPr>
          <p:spPr>
            <a:xfrm>
              <a:off x="11041878" y="6866932"/>
              <a:ext cx="653476" cy="681041"/>
            </a:xfrm>
            <a:custGeom>
              <a:avLst/>
              <a:gdLst/>
              <a:ahLst/>
              <a:cxnLst/>
              <a:rect l="l" t="t" r="r" b="b"/>
              <a:pathLst>
                <a:path w="24774" h="25819" extrusionOk="0">
                  <a:moveTo>
                    <a:pt x="1" y="1"/>
                  </a:moveTo>
                  <a:lnTo>
                    <a:pt x="1" y="1"/>
                  </a:lnTo>
                  <a:cubicBezTo>
                    <a:pt x="153" y="1277"/>
                    <a:pt x="305" y="2584"/>
                    <a:pt x="487" y="3922"/>
                  </a:cubicBezTo>
                  <a:cubicBezTo>
                    <a:pt x="1338" y="9818"/>
                    <a:pt x="3192" y="14408"/>
                    <a:pt x="5533" y="17964"/>
                  </a:cubicBezTo>
                  <a:cubicBezTo>
                    <a:pt x="10333" y="22451"/>
                    <a:pt x="15849" y="25819"/>
                    <a:pt x="21640" y="25819"/>
                  </a:cubicBezTo>
                  <a:cubicBezTo>
                    <a:pt x="22596" y="25819"/>
                    <a:pt x="23560" y="25727"/>
                    <a:pt x="24530" y="25533"/>
                  </a:cubicBezTo>
                  <a:cubicBezTo>
                    <a:pt x="24621" y="25533"/>
                    <a:pt x="24712" y="25533"/>
                    <a:pt x="24773" y="25594"/>
                  </a:cubicBezTo>
                  <a:cubicBezTo>
                    <a:pt x="24560" y="22311"/>
                    <a:pt x="24348" y="19059"/>
                    <a:pt x="24135" y="15776"/>
                  </a:cubicBezTo>
                  <a:cubicBezTo>
                    <a:pt x="23952" y="15746"/>
                    <a:pt x="23861" y="15533"/>
                    <a:pt x="23983" y="15381"/>
                  </a:cubicBezTo>
                  <a:cubicBezTo>
                    <a:pt x="14560" y="15350"/>
                    <a:pt x="6384" y="7569"/>
                    <a:pt x="1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1" name="Google Shape;351;p40"/>
            <p:cNvSpPr/>
            <p:nvPr/>
          </p:nvSpPr>
          <p:spPr>
            <a:xfrm>
              <a:off x="11765862" y="5924860"/>
              <a:ext cx="283057" cy="462661"/>
            </a:xfrm>
            <a:custGeom>
              <a:avLst/>
              <a:gdLst/>
              <a:ahLst/>
              <a:cxnLst/>
              <a:rect l="l" t="t" r="r" b="b"/>
              <a:pathLst>
                <a:path w="10731" h="17540" extrusionOk="0">
                  <a:moveTo>
                    <a:pt x="4591" y="1"/>
                  </a:moveTo>
                  <a:cubicBezTo>
                    <a:pt x="3952" y="1034"/>
                    <a:pt x="3314" y="2098"/>
                    <a:pt x="2615" y="3071"/>
                  </a:cubicBezTo>
                  <a:cubicBezTo>
                    <a:pt x="1916" y="4074"/>
                    <a:pt x="1034" y="5502"/>
                    <a:pt x="1" y="6901"/>
                  </a:cubicBezTo>
                  <a:cubicBezTo>
                    <a:pt x="882" y="10062"/>
                    <a:pt x="1673" y="13618"/>
                    <a:pt x="2341" y="17539"/>
                  </a:cubicBezTo>
                  <a:cubicBezTo>
                    <a:pt x="5624" y="14530"/>
                    <a:pt x="8299" y="11004"/>
                    <a:pt x="10731" y="7174"/>
                  </a:cubicBezTo>
                  <a:cubicBezTo>
                    <a:pt x="9089" y="4195"/>
                    <a:pt x="7083" y="1733"/>
                    <a:pt x="4591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2" name="Google Shape;352;p40"/>
            <p:cNvSpPr/>
            <p:nvPr/>
          </p:nvSpPr>
          <p:spPr>
            <a:xfrm>
              <a:off x="11684091" y="5854327"/>
              <a:ext cx="177204" cy="213288"/>
            </a:xfrm>
            <a:custGeom>
              <a:avLst/>
              <a:gdLst/>
              <a:ahLst/>
              <a:cxnLst/>
              <a:rect l="l" t="t" r="r" b="b"/>
              <a:pathLst>
                <a:path w="6718" h="8086" extrusionOk="0">
                  <a:moveTo>
                    <a:pt x="1" y="0"/>
                  </a:moveTo>
                  <a:lnTo>
                    <a:pt x="1" y="0"/>
                  </a:lnTo>
                  <a:cubicBezTo>
                    <a:pt x="852" y="2188"/>
                    <a:pt x="1794" y="4924"/>
                    <a:pt x="2706" y="8085"/>
                  </a:cubicBezTo>
                  <a:cubicBezTo>
                    <a:pt x="3131" y="7477"/>
                    <a:pt x="3496" y="6900"/>
                    <a:pt x="3800" y="6474"/>
                  </a:cubicBezTo>
                  <a:cubicBezTo>
                    <a:pt x="4834" y="5046"/>
                    <a:pt x="5806" y="3556"/>
                    <a:pt x="6718" y="2037"/>
                  </a:cubicBezTo>
                  <a:cubicBezTo>
                    <a:pt x="4742" y="851"/>
                    <a:pt x="2523" y="152"/>
                    <a:pt x="1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3" name="Google Shape;353;p40"/>
            <p:cNvSpPr/>
            <p:nvPr/>
          </p:nvSpPr>
          <p:spPr>
            <a:xfrm>
              <a:off x="11793927" y="6854904"/>
              <a:ext cx="411331" cy="643031"/>
            </a:xfrm>
            <a:custGeom>
              <a:avLst/>
              <a:gdLst/>
              <a:ahLst/>
              <a:cxnLst/>
              <a:rect l="l" t="t" r="r" b="b"/>
              <a:pathLst>
                <a:path w="15594" h="24378" extrusionOk="0">
                  <a:moveTo>
                    <a:pt x="15594" y="1"/>
                  </a:moveTo>
                  <a:cubicBezTo>
                    <a:pt x="12189" y="5381"/>
                    <a:pt x="7569" y="10578"/>
                    <a:pt x="1946" y="13739"/>
                  </a:cubicBezTo>
                  <a:cubicBezTo>
                    <a:pt x="1521" y="17205"/>
                    <a:pt x="852" y="20761"/>
                    <a:pt x="1" y="24378"/>
                  </a:cubicBezTo>
                  <a:cubicBezTo>
                    <a:pt x="396" y="24317"/>
                    <a:pt x="791" y="24256"/>
                    <a:pt x="1186" y="24104"/>
                  </a:cubicBezTo>
                  <a:cubicBezTo>
                    <a:pt x="5107" y="22858"/>
                    <a:pt x="8177" y="20183"/>
                    <a:pt x="10913" y="17205"/>
                  </a:cubicBezTo>
                  <a:cubicBezTo>
                    <a:pt x="12068" y="15928"/>
                    <a:pt x="13284" y="14682"/>
                    <a:pt x="14469" y="13405"/>
                  </a:cubicBezTo>
                  <a:cubicBezTo>
                    <a:pt x="15199" y="9606"/>
                    <a:pt x="15594" y="4955"/>
                    <a:pt x="15594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4" name="Google Shape;354;p40"/>
            <p:cNvSpPr/>
            <p:nvPr/>
          </p:nvSpPr>
          <p:spPr>
            <a:xfrm>
              <a:off x="11834021" y="6147750"/>
              <a:ext cx="339162" cy="601354"/>
            </a:xfrm>
            <a:custGeom>
              <a:avLst/>
              <a:gdLst/>
              <a:ahLst/>
              <a:cxnLst/>
              <a:rect l="l" t="t" r="r" b="b"/>
              <a:pathLst>
                <a:path w="12858" h="22798" extrusionOk="0">
                  <a:moveTo>
                    <a:pt x="8846" y="1"/>
                  </a:moveTo>
                  <a:cubicBezTo>
                    <a:pt x="6444" y="3952"/>
                    <a:pt x="3526" y="7752"/>
                    <a:pt x="1" y="10639"/>
                  </a:cubicBezTo>
                  <a:cubicBezTo>
                    <a:pt x="578" y="14408"/>
                    <a:pt x="1004" y="18481"/>
                    <a:pt x="1186" y="22797"/>
                  </a:cubicBezTo>
                  <a:cubicBezTo>
                    <a:pt x="5563" y="20001"/>
                    <a:pt x="9454" y="16688"/>
                    <a:pt x="12858" y="12858"/>
                  </a:cubicBezTo>
                  <a:cubicBezTo>
                    <a:pt x="12007" y="8208"/>
                    <a:pt x="10700" y="3770"/>
                    <a:pt x="8846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5" name="Google Shape;355;p40"/>
            <p:cNvSpPr/>
            <p:nvPr/>
          </p:nvSpPr>
          <p:spPr>
            <a:xfrm>
              <a:off x="11749033" y="7299075"/>
              <a:ext cx="405712" cy="367228"/>
            </a:xfrm>
            <a:custGeom>
              <a:avLst/>
              <a:gdLst/>
              <a:ahLst/>
              <a:cxnLst/>
              <a:rect l="l" t="t" r="r" b="b"/>
              <a:pathLst>
                <a:path w="15381" h="13922" extrusionOk="0">
                  <a:moveTo>
                    <a:pt x="15381" y="1"/>
                  </a:moveTo>
                  <a:lnTo>
                    <a:pt x="15381" y="1"/>
                  </a:lnTo>
                  <a:cubicBezTo>
                    <a:pt x="13891" y="1399"/>
                    <a:pt x="12402" y="2736"/>
                    <a:pt x="10882" y="3983"/>
                  </a:cubicBezTo>
                  <a:cubicBezTo>
                    <a:pt x="7934" y="6445"/>
                    <a:pt x="4955" y="8025"/>
                    <a:pt x="1429" y="8724"/>
                  </a:cubicBezTo>
                  <a:cubicBezTo>
                    <a:pt x="1004" y="10427"/>
                    <a:pt x="548" y="12159"/>
                    <a:pt x="1" y="13922"/>
                  </a:cubicBezTo>
                  <a:cubicBezTo>
                    <a:pt x="3557" y="13740"/>
                    <a:pt x="11612" y="12068"/>
                    <a:pt x="15198" y="578"/>
                  </a:cubicBezTo>
                  <a:cubicBezTo>
                    <a:pt x="15259" y="396"/>
                    <a:pt x="15320" y="183"/>
                    <a:pt x="15381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6" name="Google Shape;356;p40"/>
            <p:cNvSpPr/>
            <p:nvPr/>
          </p:nvSpPr>
          <p:spPr>
            <a:xfrm>
              <a:off x="11849267" y="6531806"/>
              <a:ext cx="355199" cy="647831"/>
            </a:xfrm>
            <a:custGeom>
              <a:avLst/>
              <a:gdLst/>
              <a:ahLst/>
              <a:cxnLst/>
              <a:rect l="l" t="t" r="r" b="b"/>
              <a:pathLst>
                <a:path w="13466" h="24560" extrusionOk="0">
                  <a:moveTo>
                    <a:pt x="12554" y="0"/>
                  </a:moveTo>
                  <a:cubicBezTo>
                    <a:pt x="9088" y="3739"/>
                    <a:pt x="5076" y="6930"/>
                    <a:pt x="638" y="9575"/>
                  </a:cubicBezTo>
                  <a:cubicBezTo>
                    <a:pt x="790" y="14286"/>
                    <a:pt x="608" y="19332"/>
                    <a:pt x="0" y="24560"/>
                  </a:cubicBezTo>
                  <a:cubicBezTo>
                    <a:pt x="1885" y="23405"/>
                    <a:pt x="3648" y="22098"/>
                    <a:pt x="5259" y="20456"/>
                  </a:cubicBezTo>
                  <a:cubicBezTo>
                    <a:pt x="8359" y="17356"/>
                    <a:pt x="10882" y="13830"/>
                    <a:pt x="13465" y="10304"/>
                  </a:cubicBezTo>
                  <a:cubicBezTo>
                    <a:pt x="13374" y="6900"/>
                    <a:pt x="13101" y="3405"/>
                    <a:pt x="12554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7" name="Google Shape;357;p40"/>
            <p:cNvSpPr/>
            <p:nvPr/>
          </p:nvSpPr>
          <p:spPr>
            <a:xfrm>
              <a:off x="11652016" y="6875742"/>
              <a:ext cx="54549" cy="388092"/>
            </a:xfrm>
            <a:custGeom>
              <a:avLst/>
              <a:gdLst/>
              <a:ahLst/>
              <a:cxnLst/>
              <a:rect l="l" t="t" r="r" b="b"/>
              <a:pathLst>
                <a:path w="2068" h="14713" extrusionOk="0">
                  <a:moveTo>
                    <a:pt x="1" y="62"/>
                  </a:moveTo>
                  <a:cubicBezTo>
                    <a:pt x="1" y="123"/>
                    <a:pt x="1" y="153"/>
                    <a:pt x="1" y="183"/>
                  </a:cubicBezTo>
                  <a:lnTo>
                    <a:pt x="31" y="183"/>
                  </a:lnTo>
                  <a:cubicBezTo>
                    <a:pt x="57" y="190"/>
                    <a:pt x="81" y="198"/>
                    <a:pt x="103" y="208"/>
                  </a:cubicBezTo>
                  <a:lnTo>
                    <a:pt x="103" y="208"/>
                  </a:lnTo>
                  <a:cubicBezTo>
                    <a:pt x="61" y="165"/>
                    <a:pt x="27" y="115"/>
                    <a:pt x="1" y="62"/>
                  </a:cubicBezTo>
                  <a:close/>
                  <a:moveTo>
                    <a:pt x="103" y="208"/>
                  </a:moveTo>
                  <a:cubicBezTo>
                    <a:pt x="136" y="242"/>
                    <a:pt x="174" y="272"/>
                    <a:pt x="215" y="293"/>
                  </a:cubicBezTo>
                  <a:lnTo>
                    <a:pt x="215" y="293"/>
                  </a:lnTo>
                  <a:cubicBezTo>
                    <a:pt x="188" y="259"/>
                    <a:pt x="151" y="230"/>
                    <a:pt x="103" y="208"/>
                  </a:cubicBezTo>
                  <a:close/>
                  <a:moveTo>
                    <a:pt x="1186" y="1"/>
                  </a:moveTo>
                  <a:cubicBezTo>
                    <a:pt x="943" y="123"/>
                    <a:pt x="730" y="214"/>
                    <a:pt x="517" y="305"/>
                  </a:cubicBezTo>
                  <a:cubicBezTo>
                    <a:pt x="467" y="324"/>
                    <a:pt x="420" y="332"/>
                    <a:pt x="375" y="332"/>
                  </a:cubicBezTo>
                  <a:cubicBezTo>
                    <a:pt x="317" y="332"/>
                    <a:pt x="263" y="318"/>
                    <a:pt x="215" y="293"/>
                  </a:cubicBezTo>
                  <a:lnTo>
                    <a:pt x="215" y="293"/>
                  </a:lnTo>
                  <a:cubicBezTo>
                    <a:pt x="345" y="456"/>
                    <a:pt x="248" y="728"/>
                    <a:pt x="62" y="822"/>
                  </a:cubicBezTo>
                  <a:cubicBezTo>
                    <a:pt x="335" y="5351"/>
                    <a:pt x="639" y="9910"/>
                    <a:pt x="943" y="14439"/>
                  </a:cubicBezTo>
                  <a:cubicBezTo>
                    <a:pt x="1034" y="14439"/>
                    <a:pt x="1156" y="14469"/>
                    <a:pt x="1277" y="14500"/>
                  </a:cubicBezTo>
                  <a:cubicBezTo>
                    <a:pt x="1429" y="14500"/>
                    <a:pt x="1490" y="14591"/>
                    <a:pt x="1521" y="14712"/>
                  </a:cubicBezTo>
                  <a:cubicBezTo>
                    <a:pt x="1703" y="14621"/>
                    <a:pt x="1885" y="14530"/>
                    <a:pt x="2068" y="14439"/>
                  </a:cubicBezTo>
                  <a:cubicBezTo>
                    <a:pt x="1764" y="9636"/>
                    <a:pt x="1460" y="4834"/>
                    <a:pt x="1186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8" name="Google Shape;358;p40"/>
            <p:cNvSpPr/>
            <p:nvPr/>
          </p:nvSpPr>
          <p:spPr>
            <a:xfrm>
              <a:off x="11632787" y="6523788"/>
              <a:ext cx="48930" cy="343171"/>
            </a:xfrm>
            <a:custGeom>
              <a:avLst/>
              <a:gdLst/>
              <a:ahLst/>
              <a:cxnLst/>
              <a:rect l="l" t="t" r="r" b="b"/>
              <a:pathLst>
                <a:path w="1855" h="13010" extrusionOk="0">
                  <a:moveTo>
                    <a:pt x="0" y="0"/>
                  </a:moveTo>
                  <a:lnTo>
                    <a:pt x="0" y="0"/>
                  </a:lnTo>
                  <a:cubicBezTo>
                    <a:pt x="183" y="4347"/>
                    <a:pt x="426" y="8693"/>
                    <a:pt x="699" y="13010"/>
                  </a:cubicBezTo>
                  <a:cubicBezTo>
                    <a:pt x="730" y="12949"/>
                    <a:pt x="791" y="12858"/>
                    <a:pt x="882" y="12827"/>
                  </a:cubicBezTo>
                  <a:cubicBezTo>
                    <a:pt x="1216" y="12675"/>
                    <a:pt x="1520" y="12493"/>
                    <a:pt x="1854" y="12341"/>
                  </a:cubicBezTo>
                  <a:cubicBezTo>
                    <a:pt x="1642" y="8572"/>
                    <a:pt x="1429" y="4803"/>
                    <a:pt x="1246" y="1034"/>
                  </a:cubicBezTo>
                  <a:cubicBezTo>
                    <a:pt x="1216" y="760"/>
                    <a:pt x="1216" y="487"/>
                    <a:pt x="1186" y="213"/>
                  </a:cubicBezTo>
                  <a:cubicBezTo>
                    <a:pt x="1034" y="274"/>
                    <a:pt x="912" y="335"/>
                    <a:pt x="760" y="395"/>
                  </a:cubicBezTo>
                  <a:cubicBezTo>
                    <a:pt x="728" y="405"/>
                    <a:pt x="697" y="409"/>
                    <a:pt x="668" y="409"/>
                  </a:cubicBezTo>
                  <a:cubicBezTo>
                    <a:pt x="504" y="409"/>
                    <a:pt x="391" y="272"/>
                    <a:pt x="365" y="92"/>
                  </a:cubicBezTo>
                  <a:cubicBezTo>
                    <a:pt x="243" y="92"/>
                    <a:pt x="122" y="31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9" name="Google Shape;359;p40"/>
            <p:cNvSpPr/>
            <p:nvPr/>
          </p:nvSpPr>
          <p:spPr>
            <a:xfrm>
              <a:off x="11601503" y="5854327"/>
              <a:ext cx="61776" cy="660651"/>
            </a:xfrm>
            <a:custGeom>
              <a:avLst/>
              <a:gdLst/>
              <a:ahLst/>
              <a:cxnLst/>
              <a:rect l="l" t="t" r="r" b="b"/>
              <a:pathLst>
                <a:path w="2342" h="25046" extrusionOk="0">
                  <a:moveTo>
                    <a:pt x="913" y="0"/>
                  </a:moveTo>
                  <a:cubicBezTo>
                    <a:pt x="609" y="30"/>
                    <a:pt x="305" y="61"/>
                    <a:pt x="1" y="91"/>
                  </a:cubicBezTo>
                  <a:cubicBezTo>
                    <a:pt x="62" y="4651"/>
                    <a:pt x="305" y="9210"/>
                    <a:pt x="548" y="13739"/>
                  </a:cubicBezTo>
                  <a:cubicBezTo>
                    <a:pt x="761" y="13982"/>
                    <a:pt x="973" y="14225"/>
                    <a:pt x="1217" y="14468"/>
                  </a:cubicBezTo>
                  <a:cubicBezTo>
                    <a:pt x="1426" y="14700"/>
                    <a:pt x="1227" y="14986"/>
                    <a:pt x="986" y="14986"/>
                  </a:cubicBezTo>
                  <a:cubicBezTo>
                    <a:pt x="911" y="14986"/>
                    <a:pt x="833" y="14958"/>
                    <a:pt x="761" y="14894"/>
                  </a:cubicBezTo>
                  <a:cubicBezTo>
                    <a:pt x="700" y="14863"/>
                    <a:pt x="670" y="14803"/>
                    <a:pt x="609" y="14742"/>
                  </a:cubicBezTo>
                  <a:lnTo>
                    <a:pt x="609" y="14742"/>
                  </a:lnTo>
                  <a:cubicBezTo>
                    <a:pt x="761" y="17538"/>
                    <a:pt x="913" y="20304"/>
                    <a:pt x="1065" y="23070"/>
                  </a:cubicBezTo>
                  <a:cubicBezTo>
                    <a:pt x="1065" y="23617"/>
                    <a:pt x="1125" y="24164"/>
                    <a:pt x="1125" y="24712"/>
                  </a:cubicBezTo>
                  <a:cubicBezTo>
                    <a:pt x="1338" y="24772"/>
                    <a:pt x="1521" y="24894"/>
                    <a:pt x="1733" y="24924"/>
                  </a:cubicBezTo>
                  <a:cubicBezTo>
                    <a:pt x="1794" y="24955"/>
                    <a:pt x="1825" y="24985"/>
                    <a:pt x="1855" y="25046"/>
                  </a:cubicBezTo>
                  <a:cubicBezTo>
                    <a:pt x="2037" y="24955"/>
                    <a:pt x="2159" y="24833"/>
                    <a:pt x="2341" y="24742"/>
                  </a:cubicBezTo>
                  <a:cubicBezTo>
                    <a:pt x="2129" y="21095"/>
                    <a:pt x="1946" y="17417"/>
                    <a:pt x="1764" y="13739"/>
                  </a:cubicBezTo>
                  <a:cubicBezTo>
                    <a:pt x="1521" y="13830"/>
                    <a:pt x="1308" y="13891"/>
                    <a:pt x="1065" y="13921"/>
                  </a:cubicBezTo>
                  <a:cubicBezTo>
                    <a:pt x="1044" y="13924"/>
                    <a:pt x="1023" y="13926"/>
                    <a:pt x="1003" y="13926"/>
                  </a:cubicBezTo>
                  <a:cubicBezTo>
                    <a:pt x="625" y="13926"/>
                    <a:pt x="507" y="13397"/>
                    <a:pt x="882" y="13252"/>
                  </a:cubicBezTo>
                  <a:cubicBezTo>
                    <a:pt x="1156" y="13161"/>
                    <a:pt x="1429" y="12979"/>
                    <a:pt x="1703" y="12797"/>
                  </a:cubicBezTo>
                  <a:cubicBezTo>
                    <a:pt x="1521" y="8541"/>
                    <a:pt x="1369" y="4286"/>
                    <a:pt x="1308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0" name="Google Shape;360;p40"/>
            <p:cNvSpPr/>
            <p:nvPr/>
          </p:nvSpPr>
          <p:spPr>
            <a:xfrm>
              <a:off x="11678473" y="7276628"/>
              <a:ext cx="49748" cy="389675"/>
            </a:xfrm>
            <a:custGeom>
              <a:avLst/>
              <a:gdLst/>
              <a:ahLst/>
              <a:cxnLst/>
              <a:rect l="l" t="t" r="r" b="b"/>
              <a:pathLst>
                <a:path w="1886" h="14773" extrusionOk="0">
                  <a:moveTo>
                    <a:pt x="1095" y="1"/>
                  </a:moveTo>
                  <a:cubicBezTo>
                    <a:pt x="761" y="92"/>
                    <a:pt x="457" y="183"/>
                    <a:pt x="122" y="274"/>
                  </a:cubicBezTo>
                  <a:cubicBezTo>
                    <a:pt x="62" y="274"/>
                    <a:pt x="31" y="274"/>
                    <a:pt x="1" y="244"/>
                  </a:cubicBezTo>
                  <a:lnTo>
                    <a:pt x="1" y="244"/>
                  </a:lnTo>
                  <a:cubicBezTo>
                    <a:pt x="214" y="3527"/>
                    <a:pt x="426" y="6779"/>
                    <a:pt x="639" y="10062"/>
                  </a:cubicBezTo>
                  <a:cubicBezTo>
                    <a:pt x="821" y="10153"/>
                    <a:pt x="852" y="10426"/>
                    <a:pt x="670" y="10578"/>
                  </a:cubicBezTo>
                  <a:cubicBezTo>
                    <a:pt x="730" y="11946"/>
                    <a:pt x="821" y="13344"/>
                    <a:pt x="882" y="14743"/>
                  </a:cubicBezTo>
                  <a:lnTo>
                    <a:pt x="913" y="14743"/>
                  </a:lnTo>
                  <a:cubicBezTo>
                    <a:pt x="913" y="14743"/>
                    <a:pt x="1277" y="14773"/>
                    <a:pt x="1885" y="14773"/>
                  </a:cubicBezTo>
                  <a:cubicBezTo>
                    <a:pt x="1825" y="13162"/>
                    <a:pt x="1764" y="11521"/>
                    <a:pt x="1673" y="9910"/>
                  </a:cubicBezTo>
                  <a:cubicBezTo>
                    <a:pt x="1551" y="9910"/>
                    <a:pt x="1460" y="9910"/>
                    <a:pt x="1369" y="9940"/>
                  </a:cubicBezTo>
                  <a:cubicBezTo>
                    <a:pt x="1125" y="9940"/>
                    <a:pt x="1004" y="9636"/>
                    <a:pt x="1186" y="9484"/>
                  </a:cubicBezTo>
                  <a:cubicBezTo>
                    <a:pt x="1308" y="9363"/>
                    <a:pt x="1460" y="9241"/>
                    <a:pt x="1612" y="9150"/>
                  </a:cubicBezTo>
                  <a:cubicBezTo>
                    <a:pt x="1460" y="6110"/>
                    <a:pt x="1277" y="3040"/>
                    <a:pt x="109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1" name="Google Shape;361;p40"/>
            <p:cNvSpPr/>
            <p:nvPr/>
          </p:nvSpPr>
          <p:spPr>
            <a:xfrm>
              <a:off x="11172579" y="6017867"/>
              <a:ext cx="460235" cy="505947"/>
            </a:xfrm>
            <a:custGeom>
              <a:avLst/>
              <a:gdLst/>
              <a:ahLst/>
              <a:cxnLst/>
              <a:rect l="l" t="t" r="r" b="b"/>
              <a:pathLst>
                <a:path w="17448" h="19181" extrusionOk="0">
                  <a:moveTo>
                    <a:pt x="730" y="1"/>
                  </a:moveTo>
                  <a:cubicBezTo>
                    <a:pt x="486" y="244"/>
                    <a:pt x="243" y="487"/>
                    <a:pt x="0" y="730"/>
                  </a:cubicBezTo>
                  <a:cubicBezTo>
                    <a:pt x="2037" y="4074"/>
                    <a:pt x="4377" y="7235"/>
                    <a:pt x="6961" y="10214"/>
                  </a:cubicBezTo>
                  <a:cubicBezTo>
                    <a:pt x="9453" y="13040"/>
                    <a:pt x="13435" y="18177"/>
                    <a:pt x="17447" y="19180"/>
                  </a:cubicBezTo>
                  <a:cubicBezTo>
                    <a:pt x="17417" y="18968"/>
                    <a:pt x="17417" y="18724"/>
                    <a:pt x="17386" y="18512"/>
                  </a:cubicBezTo>
                  <a:cubicBezTo>
                    <a:pt x="13678" y="17113"/>
                    <a:pt x="10061" y="12341"/>
                    <a:pt x="7599" y="9575"/>
                  </a:cubicBezTo>
                  <a:cubicBezTo>
                    <a:pt x="4985" y="6627"/>
                    <a:pt x="2705" y="3375"/>
                    <a:pt x="73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2" name="Google Shape;362;p40"/>
            <p:cNvSpPr/>
            <p:nvPr/>
          </p:nvSpPr>
          <p:spPr>
            <a:xfrm>
              <a:off x="11631178" y="6506141"/>
              <a:ext cx="19256" cy="20865"/>
            </a:xfrm>
            <a:custGeom>
              <a:avLst/>
              <a:gdLst/>
              <a:ahLst/>
              <a:cxnLst/>
              <a:rect l="l" t="t" r="r" b="b"/>
              <a:pathLst>
                <a:path w="730" h="791" extrusionOk="0">
                  <a:moveTo>
                    <a:pt x="0" y="1"/>
                  </a:moveTo>
                  <a:lnTo>
                    <a:pt x="0" y="1"/>
                  </a:lnTo>
                  <a:cubicBezTo>
                    <a:pt x="31" y="213"/>
                    <a:pt x="31" y="457"/>
                    <a:pt x="61" y="669"/>
                  </a:cubicBezTo>
                  <a:cubicBezTo>
                    <a:pt x="183" y="700"/>
                    <a:pt x="304" y="761"/>
                    <a:pt x="426" y="791"/>
                  </a:cubicBezTo>
                  <a:cubicBezTo>
                    <a:pt x="396" y="639"/>
                    <a:pt x="426" y="517"/>
                    <a:pt x="578" y="426"/>
                  </a:cubicBezTo>
                  <a:cubicBezTo>
                    <a:pt x="639" y="396"/>
                    <a:pt x="669" y="365"/>
                    <a:pt x="730" y="335"/>
                  </a:cubicBezTo>
                  <a:cubicBezTo>
                    <a:pt x="700" y="274"/>
                    <a:pt x="669" y="244"/>
                    <a:pt x="608" y="213"/>
                  </a:cubicBezTo>
                  <a:cubicBezTo>
                    <a:pt x="396" y="183"/>
                    <a:pt x="213" y="61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3" name="Google Shape;363;p40"/>
            <p:cNvSpPr/>
            <p:nvPr/>
          </p:nvSpPr>
          <p:spPr>
            <a:xfrm>
              <a:off x="11025049" y="6393905"/>
              <a:ext cx="628602" cy="504654"/>
            </a:xfrm>
            <a:custGeom>
              <a:avLst/>
              <a:gdLst/>
              <a:ahLst/>
              <a:cxnLst/>
              <a:rect l="l" t="t" r="r" b="b"/>
              <a:pathLst>
                <a:path w="23831" h="19132" extrusionOk="0">
                  <a:moveTo>
                    <a:pt x="152" y="0"/>
                  </a:moveTo>
                  <a:cubicBezTo>
                    <a:pt x="92" y="547"/>
                    <a:pt x="31" y="1064"/>
                    <a:pt x="0" y="1642"/>
                  </a:cubicBezTo>
                  <a:cubicBezTo>
                    <a:pt x="6444" y="9301"/>
                    <a:pt x="13922" y="17265"/>
                    <a:pt x="23618" y="19119"/>
                  </a:cubicBezTo>
                  <a:cubicBezTo>
                    <a:pt x="23644" y="19128"/>
                    <a:pt x="23669" y="19132"/>
                    <a:pt x="23691" y="19132"/>
                  </a:cubicBezTo>
                  <a:cubicBezTo>
                    <a:pt x="23745" y="19132"/>
                    <a:pt x="23788" y="19110"/>
                    <a:pt x="23831" y="19089"/>
                  </a:cubicBezTo>
                  <a:cubicBezTo>
                    <a:pt x="23800" y="18876"/>
                    <a:pt x="23800" y="18663"/>
                    <a:pt x="23770" y="18450"/>
                  </a:cubicBezTo>
                  <a:cubicBezTo>
                    <a:pt x="13496" y="16292"/>
                    <a:pt x="6931" y="7630"/>
                    <a:pt x="152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4" name="Google Shape;364;p40"/>
            <p:cNvSpPr/>
            <p:nvPr/>
          </p:nvSpPr>
          <p:spPr>
            <a:xfrm>
              <a:off x="11652834" y="6880570"/>
              <a:ext cx="9628" cy="16855"/>
            </a:xfrm>
            <a:custGeom>
              <a:avLst/>
              <a:gdLst/>
              <a:ahLst/>
              <a:cxnLst/>
              <a:rect l="l" t="t" r="r" b="b"/>
              <a:pathLst>
                <a:path w="365" h="639" extrusionOk="0">
                  <a:moveTo>
                    <a:pt x="0" y="0"/>
                  </a:moveTo>
                  <a:cubicBezTo>
                    <a:pt x="0" y="213"/>
                    <a:pt x="0" y="426"/>
                    <a:pt x="31" y="639"/>
                  </a:cubicBezTo>
                  <a:cubicBezTo>
                    <a:pt x="304" y="517"/>
                    <a:pt x="365" y="92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5" name="Google Shape;365;p40"/>
            <p:cNvSpPr/>
            <p:nvPr/>
          </p:nvSpPr>
          <p:spPr>
            <a:xfrm>
              <a:off x="11035469" y="6812410"/>
              <a:ext cx="642239" cy="460235"/>
            </a:xfrm>
            <a:custGeom>
              <a:avLst/>
              <a:gdLst/>
              <a:ahLst/>
              <a:cxnLst/>
              <a:rect l="l" t="t" r="r" b="b"/>
              <a:pathLst>
                <a:path w="24348" h="17448" extrusionOk="0">
                  <a:moveTo>
                    <a:pt x="0" y="1"/>
                  </a:moveTo>
                  <a:lnTo>
                    <a:pt x="0" y="1"/>
                  </a:lnTo>
                  <a:cubicBezTo>
                    <a:pt x="61" y="700"/>
                    <a:pt x="152" y="1369"/>
                    <a:pt x="244" y="2068"/>
                  </a:cubicBezTo>
                  <a:cubicBezTo>
                    <a:pt x="6627" y="9636"/>
                    <a:pt x="14803" y="17417"/>
                    <a:pt x="24226" y="17448"/>
                  </a:cubicBezTo>
                  <a:cubicBezTo>
                    <a:pt x="24256" y="17448"/>
                    <a:pt x="24256" y="17417"/>
                    <a:pt x="24287" y="17387"/>
                  </a:cubicBezTo>
                  <a:cubicBezTo>
                    <a:pt x="24317" y="17387"/>
                    <a:pt x="24317" y="17387"/>
                    <a:pt x="24347" y="17357"/>
                  </a:cubicBezTo>
                  <a:cubicBezTo>
                    <a:pt x="24347" y="17205"/>
                    <a:pt x="24317" y="17022"/>
                    <a:pt x="24317" y="16840"/>
                  </a:cubicBezTo>
                  <a:cubicBezTo>
                    <a:pt x="14317" y="15806"/>
                    <a:pt x="6475" y="7812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6" name="Google Shape;366;p40"/>
            <p:cNvSpPr/>
            <p:nvPr/>
          </p:nvSpPr>
          <p:spPr>
            <a:xfrm>
              <a:off x="11676890" y="7256581"/>
              <a:ext cx="15246" cy="13664"/>
            </a:xfrm>
            <a:custGeom>
              <a:avLst/>
              <a:gdLst/>
              <a:ahLst/>
              <a:cxnLst/>
              <a:rect l="l" t="t" r="r" b="b"/>
              <a:pathLst>
                <a:path w="578" h="518" extrusionOk="0">
                  <a:moveTo>
                    <a:pt x="0" y="1"/>
                  </a:moveTo>
                  <a:cubicBezTo>
                    <a:pt x="0" y="183"/>
                    <a:pt x="30" y="335"/>
                    <a:pt x="30" y="518"/>
                  </a:cubicBezTo>
                  <a:cubicBezTo>
                    <a:pt x="213" y="426"/>
                    <a:pt x="395" y="366"/>
                    <a:pt x="578" y="274"/>
                  </a:cubicBezTo>
                  <a:cubicBezTo>
                    <a:pt x="547" y="153"/>
                    <a:pt x="486" y="62"/>
                    <a:pt x="334" y="31"/>
                  </a:cubicBezTo>
                  <a:cubicBezTo>
                    <a:pt x="213" y="31"/>
                    <a:pt x="122" y="1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7" name="Google Shape;367;p40"/>
            <p:cNvSpPr/>
            <p:nvPr/>
          </p:nvSpPr>
          <p:spPr>
            <a:xfrm>
              <a:off x="11187799" y="7340778"/>
              <a:ext cx="508347" cy="228904"/>
            </a:xfrm>
            <a:custGeom>
              <a:avLst/>
              <a:gdLst/>
              <a:ahLst/>
              <a:cxnLst/>
              <a:rect l="l" t="t" r="r" b="b"/>
              <a:pathLst>
                <a:path w="19272" h="8678" extrusionOk="0">
                  <a:moveTo>
                    <a:pt x="1" y="0"/>
                  </a:moveTo>
                  <a:cubicBezTo>
                    <a:pt x="609" y="973"/>
                    <a:pt x="1277" y="1855"/>
                    <a:pt x="1976" y="2675"/>
                  </a:cubicBezTo>
                  <a:cubicBezTo>
                    <a:pt x="5699" y="5574"/>
                    <a:pt x="11045" y="8677"/>
                    <a:pt x="16021" y="8677"/>
                  </a:cubicBezTo>
                  <a:cubicBezTo>
                    <a:pt x="17098" y="8677"/>
                    <a:pt x="18158" y="8532"/>
                    <a:pt x="19180" y="8207"/>
                  </a:cubicBezTo>
                  <a:cubicBezTo>
                    <a:pt x="19211" y="8207"/>
                    <a:pt x="19241" y="8146"/>
                    <a:pt x="19272" y="8146"/>
                  </a:cubicBezTo>
                  <a:cubicBezTo>
                    <a:pt x="19241" y="7964"/>
                    <a:pt x="19241" y="7782"/>
                    <a:pt x="19241" y="7630"/>
                  </a:cubicBezTo>
                  <a:cubicBezTo>
                    <a:pt x="19180" y="7569"/>
                    <a:pt x="19089" y="7569"/>
                    <a:pt x="18998" y="7569"/>
                  </a:cubicBezTo>
                  <a:cubicBezTo>
                    <a:pt x="18028" y="7763"/>
                    <a:pt x="17064" y="7855"/>
                    <a:pt x="16108" y="7855"/>
                  </a:cubicBezTo>
                  <a:cubicBezTo>
                    <a:pt x="10317" y="7855"/>
                    <a:pt x="4801" y="4487"/>
                    <a:pt x="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8" name="Google Shape;368;p40"/>
            <p:cNvSpPr/>
            <p:nvPr/>
          </p:nvSpPr>
          <p:spPr>
            <a:xfrm>
              <a:off x="11695328" y="7542012"/>
              <a:ext cx="5618" cy="13664"/>
            </a:xfrm>
            <a:custGeom>
              <a:avLst/>
              <a:gdLst/>
              <a:ahLst/>
              <a:cxnLst/>
              <a:rect l="l" t="t" r="r" b="b"/>
              <a:pathLst>
                <a:path w="213" h="518" extrusionOk="0">
                  <a:moveTo>
                    <a:pt x="0" y="1"/>
                  </a:moveTo>
                  <a:cubicBezTo>
                    <a:pt x="0" y="153"/>
                    <a:pt x="0" y="335"/>
                    <a:pt x="31" y="517"/>
                  </a:cubicBezTo>
                  <a:cubicBezTo>
                    <a:pt x="213" y="365"/>
                    <a:pt x="182" y="92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9" name="Google Shape;369;p40"/>
            <p:cNvSpPr/>
            <p:nvPr/>
          </p:nvSpPr>
          <p:spPr>
            <a:xfrm>
              <a:off x="11373021" y="5896003"/>
              <a:ext cx="244546" cy="347181"/>
            </a:xfrm>
            <a:custGeom>
              <a:avLst/>
              <a:gdLst/>
              <a:ahLst/>
              <a:cxnLst/>
              <a:rect l="l" t="t" r="r" b="b"/>
              <a:pathLst>
                <a:path w="9271" h="13162" extrusionOk="0">
                  <a:moveTo>
                    <a:pt x="1034" y="1"/>
                  </a:moveTo>
                  <a:cubicBezTo>
                    <a:pt x="699" y="122"/>
                    <a:pt x="334" y="213"/>
                    <a:pt x="0" y="365"/>
                  </a:cubicBezTo>
                  <a:cubicBezTo>
                    <a:pt x="2310" y="5107"/>
                    <a:pt x="5350" y="9484"/>
                    <a:pt x="9271" y="13162"/>
                  </a:cubicBezTo>
                  <a:cubicBezTo>
                    <a:pt x="9240" y="12828"/>
                    <a:pt x="9240" y="12493"/>
                    <a:pt x="9210" y="12159"/>
                  </a:cubicBezTo>
                  <a:cubicBezTo>
                    <a:pt x="5775" y="8451"/>
                    <a:pt x="3131" y="4378"/>
                    <a:pt x="1034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0" name="Google Shape;370;p40"/>
            <p:cNvSpPr/>
            <p:nvPr/>
          </p:nvSpPr>
          <p:spPr>
            <a:xfrm>
              <a:off x="11615932" y="6216701"/>
              <a:ext cx="23186" cy="32919"/>
            </a:xfrm>
            <a:custGeom>
              <a:avLst/>
              <a:gdLst/>
              <a:ahLst/>
              <a:cxnLst/>
              <a:rect l="l" t="t" r="r" b="b"/>
              <a:pathLst>
                <a:path w="879" h="1248" extrusionOk="0">
                  <a:moveTo>
                    <a:pt x="1" y="1"/>
                  </a:moveTo>
                  <a:lnTo>
                    <a:pt x="1" y="1"/>
                  </a:lnTo>
                  <a:cubicBezTo>
                    <a:pt x="31" y="335"/>
                    <a:pt x="31" y="670"/>
                    <a:pt x="62" y="1004"/>
                  </a:cubicBezTo>
                  <a:cubicBezTo>
                    <a:pt x="123" y="1065"/>
                    <a:pt x="153" y="1125"/>
                    <a:pt x="214" y="1156"/>
                  </a:cubicBezTo>
                  <a:cubicBezTo>
                    <a:pt x="286" y="1220"/>
                    <a:pt x="364" y="1248"/>
                    <a:pt x="439" y="1248"/>
                  </a:cubicBezTo>
                  <a:cubicBezTo>
                    <a:pt x="680" y="1248"/>
                    <a:pt x="879" y="962"/>
                    <a:pt x="670" y="730"/>
                  </a:cubicBezTo>
                  <a:cubicBezTo>
                    <a:pt x="426" y="487"/>
                    <a:pt x="214" y="244"/>
                    <a:pt x="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1" name="Google Shape;371;p40"/>
            <p:cNvSpPr/>
            <p:nvPr/>
          </p:nvSpPr>
          <p:spPr>
            <a:xfrm>
              <a:off x="11646398" y="6067589"/>
              <a:ext cx="119490" cy="149138"/>
            </a:xfrm>
            <a:custGeom>
              <a:avLst/>
              <a:gdLst/>
              <a:ahLst/>
              <a:cxnLst/>
              <a:rect l="l" t="t" r="r" b="b"/>
              <a:pathLst>
                <a:path w="4530" h="5654" extrusionOk="0">
                  <a:moveTo>
                    <a:pt x="4135" y="0"/>
                  </a:moveTo>
                  <a:cubicBezTo>
                    <a:pt x="2980" y="1672"/>
                    <a:pt x="1460" y="3708"/>
                    <a:pt x="1" y="4712"/>
                  </a:cubicBezTo>
                  <a:cubicBezTo>
                    <a:pt x="31" y="5046"/>
                    <a:pt x="31" y="5350"/>
                    <a:pt x="62" y="5654"/>
                  </a:cubicBezTo>
                  <a:cubicBezTo>
                    <a:pt x="1673" y="5076"/>
                    <a:pt x="3223" y="3313"/>
                    <a:pt x="4530" y="1490"/>
                  </a:cubicBezTo>
                  <a:cubicBezTo>
                    <a:pt x="4408" y="1003"/>
                    <a:pt x="4256" y="487"/>
                    <a:pt x="4135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2" name="Google Shape;372;p40"/>
            <p:cNvSpPr/>
            <p:nvPr/>
          </p:nvSpPr>
          <p:spPr>
            <a:xfrm>
              <a:off x="11755442" y="5908031"/>
              <a:ext cx="131518" cy="198860"/>
            </a:xfrm>
            <a:custGeom>
              <a:avLst/>
              <a:gdLst/>
              <a:ahLst/>
              <a:cxnLst/>
              <a:rect l="l" t="t" r="r" b="b"/>
              <a:pathLst>
                <a:path w="4986" h="7539" extrusionOk="0">
                  <a:moveTo>
                    <a:pt x="3983" y="1"/>
                  </a:moveTo>
                  <a:cubicBezTo>
                    <a:pt x="3071" y="1520"/>
                    <a:pt x="2129" y="3010"/>
                    <a:pt x="1095" y="4438"/>
                  </a:cubicBezTo>
                  <a:cubicBezTo>
                    <a:pt x="791" y="4864"/>
                    <a:pt x="426" y="5441"/>
                    <a:pt x="1" y="6049"/>
                  </a:cubicBezTo>
                  <a:cubicBezTo>
                    <a:pt x="122" y="6536"/>
                    <a:pt x="274" y="7052"/>
                    <a:pt x="396" y="7539"/>
                  </a:cubicBezTo>
                  <a:cubicBezTo>
                    <a:pt x="1429" y="6140"/>
                    <a:pt x="2311" y="4712"/>
                    <a:pt x="3010" y="3709"/>
                  </a:cubicBezTo>
                  <a:cubicBezTo>
                    <a:pt x="3709" y="2736"/>
                    <a:pt x="4347" y="1672"/>
                    <a:pt x="4986" y="639"/>
                  </a:cubicBezTo>
                  <a:cubicBezTo>
                    <a:pt x="4651" y="426"/>
                    <a:pt x="4347" y="183"/>
                    <a:pt x="3983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3" name="Google Shape;373;p40"/>
            <p:cNvSpPr/>
            <p:nvPr/>
          </p:nvSpPr>
          <p:spPr>
            <a:xfrm>
              <a:off x="11614930" y="6191853"/>
              <a:ext cx="33104" cy="29807"/>
            </a:xfrm>
            <a:custGeom>
              <a:avLst/>
              <a:gdLst/>
              <a:ahLst/>
              <a:cxnLst/>
              <a:rect l="l" t="t" r="r" b="b"/>
              <a:pathLst>
                <a:path w="1255" h="1130" extrusionOk="0">
                  <a:moveTo>
                    <a:pt x="1194" y="1"/>
                  </a:moveTo>
                  <a:cubicBezTo>
                    <a:pt x="920" y="213"/>
                    <a:pt x="647" y="365"/>
                    <a:pt x="404" y="456"/>
                  </a:cubicBezTo>
                  <a:cubicBezTo>
                    <a:pt x="0" y="629"/>
                    <a:pt x="116" y="1130"/>
                    <a:pt x="517" y="1130"/>
                  </a:cubicBezTo>
                  <a:cubicBezTo>
                    <a:pt x="539" y="1130"/>
                    <a:pt x="562" y="1128"/>
                    <a:pt x="586" y="1125"/>
                  </a:cubicBezTo>
                  <a:cubicBezTo>
                    <a:pt x="799" y="1095"/>
                    <a:pt x="1012" y="1034"/>
                    <a:pt x="1255" y="943"/>
                  </a:cubicBezTo>
                  <a:cubicBezTo>
                    <a:pt x="1224" y="639"/>
                    <a:pt x="1224" y="305"/>
                    <a:pt x="1194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4" name="Google Shape;374;p40"/>
            <p:cNvSpPr/>
            <p:nvPr/>
          </p:nvSpPr>
          <p:spPr>
            <a:xfrm>
              <a:off x="11663253" y="6387495"/>
              <a:ext cx="170794" cy="141937"/>
            </a:xfrm>
            <a:custGeom>
              <a:avLst/>
              <a:gdLst/>
              <a:ahLst/>
              <a:cxnLst/>
              <a:rect l="l" t="t" r="r" b="b"/>
              <a:pathLst>
                <a:path w="6475" h="5381" extrusionOk="0">
                  <a:moveTo>
                    <a:pt x="6231" y="0"/>
                  </a:moveTo>
                  <a:cubicBezTo>
                    <a:pt x="4377" y="1702"/>
                    <a:pt x="2310" y="3222"/>
                    <a:pt x="0" y="4529"/>
                  </a:cubicBezTo>
                  <a:cubicBezTo>
                    <a:pt x="0" y="4803"/>
                    <a:pt x="31" y="5107"/>
                    <a:pt x="31" y="5380"/>
                  </a:cubicBezTo>
                  <a:cubicBezTo>
                    <a:pt x="2371" y="4468"/>
                    <a:pt x="4529" y="3161"/>
                    <a:pt x="6475" y="1550"/>
                  </a:cubicBezTo>
                  <a:cubicBezTo>
                    <a:pt x="6414" y="1034"/>
                    <a:pt x="6323" y="517"/>
                    <a:pt x="623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5" name="Google Shape;375;p40"/>
            <p:cNvSpPr/>
            <p:nvPr/>
          </p:nvSpPr>
          <p:spPr>
            <a:xfrm>
              <a:off x="11827611" y="6114092"/>
              <a:ext cx="239745" cy="314314"/>
            </a:xfrm>
            <a:custGeom>
              <a:avLst/>
              <a:gdLst/>
              <a:ahLst/>
              <a:cxnLst/>
              <a:rect l="l" t="t" r="r" b="b"/>
              <a:pathLst>
                <a:path w="9089" h="11916" extrusionOk="0">
                  <a:moveTo>
                    <a:pt x="8390" y="0"/>
                  </a:moveTo>
                  <a:cubicBezTo>
                    <a:pt x="5958" y="3830"/>
                    <a:pt x="3283" y="7356"/>
                    <a:pt x="0" y="10365"/>
                  </a:cubicBezTo>
                  <a:cubicBezTo>
                    <a:pt x="92" y="10882"/>
                    <a:pt x="183" y="11399"/>
                    <a:pt x="244" y="11915"/>
                  </a:cubicBezTo>
                  <a:cubicBezTo>
                    <a:pt x="3769" y="9028"/>
                    <a:pt x="6687" y="5228"/>
                    <a:pt x="9089" y="1277"/>
                  </a:cubicBezTo>
                  <a:cubicBezTo>
                    <a:pt x="8846" y="851"/>
                    <a:pt x="8633" y="395"/>
                    <a:pt x="839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6" name="Google Shape;376;p40"/>
            <p:cNvSpPr/>
            <p:nvPr/>
          </p:nvSpPr>
          <p:spPr>
            <a:xfrm>
              <a:off x="11642415" y="6506959"/>
              <a:ext cx="21656" cy="27644"/>
            </a:xfrm>
            <a:custGeom>
              <a:avLst/>
              <a:gdLst/>
              <a:ahLst/>
              <a:cxnLst/>
              <a:rect l="l" t="t" r="r" b="b"/>
              <a:pathLst>
                <a:path w="821" h="1048" extrusionOk="0">
                  <a:moveTo>
                    <a:pt x="790" y="0"/>
                  </a:moveTo>
                  <a:cubicBezTo>
                    <a:pt x="608" y="91"/>
                    <a:pt x="486" y="213"/>
                    <a:pt x="304" y="304"/>
                  </a:cubicBezTo>
                  <a:cubicBezTo>
                    <a:pt x="449" y="478"/>
                    <a:pt x="318" y="762"/>
                    <a:pt x="68" y="762"/>
                  </a:cubicBezTo>
                  <a:cubicBezTo>
                    <a:pt x="56" y="762"/>
                    <a:pt x="43" y="761"/>
                    <a:pt x="30" y="760"/>
                  </a:cubicBezTo>
                  <a:lnTo>
                    <a:pt x="0" y="760"/>
                  </a:lnTo>
                  <a:cubicBezTo>
                    <a:pt x="26" y="914"/>
                    <a:pt x="139" y="1047"/>
                    <a:pt x="302" y="1047"/>
                  </a:cubicBezTo>
                  <a:cubicBezTo>
                    <a:pt x="332" y="1047"/>
                    <a:pt x="363" y="1043"/>
                    <a:pt x="395" y="1033"/>
                  </a:cubicBezTo>
                  <a:cubicBezTo>
                    <a:pt x="547" y="973"/>
                    <a:pt x="699" y="912"/>
                    <a:pt x="821" y="851"/>
                  </a:cubicBezTo>
                  <a:cubicBezTo>
                    <a:pt x="821" y="578"/>
                    <a:pt x="790" y="304"/>
                    <a:pt x="79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7" name="Google Shape;377;p40"/>
            <p:cNvSpPr/>
            <p:nvPr/>
          </p:nvSpPr>
          <p:spPr>
            <a:xfrm>
              <a:off x="11641597" y="6514951"/>
              <a:ext cx="12661" cy="12107"/>
            </a:xfrm>
            <a:custGeom>
              <a:avLst/>
              <a:gdLst/>
              <a:ahLst/>
              <a:cxnLst/>
              <a:rect l="l" t="t" r="r" b="b"/>
              <a:pathLst>
                <a:path w="480" h="459" extrusionOk="0">
                  <a:moveTo>
                    <a:pt x="335" y="1"/>
                  </a:moveTo>
                  <a:cubicBezTo>
                    <a:pt x="274" y="31"/>
                    <a:pt x="244" y="62"/>
                    <a:pt x="183" y="92"/>
                  </a:cubicBezTo>
                  <a:cubicBezTo>
                    <a:pt x="31" y="183"/>
                    <a:pt x="1" y="305"/>
                    <a:pt x="31" y="427"/>
                  </a:cubicBezTo>
                  <a:cubicBezTo>
                    <a:pt x="31" y="457"/>
                    <a:pt x="61" y="457"/>
                    <a:pt x="61" y="457"/>
                  </a:cubicBezTo>
                  <a:cubicBezTo>
                    <a:pt x="74" y="458"/>
                    <a:pt x="87" y="459"/>
                    <a:pt x="99" y="459"/>
                  </a:cubicBezTo>
                  <a:cubicBezTo>
                    <a:pt x="349" y="459"/>
                    <a:pt x="480" y="175"/>
                    <a:pt x="33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8" name="Google Shape;378;p40"/>
            <p:cNvSpPr/>
            <p:nvPr/>
          </p:nvSpPr>
          <p:spPr>
            <a:xfrm>
              <a:off x="11650407" y="6866932"/>
              <a:ext cx="1635" cy="10445"/>
            </a:xfrm>
            <a:custGeom>
              <a:avLst/>
              <a:gdLst/>
              <a:ahLst/>
              <a:cxnLst/>
              <a:rect l="l" t="t" r="r" b="b"/>
              <a:pathLst>
                <a:path w="62" h="396" extrusionOk="0">
                  <a:moveTo>
                    <a:pt x="31" y="1"/>
                  </a:moveTo>
                  <a:cubicBezTo>
                    <a:pt x="1" y="153"/>
                    <a:pt x="1" y="274"/>
                    <a:pt x="62" y="396"/>
                  </a:cubicBezTo>
                  <a:cubicBezTo>
                    <a:pt x="62" y="274"/>
                    <a:pt x="62" y="153"/>
                    <a:pt x="3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9" name="Google Shape;379;p40"/>
            <p:cNvSpPr/>
            <p:nvPr/>
          </p:nvSpPr>
          <p:spPr>
            <a:xfrm>
              <a:off x="11681691" y="6749078"/>
              <a:ext cx="184431" cy="126691"/>
            </a:xfrm>
            <a:custGeom>
              <a:avLst/>
              <a:gdLst/>
              <a:ahLst/>
              <a:cxnLst/>
              <a:rect l="l" t="t" r="r" b="b"/>
              <a:pathLst>
                <a:path w="6992" h="4803" extrusionOk="0">
                  <a:moveTo>
                    <a:pt x="6961" y="0"/>
                  </a:moveTo>
                  <a:cubicBezTo>
                    <a:pt x="4773" y="1399"/>
                    <a:pt x="2432" y="2675"/>
                    <a:pt x="0" y="3800"/>
                  </a:cubicBezTo>
                  <a:cubicBezTo>
                    <a:pt x="31" y="4134"/>
                    <a:pt x="31" y="4469"/>
                    <a:pt x="61" y="4803"/>
                  </a:cubicBezTo>
                  <a:cubicBezTo>
                    <a:pt x="2462" y="3800"/>
                    <a:pt x="4803" y="2645"/>
                    <a:pt x="6991" y="1307"/>
                  </a:cubicBezTo>
                  <a:cubicBezTo>
                    <a:pt x="6991" y="882"/>
                    <a:pt x="6961" y="456"/>
                    <a:pt x="696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0" name="Google Shape;380;p40"/>
            <p:cNvSpPr/>
            <p:nvPr/>
          </p:nvSpPr>
          <p:spPr>
            <a:xfrm>
              <a:off x="11865305" y="6486912"/>
              <a:ext cx="315106" cy="297459"/>
            </a:xfrm>
            <a:custGeom>
              <a:avLst/>
              <a:gdLst/>
              <a:ahLst/>
              <a:cxnLst/>
              <a:rect l="l" t="t" r="r" b="b"/>
              <a:pathLst>
                <a:path w="11946" h="11277" extrusionOk="0">
                  <a:moveTo>
                    <a:pt x="11672" y="0"/>
                  </a:moveTo>
                  <a:cubicBezTo>
                    <a:pt x="8268" y="3830"/>
                    <a:pt x="4377" y="7143"/>
                    <a:pt x="0" y="9939"/>
                  </a:cubicBezTo>
                  <a:cubicBezTo>
                    <a:pt x="0" y="10395"/>
                    <a:pt x="30" y="10821"/>
                    <a:pt x="30" y="11277"/>
                  </a:cubicBezTo>
                  <a:cubicBezTo>
                    <a:pt x="4468" y="8632"/>
                    <a:pt x="8450" y="5441"/>
                    <a:pt x="11946" y="1702"/>
                  </a:cubicBezTo>
                  <a:cubicBezTo>
                    <a:pt x="11854" y="1125"/>
                    <a:pt x="11763" y="578"/>
                    <a:pt x="11672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1" name="Google Shape;381;p40"/>
            <p:cNvSpPr/>
            <p:nvPr/>
          </p:nvSpPr>
          <p:spPr>
            <a:xfrm>
              <a:off x="11651225" y="6849286"/>
              <a:ext cx="32101" cy="35319"/>
            </a:xfrm>
            <a:custGeom>
              <a:avLst/>
              <a:gdLst/>
              <a:ahLst/>
              <a:cxnLst/>
              <a:rect l="l" t="t" r="r" b="b"/>
              <a:pathLst>
                <a:path w="1217" h="1339" extrusionOk="0">
                  <a:moveTo>
                    <a:pt x="1155" y="1"/>
                  </a:moveTo>
                  <a:cubicBezTo>
                    <a:pt x="821" y="153"/>
                    <a:pt x="517" y="335"/>
                    <a:pt x="183" y="487"/>
                  </a:cubicBezTo>
                  <a:cubicBezTo>
                    <a:pt x="92" y="518"/>
                    <a:pt x="61" y="609"/>
                    <a:pt x="0" y="670"/>
                  </a:cubicBezTo>
                  <a:cubicBezTo>
                    <a:pt x="31" y="822"/>
                    <a:pt x="31" y="943"/>
                    <a:pt x="31" y="1065"/>
                  </a:cubicBezTo>
                  <a:cubicBezTo>
                    <a:pt x="101" y="1229"/>
                    <a:pt x="225" y="1339"/>
                    <a:pt x="390" y="1339"/>
                  </a:cubicBezTo>
                  <a:cubicBezTo>
                    <a:pt x="439" y="1339"/>
                    <a:pt x="492" y="1329"/>
                    <a:pt x="547" y="1308"/>
                  </a:cubicBezTo>
                  <a:cubicBezTo>
                    <a:pt x="760" y="1217"/>
                    <a:pt x="1003" y="1126"/>
                    <a:pt x="1216" y="1004"/>
                  </a:cubicBezTo>
                  <a:cubicBezTo>
                    <a:pt x="1186" y="670"/>
                    <a:pt x="1186" y="335"/>
                    <a:pt x="115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2" name="Google Shape;382;p40"/>
            <p:cNvSpPr/>
            <p:nvPr/>
          </p:nvSpPr>
          <p:spPr>
            <a:xfrm>
              <a:off x="11671272" y="7272618"/>
              <a:ext cx="7227" cy="10445"/>
            </a:xfrm>
            <a:custGeom>
              <a:avLst/>
              <a:gdLst/>
              <a:ahLst/>
              <a:cxnLst/>
              <a:rect l="l" t="t" r="r" b="b"/>
              <a:pathLst>
                <a:path w="274" h="396" extrusionOk="0">
                  <a:moveTo>
                    <a:pt x="122" y="1"/>
                  </a:moveTo>
                  <a:cubicBezTo>
                    <a:pt x="0" y="153"/>
                    <a:pt x="91" y="366"/>
                    <a:pt x="274" y="396"/>
                  </a:cubicBezTo>
                  <a:cubicBezTo>
                    <a:pt x="274" y="274"/>
                    <a:pt x="243" y="153"/>
                    <a:pt x="243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3" name="Google Shape;383;p40"/>
            <p:cNvSpPr/>
            <p:nvPr/>
          </p:nvSpPr>
          <p:spPr>
            <a:xfrm>
              <a:off x="11706539" y="7179611"/>
              <a:ext cx="142729" cy="97043"/>
            </a:xfrm>
            <a:custGeom>
              <a:avLst/>
              <a:gdLst/>
              <a:ahLst/>
              <a:cxnLst/>
              <a:rect l="l" t="t" r="r" b="b"/>
              <a:pathLst>
                <a:path w="5411" h="3679" extrusionOk="0">
                  <a:moveTo>
                    <a:pt x="5411" y="1"/>
                  </a:moveTo>
                  <a:lnTo>
                    <a:pt x="5411" y="1"/>
                  </a:lnTo>
                  <a:cubicBezTo>
                    <a:pt x="3679" y="1095"/>
                    <a:pt x="1855" y="2007"/>
                    <a:pt x="1" y="2919"/>
                  </a:cubicBezTo>
                  <a:cubicBezTo>
                    <a:pt x="1" y="3162"/>
                    <a:pt x="1" y="3405"/>
                    <a:pt x="31" y="3679"/>
                  </a:cubicBezTo>
                  <a:cubicBezTo>
                    <a:pt x="1855" y="3132"/>
                    <a:pt x="3618" y="2372"/>
                    <a:pt x="5259" y="1429"/>
                  </a:cubicBezTo>
                  <a:cubicBezTo>
                    <a:pt x="5320" y="943"/>
                    <a:pt x="5350" y="487"/>
                    <a:pt x="541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4" name="Google Shape;384;p40"/>
            <p:cNvSpPr/>
            <p:nvPr/>
          </p:nvSpPr>
          <p:spPr>
            <a:xfrm>
              <a:off x="11845258" y="6803600"/>
              <a:ext cx="360000" cy="413731"/>
            </a:xfrm>
            <a:custGeom>
              <a:avLst/>
              <a:gdLst/>
              <a:ahLst/>
              <a:cxnLst/>
              <a:rect l="l" t="t" r="r" b="b"/>
              <a:pathLst>
                <a:path w="13648" h="15685" extrusionOk="0">
                  <a:moveTo>
                    <a:pt x="13617" y="0"/>
                  </a:moveTo>
                  <a:cubicBezTo>
                    <a:pt x="11034" y="3526"/>
                    <a:pt x="8511" y="7052"/>
                    <a:pt x="5411" y="10152"/>
                  </a:cubicBezTo>
                  <a:cubicBezTo>
                    <a:pt x="3800" y="11794"/>
                    <a:pt x="2037" y="13101"/>
                    <a:pt x="152" y="14256"/>
                  </a:cubicBezTo>
                  <a:cubicBezTo>
                    <a:pt x="91" y="14742"/>
                    <a:pt x="61" y="15198"/>
                    <a:pt x="0" y="15684"/>
                  </a:cubicBezTo>
                  <a:cubicBezTo>
                    <a:pt x="5623" y="12523"/>
                    <a:pt x="10243" y="7326"/>
                    <a:pt x="13648" y="1946"/>
                  </a:cubicBezTo>
                  <a:cubicBezTo>
                    <a:pt x="13648" y="1307"/>
                    <a:pt x="13648" y="639"/>
                    <a:pt x="13617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5" name="Google Shape;385;p40"/>
            <p:cNvSpPr/>
            <p:nvPr/>
          </p:nvSpPr>
          <p:spPr>
            <a:xfrm>
              <a:off x="11677682" y="7256581"/>
              <a:ext cx="29675" cy="27301"/>
            </a:xfrm>
            <a:custGeom>
              <a:avLst/>
              <a:gdLst/>
              <a:ahLst/>
              <a:cxnLst/>
              <a:rect l="l" t="t" r="r" b="b"/>
              <a:pathLst>
                <a:path w="1125" h="1035" extrusionOk="0">
                  <a:moveTo>
                    <a:pt x="1064" y="1"/>
                  </a:moveTo>
                  <a:cubicBezTo>
                    <a:pt x="912" y="92"/>
                    <a:pt x="730" y="183"/>
                    <a:pt x="548" y="274"/>
                  </a:cubicBezTo>
                  <a:cubicBezTo>
                    <a:pt x="608" y="426"/>
                    <a:pt x="517" y="639"/>
                    <a:pt x="304" y="639"/>
                  </a:cubicBezTo>
                  <a:cubicBezTo>
                    <a:pt x="213" y="639"/>
                    <a:pt x="92" y="609"/>
                    <a:pt x="0" y="609"/>
                  </a:cubicBezTo>
                  <a:cubicBezTo>
                    <a:pt x="0" y="761"/>
                    <a:pt x="31" y="882"/>
                    <a:pt x="31" y="1004"/>
                  </a:cubicBezTo>
                  <a:cubicBezTo>
                    <a:pt x="61" y="1034"/>
                    <a:pt x="92" y="1034"/>
                    <a:pt x="152" y="1034"/>
                  </a:cubicBezTo>
                  <a:cubicBezTo>
                    <a:pt x="456" y="943"/>
                    <a:pt x="791" y="852"/>
                    <a:pt x="1125" y="761"/>
                  </a:cubicBezTo>
                  <a:cubicBezTo>
                    <a:pt x="1095" y="487"/>
                    <a:pt x="1095" y="244"/>
                    <a:pt x="1064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6" name="Google Shape;386;p40"/>
            <p:cNvSpPr/>
            <p:nvPr/>
          </p:nvSpPr>
          <p:spPr>
            <a:xfrm>
              <a:off x="11674464" y="7270218"/>
              <a:ext cx="3244" cy="2427"/>
            </a:xfrm>
            <a:custGeom>
              <a:avLst/>
              <a:gdLst/>
              <a:ahLst/>
              <a:cxnLst/>
              <a:rect l="l" t="t" r="r" b="b"/>
              <a:pathLst>
                <a:path w="123" h="92" extrusionOk="0">
                  <a:moveTo>
                    <a:pt x="122" y="1"/>
                  </a:moveTo>
                  <a:cubicBezTo>
                    <a:pt x="92" y="31"/>
                    <a:pt x="92" y="31"/>
                    <a:pt x="62" y="31"/>
                  </a:cubicBezTo>
                  <a:cubicBezTo>
                    <a:pt x="31" y="61"/>
                    <a:pt x="31" y="92"/>
                    <a:pt x="1" y="92"/>
                  </a:cubicBezTo>
                  <a:lnTo>
                    <a:pt x="122" y="92"/>
                  </a:lnTo>
                  <a:cubicBezTo>
                    <a:pt x="122" y="61"/>
                    <a:pt x="122" y="31"/>
                    <a:pt x="12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7" name="Google Shape;387;p40"/>
            <p:cNvSpPr/>
            <p:nvPr/>
          </p:nvSpPr>
          <p:spPr>
            <a:xfrm>
              <a:off x="11677682" y="7263808"/>
              <a:ext cx="16064" cy="9654"/>
            </a:xfrm>
            <a:custGeom>
              <a:avLst/>
              <a:gdLst/>
              <a:ahLst/>
              <a:cxnLst/>
              <a:rect l="l" t="t" r="r" b="b"/>
              <a:pathLst>
                <a:path w="609" h="366" extrusionOk="0">
                  <a:moveTo>
                    <a:pt x="548" y="0"/>
                  </a:moveTo>
                  <a:lnTo>
                    <a:pt x="548" y="0"/>
                  </a:lnTo>
                  <a:cubicBezTo>
                    <a:pt x="365" y="92"/>
                    <a:pt x="183" y="183"/>
                    <a:pt x="0" y="244"/>
                  </a:cubicBezTo>
                  <a:cubicBezTo>
                    <a:pt x="0" y="274"/>
                    <a:pt x="0" y="304"/>
                    <a:pt x="0" y="335"/>
                  </a:cubicBezTo>
                  <a:cubicBezTo>
                    <a:pt x="92" y="335"/>
                    <a:pt x="183" y="365"/>
                    <a:pt x="304" y="365"/>
                  </a:cubicBezTo>
                  <a:cubicBezTo>
                    <a:pt x="517" y="365"/>
                    <a:pt x="608" y="152"/>
                    <a:pt x="548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8" name="Google Shape;388;p40"/>
            <p:cNvSpPr/>
            <p:nvPr/>
          </p:nvSpPr>
          <p:spPr>
            <a:xfrm>
              <a:off x="11720967" y="7497909"/>
              <a:ext cx="72987" cy="40120"/>
            </a:xfrm>
            <a:custGeom>
              <a:avLst/>
              <a:gdLst/>
              <a:ahLst/>
              <a:cxnLst/>
              <a:rect l="l" t="t" r="r" b="b"/>
              <a:pathLst>
                <a:path w="2767" h="1521" extrusionOk="0">
                  <a:moveTo>
                    <a:pt x="2767" y="1"/>
                  </a:moveTo>
                  <a:cubicBezTo>
                    <a:pt x="1794" y="183"/>
                    <a:pt x="821" y="275"/>
                    <a:pt x="1" y="761"/>
                  </a:cubicBezTo>
                  <a:cubicBezTo>
                    <a:pt x="31" y="1004"/>
                    <a:pt x="31" y="1247"/>
                    <a:pt x="62" y="1521"/>
                  </a:cubicBezTo>
                  <a:cubicBezTo>
                    <a:pt x="913" y="1460"/>
                    <a:pt x="1703" y="1338"/>
                    <a:pt x="2493" y="1186"/>
                  </a:cubicBezTo>
                  <a:cubicBezTo>
                    <a:pt x="2584" y="791"/>
                    <a:pt x="2676" y="396"/>
                    <a:pt x="2767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9" name="Google Shape;389;p40"/>
            <p:cNvSpPr/>
            <p:nvPr/>
          </p:nvSpPr>
          <p:spPr>
            <a:xfrm>
              <a:off x="11786726" y="7208495"/>
              <a:ext cx="388883" cy="320724"/>
            </a:xfrm>
            <a:custGeom>
              <a:avLst/>
              <a:gdLst/>
              <a:ahLst/>
              <a:cxnLst/>
              <a:rect l="l" t="t" r="r" b="b"/>
              <a:pathLst>
                <a:path w="14743" h="12159" extrusionOk="0">
                  <a:moveTo>
                    <a:pt x="14742" y="0"/>
                  </a:moveTo>
                  <a:lnTo>
                    <a:pt x="14742" y="0"/>
                  </a:lnTo>
                  <a:cubicBezTo>
                    <a:pt x="13557" y="1277"/>
                    <a:pt x="12341" y="2523"/>
                    <a:pt x="11186" y="3800"/>
                  </a:cubicBezTo>
                  <a:cubicBezTo>
                    <a:pt x="8450" y="6778"/>
                    <a:pt x="5380" y="9453"/>
                    <a:pt x="1459" y="10699"/>
                  </a:cubicBezTo>
                  <a:cubicBezTo>
                    <a:pt x="1064" y="10851"/>
                    <a:pt x="669" y="10912"/>
                    <a:pt x="274" y="10973"/>
                  </a:cubicBezTo>
                  <a:cubicBezTo>
                    <a:pt x="183" y="11368"/>
                    <a:pt x="91" y="11763"/>
                    <a:pt x="0" y="12158"/>
                  </a:cubicBezTo>
                  <a:cubicBezTo>
                    <a:pt x="3526" y="11459"/>
                    <a:pt x="6505" y="9879"/>
                    <a:pt x="9453" y="7417"/>
                  </a:cubicBezTo>
                  <a:cubicBezTo>
                    <a:pt x="10973" y="6170"/>
                    <a:pt x="12462" y="4833"/>
                    <a:pt x="13921" y="3435"/>
                  </a:cubicBezTo>
                  <a:cubicBezTo>
                    <a:pt x="14225" y="2401"/>
                    <a:pt x="14499" y="1246"/>
                    <a:pt x="14742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0" name="Google Shape;390;p40"/>
            <p:cNvSpPr/>
            <p:nvPr/>
          </p:nvSpPr>
          <p:spPr>
            <a:xfrm>
              <a:off x="11704930" y="7517955"/>
              <a:ext cx="17673" cy="20891"/>
            </a:xfrm>
            <a:custGeom>
              <a:avLst/>
              <a:gdLst/>
              <a:ahLst/>
              <a:cxnLst/>
              <a:rect l="l" t="t" r="r" b="b"/>
              <a:pathLst>
                <a:path w="670" h="792" extrusionOk="0">
                  <a:moveTo>
                    <a:pt x="609" y="1"/>
                  </a:moveTo>
                  <a:cubicBezTo>
                    <a:pt x="457" y="92"/>
                    <a:pt x="305" y="214"/>
                    <a:pt x="183" y="335"/>
                  </a:cubicBezTo>
                  <a:cubicBezTo>
                    <a:pt x="1" y="487"/>
                    <a:pt x="122" y="791"/>
                    <a:pt x="366" y="791"/>
                  </a:cubicBezTo>
                  <a:cubicBezTo>
                    <a:pt x="457" y="761"/>
                    <a:pt x="548" y="761"/>
                    <a:pt x="670" y="761"/>
                  </a:cubicBezTo>
                  <a:cubicBezTo>
                    <a:pt x="639" y="518"/>
                    <a:pt x="639" y="244"/>
                    <a:pt x="609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1" name="Google Shape;391;p40"/>
            <p:cNvSpPr/>
            <p:nvPr/>
          </p:nvSpPr>
          <p:spPr>
            <a:xfrm>
              <a:off x="12508309" y="7907630"/>
              <a:ext cx="232518" cy="337553"/>
            </a:xfrm>
            <a:custGeom>
              <a:avLst/>
              <a:gdLst/>
              <a:ahLst/>
              <a:cxnLst/>
              <a:rect l="l" t="t" r="r" b="b"/>
              <a:pathLst>
                <a:path w="8815" h="12797" extrusionOk="0">
                  <a:moveTo>
                    <a:pt x="8815" y="0"/>
                  </a:moveTo>
                  <a:cubicBezTo>
                    <a:pt x="5836" y="699"/>
                    <a:pt x="2858" y="1368"/>
                    <a:pt x="0" y="2189"/>
                  </a:cubicBezTo>
                  <a:lnTo>
                    <a:pt x="1155" y="12797"/>
                  </a:lnTo>
                  <a:lnTo>
                    <a:pt x="6839" y="12797"/>
                  </a:lnTo>
                  <a:lnTo>
                    <a:pt x="8815" y="0"/>
                  </a:lnTo>
                  <a:close/>
                </a:path>
              </a:pathLst>
            </a:custGeom>
            <a:solidFill>
              <a:srgbClr val="8C4C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2" name="Google Shape;392;p40"/>
            <p:cNvSpPr/>
            <p:nvPr/>
          </p:nvSpPr>
          <p:spPr>
            <a:xfrm>
              <a:off x="12493881" y="7753691"/>
              <a:ext cx="270211" cy="211679"/>
            </a:xfrm>
            <a:custGeom>
              <a:avLst/>
              <a:gdLst/>
              <a:ahLst/>
              <a:cxnLst/>
              <a:rect l="l" t="t" r="r" b="b"/>
              <a:pathLst>
                <a:path w="10244" h="8025" extrusionOk="0">
                  <a:moveTo>
                    <a:pt x="10244" y="0"/>
                  </a:moveTo>
                  <a:lnTo>
                    <a:pt x="0" y="3009"/>
                  </a:lnTo>
                  <a:lnTo>
                    <a:pt x="547" y="8025"/>
                  </a:lnTo>
                  <a:cubicBezTo>
                    <a:pt x="3405" y="7204"/>
                    <a:pt x="6383" y="6535"/>
                    <a:pt x="9362" y="5836"/>
                  </a:cubicBezTo>
                  <a:lnTo>
                    <a:pt x="10244" y="0"/>
                  </a:lnTo>
                  <a:close/>
                </a:path>
              </a:pathLst>
            </a:custGeom>
            <a:solidFill>
              <a:srgbClr val="673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3" name="Google Shape;393;p40"/>
            <p:cNvSpPr/>
            <p:nvPr/>
          </p:nvSpPr>
          <p:spPr>
            <a:xfrm>
              <a:off x="12340733" y="6323345"/>
              <a:ext cx="183640" cy="307905"/>
            </a:xfrm>
            <a:custGeom>
              <a:avLst/>
              <a:gdLst/>
              <a:ahLst/>
              <a:cxnLst/>
              <a:rect l="l" t="t" r="r" b="b"/>
              <a:pathLst>
                <a:path w="6962" h="11673" extrusionOk="0">
                  <a:moveTo>
                    <a:pt x="6505" y="0"/>
                  </a:moveTo>
                  <a:cubicBezTo>
                    <a:pt x="4043" y="213"/>
                    <a:pt x="1885" y="639"/>
                    <a:pt x="1" y="1277"/>
                  </a:cubicBezTo>
                  <a:cubicBezTo>
                    <a:pt x="1764" y="5016"/>
                    <a:pt x="4013" y="8511"/>
                    <a:pt x="6961" y="11672"/>
                  </a:cubicBezTo>
                  <a:cubicBezTo>
                    <a:pt x="6749" y="7782"/>
                    <a:pt x="6566" y="3891"/>
                    <a:pt x="6505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4" name="Google Shape;394;p40"/>
            <p:cNvSpPr/>
            <p:nvPr/>
          </p:nvSpPr>
          <p:spPr>
            <a:xfrm>
              <a:off x="12022436" y="6477284"/>
              <a:ext cx="533195" cy="721609"/>
            </a:xfrm>
            <a:custGeom>
              <a:avLst/>
              <a:gdLst/>
              <a:ahLst/>
              <a:cxnLst/>
              <a:rect l="l" t="t" r="r" b="b"/>
              <a:pathLst>
                <a:path w="20214" h="27357" extrusionOk="0">
                  <a:moveTo>
                    <a:pt x="4651" y="0"/>
                  </a:moveTo>
                  <a:cubicBezTo>
                    <a:pt x="2007" y="2888"/>
                    <a:pt x="548" y="6809"/>
                    <a:pt x="1" y="11581"/>
                  </a:cubicBezTo>
                  <a:cubicBezTo>
                    <a:pt x="5806" y="18116"/>
                    <a:pt x="11429" y="25533"/>
                    <a:pt x="20214" y="27356"/>
                  </a:cubicBezTo>
                  <a:cubicBezTo>
                    <a:pt x="20214" y="27326"/>
                    <a:pt x="20214" y="27296"/>
                    <a:pt x="20214" y="27265"/>
                  </a:cubicBezTo>
                  <a:cubicBezTo>
                    <a:pt x="20153" y="27174"/>
                    <a:pt x="20153" y="27052"/>
                    <a:pt x="20183" y="26931"/>
                  </a:cubicBezTo>
                  <a:cubicBezTo>
                    <a:pt x="19971" y="23223"/>
                    <a:pt x="19758" y="19514"/>
                    <a:pt x="19575" y="15806"/>
                  </a:cubicBezTo>
                  <a:cubicBezTo>
                    <a:pt x="16171" y="14925"/>
                    <a:pt x="12736" y="10548"/>
                    <a:pt x="10609" y="8116"/>
                  </a:cubicBezTo>
                  <a:cubicBezTo>
                    <a:pt x="8390" y="5563"/>
                    <a:pt x="6384" y="2858"/>
                    <a:pt x="4651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5" name="Google Shape;395;p40"/>
            <p:cNvSpPr/>
            <p:nvPr/>
          </p:nvSpPr>
          <p:spPr>
            <a:xfrm>
              <a:off x="12541967" y="6320575"/>
              <a:ext cx="101870" cy="289810"/>
            </a:xfrm>
            <a:custGeom>
              <a:avLst/>
              <a:gdLst/>
              <a:ahLst/>
              <a:cxnLst/>
              <a:rect l="l" t="t" r="r" b="b"/>
              <a:pathLst>
                <a:path w="3862" h="10987" extrusionOk="0">
                  <a:moveTo>
                    <a:pt x="1048" y="1"/>
                  </a:moveTo>
                  <a:cubicBezTo>
                    <a:pt x="703" y="1"/>
                    <a:pt x="345" y="14"/>
                    <a:pt x="1" y="14"/>
                  </a:cubicBezTo>
                  <a:cubicBezTo>
                    <a:pt x="31" y="3692"/>
                    <a:pt x="183" y="7340"/>
                    <a:pt x="335" y="10987"/>
                  </a:cubicBezTo>
                  <a:cubicBezTo>
                    <a:pt x="1582" y="10106"/>
                    <a:pt x="2889" y="8373"/>
                    <a:pt x="3861" y="6944"/>
                  </a:cubicBezTo>
                  <a:cubicBezTo>
                    <a:pt x="3071" y="4209"/>
                    <a:pt x="2281" y="1899"/>
                    <a:pt x="1551" y="14"/>
                  </a:cubicBezTo>
                  <a:cubicBezTo>
                    <a:pt x="1389" y="4"/>
                    <a:pt x="1220" y="1"/>
                    <a:pt x="1048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6" name="Google Shape;396;p40"/>
            <p:cNvSpPr/>
            <p:nvPr/>
          </p:nvSpPr>
          <p:spPr>
            <a:xfrm>
              <a:off x="12011225" y="6819638"/>
              <a:ext cx="565243" cy="701562"/>
            </a:xfrm>
            <a:custGeom>
              <a:avLst/>
              <a:gdLst/>
              <a:ahLst/>
              <a:cxnLst/>
              <a:rect l="l" t="t" r="r" b="b"/>
              <a:pathLst>
                <a:path w="21429" h="26597" extrusionOk="0">
                  <a:moveTo>
                    <a:pt x="304" y="0"/>
                  </a:moveTo>
                  <a:lnTo>
                    <a:pt x="304" y="0"/>
                  </a:lnTo>
                  <a:cubicBezTo>
                    <a:pt x="0" y="3617"/>
                    <a:pt x="152" y="7690"/>
                    <a:pt x="638" y="12189"/>
                  </a:cubicBezTo>
                  <a:cubicBezTo>
                    <a:pt x="6170" y="18846"/>
                    <a:pt x="12888" y="25715"/>
                    <a:pt x="21429" y="26596"/>
                  </a:cubicBezTo>
                  <a:cubicBezTo>
                    <a:pt x="21186" y="22706"/>
                    <a:pt x="20943" y="18815"/>
                    <a:pt x="20669" y="14925"/>
                  </a:cubicBezTo>
                  <a:cubicBezTo>
                    <a:pt x="20648" y="14946"/>
                    <a:pt x="20611" y="14967"/>
                    <a:pt x="20570" y="14967"/>
                  </a:cubicBezTo>
                  <a:cubicBezTo>
                    <a:pt x="20553" y="14967"/>
                    <a:pt x="20535" y="14964"/>
                    <a:pt x="20517" y="14955"/>
                  </a:cubicBezTo>
                  <a:cubicBezTo>
                    <a:pt x="12219" y="13374"/>
                    <a:pt x="5806" y="6566"/>
                    <a:pt x="304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7" name="Google Shape;397;p40"/>
            <p:cNvSpPr/>
            <p:nvPr/>
          </p:nvSpPr>
          <p:spPr>
            <a:xfrm>
              <a:off x="12161155" y="6365021"/>
              <a:ext cx="376829" cy="513966"/>
            </a:xfrm>
            <a:custGeom>
              <a:avLst/>
              <a:gdLst/>
              <a:ahLst/>
              <a:cxnLst/>
              <a:rect l="l" t="t" r="r" b="b"/>
              <a:pathLst>
                <a:path w="14286" h="19485" extrusionOk="0">
                  <a:moveTo>
                    <a:pt x="5897" y="1"/>
                  </a:moveTo>
                  <a:cubicBezTo>
                    <a:pt x="3526" y="882"/>
                    <a:pt x="1581" y="2098"/>
                    <a:pt x="0" y="3618"/>
                  </a:cubicBezTo>
                  <a:cubicBezTo>
                    <a:pt x="1733" y="6536"/>
                    <a:pt x="3648" y="9302"/>
                    <a:pt x="5897" y="11825"/>
                  </a:cubicBezTo>
                  <a:cubicBezTo>
                    <a:pt x="7994" y="14196"/>
                    <a:pt x="11125" y="18269"/>
                    <a:pt x="14286" y="19485"/>
                  </a:cubicBezTo>
                  <a:cubicBezTo>
                    <a:pt x="14256" y="18998"/>
                    <a:pt x="14225" y="18542"/>
                    <a:pt x="14195" y="18056"/>
                  </a:cubicBezTo>
                  <a:cubicBezTo>
                    <a:pt x="14104" y="15716"/>
                    <a:pt x="13952" y="13345"/>
                    <a:pt x="13830" y="10943"/>
                  </a:cubicBezTo>
                  <a:cubicBezTo>
                    <a:pt x="10487" y="7813"/>
                    <a:pt x="7873" y="4074"/>
                    <a:pt x="5897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8" name="Google Shape;398;p40"/>
            <p:cNvSpPr/>
            <p:nvPr/>
          </p:nvSpPr>
          <p:spPr>
            <a:xfrm>
              <a:off x="12582061" y="7116279"/>
              <a:ext cx="159584" cy="404921"/>
            </a:xfrm>
            <a:custGeom>
              <a:avLst/>
              <a:gdLst/>
              <a:ahLst/>
              <a:cxnLst/>
              <a:rect l="l" t="t" r="r" b="b"/>
              <a:pathLst>
                <a:path w="6050" h="15351" extrusionOk="0">
                  <a:moveTo>
                    <a:pt x="5958" y="1"/>
                  </a:moveTo>
                  <a:lnTo>
                    <a:pt x="5958" y="1"/>
                  </a:lnTo>
                  <a:cubicBezTo>
                    <a:pt x="4043" y="1125"/>
                    <a:pt x="2068" y="2128"/>
                    <a:pt x="1" y="3010"/>
                  </a:cubicBezTo>
                  <a:cubicBezTo>
                    <a:pt x="244" y="7113"/>
                    <a:pt x="517" y="11247"/>
                    <a:pt x="761" y="15350"/>
                  </a:cubicBezTo>
                  <a:cubicBezTo>
                    <a:pt x="2372" y="14560"/>
                    <a:pt x="3922" y="13770"/>
                    <a:pt x="5381" y="12858"/>
                  </a:cubicBezTo>
                  <a:cubicBezTo>
                    <a:pt x="5898" y="8359"/>
                    <a:pt x="6050" y="4074"/>
                    <a:pt x="5958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9" name="Google Shape;399;p40"/>
            <p:cNvSpPr/>
            <p:nvPr/>
          </p:nvSpPr>
          <p:spPr>
            <a:xfrm>
              <a:off x="12602925" y="7487489"/>
              <a:ext cx="117881" cy="257392"/>
            </a:xfrm>
            <a:custGeom>
              <a:avLst/>
              <a:gdLst/>
              <a:ahLst/>
              <a:cxnLst/>
              <a:rect l="l" t="t" r="r" b="b"/>
              <a:pathLst>
                <a:path w="4469" h="9758" extrusionOk="0">
                  <a:moveTo>
                    <a:pt x="4468" y="1"/>
                  </a:moveTo>
                  <a:lnTo>
                    <a:pt x="4468" y="1"/>
                  </a:lnTo>
                  <a:cubicBezTo>
                    <a:pt x="3040" y="791"/>
                    <a:pt x="1550" y="1460"/>
                    <a:pt x="0" y="1916"/>
                  </a:cubicBezTo>
                  <a:cubicBezTo>
                    <a:pt x="152" y="4530"/>
                    <a:pt x="304" y="7144"/>
                    <a:pt x="456" y="9758"/>
                  </a:cubicBezTo>
                  <a:cubicBezTo>
                    <a:pt x="1155" y="9332"/>
                    <a:pt x="1976" y="9241"/>
                    <a:pt x="2796" y="9119"/>
                  </a:cubicBezTo>
                  <a:cubicBezTo>
                    <a:pt x="3526" y="6019"/>
                    <a:pt x="4103" y="2949"/>
                    <a:pt x="4468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0" name="Google Shape;400;p40"/>
            <p:cNvSpPr/>
            <p:nvPr/>
          </p:nvSpPr>
          <p:spPr>
            <a:xfrm>
              <a:off x="12551595" y="6537425"/>
              <a:ext cx="153965" cy="342354"/>
            </a:xfrm>
            <a:custGeom>
              <a:avLst/>
              <a:gdLst/>
              <a:ahLst/>
              <a:cxnLst/>
              <a:rect l="l" t="t" r="r" b="b"/>
              <a:pathLst>
                <a:path w="5837" h="12979" extrusionOk="0">
                  <a:moveTo>
                    <a:pt x="3861" y="0"/>
                  </a:moveTo>
                  <a:cubicBezTo>
                    <a:pt x="2706" y="1550"/>
                    <a:pt x="1399" y="3040"/>
                    <a:pt x="1" y="3556"/>
                  </a:cubicBezTo>
                  <a:cubicBezTo>
                    <a:pt x="183" y="6717"/>
                    <a:pt x="335" y="9848"/>
                    <a:pt x="517" y="12979"/>
                  </a:cubicBezTo>
                  <a:cubicBezTo>
                    <a:pt x="2493" y="11854"/>
                    <a:pt x="4256" y="10547"/>
                    <a:pt x="5837" y="9088"/>
                  </a:cubicBezTo>
                  <a:cubicBezTo>
                    <a:pt x="5290" y="5745"/>
                    <a:pt x="4590" y="2705"/>
                    <a:pt x="3861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1" name="Google Shape;401;p40"/>
            <p:cNvSpPr/>
            <p:nvPr/>
          </p:nvSpPr>
          <p:spPr>
            <a:xfrm>
              <a:off x="12566023" y="6812410"/>
              <a:ext cx="171612" cy="360026"/>
            </a:xfrm>
            <a:custGeom>
              <a:avLst/>
              <a:gdLst/>
              <a:ahLst/>
              <a:cxnLst/>
              <a:rect l="l" t="t" r="r" b="b"/>
              <a:pathLst>
                <a:path w="6506" h="13649" extrusionOk="0">
                  <a:moveTo>
                    <a:pt x="5502" y="1"/>
                  </a:moveTo>
                  <a:cubicBezTo>
                    <a:pt x="3831" y="1369"/>
                    <a:pt x="2007" y="2493"/>
                    <a:pt x="1" y="3283"/>
                  </a:cubicBezTo>
                  <a:cubicBezTo>
                    <a:pt x="1" y="3496"/>
                    <a:pt x="31" y="3739"/>
                    <a:pt x="31" y="3983"/>
                  </a:cubicBezTo>
                  <a:cubicBezTo>
                    <a:pt x="183" y="7204"/>
                    <a:pt x="366" y="10426"/>
                    <a:pt x="578" y="13648"/>
                  </a:cubicBezTo>
                  <a:cubicBezTo>
                    <a:pt x="2645" y="12676"/>
                    <a:pt x="4621" y="11612"/>
                    <a:pt x="6506" y="10396"/>
                  </a:cubicBezTo>
                  <a:cubicBezTo>
                    <a:pt x="6354" y="6718"/>
                    <a:pt x="6019" y="3223"/>
                    <a:pt x="5502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2" name="Google Shape;402;p40"/>
            <p:cNvSpPr/>
            <p:nvPr/>
          </p:nvSpPr>
          <p:spPr>
            <a:xfrm>
              <a:off x="12615745" y="7753691"/>
              <a:ext cx="55340" cy="117881"/>
            </a:xfrm>
            <a:custGeom>
              <a:avLst/>
              <a:gdLst/>
              <a:ahLst/>
              <a:cxnLst/>
              <a:rect l="l" t="t" r="r" b="b"/>
              <a:pathLst>
                <a:path w="2098" h="4469" extrusionOk="0">
                  <a:moveTo>
                    <a:pt x="2098" y="0"/>
                  </a:moveTo>
                  <a:cubicBezTo>
                    <a:pt x="1399" y="152"/>
                    <a:pt x="730" y="243"/>
                    <a:pt x="0" y="304"/>
                  </a:cubicBezTo>
                  <a:cubicBezTo>
                    <a:pt x="61" y="1672"/>
                    <a:pt x="122" y="3070"/>
                    <a:pt x="183" y="4468"/>
                  </a:cubicBezTo>
                  <a:lnTo>
                    <a:pt x="851" y="4468"/>
                  </a:lnTo>
                  <a:cubicBezTo>
                    <a:pt x="1307" y="2979"/>
                    <a:pt x="1703" y="1490"/>
                    <a:pt x="2098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3" name="Google Shape;403;p40"/>
            <p:cNvSpPr/>
            <p:nvPr/>
          </p:nvSpPr>
          <p:spPr>
            <a:xfrm>
              <a:off x="12202831" y="7653457"/>
              <a:ext cx="395293" cy="217298"/>
            </a:xfrm>
            <a:custGeom>
              <a:avLst/>
              <a:gdLst/>
              <a:ahLst/>
              <a:cxnLst/>
              <a:rect l="l" t="t" r="r" b="b"/>
              <a:pathLst>
                <a:path w="14986" h="8238" extrusionOk="0">
                  <a:moveTo>
                    <a:pt x="1" y="1"/>
                  </a:moveTo>
                  <a:lnTo>
                    <a:pt x="1" y="1"/>
                  </a:lnTo>
                  <a:cubicBezTo>
                    <a:pt x="6141" y="7326"/>
                    <a:pt x="14560" y="8207"/>
                    <a:pt x="14986" y="8238"/>
                  </a:cubicBezTo>
                  <a:cubicBezTo>
                    <a:pt x="14925" y="7052"/>
                    <a:pt x="14864" y="5867"/>
                    <a:pt x="14803" y="4682"/>
                  </a:cubicBezTo>
                  <a:cubicBezTo>
                    <a:pt x="14773" y="4682"/>
                    <a:pt x="14743" y="4712"/>
                    <a:pt x="14712" y="4742"/>
                  </a:cubicBezTo>
                  <a:cubicBezTo>
                    <a:pt x="13841" y="5017"/>
                    <a:pt x="12938" y="5140"/>
                    <a:pt x="12022" y="5140"/>
                  </a:cubicBezTo>
                  <a:cubicBezTo>
                    <a:pt x="7756" y="5140"/>
                    <a:pt x="3178" y="2477"/>
                    <a:pt x="1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4" name="Google Shape;404;p40"/>
            <p:cNvSpPr/>
            <p:nvPr/>
          </p:nvSpPr>
          <p:spPr>
            <a:xfrm>
              <a:off x="12032855" y="7187630"/>
              <a:ext cx="559651" cy="582811"/>
            </a:xfrm>
            <a:custGeom>
              <a:avLst/>
              <a:gdLst/>
              <a:ahLst/>
              <a:cxnLst/>
              <a:rect l="l" t="t" r="r" b="b"/>
              <a:pathLst>
                <a:path w="21217" h="22095" extrusionOk="0">
                  <a:moveTo>
                    <a:pt x="1" y="1"/>
                  </a:moveTo>
                  <a:cubicBezTo>
                    <a:pt x="153" y="1095"/>
                    <a:pt x="274" y="2189"/>
                    <a:pt x="457" y="3344"/>
                  </a:cubicBezTo>
                  <a:cubicBezTo>
                    <a:pt x="1156" y="8390"/>
                    <a:pt x="2767" y="12311"/>
                    <a:pt x="4742" y="15351"/>
                  </a:cubicBezTo>
                  <a:cubicBezTo>
                    <a:pt x="8870" y="19217"/>
                    <a:pt x="13603" y="22095"/>
                    <a:pt x="18556" y="22095"/>
                  </a:cubicBezTo>
                  <a:cubicBezTo>
                    <a:pt x="19367" y="22095"/>
                    <a:pt x="20183" y="22018"/>
                    <a:pt x="21004" y="21855"/>
                  </a:cubicBezTo>
                  <a:cubicBezTo>
                    <a:pt x="21031" y="21846"/>
                    <a:pt x="21055" y="21843"/>
                    <a:pt x="21077" y="21843"/>
                  </a:cubicBezTo>
                  <a:cubicBezTo>
                    <a:pt x="21131" y="21843"/>
                    <a:pt x="21174" y="21864"/>
                    <a:pt x="21217" y="21886"/>
                  </a:cubicBezTo>
                  <a:cubicBezTo>
                    <a:pt x="21035" y="19089"/>
                    <a:pt x="20852" y="16293"/>
                    <a:pt x="20670" y="13496"/>
                  </a:cubicBezTo>
                  <a:cubicBezTo>
                    <a:pt x="20518" y="13466"/>
                    <a:pt x="20427" y="13284"/>
                    <a:pt x="20548" y="13162"/>
                  </a:cubicBezTo>
                  <a:cubicBezTo>
                    <a:pt x="12493" y="13132"/>
                    <a:pt x="5472" y="6445"/>
                    <a:pt x="1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5" name="Google Shape;405;p40"/>
            <p:cNvSpPr/>
            <p:nvPr/>
          </p:nvSpPr>
          <p:spPr>
            <a:xfrm>
              <a:off x="12653412" y="6381877"/>
              <a:ext cx="242172" cy="395293"/>
            </a:xfrm>
            <a:custGeom>
              <a:avLst/>
              <a:gdLst/>
              <a:ahLst/>
              <a:cxnLst/>
              <a:rect l="l" t="t" r="r" b="b"/>
              <a:pathLst>
                <a:path w="9181" h="14986" extrusionOk="0">
                  <a:moveTo>
                    <a:pt x="3922" y="0"/>
                  </a:moveTo>
                  <a:cubicBezTo>
                    <a:pt x="3375" y="882"/>
                    <a:pt x="2828" y="1763"/>
                    <a:pt x="2220" y="2614"/>
                  </a:cubicBezTo>
                  <a:cubicBezTo>
                    <a:pt x="1612" y="3465"/>
                    <a:pt x="852" y="4681"/>
                    <a:pt x="1" y="5897"/>
                  </a:cubicBezTo>
                  <a:cubicBezTo>
                    <a:pt x="730" y="8602"/>
                    <a:pt x="1430" y="11642"/>
                    <a:pt x="1977" y="14985"/>
                  </a:cubicBezTo>
                  <a:cubicBezTo>
                    <a:pt x="4804" y="12432"/>
                    <a:pt x="7083" y="9393"/>
                    <a:pt x="9180" y="6110"/>
                  </a:cubicBezTo>
                  <a:cubicBezTo>
                    <a:pt x="7752" y="3587"/>
                    <a:pt x="6019" y="1459"/>
                    <a:pt x="3922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6" name="Google Shape;406;p40"/>
            <p:cNvSpPr/>
            <p:nvPr/>
          </p:nvSpPr>
          <p:spPr>
            <a:xfrm>
              <a:off x="12582878" y="6320945"/>
              <a:ext cx="151539" cy="182822"/>
            </a:xfrm>
            <a:custGeom>
              <a:avLst/>
              <a:gdLst/>
              <a:ahLst/>
              <a:cxnLst/>
              <a:rect l="l" t="t" r="r" b="b"/>
              <a:pathLst>
                <a:path w="5745" h="6931" extrusionOk="0">
                  <a:moveTo>
                    <a:pt x="0" y="0"/>
                  </a:moveTo>
                  <a:lnTo>
                    <a:pt x="0" y="0"/>
                  </a:lnTo>
                  <a:cubicBezTo>
                    <a:pt x="730" y="1885"/>
                    <a:pt x="1520" y="4195"/>
                    <a:pt x="2310" y="6930"/>
                  </a:cubicBezTo>
                  <a:cubicBezTo>
                    <a:pt x="2675" y="6414"/>
                    <a:pt x="3009" y="5927"/>
                    <a:pt x="3253" y="5563"/>
                  </a:cubicBezTo>
                  <a:cubicBezTo>
                    <a:pt x="4134" y="4316"/>
                    <a:pt x="4955" y="3040"/>
                    <a:pt x="5745" y="1733"/>
                  </a:cubicBezTo>
                  <a:cubicBezTo>
                    <a:pt x="4043" y="730"/>
                    <a:pt x="2158" y="122"/>
                    <a:pt x="0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7" name="Google Shape;407;p40"/>
            <p:cNvSpPr/>
            <p:nvPr/>
          </p:nvSpPr>
          <p:spPr>
            <a:xfrm>
              <a:off x="12676677" y="7177211"/>
              <a:ext cx="352008" cy="550050"/>
            </a:xfrm>
            <a:custGeom>
              <a:avLst/>
              <a:gdLst/>
              <a:ahLst/>
              <a:cxnLst/>
              <a:rect l="l" t="t" r="r" b="b"/>
              <a:pathLst>
                <a:path w="13345" h="20853" extrusionOk="0">
                  <a:moveTo>
                    <a:pt x="13344" y="1"/>
                  </a:moveTo>
                  <a:cubicBezTo>
                    <a:pt x="10426" y="4590"/>
                    <a:pt x="6475" y="9059"/>
                    <a:pt x="1672" y="11764"/>
                  </a:cubicBezTo>
                  <a:cubicBezTo>
                    <a:pt x="1307" y="14712"/>
                    <a:pt x="730" y="17752"/>
                    <a:pt x="0" y="20852"/>
                  </a:cubicBezTo>
                  <a:cubicBezTo>
                    <a:pt x="365" y="20791"/>
                    <a:pt x="700" y="20730"/>
                    <a:pt x="1034" y="20639"/>
                  </a:cubicBezTo>
                  <a:cubicBezTo>
                    <a:pt x="4377" y="19545"/>
                    <a:pt x="6991" y="17265"/>
                    <a:pt x="9332" y="14712"/>
                  </a:cubicBezTo>
                  <a:cubicBezTo>
                    <a:pt x="10335" y="13618"/>
                    <a:pt x="11368" y="12554"/>
                    <a:pt x="12402" y="11460"/>
                  </a:cubicBezTo>
                  <a:cubicBezTo>
                    <a:pt x="13010" y="8238"/>
                    <a:pt x="13344" y="4256"/>
                    <a:pt x="13344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8" name="Google Shape;408;p40"/>
            <p:cNvSpPr/>
            <p:nvPr/>
          </p:nvSpPr>
          <p:spPr>
            <a:xfrm>
              <a:off x="12711152" y="6572691"/>
              <a:ext cx="290258" cy="513939"/>
            </a:xfrm>
            <a:custGeom>
              <a:avLst/>
              <a:gdLst/>
              <a:ahLst/>
              <a:cxnLst/>
              <a:rect l="l" t="t" r="r" b="b"/>
              <a:pathLst>
                <a:path w="11004" h="19484" extrusionOk="0">
                  <a:moveTo>
                    <a:pt x="7569" y="0"/>
                  </a:moveTo>
                  <a:cubicBezTo>
                    <a:pt x="5532" y="3374"/>
                    <a:pt x="3010" y="6627"/>
                    <a:pt x="0" y="9089"/>
                  </a:cubicBezTo>
                  <a:cubicBezTo>
                    <a:pt x="517" y="12311"/>
                    <a:pt x="852" y="15806"/>
                    <a:pt x="1004" y="19484"/>
                  </a:cubicBezTo>
                  <a:cubicBezTo>
                    <a:pt x="4742" y="17113"/>
                    <a:pt x="8086" y="14256"/>
                    <a:pt x="11004" y="10973"/>
                  </a:cubicBezTo>
                  <a:cubicBezTo>
                    <a:pt x="10274" y="7022"/>
                    <a:pt x="9150" y="3222"/>
                    <a:pt x="7569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9" name="Google Shape;409;p40"/>
            <p:cNvSpPr/>
            <p:nvPr/>
          </p:nvSpPr>
          <p:spPr>
            <a:xfrm>
              <a:off x="12638192" y="7557258"/>
              <a:ext cx="347181" cy="314314"/>
            </a:xfrm>
            <a:custGeom>
              <a:avLst/>
              <a:gdLst/>
              <a:ahLst/>
              <a:cxnLst/>
              <a:rect l="l" t="t" r="r" b="b"/>
              <a:pathLst>
                <a:path w="13162" h="11916" extrusionOk="0">
                  <a:moveTo>
                    <a:pt x="13162" y="0"/>
                  </a:moveTo>
                  <a:lnTo>
                    <a:pt x="13162" y="0"/>
                  </a:lnTo>
                  <a:cubicBezTo>
                    <a:pt x="11885" y="1186"/>
                    <a:pt x="10609" y="2341"/>
                    <a:pt x="9332" y="3405"/>
                  </a:cubicBezTo>
                  <a:cubicBezTo>
                    <a:pt x="6809" y="5502"/>
                    <a:pt x="4256" y="6870"/>
                    <a:pt x="1216" y="7447"/>
                  </a:cubicBezTo>
                  <a:cubicBezTo>
                    <a:pt x="852" y="8937"/>
                    <a:pt x="456" y="10426"/>
                    <a:pt x="0" y="11915"/>
                  </a:cubicBezTo>
                  <a:cubicBezTo>
                    <a:pt x="3040" y="11763"/>
                    <a:pt x="9940" y="10335"/>
                    <a:pt x="13010" y="487"/>
                  </a:cubicBezTo>
                  <a:cubicBezTo>
                    <a:pt x="13071" y="335"/>
                    <a:pt x="13101" y="152"/>
                    <a:pt x="13162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0" name="Google Shape;410;p40"/>
            <p:cNvSpPr/>
            <p:nvPr/>
          </p:nvSpPr>
          <p:spPr>
            <a:xfrm>
              <a:off x="12723972" y="6900616"/>
              <a:ext cx="303895" cy="554824"/>
            </a:xfrm>
            <a:custGeom>
              <a:avLst/>
              <a:gdLst/>
              <a:ahLst/>
              <a:cxnLst/>
              <a:rect l="l" t="t" r="r" b="b"/>
              <a:pathLst>
                <a:path w="11521" h="21034" extrusionOk="0">
                  <a:moveTo>
                    <a:pt x="10761" y="0"/>
                  </a:moveTo>
                  <a:cubicBezTo>
                    <a:pt x="7782" y="3192"/>
                    <a:pt x="4347" y="5927"/>
                    <a:pt x="578" y="8177"/>
                  </a:cubicBezTo>
                  <a:cubicBezTo>
                    <a:pt x="670" y="12250"/>
                    <a:pt x="518" y="16535"/>
                    <a:pt x="1" y="21034"/>
                  </a:cubicBezTo>
                  <a:cubicBezTo>
                    <a:pt x="1612" y="20031"/>
                    <a:pt x="3132" y="18906"/>
                    <a:pt x="4499" y="17508"/>
                  </a:cubicBezTo>
                  <a:cubicBezTo>
                    <a:pt x="7174" y="14833"/>
                    <a:pt x="9332" y="11824"/>
                    <a:pt x="11521" y="8815"/>
                  </a:cubicBezTo>
                  <a:cubicBezTo>
                    <a:pt x="11460" y="5897"/>
                    <a:pt x="11217" y="2918"/>
                    <a:pt x="10761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1" name="Google Shape;411;p40"/>
            <p:cNvSpPr/>
            <p:nvPr/>
          </p:nvSpPr>
          <p:spPr>
            <a:xfrm>
              <a:off x="12555604" y="7195649"/>
              <a:ext cx="46530" cy="331170"/>
            </a:xfrm>
            <a:custGeom>
              <a:avLst/>
              <a:gdLst/>
              <a:ahLst/>
              <a:cxnLst/>
              <a:rect l="l" t="t" r="r" b="b"/>
              <a:pathLst>
                <a:path w="1764" h="12555" extrusionOk="0">
                  <a:moveTo>
                    <a:pt x="1" y="31"/>
                  </a:moveTo>
                  <a:cubicBezTo>
                    <a:pt x="1" y="92"/>
                    <a:pt x="1" y="122"/>
                    <a:pt x="1" y="153"/>
                  </a:cubicBezTo>
                  <a:lnTo>
                    <a:pt x="31" y="153"/>
                  </a:lnTo>
                  <a:cubicBezTo>
                    <a:pt x="60" y="158"/>
                    <a:pt x="85" y="167"/>
                    <a:pt x="107" y="177"/>
                  </a:cubicBezTo>
                  <a:lnTo>
                    <a:pt x="107" y="177"/>
                  </a:lnTo>
                  <a:cubicBezTo>
                    <a:pt x="66" y="140"/>
                    <a:pt x="30" y="90"/>
                    <a:pt x="1" y="31"/>
                  </a:cubicBezTo>
                  <a:close/>
                  <a:moveTo>
                    <a:pt x="107" y="177"/>
                  </a:moveTo>
                  <a:cubicBezTo>
                    <a:pt x="129" y="198"/>
                    <a:pt x="153" y="215"/>
                    <a:pt x="178" y="228"/>
                  </a:cubicBezTo>
                  <a:lnTo>
                    <a:pt x="178" y="228"/>
                  </a:lnTo>
                  <a:cubicBezTo>
                    <a:pt x="159" y="208"/>
                    <a:pt x="136" y="191"/>
                    <a:pt x="107" y="177"/>
                  </a:cubicBezTo>
                  <a:close/>
                  <a:moveTo>
                    <a:pt x="1004" y="1"/>
                  </a:moveTo>
                  <a:cubicBezTo>
                    <a:pt x="821" y="62"/>
                    <a:pt x="609" y="153"/>
                    <a:pt x="426" y="244"/>
                  </a:cubicBezTo>
                  <a:cubicBezTo>
                    <a:pt x="388" y="257"/>
                    <a:pt x="351" y="263"/>
                    <a:pt x="316" y="263"/>
                  </a:cubicBezTo>
                  <a:cubicBezTo>
                    <a:pt x="267" y="263"/>
                    <a:pt x="221" y="251"/>
                    <a:pt x="178" y="228"/>
                  </a:cubicBezTo>
                  <a:lnTo>
                    <a:pt x="178" y="228"/>
                  </a:lnTo>
                  <a:cubicBezTo>
                    <a:pt x="301" y="358"/>
                    <a:pt x="222" y="598"/>
                    <a:pt x="31" y="670"/>
                  </a:cubicBezTo>
                  <a:cubicBezTo>
                    <a:pt x="305" y="4560"/>
                    <a:pt x="548" y="8451"/>
                    <a:pt x="791" y="12341"/>
                  </a:cubicBezTo>
                  <a:cubicBezTo>
                    <a:pt x="882" y="12341"/>
                    <a:pt x="973" y="12372"/>
                    <a:pt x="1065" y="12372"/>
                  </a:cubicBezTo>
                  <a:cubicBezTo>
                    <a:pt x="1217" y="12372"/>
                    <a:pt x="1277" y="12463"/>
                    <a:pt x="1308" y="12554"/>
                  </a:cubicBezTo>
                  <a:lnTo>
                    <a:pt x="1764" y="12341"/>
                  </a:lnTo>
                  <a:cubicBezTo>
                    <a:pt x="1520" y="8238"/>
                    <a:pt x="1247" y="4104"/>
                    <a:pt x="1004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2" name="Google Shape;412;p40"/>
            <p:cNvSpPr/>
            <p:nvPr/>
          </p:nvSpPr>
          <p:spPr>
            <a:xfrm>
              <a:off x="12538775" y="6894207"/>
              <a:ext cx="42521" cy="293450"/>
            </a:xfrm>
            <a:custGeom>
              <a:avLst/>
              <a:gdLst/>
              <a:ahLst/>
              <a:cxnLst/>
              <a:rect l="l" t="t" r="r" b="b"/>
              <a:pathLst>
                <a:path w="1612" h="11125" extrusionOk="0">
                  <a:moveTo>
                    <a:pt x="0" y="0"/>
                  </a:moveTo>
                  <a:lnTo>
                    <a:pt x="0" y="0"/>
                  </a:lnTo>
                  <a:cubicBezTo>
                    <a:pt x="183" y="3708"/>
                    <a:pt x="396" y="7417"/>
                    <a:pt x="608" y="11125"/>
                  </a:cubicBezTo>
                  <a:cubicBezTo>
                    <a:pt x="639" y="11064"/>
                    <a:pt x="669" y="11003"/>
                    <a:pt x="760" y="10942"/>
                  </a:cubicBezTo>
                  <a:cubicBezTo>
                    <a:pt x="1064" y="10821"/>
                    <a:pt x="1307" y="10669"/>
                    <a:pt x="1611" y="10547"/>
                  </a:cubicBezTo>
                  <a:cubicBezTo>
                    <a:pt x="1399" y="7325"/>
                    <a:pt x="1216" y="4103"/>
                    <a:pt x="1064" y="882"/>
                  </a:cubicBezTo>
                  <a:cubicBezTo>
                    <a:pt x="1064" y="638"/>
                    <a:pt x="1034" y="395"/>
                    <a:pt x="1034" y="182"/>
                  </a:cubicBezTo>
                  <a:cubicBezTo>
                    <a:pt x="912" y="213"/>
                    <a:pt x="791" y="274"/>
                    <a:pt x="669" y="304"/>
                  </a:cubicBezTo>
                  <a:cubicBezTo>
                    <a:pt x="636" y="315"/>
                    <a:pt x="605" y="320"/>
                    <a:pt x="577" y="320"/>
                  </a:cubicBezTo>
                  <a:cubicBezTo>
                    <a:pt x="446" y="320"/>
                    <a:pt x="360" y="216"/>
                    <a:pt x="335" y="91"/>
                  </a:cubicBezTo>
                  <a:cubicBezTo>
                    <a:pt x="213" y="61"/>
                    <a:pt x="92" y="30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3" name="Google Shape;413;p40"/>
            <p:cNvSpPr/>
            <p:nvPr/>
          </p:nvSpPr>
          <p:spPr>
            <a:xfrm>
              <a:off x="12512318" y="6321393"/>
              <a:ext cx="52940" cy="564821"/>
            </a:xfrm>
            <a:custGeom>
              <a:avLst/>
              <a:gdLst/>
              <a:ahLst/>
              <a:cxnLst/>
              <a:rect l="l" t="t" r="r" b="b"/>
              <a:pathLst>
                <a:path w="2007" h="21413" extrusionOk="0">
                  <a:moveTo>
                    <a:pt x="904" y="0"/>
                  </a:moveTo>
                  <a:cubicBezTo>
                    <a:pt x="868" y="0"/>
                    <a:pt x="831" y="4"/>
                    <a:pt x="791" y="14"/>
                  </a:cubicBezTo>
                  <a:cubicBezTo>
                    <a:pt x="517" y="14"/>
                    <a:pt x="244" y="44"/>
                    <a:pt x="0" y="74"/>
                  </a:cubicBezTo>
                  <a:cubicBezTo>
                    <a:pt x="61" y="3965"/>
                    <a:pt x="244" y="7886"/>
                    <a:pt x="487" y="11746"/>
                  </a:cubicBezTo>
                  <a:cubicBezTo>
                    <a:pt x="669" y="11959"/>
                    <a:pt x="821" y="12172"/>
                    <a:pt x="1034" y="12354"/>
                  </a:cubicBezTo>
                  <a:cubicBezTo>
                    <a:pt x="1223" y="12567"/>
                    <a:pt x="1044" y="12817"/>
                    <a:pt x="841" y="12817"/>
                  </a:cubicBezTo>
                  <a:cubicBezTo>
                    <a:pt x="783" y="12817"/>
                    <a:pt x="723" y="12797"/>
                    <a:pt x="669" y="12749"/>
                  </a:cubicBezTo>
                  <a:cubicBezTo>
                    <a:pt x="608" y="12689"/>
                    <a:pt x="578" y="12658"/>
                    <a:pt x="517" y="12597"/>
                  </a:cubicBezTo>
                  <a:lnTo>
                    <a:pt x="517" y="12597"/>
                  </a:lnTo>
                  <a:cubicBezTo>
                    <a:pt x="669" y="14999"/>
                    <a:pt x="791" y="17370"/>
                    <a:pt x="912" y="19740"/>
                  </a:cubicBezTo>
                  <a:cubicBezTo>
                    <a:pt x="912" y="20196"/>
                    <a:pt x="943" y="20652"/>
                    <a:pt x="973" y="21139"/>
                  </a:cubicBezTo>
                  <a:cubicBezTo>
                    <a:pt x="1155" y="21199"/>
                    <a:pt x="1307" y="21291"/>
                    <a:pt x="1490" y="21321"/>
                  </a:cubicBezTo>
                  <a:cubicBezTo>
                    <a:pt x="1520" y="21351"/>
                    <a:pt x="1551" y="21382"/>
                    <a:pt x="1581" y="21412"/>
                  </a:cubicBezTo>
                  <a:cubicBezTo>
                    <a:pt x="1733" y="21351"/>
                    <a:pt x="1854" y="21260"/>
                    <a:pt x="2006" y="21169"/>
                  </a:cubicBezTo>
                  <a:cubicBezTo>
                    <a:pt x="1824" y="18038"/>
                    <a:pt x="1672" y="14907"/>
                    <a:pt x="1490" y="11746"/>
                  </a:cubicBezTo>
                  <a:cubicBezTo>
                    <a:pt x="1307" y="11838"/>
                    <a:pt x="1125" y="11868"/>
                    <a:pt x="912" y="11898"/>
                  </a:cubicBezTo>
                  <a:cubicBezTo>
                    <a:pt x="891" y="11902"/>
                    <a:pt x="870" y="11904"/>
                    <a:pt x="851" y="11904"/>
                  </a:cubicBezTo>
                  <a:cubicBezTo>
                    <a:pt x="531" y="11904"/>
                    <a:pt x="417" y="11466"/>
                    <a:pt x="760" y="11351"/>
                  </a:cubicBezTo>
                  <a:cubicBezTo>
                    <a:pt x="1003" y="11260"/>
                    <a:pt x="1247" y="11108"/>
                    <a:pt x="1459" y="10956"/>
                  </a:cubicBezTo>
                  <a:cubicBezTo>
                    <a:pt x="1307" y="7309"/>
                    <a:pt x="1155" y="3661"/>
                    <a:pt x="1125" y="14"/>
                  </a:cubicBezTo>
                  <a:cubicBezTo>
                    <a:pt x="1044" y="14"/>
                    <a:pt x="976" y="0"/>
                    <a:pt x="904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4" name="Google Shape;414;p40"/>
            <p:cNvSpPr/>
            <p:nvPr/>
          </p:nvSpPr>
          <p:spPr>
            <a:xfrm>
              <a:off x="12578051" y="7538002"/>
              <a:ext cx="42521" cy="333570"/>
            </a:xfrm>
            <a:custGeom>
              <a:avLst/>
              <a:gdLst/>
              <a:ahLst/>
              <a:cxnLst/>
              <a:rect l="l" t="t" r="r" b="b"/>
              <a:pathLst>
                <a:path w="1612" h="12646" extrusionOk="0">
                  <a:moveTo>
                    <a:pt x="943" y="1"/>
                  </a:moveTo>
                  <a:cubicBezTo>
                    <a:pt x="669" y="62"/>
                    <a:pt x="396" y="153"/>
                    <a:pt x="92" y="213"/>
                  </a:cubicBezTo>
                  <a:cubicBezTo>
                    <a:pt x="82" y="224"/>
                    <a:pt x="72" y="227"/>
                    <a:pt x="62" y="227"/>
                  </a:cubicBezTo>
                  <a:cubicBezTo>
                    <a:pt x="41" y="227"/>
                    <a:pt x="21" y="213"/>
                    <a:pt x="1" y="213"/>
                  </a:cubicBezTo>
                  <a:lnTo>
                    <a:pt x="1" y="213"/>
                  </a:lnTo>
                  <a:cubicBezTo>
                    <a:pt x="183" y="3010"/>
                    <a:pt x="366" y="5806"/>
                    <a:pt x="548" y="8603"/>
                  </a:cubicBezTo>
                  <a:cubicBezTo>
                    <a:pt x="700" y="8694"/>
                    <a:pt x="730" y="8907"/>
                    <a:pt x="578" y="9028"/>
                  </a:cubicBezTo>
                  <a:cubicBezTo>
                    <a:pt x="639" y="10244"/>
                    <a:pt x="700" y="11429"/>
                    <a:pt x="761" y="12615"/>
                  </a:cubicBezTo>
                  <a:lnTo>
                    <a:pt x="791" y="12615"/>
                  </a:lnTo>
                  <a:cubicBezTo>
                    <a:pt x="791" y="12615"/>
                    <a:pt x="1095" y="12645"/>
                    <a:pt x="1612" y="12645"/>
                  </a:cubicBezTo>
                  <a:cubicBezTo>
                    <a:pt x="1551" y="11247"/>
                    <a:pt x="1490" y="9849"/>
                    <a:pt x="1429" y="8481"/>
                  </a:cubicBezTo>
                  <a:lnTo>
                    <a:pt x="1156" y="8481"/>
                  </a:lnTo>
                  <a:cubicBezTo>
                    <a:pt x="1146" y="8483"/>
                    <a:pt x="1137" y="8483"/>
                    <a:pt x="1128" y="8483"/>
                  </a:cubicBezTo>
                  <a:cubicBezTo>
                    <a:pt x="962" y="8483"/>
                    <a:pt x="860" y="8232"/>
                    <a:pt x="1004" y="8116"/>
                  </a:cubicBezTo>
                  <a:cubicBezTo>
                    <a:pt x="1125" y="7995"/>
                    <a:pt x="1247" y="7934"/>
                    <a:pt x="1399" y="7843"/>
                  </a:cubicBezTo>
                  <a:cubicBezTo>
                    <a:pt x="1247" y="5229"/>
                    <a:pt x="1095" y="2615"/>
                    <a:pt x="943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5" name="Google Shape;415;p40"/>
            <p:cNvSpPr/>
            <p:nvPr/>
          </p:nvSpPr>
          <p:spPr>
            <a:xfrm>
              <a:off x="12145117" y="6460455"/>
              <a:ext cx="393684" cy="433778"/>
            </a:xfrm>
            <a:custGeom>
              <a:avLst/>
              <a:gdLst/>
              <a:ahLst/>
              <a:cxnLst/>
              <a:rect l="l" t="t" r="r" b="b"/>
              <a:pathLst>
                <a:path w="14925" h="16445" extrusionOk="0">
                  <a:moveTo>
                    <a:pt x="608" y="0"/>
                  </a:moveTo>
                  <a:cubicBezTo>
                    <a:pt x="395" y="213"/>
                    <a:pt x="213" y="426"/>
                    <a:pt x="0" y="638"/>
                  </a:cubicBezTo>
                  <a:cubicBezTo>
                    <a:pt x="1733" y="3496"/>
                    <a:pt x="3739" y="6201"/>
                    <a:pt x="5958" y="8754"/>
                  </a:cubicBezTo>
                  <a:cubicBezTo>
                    <a:pt x="8085" y="11186"/>
                    <a:pt x="11520" y="15563"/>
                    <a:pt x="14924" y="16444"/>
                  </a:cubicBezTo>
                  <a:cubicBezTo>
                    <a:pt x="14924" y="16231"/>
                    <a:pt x="14894" y="16049"/>
                    <a:pt x="14894" y="15867"/>
                  </a:cubicBezTo>
                  <a:cubicBezTo>
                    <a:pt x="11733" y="14651"/>
                    <a:pt x="8632" y="10578"/>
                    <a:pt x="6505" y="8207"/>
                  </a:cubicBezTo>
                  <a:cubicBezTo>
                    <a:pt x="4256" y="5684"/>
                    <a:pt x="2341" y="2918"/>
                    <a:pt x="608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6" name="Google Shape;416;p40"/>
            <p:cNvSpPr/>
            <p:nvPr/>
          </p:nvSpPr>
          <p:spPr>
            <a:xfrm>
              <a:off x="12537984" y="6878169"/>
              <a:ext cx="16038" cy="17647"/>
            </a:xfrm>
            <a:custGeom>
              <a:avLst/>
              <a:gdLst/>
              <a:ahLst/>
              <a:cxnLst/>
              <a:rect l="l" t="t" r="r" b="b"/>
              <a:pathLst>
                <a:path w="608" h="669" extrusionOk="0">
                  <a:moveTo>
                    <a:pt x="0" y="0"/>
                  </a:moveTo>
                  <a:cubicBezTo>
                    <a:pt x="0" y="213"/>
                    <a:pt x="30" y="395"/>
                    <a:pt x="30" y="608"/>
                  </a:cubicBezTo>
                  <a:cubicBezTo>
                    <a:pt x="122" y="638"/>
                    <a:pt x="243" y="669"/>
                    <a:pt x="334" y="669"/>
                  </a:cubicBezTo>
                  <a:cubicBezTo>
                    <a:pt x="334" y="578"/>
                    <a:pt x="365" y="456"/>
                    <a:pt x="486" y="395"/>
                  </a:cubicBezTo>
                  <a:cubicBezTo>
                    <a:pt x="517" y="365"/>
                    <a:pt x="547" y="335"/>
                    <a:pt x="608" y="304"/>
                  </a:cubicBezTo>
                  <a:cubicBezTo>
                    <a:pt x="578" y="274"/>
                    <a:pt x="547" y="213"/>
                    <a:pt x="486" y="213"/>
                  </a:cubicBezTo>
                  <a:cubicBezTo>
                    <a:pt x="334" y="183"/>
                    <a:pt x="152" y="91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7" name="Google Shape;417;p40"/>
            <p:cNvSpPr/>
            <p:nvPr/>
          </p:nvSpPr>
          <p:spPr>
            <a:xfrm>
              <a:off x="12019217" y="6782762"/>
              <a:ext cx="537204" cy="431694"/>
            </a:xfrm>
            <a:custGeom>
              <a:avLst/>
              <a:gdLst/>
              <a:ahLst/>
              <a:cxnLst/>
              <a:rect l="l" t="t" r="r" b="b"/>
              <a:pathLst>
                <a:path w="20366" h="16366" extrusionOk="0">
                  <a:moveTo>
                    <a:pt x="123" y="0"/>
                  </a:moveTo>
                  <a:cubicBezTo>
                    <a:pt x="62" y="456"/>
                    <a:pt x="31" y="912"/>
                    <a:pt x="1" y="1398"/>
                  </a:cubicBezTo>
                  <a:cubicBezTo>
                    <a:pt x="5503" y="7964"/>
                    <a:pt x="11916" y="14772"/>
                    <a:pt x="20214" y="16353"/>
                  </a:cubicBezTo>
                  <a:cubicBezTo>
                    <a:pt x="20232" y="16362"/>
                    <a:pt x="20250" y="16365"/>
                    <a:pt x="20267" y="16365"/>
                  </a:cubicBezTo>
                  <a:cubicBezTo>
                    <a:pt x="20308" y="16365"/>
                    <a:pt x="20345" y="16344"/>
                    <a:pt x="20366" y="16323"/>
                  </a:cubicBezTo>
                  <a:lnTo>
                    <a:pt x="20336" y="15775"/>
                  </a:lnTo>
                  <a:cubicBezTo>
                    <a:pt x="11551" y="13921"/>
                    <a:pt x="5928" y="6535"/>
                    <a:pt x="12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8" name="Google Shape;418;p40"/>
            <p:cNvSpPr/>
            <p:nvPr/>
          </p:nvSpPr>
          <p:spPr>
            <a:xfrm>
              <a:off x="12555604" y="7198867"/>
              <a:ext cx="8836" cy="14455"/>
            </a:xfrm>
            <a:custGeom>
              <a:avLst/>
              <a:gdLst/>
              <a:ahLst/>
              <a:cxnLst/>
              <a:rect l="l" t="t" r="r" b="b"/>
              <a:pathLst>
                <a:path w="335" h="548" extrusionOk="0">
                  <a:moveTo>
                    <a:pt x="1" y="0"/>
                  </a:moveTo>
                  <a:cubicBezTo>
                    <a:pt x="1" y="2"/>
                    <a:pt x="1" y="4"/>
                    <a:pt x="1" y="5"/>
                  </a:cubicBezTo>
                  <a:lnTo>
                    <a:pt x="1" y="5"/>
                  </a:lnTo>
                  <a:lnTo>
                    <a:pt x="1" y="0"/>
                  </a:lnTo>
                  <a:close/>
                  <a:moveTo>
                    <a:pt x="1" y="5"/>
                  </a:moveTo>
                  <a:lnTo>
                    <a:pt x="31" y="548"/>
                  </a:lnTo>
                  <a:cubicBezTo>
                    <a:pt x="274" y="456"/>
                    <a:pt x="335" y="92"/>
                    <a:pt x="31" y="31"/>
                  </a:cubicBezTo>
                  <a:cubicBezTo>
                    <a:pt x="31" y="31"/>
                    <a:pt x="4" y="31"/>
                    <a:pt x="1" y="5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9" name="Google Shape;419;p40"/>
            <p:cNvSpPr/>
            <p:nvPr/>
          </p:nvSpPr>
          <p:spPr>
            <a:xfrm>
              <a:off x="12028054" y="7140335"/>
              <a:ext cx="549232" cy="394502"/>
            </a:xfrm>
            <a:custGeom>
              <a:avLst/>
              <a:gdLst/>
              <a:ahLst/>
              <a:cxnLst/>
              <a:rect l="l" t="t" r="r" b="b"/>
              <a:pathLst>
                <a:path w="20822" h="14956" extrusionOk="0">
                  <a:moveTo>
                    <a:pt x="0" y="1"/>
                  </a:moveTo>
                  <a:lnTo>
                    <a:pt x="0" y="1"/>
                  </a:lnTo>
                  <a:cubicBezTo>
                    <a:pt x="61" y="608"/>
                    <a:pt x="122" y="1186"/>
                    <a:pt x="183" y="1794"/>
                  </a:cubicBezTo>
                  <a:cubicBezTo>
                    <a:pt x="5654" y="8268"/>
                    <a:pt x="12675" y="14925"/>
                    <a:pt x="20730" y="14955"/>
                  </a:cubicBezTo>
                  <a:cubicBezTo>
                    <a:pt x="20761" y="14955"/>
                    <a:pt x="20761" y="14925"/>
                    <a:pt x="20791" y="14894"/>
                  </a:cubicBezTo>
                  <a:lnTo>
                    <a:pt x="20821" y="14894"/>
                  </a:lnTo>
                  <a:cubicBezTo>
                    <a:pt x="20821" y="14712"/>
                    <a:pt x="20821" y="14590"/>
                    <a:pt x="20791" y="14408"/>
                  </a:cubicBezTo>
                  <a:cubicBezTo>
                    <a:pt x="12250" y="13557"/>
                    <a:pt x="5532" y="6688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0" name="Google Shape;420;p40"/>
            <p:cNvSpPr/>
            <p:nvPr/>
          </p:nvSpPr>
          <p:spPr>
            <a:xfrm>
              <a:off x="12576469" y="7520382"/>
              <a:ext cx="13637" cy="12028"/>
            </a:xfrm>
            <a:custGeom>
              <a:avLst/>
              <a:gdLst/>
              <a:ahLst/>
              <a:cxnLst/>
              <a:rect l="l" t="t" r="r" b="b"/>
              <a:pathLst>
                <a:path w="517" h="456" extrusionOk="0">
                  <a:moveTo>
                    <a:pt x="0" y="0"/>
                  </a:moveTo>
                  <a:cubicBezTo>
                    <a:pt x="0" y="152"/>
                    <a:pt x="30" y="304"/>
                    <a:pt x="30" y="456"/>
                  </a:cubicBezTo>
                  <a:cubicBezTo>
                    <a:pt x="182" y="395"/>
                    <a:pt x="334" y="334"/>
                    <a:pt x="517" y="243"/>
                  </a:cubicBezTo>
                  <a:cubicBezTo>
                    <a:pt x="486" y="152"/>
                    <a:pt x="426" y="61"/>
                    <a:pt x="274" y="61"/>
                  </a:cubicBezTo>
                  <a:cubicBezTo>
                    <a:pt x="182" y="61"/>
                    <a:pt x="91" y="30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1" name="Google Shape;421;p40"/>
            <p:cNvSpPr/>
            <p:nvPr/>
          </p:nvSpPr>
          <p:spPr>
            <a:xfrm>
              <a:off x="12157937" y="7592525"/>
              <a:ext cx="435387" cy="196512"/>
            </a:xfrm>
            <a:custGeom>
              <a:avLst/>
              <a:gdLst/>
              <a:ahLst/>
              <a:cxnLst/>
              <a:rect l="l" t="t" r="r" b="b"/>
              <a:pathLst>
                <a:path w="16506" h="7450" extrusionOk="0">
                  <a:moveTo>
                    <a:pt x="0" y="1"/>
                  </a:moveTo>
                  <a:cubicBezTo>
                    <a:pt x="548" y="821"/>
                    <a:pt x="1095" y="1612"/>
                    <a:pt x="1703" y="2311"/>
                  </a:cubicBezTo>
                  <a:cubicBezTo>
                    <a:pt x="4880" y="4787"/>
                    <a:pt x="9478" y="7450"/>
                    <a:pt x="13734" y="7450"/>
                  </a:cubicBezTo>
                  <a:cubicBezTo>
                    <a:pt x="14649" y="7450"/>
                    <a:pt x="15548" y="7327"/>
                    <a:pt x="16414" y="7052"/>
                  </a:cubicBezTo>
                  <a:cubicBezTo>
                    <a:pt x="16445" y="7022"/>
                    <a:pt x="16475" y="6992"/>
                    <a:pt x="16505" y="6992"/>
                  </a:cubicBezTo>
                  <a:cubicBezTo>
                    <a:pt x="16475" y="6840"/>
                    <a:pt x="16475" y="6688"/>
                    <a:pt x="16475" y="6536"/>
                  </a:cubicBezTo>
                  <a:cubicBezTo>
                    <a:pt x="16432" y="6514"/>
                    <a:pt x="16389" y="6493"/>
                    <a:pt x="16335" y="6493"/>
                  </a:cubicBezTo>
                  <a:cubicBezTo>
                    <a:pt x="16313" y="6493"/>
                    <a:pt x="16289" y="6496"/>
                    <a:pt x="16262" y="6505"/>
                  </a:cubicBezTo>
                  <a:cubicBezTo>
                    <a:pt x="15441" y="6668"/>
                    <a:pt x="14625" y="6745"/>
                    <a:pt x="13814" y="6745"/>
                  </a:cubicBezTo>
                  <a:cubicBezTo>
                    <a:pt x="8861" y="6745"/>
                    <a:pt x="4128" y="3867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2" name="Google Shape;422;p40"/>
            <p:cNvSpPr/>
            <p:nvPr/>
          </p:nvSpPr>
          <p:spPr>
            <a:xfrm>
              <a:off x="12592480" y="7764902"/>
              <a:ext cx="4853" cy="12055"/>
            </a:xfrm>
            <a:custGeom>
              <a:avLst/>
              <a:gdLst/>
              <a:ahLst/>
              <a:cxnLst/>
              <a:rect l="l" t="t" r="r" b="b"/>
              <a:pathLst>
                <a:path w="184" h="457" extrusionOk="0">
                  <a:moveTo>
                    <a:pt x="1" y="1"/>
                  </a:moveTo>
                  <a:lnTo>
                    <a:pt x="31" y="457"/>
                  </a:lnTo>
                  <a:cubicBezTo>
                    <a:pt x="183" y="305"/>
                    <a:pt x="153" y="92"/>
                    <a:pt x="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3" name="Google Shape;423;p40"/>
            <p:cNvSpPr/>
            <p:nvPr/>
          </p:nvSpPr>
          <p:spPr>
            <a:xfrm>
              <a:off x="12316677" y="6357029"/>
              <a:ext cx="209279" cy="296668"/>
            </a:xfrm>
            <a:custGeom>
              <a:avLst/>
              <a:gdLst/>
              <a:ahLst/>
              <a:cxnLst/>
              <a:rect l="l" t="t" r="r" b="b"/>
              <a:pathLst>
                <a:path w="7934" h="11247" extrusionOk="0">
                  <a:moveTo>
                    <a:pt x="913" y="0"/>
                  </a:moveTo>
                  <a:cubicBezTo>
                    <a:pt x="609" y="91"/>
                    <a:pt x="305" y="182"/>
                    <a:pt x="1" y="304"/>
                  </a:cubicBezTo>
                  <a:cubicBezTo>
                    <a:pt x="1977" y="4377"/>
                    <a:pt x="4591" y="8116"/>
                    <a:pt x="7934" y="11246"/>
                  </a:cubicBezTo>
                  <a:cubicBezTo>
                    <a:pt x="7904" y="10973"/>
                    <a:pt x="7904" y="10669"/>
                    <a:pt x="7873" y="10395"/>
                  </a:cubicBezTo>
                  <a:cubicBezTo>
                    <a:pt x="4955" y="7234"/>
                    <a:pt x="2676" y="3739"/>
                    <a:pt x="91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4" name="Google Shape;424;p40"/>
            <p:cNvSpPr/>
            <p:nvPr/>
          </p:nvSpPr>
          <p:spPr>
            <a:xfrm>
              <a:off x="12524347" y="6631223"/>
              <a:ext cx="20232" cy="28250"/>
            </a:xfrm>
            <a:custGeom>
              <a:avLst/>
              <a:gdLst/>
              <a:ahLst/>
              <a:cxnLst/>
              <a:rect l="l" t="t" r="r" b="b"/>
              <a:pathLst>
                <a:path w="767" h="1071" extrusionOk="0">
                  <a:moveTo>
                    <a:pt x="0" y="0"/>
                  </a:moveTo>
                  <a:cubicBezTo>
                    <a:pt x="31" y="274"/>
                    <a:pt x="61" y="578"/>
                    <a:pt x="61" y="851"/>
                  </a:cubicBezTo>
                  <a:cubicBezTo>
                    <a:pt x="122" y="882"/>
                    <a:pt x="152" y="943"/>
                    <a:pt x="213" y="1003"/>
                  </a:cubicBezTo>
                  <a:cubicBezTo>
                    <a:pt x="267" y="1051"/>
                    <a:pt x="327" y="1071"/>
                    <a:pt x="385" y="1071"/>
                  </a:cubicBezTo>
                  <a:cubicBezTo>
                    <a:pt x="588" y="1071"/>
                    <a:pt x="767" y="821"/>
                    <a:pt x="578" y="608"/>
                  </a:cubicBezTo>
                  <a:cubicBezTo>
                    <a:pt x="365" y="426"/>
                    <a:pt x="213" y="213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5" name="Google Shape;425;p40"/>
            <p:cNvSpPr/>
            <p:nvPr/>
          </p:nvSpPr>
          <p:spPr>
            <a:xfrm>
              <a:off x="12550803" y="6503741"/>
              <a:ext cx="102635" cy="127509"/>
            </a:xfrm>
            <a:custGeom>
              <a:avLst/>
              <a:gdLst/>
              <a:ahLst/>
              <a:cxnLst/>
              <a:rect l="l" t="t" r="r" b="b"/>
              <a:pathLst>
                <a:path w="3891" h="4834" extrusionOk="0">
                  <a:moveTo>
                    <a:pt x="3526" y="0"/>
                  </a:moveTo>
                  <a:cubicBezTo>
                    <a:pt x="2554" y="1429"/>
                    <a:pt x="1247" y="3162"/>
                    <a:pt x="0" y="4043"/>
                  </a:cubicBezTo>
                  <a:lnTo>
                    <a:pt x="31" y="4833"/>
                  </a:lnTo>
                  <a:cubicBezTo>
                    <a:pt x="1429" y="4317"/>
                    <a:pt x="2736" y="2827"/>
                    <a:pt x="3891" y="1277"/>
                  </a:cubicBezTo>
                  <a:cubicBezTo>
                    <a:pt x="3769" y="852"/>
                    <a:pt x="3648" y="396"/>
                    <a:pt x="3526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6" name="Google Shape;426;p40"/>
            <p:cNvSpPr/>
            <p:nvPr/>
          </p:nvSpPr>
          <p:spPr>
            <a:xfrm>
              <a:off x="12643810" y="6366630"/>
              <a:ext cx="113054" cy="170794"/>
            </a:xfrm>
            <a:custGeom>
              <a:avLst/>
              <a:gdLst/>
              <a:ahLst/>
              <a:cxnLst/>
              <a:rect l="l" t="t" r="r" b="b"/>
              <a:pathLst>
                <a:path w="4286" h="6475" extrusionOk="0">
                  <a:moveTo>
                    <a:pt x="3435" y="1"/>
                  </a:moveTo>
                  <a:cubicBezTo>
                    <a:pt x="2645" y="1308"/>
                    <a:pt x="1824" y="2584"/>
                    <a:pt x="943" y="3831"/>
                  </a:cubicBezTo>
                  <a:cubicBezTo>
                    <a:pt x="699" y="4195"/>
                    <a:pt x="365" y="4682"/>
                    <a:pt x="0" y="5198"/>
                  </a:cubicBezTo>
                  <a:cubicBezTo>
                    <a:pt x="122" y="5594"/>
                    <a:pt x="243" y="6050"/>
                    <a:pt x="365" y="6475"/>
                  </a:cubicBezTo>
                  <a:cubicBezTo>
                    <a:pt x="1216" y="5259"/>
                    <a:pt x="1976" y="4043"/>
                    <a:pt x="2584" y="3192"/>
                  </a:cubicBezTo>
                  <a:cubicBezTo>
                    <a:pt x="3192" y="2341"/>
                    <a:pt x="3739" y="1460"/>
                    <a:pt x="4286" y="578"/>
                  </a:cubicBezTo>
                  <a:cubicBezTo>
                    <a:pt x="4012" y="366"/>
                    <a:pt x="3709" y="183"/>
                    <a:pt x="343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7" name="Google Shape;427;p40"/>
            <p:cNvSpPr/>
            <p:nvPr/>
          </p:nvSpPr>
          <p:spPr>
            <a:xfrm>
              <a:off x="12523291" y="6610385"/>
              <a:ext cx="28329" cy="25006"/>
            </a:xfrm>
            <a:custGeom>
              <a:avLst/>
              <a:gdLst/>
              <a:ahLst/>
              <a:cxnLst/>
              <a:rect l="l" t="t" r="r" b="b"/>
              <a:pathLst>
                <a:path w="1074" h="948" extrusionOk="0">
                  <a:moveTo>
                    <a:pt x="1043" y="0"/>
                  </a:moveTo>
                  <a:cubicBezTo>
                    <a:pt x="800" y="152"/>
                    <a:pt x="587" y="274"/>
                    <a:pt x="344" y="365"/>
                  </a:cubicBezTo>
                  <a:cubicBezTo>
                    <a:pt x="1" y="508"/>
                    <a:pt x="116" y="948"/>
                    <a:pt x="435" y="948"/>
                  </a:cubicBezTo>
                  <a:cubicBezTo>
                    <a:pt x="454" y="948"/>
                    <a:pt x="475" y="946"/>
                    <a:pt x="496" y="942"/>
                  </a:cubicBezTo>
                  <a:cubicBezTo>
                    <a:pt x="709" y="912"/>
                    <a:pt x="891" y="851"/>
                    <a:pt x="1074" y="790"/>
                  </a:cubicBezTo>
                  <a:lnTo>
                    <a:pt x="1043" y="0"/>
                  </a:ln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8" name="Google Shape;428;p40"/>
            <p:cNvSpPr/>
            <p:nvPr/>
          </p:nvSpPr>
          <p:spPr>
            <a:xfrm>
              <a:off x="12564440" y="6777143"/>
              <a:ext cx="146738" cy="121890"/>
            </a:xfrm>
            <a:custGeom>
              <a:avLst/>
              <a:gdLst/>
              <a:ahLst/>
              <a:cxnLst/>
              <a:rect l="l" t="t" r="r" b="b"/>
              <a:pathLst>
                <a:path w="5563" h="4621" extrusionOk="0">
                  <a:moveTo>
                    <a:pt x="5350" y="0"/>
                  </a:moveTo>
                  <a:cubicBezTo>
                    <a:pt x="3769" y="1459"/>
                    <a:pt x="2006" y="2766"/>
                    <a:pt x="0" y="3891"/>
                  </a:cubicBezTo>
                  <a:cubicBezTo>
                    <a:pt x="30" y="4134"/>
                    <a:pt x="30" y="4377"/>
                    <a:pt x="61" y="4620"/>
                  </a:cubicBezTo>
                  <a:cubicBezTo>
                    <a:pt x="2067" y="3830"/>
                    <a:pt x="3891" y="2706"/>
                    <a:pt x="5562" y="1338"/>
                  </a:cubicBezTo>
                  <a:cubicBezTo>
                    <a:pt x="5502" y="882"/>
                    <a:pt x="5411" y="456"/>
                    <a:pt x="535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9" name="Google Shape;429;p40"/>
            <p:cNvSpPr/>
            <p:nvPr/>
          </p:nvSpPr>
          <p:spPr>
            <a:xfrm>
              <a:off x="12705534" y="6543017"/>
              <a:ext cx="205270" cy="269420"/>
            </a:xfrm>
            <a:custGeom>
              <a:avLst/>
              <a:gdLst/>
              <a:ahLst/>
              <a:cxnLst/>
              <a:rect l="l" t="t" r="r" b="b"/>
              <a:pathLst>
                <a:path w="7782" h="10214" extrusionOk="0">
                  <a:moveTo>
                    <a:pt x="7204" y="1"/>
                  </a:moveTo>
                  <a:cubicBezTo>
                    <a:pt x="5107" y="3284"/>
                    <a:pt x="2828" y="6323"/>
                    <a:pt x="1" y="8876"/>
                  </a:cubicBezTo>
                  <a:cubicBezTo>
                    <a:pt x="92" y="9332"/>
                    <a:pt x="153" y="9758"/>
                    <a:pt x="213" y="10214"/>
                  </a:cubicBezTo>
                  <a:cubicBezTo>
                    <a:pt x="3223" y="7752"/>
                    <a:pt x="5745" y="4499"/>
                    <a:pt x="7782" y="1125"/>
                  </a:cubicBezTo>
                  <a:cubicBezTo>
                    <a:pt x="7600" y="730"/>
                    <a:pt x="7387" y="366"/>
                    <a:pt x="7204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0" name="Google Shape;430;p40"/>
            <p:cNvSpPr/>
            <p:nvPr/>
          </p:nvSpPr>
          <p:spPr>
            <a:xfrm>
              <a:off x="12547585" y="6879752"/>
              <a:ext cx="18464" cy="22896"/>
            </a:xfrm>
            <a:custGeom>
              <a:avLst/>
              <a:gdLst/>
              <a:ahLst/>
              <a:cxnLst/>
              <a:rect l="l" t="t" r="r" b="b"/>
              <a:pathLst>
                <a:path w="700" h="868" extrusionOk="0">
                  <a:moveTo>
                    <a:pt x="669" y="1"/>
                  </a:moveTo>
                  <a:cubicBezTo>
                    <a:pt x="517" y="62"/>
                    <a:pt x="396" y="153"/>
                    <a:pt x="244" y="244"/>
                  </a:cubicBezTo>
                  <a:cubicBezTo>
                    <a:pt x="359" y="388"/>
                    <a:pt x="256" y="642"/>
                    <a:pt x="38" y="642"/>
                  </a:cubicBezTo>
                  <a:cubicBezTo>
                    <a:pt x="26" y="642"/>
                    <a:pt x="13" y="641"/>
                    <a:pt x="1" y="639"/>
                  </a:cubicBezTo>
                  <a:lnTo>
                    <a:pt x="1" y="639"/>
                  </a:lnTo>
                  <a:cubicBezTo>
                    <a:pt x="26" y="764"/>
                    <a:pt x="112" y="868"/>
                    <a:pt x="243" y="868"/>
                  </a:cubicBezTo>
                  <a:cubicBezTo>
                    <a:pt x="271" y="868"/>
                    <a:pt x="302" y="863"/>
                    <a:pt x="335" y="852"/>
                  </a:cubicBezTo>
                  <a:cubicBezTo>
                    <a:pt x="457" y="822"/>
                    <a:pt x="578" y="761"/>
                    <a:pt x="700" y="730"/>
                  </a:cubicBezTo>
                  <a:cubicBezTo>
                    <a:pt x="669" y="487"/>
                    <a:pt x="669" y="244"/>
                    <a:pt x="669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1" name="Google Shape;431;p40"/>
            <p:cNvSpPr/>
            <p:nvPr/>
          </p:nvSpPr>
          <p:spPr>
            <a:xfrm>
              <a:off x="12546794" y="6886188"/>
              <a:ext cx="10287" cy="10498"/>
            </a:xfrm>
            <a:custGeom>
              <a:avLst/>
              <a:gdLst/>
              <a:ahLst/>
              <a:cxnLst/>
              <a:rect l="l" t="t" r="r" b="b"/>
              <a:pathLst>
                <a:path w="390" h="398" extrusionOk="0">
                  <a:moveTo>
                    <a:pt x="274" y="0"/>
                  </a:moveTo>
                  <a:cubicBezTo>
                    <a:pt x="244" y="31"/>
                    <a:pt x="183" y="61"/>
                    <a:pt x="152" y="91"/>
                  </a:cubicBezTo>
                  <a:cubicBezTo>
                    <a:pt x="31" y="152"/>
                    <a:pt x="0" y="274"/>
                    <a:pt x="31" y="395"/>
                  </a:cubicBezTo>
                  <a:cubicBezTo>
                    <a:pt x="43" y="397"/>
                    <a:pt x="56" y="398"/>
                    <a:pt x="68" y="398"/>
                  </a:cubicBezTo>
                  <a:cubicBezTo>
                    <a:pt x="286" y="398"/>
                    <a:pt x="389" y="144"/>
                    <a:pt x="274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2" name="Google Shape;432;p40"/>
            <p:cNvSpPr/>
            <p:nvPr/>
          </p:nvSpPr>
          <p:spPr>
            <a:xfrm>
              <a:off x="12553995" y="7187630"/>
              <a:ext cx="1635" cy="8863"/>
            </a:xfrm>
            <a:custGeom>
              <a:avLst/>
              <a:gdLst/>
              <a:ahLst/>
              <a:cxnLst/>
              <a:rect l="l" t="t" r="r" b="b"/>
              <a:pathLst>
                <a:path w="62" h="336" extrusionOk="0">
                  <a:moveTo>
                    <a:pt x="31" y="1"/>
                  </a:moveTo>
                  <a:cubicBezTo>
                    <a:pt x="1" y="122"/>
                    <a:pt x="1" y="244"/>
                    <a:pt x="62" y="335"/>
                  </a:cubicBezTo>
                  <a:cubicBezTo>
                    <a:pt x="62" y="244"/>
                    <a:pt x="62" y="122"/>
                    <a:pt x="3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3" name="Google Shape;433;p40"/>
            <p:cNvSpPr/>
            <p:nvPr/>
          </p:nvSpPr>
          <p:spPr>
            <a:xfrm>
              <a:off x="12581269" y="7086631"/>
              <a:ext cx="157975" cy="109045"/>
            </a:xfrm>
            <a:custGeom>
              <a:avLst/>
              <a:gdLst/>
              <a:ahLst/>
              <a:cxnLst/>
              <a:rect l="l" t="t" r="r" b="b"/>
              <a:pathLst>
                <a:path w="5989" h="4134" extrusionOk="0">
                  <a:moveTo>
                    <a:pt x="5928" y="0"/>
                  </a:moveTo>
                  <a:cubicBezTo>
                    <a:pt x="4043" y="1216"/>
                    <a:pt x="2067" y="2280"/>
                    <a:pt x="0" y="3252"/>
                  </a:cubicBezTo>
                  <a:cubicBezTo>
                    <a:pt x="0" y="3526"/>
                    <a:pt x="31" y="3830"/>
                    <a:pt x="31" y="4134"/>
                  </a:cubicBezTo>
                  <a:cubicBezTo>
                    <a:pt x="2098" y="3252"/>
                    <a:pt x="4073" y="2249"/>
                    <a:pt x="5988" y="1125"/>
                  </a:cubicBezTo>
                  <a:cubicBezTo>
                    <a:pt x="5958" y="760"/>
                    <a:pt x="5958" y="395"/>
                    <a:pt x="5928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4" name="Google Shape;434;p40"/>
            <p:cNvSpPr/>
            <p:nvPr/>
          </p:nvSpPr>
          <p:spPr>
            <a:xfrm>
              <a:off x="12737609" y="6862132"/>
              <a:ext cx="270211" cy="254174"/>
            </a:xfrm>
            <a:custGeom>
              <a:avLst/>
              <a:gdLst/>
              <a:ahLst/>
              <a:cxnLst/>
              <a:rect l="l" t="t" r="r" b="b"/>
              <a:pathLst>
                <a:path w="10244" h="9636" extrusionOk="0">
                  <a:moveTo>
                    <a:pt x="10001" y="0"/>
                  </a:moveTo>
                  <a:cubicBezTo>
                    <a:pt x="7083" y="3283"/>
                    <a:pt x="3739" y="6140"/>
                    <a:pt x="1" y="8511"/>
                  </a:cubicBezTo>
                  <a:cubicBezTo>
                    <a:pt x="31" y="8906"/>
                    <a:pt x="31" y="9271"/>
                    <a:pt x="61" y="9636"/>
                  </a:cubicBezTo>
                  <a:cubicBezTo>
                    <a:pt x="3830" y="7386"/>
                    <a:pt x="7265" y="4651"/>
                    <a:pt x="10244" y="1459"/>
                  </a:cubicBezTo>
                  <a:cubicBezTo>
                    <a:pt x="10153" y="973"/>
                    <a:pt x="10062" y="487"/>
                    <a:pt x="1000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5" name="Google Shape;435;p40"/>
            <p:cNvSpPr/>
            <p:nvPr/>
          </p:nvSpPr>
          <p:spPr>
            <a:xfrm>
              <a:off x="12554813" y="7172410"/>
              <a:ext cx="27274" cy="30176"/>
            </a:xfrm>
            <a:custGeom>
              <a:avLst/>
              <a:gdLst/>
              <a:ahLst/>
              <a:cxnLst/>
              <a:rect l="l" t="t" r="r" b="b"/>
              <a:pathLst>
                <a:path w="1034" h="1144" extrusionOk="0">
                  <a:moveTo>
                    <a:pt x="1003" y="0"/>
                  </a:moveTo>
                  <a:cubicBezTo>
                    <a:pt x="699" y="122"/>
                    <a:pt x="456" y="274"/>
                    <a:pt x="152" y="395"/>
                  </a:cubicBezTo>
                  <a:cubicBezTo>
                    <a:pt x="92" y="456"/>
                    <a:pt x="31" y="517"/>
                    <a:pt x="0" y="578"/>
                  </a:cubicBezTo>
                  <a:cubicBezTo>
                    <a:pt x="31" y="699"/>
                    <a:pt x="31" y="791"/>
                    <a:pt x="31" y="912"/>
                  </a:cubicBezTo>
                  <a:cubicBezTo>
                    <a:pt x="103" y="1057"/>
                    <a:pt x="213" y="1144"/>
                    <a:pt x="346" y="1144"/>
                  </a:cubicBezTo>
                  <a:cubicBezTo>
                    <a:pt x="381" y="1144"/>
                    <a:pt x="418" y="1138"/>
                    <a:pt x="456" y="1125"/>
                  </a:cubicBezTo>
                  <a:cubicBezTo>
                    <a:pt x="669" y="1034"/>
                    <a:pt x="851" y="943"/>
                    <a:pt x="1034" y="882"/>
                  </a:cubicBezTo>
                  <a:cubicBezTo>
                    <a:pt x="1034" y="578"/>
                    <a:pt x="1003" y="274"/>
                    <a:pt x="100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6" name="Google Shape;436;p40"/>
            <p:cNvSpPr/>
            <p:nvPr/>
          </p:nvSpPr>
          <p:spPr>
            <a:xfrm>
              <a:off x="12571641" y="7534811"/>
              <a:ext cx="6436" cy="8836"/>
            </a:xfrm>
            <a:custGeom>
              <a:avLst/>
              <a:gdLst/>
              <a:ahLst/>
              <a:cxnLst/>
              <a:rect l="l" t="t" r="r" b="b"/>
              <a:pathLst>
                <a:path w="244" h="335" extrusionOk="0">
                  <a:moveTo>
                    <a:pt x="122" y="0"/>
                  </a:moveTo>
                  <a:cubicBezTo>
                    <a:pt x="1" y="122"/>
                    <a:pt x="92" y="304"/>
                    <a:pt x="244" y="334"/>
                  </a:cubicBezTo>
                  <a:cubicBezTo>
                    <a:pt x="244" y="243"/>
                    <a:pt x="244" y="122"/>
                    <a:pt x="21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7" name="Google Shape;437;p40"/>
            <p:cNvSpPr/>
            <p:nvPr/>
          </p:nvSpPr>
          <p:spPr>
            <a:xfrm>
              <a:off x="12602107" y="7455414"/>
              <a:ext cx="121890" cy="82614"/>
            </a:xfrm>
            <a:custGeom>
              <a:avLst/>
              <a:gdLst/>
              <a:ahLst/>
              <a:cxnLst/>
              <a:rect l="l" t="t" r="r" b="b"/>
              <a:pathLst>
                <a:path w="4621" h="3132" extrusionOk="0">
                  <a:moveTo>
                    <a:pt x="4621" y="1"/>
                  </a:moveTo>
                  <a:cubicBezTo>
                    <a:pt x="3162" y="913"/>
                    <a:pt x="1581" y="1703"/>
                    <a:pt x="1" y="2493"/>
                  </a:cubicBezTo>
                  <a:cubicBezTo>
                    <a:pt x="1" y="2706"/>
                    <a:pt x="1" y="2919"/>
                    <a:pt x="31" y="3132"/>
                  </a:cubicBezTo>
                  <a:cubicBezTo>
                    <a:pt x="1581" y="2676"/>
                    <a:pt x="3071" y="2007"/>
                    <a:pt x="4499" y="1217"/>
                  </a:cubicBezTo>
                  <a:cubicBezTo>
                    <a:pt x="4560" y="791"/>
                    <a:pt x="4590" y="396"/>
                    <a:pt x="462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8" name="Google Shape;438;p40"/>
            <p:cNvSpPr/>
            <p:nvPr/>
          </p:nvSpPr>
          <p:spPr>
            <a:xfrm>
              <a:off x="12720780" y="7133108"/>
              <a:ext cx="307905" cy="354408"/>
            </a:xfrm>
            <a:custGeom>
              <a:avLst/>
              <a:gdLst/>
              <a:ahLst/>
              <a:cxnLst/>
              <a:rect l="l" t="t" r="r" b="b"/>
              <a:pathLst>
                <a:path w="11673" h="13436" extrusionOk="0">
                  <a:moveTo>
                    <a:pt x="11642" y="1"/>
                  </a:moveTo>
                  <a:cubicBezTo>
                    <a:pt x="9453" y="3010"/>
                    <a:pt x="7295" y="6019"/>
                    <a:pt x="4620" y="8694"/>
                  </a:cubicBezTo>
                  <a:cubicBezTo>
                    <a:pt x="3253" y="10092"/>
                    <a:pt x="1733" y="11217"/>
                    <a:pt x="122" y="12220"/>
                  </a:cubicBezTo>
                  <a:cubicBezTo>
                    <a:pt x="91" y="12615"/>
                    <a:pt x="61" y="13010"/>
                    <a:pt x="0" y="13436"/>
                  </a:cubicBezTo>
                  <a:cubicBezTo>
                    <a:pt x="4803" y="10731"/>
                    <a:pt x="8754" y="6262"/>
                    <a:pt x="11672" y="1673"/>
                  </a:cubicBezTo>
                  <a:cubicBezTo>
                    <a:pt x="11672" y="1126"/>
                    <a:pt x="11672" y="548"/>
                    <a:pt x="1164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9" name="Google Shape;439;p40"/>
            <p:cNvSpPr/>
            <p:nvPr/>
          </p:nvSpPr>
          <p:spPr>
            <a:xfrm>
              <a:off x="12577260" y="7521174"/>
              <a:ext cx="25665" cy="23265"/>
            </a:xfrm>
            <a:custGeom>
              <a:avLst/>
              <a:gdLst/>
              <a:ahLst/>
              <a:cxnLst/>
              <a:rect l="l" t="t" r="r" b="b"/>
              <a:pathLst>
                <a:path w="973" h="882" extrusionOk="0">
                  <a:moveTo>
                    <a:pt x="943" y="0"/>
                  </a:moveTo>
                  <a:cubicBezTo>
                    <a:pt x="791" y="61"/>
                    <a:pt x="639" y="152"/>
                    <a:pt x="487" y="213"/>
                  </a:cubicBezTo>
                  <a:cubicBezTo>
                    <a:pt x="517" y="365"/>
                    <a:pt x="456" y="517"/>
                    <a:pt x="244" y="548"/>
                  </a:cubicBezTo>
                  <a:cubicBezTo>
                    <a:pt x="183" y="548"/>
                    <a:pt x="92" y="517"/>
                    <a:pt x="0" y="517"/>
                  </a:cubicBezTo>
                  <a:cubicBezTo>
                    <a:pt x="31" y="639"/>
                    <a:pt x="31" y="730"/>
                    <a:pt x="31" y="851"/>
                  </a:cubicBezTo>
                  <a:cubicBezTo>
                    <a:pt x="61" y="851"/>
                    <a:pt x="92" y="882"/>
                    <a:pt x="122" y="882"/>
                  </a:cubicBezTo>
                  <a:cubicBezTo>
                    <a:pt x="396" y="791"/>
                    <a:pt x="699" y="700"/>
                    <a:pt x="973" y="639"/>
                  </a:cubicBezTo>
                  <a:cubicBezTo>
                    <a:pt x="943" y="426"/>
                    <a:pt x="943" y="213"/>
                    <a:pt x="94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0" name="Google Shape;440;p40"/>
            <p:cNvSpPr/>
            <p:nvPr/>
          </p:nvSpPr>
          <p:spPr>
            <a:xfrm>
              <a:off x="12574860" y="7532384"/>
              <a:ext cx="2427" cy="2453"/>
            </a:xfrm>
            <a:custGeom>
              <a:avLst/>
              <a:gdLst/>
              <a:ahLst/>
              <a:cxnLst/>
              <a:rect l="l" t="t" r="r" b="b"/>
              <a:pathLst>
                <a:path w="92" h="93" extrusionOk="0">
                  <a:moveTo>
                    <a:pt x="91" y="1"/>
                  </a:moveTo>
                  <a:cubicBezTo>
                    <a:pt x="91" y="31"/>
                    <a:pt x="61" y="31"/>
                    <a:pt x="61" y="31"/>
                  </a:cubicBezTo>
                  <a:cubicBezTo>
                    <a:pt x="31" y="62"/>
                    <a:pt x="31" y="62"/>
                    <a:pt x="0" y="92"/>
                  </a:cubicBezTo>
                  <a:lnTo>
                    <a:pt x="91" y="92"/>
                  </a:lnTo>
                  <a:cubicBezTo>
                    <a:pt x="91" y="62"/>
                    <a:pt x="91" y="31"/>
                    <a:pt x="9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1" name="Google Shape;441;p40"/>
            <p:cNvSpPr/>
            <p:nvPr/>
          </p:nvSpPr>
          <p:spPr>
            <a:xfrm>
              <a:off x="12577260" y="7526792"/>
              <a:ext cx="13637" cy="8836"/>
            </a:xfrm>
            <a:custGeom>
              <a:avLst/>
              <a:gdLst/>
              <a:ahLst/>
              <a:cxnLst/>
              <a:rect l="l" t="t" r="r" b="b"/>
              <a:pathLst>
                <a:path w="517" h="335" extrusionOk="0">
                  <a:moveTo>
                    <a:pt x="487" y="0"/>
                  </a:moveTo>
                  <a:lnTo>
                    <a:pt x="487" y="0"/>
                  </a:lnTo>
                  <a:cubicBezTo>
                    <a:pt x="335" y="91"/>
                    <a:pt x="152" y="152"/>
                    <a:pt x="0" y="213"/>
                  </a:cubicBezTo>
                  <a:cubicBezTo>
                    <a:pt x="0" y="243"/>
                    <a:pt x="0" y="274"/>
                    <a:pt x="0" y="304"/>
                  </a:cubicBezTo>
                  <a:cubicBezTo>
                    <a:pt x="92" y="304"/>
                    <a:pt x="183" y="335"/>
                    <a:pt x="244" y="335"/>
                  </a:cubicBezTo>
                  <a:cubicBezTo>
                    <a:pt x="456" y="304"/>
                    <a:pt x="517" y="152"/>
                    <a:pt x="487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2" name="Google Shape;442;p40"/>
            <p:cNvSpPr/>
            <p:nvPr/>
          </p:nvSpPr>
          <p:spPr>
            <a:xfrm>
              <a:off x="12614927" y="7727235"/>
              <a:ext cx="61776" cy="34502"/>
            </a:xfrm>
            <a:custGeom>
              <a:avLst/>
              <a:gdLst/>
              <a:ahLst/>
              <a:cxnLst/>
              <a:rect l="l" t="t" r="r" b="b"/>
              <a:pathLst>
                <a:path w="2342" h="1308" extrusionOk="0">
                  <a:moveTo>
                    <a:pt x="2341" y="0"/>
                  </a:moveTo>
                  <a:lnTo>
                    <a:pt x="2341" y="0"/>
                  </a:lnTo>
                  <a:cubicBezTo>
                    <a:pt x="1521" y="152"/>
                    <a:pt x="700" y="243"/>
                    <a:pt x="1" y="669"/>
                  </a:cubicBezTo>
                  <a:cubicBezTo>
                    <a:pt x="1" y="882"/>
                    <a:pt x="31" y="1094"/>
                    <a:pt x="31" y="1307"/>
                  </a:cubicBezTo>
                  <a:cubicBezTo>
                    <a:pt x="761" y="1246"/>
                    <a:pt x="1430" y="1155"/>
                    <a:pt x="2129" y="1003"/>
                  </a:cubicBezTo>
                  <a:cubicBezTo>
                    <a:pt x="2189" y="669"/>
                    <a:pt x="2281" y="334"/>
                    <a:pt x="234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3" name="Google Shape;443;p40"/>
            <p:cNvSpPr/>
            <p:nvPr/>
          </p:nvSpPr>
          <p:spPr>
            <a:xfrm>
              <a:off x="12671058" y="7479471"/>
              <a:ext cx="332752" cy="274247"/>
            </a:xfrm>
            <a:custGeom>
              <a:avLst/>
              <a:gdLst/>
              <a:ahLst/>
              <a:cxnLst/>
              <a:rect l="l" t="t" r="r" b="b"/>
              <a:pathLst>
                <a:path w="12615" h="10397" extrusionOk="0">
                  <a:moveTo>
                    <a:pt x="12615" y="1"/>
                  </a:moveTo>
                  <a:cubicBezTo>
                    <a:pt x="11581" y="1095"/>
                    <a:pt x="10548" y="2159"/>
                    <a:pt x="9545" y="3253"/>
                  </a:cubicBezTo>
                  <a:cubicBezTo>
                    <a:pt x="7204" y="5806"/>
                    <a:pt x="4590" y="8086"/>
                    <a:pt x="1247" y="9180"/>
                  </a:cubicBezTo>
                  <a:cubicBezTo>
                    <a:pt x="913" y="9271"/>
                    <a:pt x="578" y="9363"/>
                    <a:pt x="213" y="9393"/>
                  </a:cubicBezTo>
                  <a:cubicBezTo>
                    <a:pt x="153" y="9727"/>
                    <a:pt x="61" y="10062"/>
                    <a:pt x="1" y="10396"/>
                  </a:cubicBezTo>
                  <a:cubicBezTo>
                    <a:pt x="3010" y="9819"/>
                    <a:pt x="5563" y="8451"/>
                    <a:pt x="8086" y="6354"/>
                  </a:cubicBezTo>
                  <a:cubicBezTo>
                    <a:pt x="9363" y="5290"/>
                    <a:pt x="10670" y="4135"/>
                    <a:pt x="11916" y="2949"/>
                  </a:cubicBezTo>
                  <a:cubicBezTo>
                    <a:pt x="12189" y="2037"/>
                    <a:pt x="12402" y="1065"/>
                    <a:pt x="1261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4" name="Google Shape;444;p40"/>
            <p:cNvSpPr/>
            <p:nvPr/>
          </p:nvSpPr>
          <p:spPr>
            <a:xfrm>
              <a:off x="12600709" y="7744855"/>
              <a:ext cx="15062" cy="16934"/>
            </a:xfrm>
            <a:custGeom>
              <a:avLst/>
              <a:gdLst/>
              <a:ahLst/>
              <a:cxnLst/>
              <a:rect l="l" t="t" r="r" b="b"/>
              <a:pathLst>
                <a:path w="571" h="642" extrusionOk="0">
                  <a:moveTo>
                    <a:pt x="540" y="1"/>
                  </a:moveTo>
                  <a:cubicBezTo>
                    <a:pt x="388" y="92"/>
                    <a:pt x="266" y="153"/>
                    <a:pt x="145" y="274"/>
                  </a:cubicBezTo>
                  <a:cubicBezTo>
                    <a:pt x="1" y="390"/>
                    <a:pt x="103" y="641"/>
                    <a:pt x="269" y="641"/>
                  </a:cubicBezTo>
                  <a:cubicBezTo>
                    <a:pt x="278" y="641"/>
                    <a:pt x="287" y="641"/>
                    <a:pt x="297" y="639"/>
                  </a:cubicBezTo>
                  <a:lnTo>
                    <a:pt x="570" y="639"/>
                  </a:lnTo>
                  <a:lnTo>
                    <a:pt x="540" y="1"/>
                  </a:ln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445" name="Google Shape;445;p40"/>
          <p:cNvSpPr/>
          <p:nvPr/>
        </p:nvSpPr>
        <p:spPr>
          <a:xfrm>
            <a:off x="490225" y="449803"/>
            <a:ext cx="1170794" cy="679970"/>
          </a:xfrm>
          <a:custGeom>
            <a:avLst/>
            <a:gdLst/>
            <a:ahLst/>
            <a:cxnLst/>
            <a:rect l="l" t="t" r="r" b="b"/>
            <a:pathLst>
              <a:path w="61218" h="35554" extrusionOk="0">
                <a:moveTo>
                  <a:pt x="19770" y="1"/>
                </a:moveTo>
                <a:cubicBezTo>
                  <a:pt x="19565" y="1"/>
                  <a:pt x="19358" y="8"/>
                  <a:pt x="19150" y="22"/>
                </a:cubicBezTo>
                <a:cubicBezTo>
                  <a:pt x="14256" y="386"/>
                  <a:pt x="10578" y="4642"/>
                  <a:pt x="10913" y="9535"/>
                </a:cubicBezTo>
                <a:cubicBezTo>
                  <a:pt x="10913" y="9657"/>
                  <a:pt x="10943" y="9748"/>
                  <a:pt x="10943" y="9839"/>
                </a:cubicBezTo>
                <a:cubicBezTo>
                  <a:pt x="10424" y="9736"/>
                  <a:pt x="9904" y="9688"/>
                  <a:pt x="9366" y="9688"/>
                </a:cubicBezTo>
                <a:cubicBezTo>
                  <a:pt x="9116" y="9688"/>
                  <a:pt x="8862" y="9699"/>
                  <a:pt x="8602" y="9718"/>
                </a:cubicBezTo>
                <a:cubicBezTo>
                  <a:pt x="3709" y="10052"/>
                  <a:pt x="0" y="14308"/>
                  <a:pt x="365" y="19201"/>
                </a:cubicBezTo>
                <a:cubicBezTo>
                  <a:pt x="685" y="23917"/>
                  <a:pt x="4602" y="27490"/>
                  <a:pt x="9258" y="27490"/>
                </a:cubicBezTo>
                <a:cubicBezTo>
                  <a:pt x="9464" y="27490"/>
                  <a:pt x="9671" y="27483"/>
                  <a:pt x="9879" y="27469"/>
                </a:cubicBezTo>
                <a:cubicBezTo>
                  <a:pt x="10335" y="27438"/>
                  <a:pt x="10791" y="27378"/>
                  <a:pt x="11217" y="27256"/>
                </a:cubicBezTo>
                <a:cubicBezTo>
                  <a:pt x="12486" y="32103"/>
                  <a:pt x="16878" y="35554"/>
                  <a:pt x="21974" y="35554"/>
                </a:cubicBezTo>
                <a:cubicBezTo>
                  <a:pt x="22246" y="35554"/>
                  <a:pt x="22521" y="35544"/>
                  <a:pt x="22797" y="35524"/>
                </a:cubicBezTo>
                <a:cubicBezTo>
                  <a:pt x="26870" y="35250"/>
                  <a:pt x="30275" y="32818"/>
                  <a:pt x="31977" y="29445"/>
                </a:cubicBezTo>
                <a:cubicBezTo>
                  <a:pt x="33299" y="32348"/>
                  <a:pt x="36226" y="34328"/>
                  <a:pt x="39549" y="34328"/>
                </a:cubicBezTo>
                <a:cubicBezTo>
                  <a:pt x="39739" y="34328"/>
                  <a:pt x="39930" y="34321"/>
                  <a:pt x="40123" y="34308"/>
                </a:cubicBezTo>
                <a:cubicBezTo>
                  <a:pt x="43010" y="34095"/>
                  <a:pt x="45412" y="32454"/>
                  <a:pt x="46749" y="30113"/>
                </a:cubicBezTo>
                <a:cubicBezTo>
                  <a:pt x="48147" y="31001"/>
                  <a:pt x="49831" y="31507"/>
                  <a:pt x="51589" y="31507"/>
                </a:cubicBezTo>
                <a:cubicBezTo>
                  <a:pt x="51819" y="31507"/>
                  <a:pt x="52049" y="31499"/>
                  <a:pt x="52281" y="31481"/>
                </a:cubicBezTo>
                <a:cubicBezTo>
                  <a:pt x="57388" y="31116"/>
                  <a:pt x="61217" y="26709"/>
                  <a:pt x="60853" y="21633"/>
                </a:cubicBezTo>
                <a:cubicBezTo>
                  <a:pt x="60518" y="17013"/>
                  <a:pt x="56810" y="13426"/>
                  <a:pt x="52311" y="13092"/>
                </a:cubicBezTo>
                <a:cubicBezTo>
                  <a:pt x="52342" y="12666"/>
                  <a:pt x="52372" y="12241"/>
                  <a:pt x="52342" y="11815"/>
                </a:cubicBezTo>
                <a:cubicBezTo>
                  <a:pt x="52021" y="7445"/>
                  <a:pt x="48378" y="4137"/>
                  <a:pt x="44062" y="4137"/>
                </a:cubicBezTo>
                <a:cubicBezTo>
                  <a:pt x="43875" y="4137"/>
                  <a:pt x="43686" y="4143"/>
                  <a:pt x="43497" y="4155"/>
                </a:cubicBezTo>
                <a:cubicBezTo>
                  <a:pt x="41916" y="4277"/>
                  <a:pt x="40457" y="4855"/>
                  <a:pt x="39241" y="5736"/>
                </a:cubicBezTo>
                <a:cubicBezTo>
                  <a:pt x="37384" y="4316"/>
                  <a:pt x="35062" y="3485"/>
                  <a:pt x="32581" y="3485"/>
                </a:cubicBezTo>
                <a:cubicBezTo>
                  <a:pt x="32300" y="3485"/>
                  <a:pt x="32018" y="3496"/>
                  <a:pt x="31734" y="3517"/>
                </a:cubicBezTo>
                <a:cubicBezTo>
                  <a:pt x="30244" y="3608"/>
                  <a:pt x="28846" y="4003"/>
                  <a:pt x="27600" y="4611"/>
                </a:cubicBezTo>
                <a:cubicBezTo>
                  <a:pt x="26082" y="1834"/>
                  <a:pt x="23108" y="1"/>
                  <a:pt x="1977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446" name="Google Shape;446;p40"/>
          <p:cNvGrpSpPr/>
          <p:nvPr/>
        </p:nvGrpSpPr>
        <p:grpSpPr>
          <a:xfrm>
            <a:off x="-1208" y="3506288"/>
            <a:ext cx="9144294" cy="1637222"/>
            <a:chOff x="6554550" y="3707188"/>
            <a:chExt cx="7127831" cy="1637222"/>
          </a:xfrm>
        </p:grpSpPr>
        <p:sp>
          <p:nvSpPr>
            <p:cNvPr id="447" name="Google Shape;447;p40"/>
            <p:cNvSpPr/>
            <p:nvPr/>
          </p:nvSpPr>
          <p:spPr>
            <a:xfrm>
              <a:off x="6554550" y="3707188"/>
              <a:ext cx="7122500" cy="468875"/>
            </a:xfrm>
            <a:custGeom>
              <a:avLst/>
              <a:gdLst/>
              <a:ahLst/>
              <a:cxnLst/>
              <a:rect l="l" t="t" r="r" b="b"/>
              <a:pathLst>
                <a:path w="284900" h="18755" extrusionOk="0">
                  <a:moveTo>
                    <a:pt x="1" y="0"/>
                  </a:moveTo>
                  <a:lnTo>
                    <a:pt x="1" y="18754"/>
                  </a:lnTo>
                  <a:lnTo>
                    <a:pt x="284900" y="18754"/>
                  </a:lnTo>
                  <a:lnTo>
                    <a:pt x="284900" y="0"/>
                  </a:ln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8" name="Google Shape;448;p40"/>
            <p:cNvSpPr/>
            <p:nvPr/>
          </p:nvSpPr>
          <p:spPr>
            <a:xfrm>
              <a:off x="6554550" y="4172238"/>
              <a:ext cx="7124025" cy="496225"/>
            </a:xfrm>
            <a:custGeom>
              <a:avLst/>
              <a:gdLst/>
              <a:ahLst/>
              <a:cxnLst/>
              <a:rect l="l" t="t" r="r" b="b"/>
              <a:pathLst>
                <a:path w="284961" h="19849" extrusionOk="0">
                  <a:moveTo>
                    <a:pt x="1" y="0"/>
                  </a:moveTo>
                  <a:lnTo>
                    <a:pt x="1" y="19849"/>
                  </a:lnTo>
                  <a:lnTo>
                    <a:pt x="284960" y="16475"/>
                  </a:lnTo>
                  <a:lnTo>
                    <a:pt x="284960" y="0"/>
                  </a:ln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9" name="Google Shape;449;p40"/>
            <p:cNvSpPr/>
            <p:nvPr/>
          </p:nvSpPr>
          <p:spPr>
            <a:xfrm>
              <a:off x="6554556" y="4217140"/>
              <a:ext cx="7124025" cy="635279"/>
            </a:xfrm>
            <a:custGeom>
              <a:avLst/>
              <a:gdLst/>
              <a:ahLst/>
              <a:cxnLst/>
              <a:rect l="l" t="t" r="r" b="b"/>
              <a:pathLst>
                <a:path w="284961" h="6476" extrusionOk="0">
                  <a:moveTo>
                    <a:pt x="284960" y="1"/>
                  </a:moveTo>
                  <a:lnTo>
                    <a:pt x="1" y="3375"/>
                  </a:lnTo>
                  <a:lnTo>
                    <a:pt x="1" y="6475"/>
                  </a:lnTo>
                  <a:lnTo>
                    <a:pt x="284960" y="6475"/>
                  </a:lnTo>
                  <a:lnTo>
                    <a:pt x="284960" y="1"/>
                  </a:ln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0" name="Google Shape;450;p40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rgbClr val="B3AA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1" name="Google Shape;451;p40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rgbClr val="C2B9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452" name="Google Shape;452;p40"/>
          <p:cNvGrpSpPr/>
          <p:nvPr/>
        </p:nvGrpSpPr>
        <p:grpSpPr>
          <a:xfrm>
            <a:off x="3572082" y="3023058"/>
            <a:ext cx="1999791" cy="956170"/>
            <a:chOff x="1313950" y="2027925"/>
            <a:chExt cx="6516100" cy="3115575"/>
          </a:xfrm>
        </p:grpSpPr>
        <p:sp>
          <p:nvSpPr>
            <p:cNvPr id="453" name="Google Shape;453;p40"/>
            <p:cNvSpPr/>
            <p:nvPr/>
          </p:nvSpPr>
          <p:spPr>
            <a:xfrm>
              <a:off x="6738075" y="4060625"/>
              <a:ext cx="1039550" cy="1050950"/>
            </a:xfrm>
            <a:custGeom>
              <a:avLst/>
              <a:gdLst/>
              <a:ahLst/>
              <a:cxnLst/>
              <a:rect l="l" t="t" r="r" b="b"/>
              <a:pathLst>
                <a:path w="41582" h="42038" extrusionOk="0">
                  <a:moveTo>
                    <a:pt x="41582" y="1"/>
                  </a:moveTo>
                  <a:lnTo>
                    <a:pt x="0" y="2311"/>
                  </a:lnTo>
                  <a:lnTo>
                    <a:pt x="3131" y="42038"/>
                  </a:lnTo>
                  <a:lnTo>
                    <a:pt x="39484" y="40944"/>
                  </a:lnTo>
                  <a:lnTo>
                    <a:pt x="41582" y="1"/>
                  </a:lnTo>
                  <a:close/>
                </a:path>
              </a:pathLst>
            </a:custGeom>
            <a:solidFill>
              <a:srgbClr val="FFCC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4" name="Google Shape;454;p40"/>
            <p:cNvSpPr/>
            <p:nvPr/>
          </p:nvSpPr>
          <p:spPr>
            <a:xfrm>
              <a:off x="6437150" y="3809875"/>
              <a:ext cx="1351125" cy="1313100"/>
            </a:xfrm>
            <a:custGeom>
              <a:avLst/>
              <a:gdLst/>
              <a:ahLst/>
              <a:cxnLst/>
              <a:rect l="l" t="t" r="r" b="b"/>
              <a:pathLst>
                <a:path w="54045" h="52524" extrusionOk="0">
                  <a:moveTo>
                    <a:pt x="1520" y="0"/>
                  </a:moveTo>
                  <a:lnTo>
                    <a:pt x="1" y="52524"/>
                  </a:lnTo>
                  <a:lnTo>
                    <a:pt x="15168" y="52068"/>
                  </a:lnTo>
                  <a:lnTo>
                    <a:pt x="12037" y="12341"/>
                  </a:lnTo>
                  <a:lnTo>
                    <a:pt x="53619" y="10031"/>
                  </a:lnTo>
                  <a:lnTo>
                    <a:pt x="54044" y="1702"/>
                  </a:lnTo>
                  <a:lnTo>
                    <a:pt x="1520" y="0"/>
                  </a:ln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5" name="Google Shape;455;p40"/>
            <p:cNvSpPr/>
            <p:nvPr/>
          </p:nvSpPr>
          <p:spPr>
            <a:xfrm>
              <a:off x="6475150" y="3328100"/>
              <a:ext cx="1354900" cy="525100"/>
            </a:xfrm>
            <a:custGeom>
              <a:avLst/>
              <a:gdLst/>
              <a:ahLst/>
              <a:cxnLst/>
              <a:rect l="l" t="t" r="r" b="b"/>
              <a:pathLst>
                <a:path w="54196" h="21004" extrusionOk="0">
                  <a:moveTo>
                    <a:pt x="548" y="0"/>
                  </a:moveTo>
                  <a:lnTo>
                    <a:pt x="0" y="19271"/>
                  </a:lnTo>
                  <a:lnTo>
                    <a:pt x="54196" y="21004"/>
                  </a:lnTo>
                  <a:lnTo>
                    <a:pt x="54196" y="21004"/>
                  </a:lnTo>
                  <a:lnTo>
                    <a:pt x="47722" y="5137"/>
                  </a:lnTo>
                  <a:lnTo>
                    <a:pt x="548" y="0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6" name="Google Shape;456;p40"/>
            <p:cNvSpPr/>
            <p:nvPr/>
          </p:nvSpPr>
          <p:spPr>
            <a:xfrm>
              <a:off x="6468300" y="3809875"/>
              <a:ext cx="1361750" cy="100325"/>
            </a:xfrm>
            <a:custGeom>
              <a:avLst/>
              <a:gdLst/>
              <a:ahLst/>
              <a:cxnLst/>
              <a:rect l="l" t="t" r="r" b="b"/>
              <a:pathLst>
                <a:path w="54470" h="4013" extrusionOk="0">
                  <a:moveTo>
                    <a:pt x="274" y="0"/>
                  </a:moveTo>
                  <a:lnTo>
                    <a:pt x="1" y="3435"/>
                  </a:lnTo>
                  <a:lnTo>
                    <a:pt x="53619" y="4012"/>
                  </a:lnTo>
                  <a:lnTo>
                    <a:pt x="54470" y="1733"/>
                  </a:lnTo>
                  <a:lnTo>
                    <a:pt x="274" y="0"/>
                  </a:lnTo>
                  <a:close/>
                </a:path>
              </a:pathLst>
            </a:custGeom>
            <a:solidFill>
              <a:srgbClr val="F05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7" name="Google Shape;457;p40"/>
            <p:cNvSpPr/>
            <p:nvPr/>
          </p:nvSpPr>
          <p:spPr>
            <a:xfrm>
              <a:off x="2639200" y="2169275"/>
              <a:ext cx="3892200" cy="955950"/>
            </a:xfrm>
            <a:custGeom>
              <a:avLst/>
              <a:gdLst/>
              <a:ahLst/>
              <a:cxnLst/>
              <a:rect l="l" t="t" r="r" b="b"/>
              <a:pathLst>
                <a:path w="155688" h="38238" extrusionOk="0">
                  <a:moveTo>
                    <a:pt x="76051" y="0"/>
                  </a:moveTo>
                  <a:lnTo>
                    <a:pt x="1" y="25259"/>
                  </a:lnTo>
                  <a:lnTo>
                    <a:pt x="305" y="35806"/>
                  </a:lnTo>
                  <a:lnTo>
                    <a:pt x="155171" y="38238"/>
                  </a:lnTo>
                  <a:lnTo>
                    <a:pt x="155688" y="25259"/>
                  </a:lnTo>
                  <a:lnTo>
                    <a:pt x="76051" y="0"/>
                  </a:ln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8" name="Google Shape;458;p40"/>
            <p:cNvSpPr/>
            <p:nvPr/>
          </p:nvSpPr>
          <p:spPr>
            <a:xfrm>
              <a:off x="2812475" y="2277925"/>
              <a:ext cx="3559350" cy="705975"/>
            </a:xfrm>
            <a:custGeom>
              <a:avLst/>
              <a:gdLst/>
              <a:ahLst/>
              <a:cxnLst/>
              <a:rect l="l" t="t" r="r" b="b"/>
              <a:pathLst>
                <a:path w="142374" h="28239" extrusionOk="0">
                  <a:moveTo>
                    <a:pt x="69515" y="1"/>
                  </a:moveTo>
                  <a:lnTo>
                    <a:pt x="1277" y="20730"/>
                  </a:lnTo>
                  <a:lnTo>
                    <a:pt x="0" y="25776"/>
                  </a:lnTo>
                  <a:lnTo>
                    <a:pt x="142374" y="28238"/>
                  </a:lnTo>
                  <a:lnTo>
                    <a:pt x="142374" y="22676"/>
                  </a:lnTo>
                  <a:lnTo>
                    <a:pt x="69515" y="1"/>
                  </a:lnTo>
                  <a:close/>
                </a:path>
              </a:pathLst>
            </a:custGeom>
            <a:solidFill>
              <a:srgbClr val="FFCC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9" name="Google Shape;459;p40"/>
            <p:cNvSpPr/>
            <p:nvPr/>
          </p:nvSpPr>
          <p:spPr>
            <a:xfrm>
              <a:off x="2646800" y="3064425"/>
              <a:ext cx="3871675" cy="2079075"/>
            </a:xfrm>
            <a:custGeom>
              <a:avLst/>
              <a:gdLst/>
              <a:ahLst/>
              <a:cxnLst/>
              <a:rect l="l" t="t" r="r" b="b"/>
              <a:pathLst>
                <a:path w="154867" h="83163" extrusionOk="0">
                  <a:moveTo>
                    <a:pt x="1" y="0"/>
                  </a:moveTo>
                  <a:lnTo>
                    <a:pt x="2372" y="83162"/>
                  </a:lnTo>
                  <a:lnTo>
                    <a:pt x="31795" y="82919"/>
                  </a:lnTo>
                  <a:cubicBezTo>
                    <a:pt x="27387" y="64044"/>
                    <a:pt x="18725" y="25411"/>
                    <a:pt x="18725" y="25411"/>
                  </a:cubicBezTo>
                  <a:lnTo>
                    <a:pt x="154138" y="20487"/>
                  </a:lnTo>
                  <a:lnTo>
                    <a:pt x="154867" y="243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0" name="Google Shape;460;p40"/>
            <p:cNvSpPr/>
            <p:nvPr/>
          </p:nvSpPr>
          <p:spPr>
            <a:xfrm>
              <a:off x="3114900" y="3576575"/>
              <a:ext cx="3385350" cy="1560850"/>
            </a:xfrm>
            <a:custGeom>
              <a:avLst/>
              <a:gdLst/>
              <a:ahLst/>
              <a:cxnLst/>
              <a:rect l="l" t="t" r="r" b="b"/>
              <a:pathLst>
                <a:path w="135414" h="62434" extrusionOk="0">
                  <a:moveTo>
                    <a:pt x="135414" y="1"/>
                  </a:moveTo>
                  <a:lnTo>
                    <a:pt x="1" y="4925"/>
                  </a:lnTo>
                  <a:cubicBezTo>
                    <a:pt x="1" y="4925"/>
                    <a:pt x="8663" y="43558"/>
                    <a:pt x="13071" y="62433"/>
                  </a:cubicBezTo>
                  <a:lnTo>
                    <a:pt x="132921" y="61339"/>
                  </a:lnTo>
                  <a:lnTo>
                    <a:pt x="135414" y="1"/>
                  </a:lnTo>
                  <a:close/>
                </a:path>
              </a:pathLst>
            </a:custGeom>
            <a:solidFill>
              <a:srgbClr val="FFCC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1" name="Google Shape;461;p40"/>
            <p:cNvSpPr/>
            <p:nvPr/>
          </p:nvSpPr>
          <p:spPr>
            <a:xfrm>
              <a:off x="3618700" y="3787075"/>
              <a:ext cx="1823775" cy="1345775"/>
            </a:xfrm>
            <a:custGeom>
              <a:avLst/>
              <a:gdLst/>
              <a:ahLst/>
              <a:cxnLst/>
              <a:rect l="l" t="t" r="r" b="b"/>
              <a:pathLst>
                <a:path w="72951" h="53831" extrusionOk="0">
                  <a:moveTo>
                    <a:pt x="72951" y="0"/>
                  </a:moveTo>
                  <a:lnTo>
                    <a:pt x="1" y="1064"/>
                  </a:lnTo>
                  <a:lnTo>
                    <a:pt x="5047" y="53162"/>
                  </a:lnTo>
                  <a:lnTo>
                    <a:pt x="8664" y="53162"/>
                  </a:lnTo>
                  <a:lnTo>
                    <a:pt x="66324" y="53831"/>
                  </a:lnTo>
                  <a:lnTo>
                    <a:pt x="70094" y="53831"/>
                  </a:lnTo>
                  <a:lnTo>
                    <a:pt x="72951" y="0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2" name="Google Shape;462;p40"/>
            <p:cNvSpPr/>
            <p:nvPr/>
          </p:nvSpPr>
          <p:spPr>
            <a:xfrm>
              <a:off x="3756250" y="3931450"/>
              <a:ext cx="1567675" cy="807025"/>
            </a:xfrm>
            <a:custGeom>
              <a:avLst/>
              <a:gdLst/>
              <a:ahLst/>
              <a:cxnLst/>
              <a:rect l="l" t="t" r="r" b="b"/>
              <a:pathLst>
                <a:path w="62707" h="32281" extrusionOk="0">
                  <a:moveTo>
                    <a:pt x="62707" y="0"/>
                  </a:moveTo>
                  <a:lnTo>
                    <a:pt x="1" y="5077"/>
                  </a:lnTo>
                  <a:lnTo>
                    <a:pt x="3162" y="32281"/>
                  </a:lnTo>
                  <a:lnTo>
                    <a:pt x="60944" y="23071"/>
                  </a:lnTo>
                  <a:lnTo>
                    <a:pt x="62707" y="0"/>
                  </a:lnTo>
                  <a:close/>
                </a:path>
              </a:pathLst>
            </a:custGeom>
            <a:solidFill>
              <a:srgbClr val="F9A2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3" name="Google Shape;463;p40"/>
            <p:cNvSpPr/>
            <p:nvPr/>
          </p:nvSpPr>
          <p:spPr>
            <a:xfrm>
              <a:off x="1355750" y="3830375"/>
              <a:ext cx="1325275" cy="1286525"/>
            </a:xfrm>
            <a:custGeom>
              <a:avLst/>
              <a:gdLst/>
              <a:ahLst/>
              <a:cxnLst/>
              <a:rect l="l" t="t" r="r" b="b"/>
              <a:pathLst>
                <a:path w="53011" h="51461" extrusionOk="0">
                  <a:moveTo>
                    <a:pt x="52524" y="1"/>
                  </a:moveTo>
                  <a:lnTo>
                    <a:pt x="1" y="1703"/>
                  </a:lnTo>
                  <a:lnTo>
                    <a:pt x="2523" y="51005"/>
                  </a:lnTo>
                  <a:lnTo>
                    <a:pt x="18542" y="51461"/>
                  </a:lnTo>
                  <a:lnTo>
                    <a:pt x="11338" y="14256"/>
                  </a:lnTo>
                  <a:lnTo>
                    <a:pt x="11338" y="14256"/>
                  </a:lnTo>
                  <a:lnTo>
                    <a:pt x="53011" y="17053"/>
                  </a:lnTo>
                  <a:lnTo>
                    <a:pt x="52524" y="1"/>
                  </a:ln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4" name="Google Shape;464;p40"/>
            <p:cNvSpPr/>
            <p:nvPr/>
          </p:nvSpPr>
          <p:spPr>
            <a:xfrm>
              <a:off x="1639200" y="4186775"/>
              <a:ext cx="1066900" cy="956725"/>
            </a:xfrm>
            <a:custGeom>
              <a:avLst/>
              <a:gdLst/>
              <a:ahLst/>
              <a:cxnLst/>
              <a:rect l="l" t="t" r="r" b="b"/>
              <a:pathLst>
                <a:path w="42676" h="38269" extrusionOk="0">
                  <a:moveTo>
                    <a:pt x="0" y="0"/>
                  </a:moveTo>
                  <a:lnTo>
                    <a:pt x="7204" y="37205"/>
                  </a:lnTo>
                  <a:lnTo>
                    <a:pt x="42676" y="38268"/>
                  </a:lnTo>
                  <a:lnTo>
                    <a:pt x="42676" y="38268"/>
                  </a:lnTo>
                  <a:lnTo>
                    <a:pt x="41673" y="279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C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5" name="Google Shape;465;p40"/>
            <p:cNvSpPr/>
            <p:nvPr/>
          </p:nvSpPr>
          <p:spPr>
            <a:xfrm>
              <a:off x="1313950" y="3349375"/>
              <a:ext cx="1354925" cy="525100"/>
            </a:xfrm>
            <a:custGeom>
              <a:avLst/>
              <a:gdLst/>
              <a:ahLst/>
              <a:cxnLst/>
              <a:rect l="l" t="t" r="r" b="b"/>
              <a:pathLst>
                <a:path w="54197" h="21004" extrusionOk="0">
                  <a:moveTo>
                    <a:pt x="53649" y="0"/>
                  </a:moveTo>
                  <a:lnTo>
                    <a:pt x="6475" y="5137"/>
                  </a:lnTo>
                  <a:lnTo>
                    <a:pt x="1" y="21004"/>
                  </a:lnTo>
                  <a:lnTo>
                    <a:pt x="54196" y="19241"/>
                  </a:lnTo>
                  <a:lnTo>
                    <a:pt x="53649" y="0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6" name="Google Shape;466;p40"/>
            <p:cNvSpPr/>
            <p:nvPr/>
          </p:nvSpPr>
          <p:spPr>
            <a:xfrm>
              <a:off x="2579175" y="2983875"/>
              <a:ext cx="3990975" cy="243950"/>
            </a:xfrm>
            <a:custGeom>
              <a:avLst/>
              <a:gdLst/>
              <a:ahLst/>
              <a:cxnLst/>
              <a:rect l="l" t="t" r="r" b="b"/>
              <a:pathLst>
                <a:path w="159639" h="9758" extrusionOk="0">
                  <a:moveTo>
                    <a:pt x="1" y="0"/>
                  </a:moveTo>
                  <a:lnTo>
                    <a:pt x="821" y="9757"/>
                  </a:lnTo>
                  <a:lnTo>
                    <a:pt x="159639" y="9757"/>
                  </a:lnTo>
                  <a:lnTo>
                    <a:pt x="159639" y="142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7" name="Google Shape;467;p40"/>
            <p:cNvSpPr/>
            <p:nvPr/>
          </p:nvSpPr>
          <p:spPr>
            <a:xfrm>
              <a:off x="2599700" y="3227800"/>
              <a:ext cx="3970450" cy="76000"/>
            </a:xfrm>
            <a:custGeom>
              <a:avLst/>
              <a:gdLst/>
              <a:ahLst/>
              <a:cxnLst/>
              <a:rect l="l" t="t" r="r" b="b"/>
              <a:pathLst>
                <a:path w="158818" h="3040" extrusionOk="0">
                  <a:moveTo>
                    <a:pt x="0" y="0"/>
                  </a:moveTo>
                  <a:lnTo>
                    <a:pt x="1338" y="3040"/>
                  </a:lnTo>
                  <a:lnTo>
                    <a:pt x="157055" y="3040"/>
                  </a:lnTo>
                  <a:lnTo>
                    <a:pt x="158818" y="0"/>
                  </a:lnTo>
                  <a:close/>
                </a:path>
              </a:pathLst>
            </a:custGeom>
            <a:solidFill>
              <a:srgbClr val="F05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8" name="Google Shape;468;p40"/>
            <p:cNvSpPr/>
            <p:nvPr/>
          </p:nvSpPr>
          <p:spPr>
            <a:xfrm>
              <a:off x="2535875" y="2055275"/>
              <a:ext cx="4089000" cy="860225"/>
            </a:xfrm>
            <a:custGeom>
              <a:avLst/>
              <a:gdLst/>
              <a:ahLst/>
              <a:cxnLst/>
              <a:rect l="l" t="t" r="r" b="b"/>
              <a:pathLst>
                <a:path w="163560" h="34409" extrusionOk="0">
                  <a:moveTo>
                    <a:pt x="81734" y="1"/>
                  </a:moveTo>
                  <a:lnTo>
                    <a:pt x="0" y="26840"/>
                  </a:lnTo>
                  <a:lnTo>
                    <a:pt x="426" y="32828"/>
                  </a:lnTo>
                  <a:lnTo>
                    <a:pt x="80883" y="6262"/>
                  </a:lnTo>
                  <a:lnTo>
                    <a:pt x="163559" y="34409"/>
                  </a:lnTo>
                  <a:lnTo>
                    <a:pt x="163559" y="25685"/>
                  </a:lnTo>
                  <a:lnTo>
                    <a:pt x="81734" y="1"/>
                  </a:lnTo>
                  <a:close/>
                </a:path>
              </a:pathLst>
            </a:custGeom>
            <a:solidFill>
              <a:srgbClr val="F05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9" name="Google Shape;469;p40"/>
            <p:cNvSpPr/>
            <p:nvPr/>
          </p:nvSpPr>
          <p:spPr>
            <a:xfrm>
              <a:off x="2520675" y="2027925"/>
              <a:ext cx="4104200" cy="860225"/>
            </a:xfrm>
            <a:custGeom>
              <a:avLst/>
              <a:gdLst/>
              <a:ahLst/>
              <a:cxnLst/>
              <a:rect l="l" t="t" r="r" b="b"/>
              <a:pathLst>
                <a:path w="164168" h="34409" extrusionOk="0">
                  <a:moveTo>
                    <a:pt x="82342" y="1"/>
                  </a:moveTo>
                  <a:lnTo>
                    <a:pt x="0" y="26718"/>
                  </a:lnTo>
                  <a:lnTo>
                    <a:pt x="1034" y="32858"/>
                  </a:lnTo>
                  <a:lnTo>
                    <a:pt x="81491" y="6262"/>
                  </a:lnTo>
                  <a:lnTo>
                    <a:pt x="164167" y="34408"/>
                  </a:lnTo>
                  <a:lnTo>
                    <a:pt x="164167" y="25715"/>
                  </a:lnTo>
                  <a:lnTo>
                    <a:pt x="82342" y="1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0" name="Google Shape;470;p40"/>
            <p:cNvSpPr/>
            <p:nvPr/>
          </p:nvSpPr>
          <p:spPr>
            <a:xfrm>
              <a:off x="5776800" y="3874450"/>
              <a:ext cx="336650" cy="114025"/>
            </a:xfrm>
            <a:custGeom>
              <a:avLst/>
              <a:gdLst/>
              <a:ahLst/>
              <a:cxnLst/>
              <a:rect l="l" t="t" r="r" b="b"/>
              <a:pathLst>
                <a:path w="13466" h="4561" extrusionOk="0">
                  <a:moveTo>
                    <a:pt x="1" y="1"/>
                  </a:moveTo>
                  <a:lnTo>
                    <a:pt x="1" y="4560"/>
                  </a:lnTo>
                  <a:lnTo>
                    <a:pt x="13466" y="4560"/>
                  </a:lnTo>
                  <a:lnTo>
                    <a:pt x="13466" y="1"/>
                  </a:ln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1" name="Google Shape;471;p40"/>
            <p:cNvSpPr/>
            <p:nvPr/>
          </p:nvSpPr>
          <p:spPr>
            <a:xfrm>
              <a:off x="3091350" y="3977050"/>
              <a:ext cx="337425" cy="114000"/>
            </a:xfrm>
            <a:custGeom>
              <a:avLst/>
              <a:gdLst/>
              <a:ahLst/>
              <a:cxnLst/>
              <a:rect l="l" t="t" r="r" b="b"/>
              <a:pathLst>
                <a:path w="13497" h="4560" extrusionOk="0">
                  <a:moveTo>
                    <a:pt x="0" y="0"/>
                  </a:moveTo>
                  <a:lnTo>
                    <a:pt x="0" y="4560"/>
                  </a:lnTo>
                  <a:lnTo>
                    <a:pt x="13496" y="4560"/>
                  </a:lnTo>
                  <a:lnTo>
                    <a:pt x="13496" y="0"/>
                  </a:ln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2" name="Google Shape;472;p40"/>
            <p:cNvSpPr/>
            <p:nvPr/>
          </p:nvSpPr>
          <p:spPr>
            <a:xfrm>
              <a:off x="6062525" y="4135850"/>
              <a:ext cx="337425" cy="114025"/>
            </a:xfrm>
            <a:custGeom>
              <a:avLst/>
              <a:gdLst/>
              <a:ahLst/>
              <a:cxnLst/>
              <a:rect l="l" t="t" r="r" b="b"/>
              <a:pathLst>
                <a:path w="13497" h="4561" extrusionOk="0">
                  <a:moveTo>
                    <a:pt x="1" y="1"/>
                  </a:moveTo>
                  <a:lnTo>
                    <a:pt x="1" y="4560"/>
                  </a:lnTo>
                  <a:lnTo>
                    <a:pt x="13496" y="4560"/>
                  </a:lnTo>
                  <a:lnTo>
                    <a:pt x="13496" y="1"/>
                  </a:ln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3" name="Google Shape;473;p40"/>
            <p:cNvSpPr/>
            <p:nvPr/>
          </p:nvSpPr>
          <p:spPr>
            <a:xfrm>
              <a:off x="7330800" y="4139650"/>
              <a:ext cx="337400" cy="114025"/>
            </a:xfrm>
            <a:custGeom>
              <a:avLst/>
              <a:gdLst/>
              <a:ahLst/>
              <a:cxnLst/>
              <a:rect l="l" t="t" r="r" b="b"/>
              <a:pathLst>
                <a:path w="13496" h="4561" extrusionOk="0">
                  <a:moveTo>
                    <a:pt x="0" y="1"/>
                  </a:moveTo>
                  <a:lnTo>
                    <a:pt x="0" y="4560"/>
                  </a:lnTo>
                  <a:lnTo>
                    <a:pt x="13496" y="4560"/>
                  </a:lnTo>
                  <a:lnTo>
                    <a:pt x="13496" y="1"/>
                  </a:ln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4" name="Google Shape;474;p40"/>
            <p:cNvSpPr/>
            <p:nvPr/>
          </p:nvSpPr>
          <p:spPr>
            <a:xfrm>
              <a:off x="5656750" y="4588750"/>
              <a:ext cx="336650" cy="114000"/>
            </a:xfrm>
            <a:custGeom>
              <a:avLst/>
              <a:gdLst/>
              <a:ahLst/>
              <a:cxnLst/>
              <a:rect l="l" t="t" r="r" b="b"/>
              <a:pathLst>
                <a:path w="13466" h="4560" extrusionOk="0">
                  <a:moveTo>
                    <a:pt x="0" y="1"/>
                  </a:moveTo>
                  <a:lnTo>
                    <a:pt x="0" y="4560"/>
                  </a:lnTo>
                  <a:lnTo>
                    <a:pt x="13466" y="4560"/>
                  </a:lnTo>
                  <a:lnTo>
                    <a:pt x="13466" y="1"/>
                  </a:ln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5" name="Google Shape;475;p40"/>
            <p:cNvSpPr/>
            <p:nvPr/>
          </p:nvSpPr>
          <p:spPr>
            <a:xfrm>
              <a:off x="2114875" y="4312925"/>
              <a:ext cx="337425" cy="114000"/>
            </a:xfrm>
            <a:custGeom>
              <a:avLst/>
              <a:gdLst/>
              <a:ahLst/>
              <a:cxnLst/>
              <a:rect l="l" t="t" r="r" b="b"/>
              <a:pathLst>
                <a:path w="13497" h="4560" extrusionOk="0">
                  <a:moveTo>
                    <a:pt x="1" y="0"/>
                  </a:moveTo>
                  <a:lnTo>
                    <a:pt x="1" y="4559"/>
                  </a:lnTo>
                  <a:lnTo>
                    <a:pt x="13497" y="4559"/>
                  </a:lnTo>
                  <a:lnTo>
                    <a:pt x="13497" y="0"/>
                  </a:ln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6" name="Google Shape;476;p40"/>
            <p:cNvSpPr/>
            <p:nvPr/>
          </p:nvSpPr>
          <p:spPr>
            <a:xfrm>
              <a:off x="5331500" y="2713350"/>
              <a:ext cx="336675" cy="114000"/>
            </a:xfrm>
            <a:custGeom>
              <a:avLst/>
              <a:gdLst/>
              <a:ahLst/>
              <a:cxnLst/>
              <a:rect l="l" t="t" r="r" b="b"/>
              <a:pathLst>
                <a:path w="13467" h="4560" extrusionOk="0">
                  <a:moveTo>
                    <a:pt x="1" y="0"/>
                  </a:moveTo>
                  <a:lnTo>
                    <a:pt x="1" y="4560"/>
                  </a:lnTo>
                  <a:lnTo>
                    <a:pt x="13466" y="4560"/>
                  </a:lnTo>
                  <a:lnTo>
                    <a:pt x="13466" y="0"/>
                  </a:ln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7" name="Google Shape;477;p40"/>
            <p:cNvSpPr/>
            <p:nvPr/>
          </p:nvSpPr>
          <p:spPr>
            <a:xfrm>
              <a:off x="3770700" y="2573525"/>
              <a:ext cx="337400" cy="114000"/>
            </a:xfrm>
            <a:custGeom>
              <a:avLst/>
              <a:gdLst/>
              <a:ahLst/>
              <a:cxnLst/>
              <a:rect l="l" t="t" r="r" b="b"/>
              <a:pathLst>
                <a:path w="13496" h="4560" extrusionOk="0">
                  <a:moveTo>
                    <a:pt x="0" y="1"/>
                  </a:moveTo>
                  <a:lnTo>
                    <a:pt x="0" y="4560"/>
                  </a:lnTo>
                  <a:lnTo>
                    <a:pt x="13496" y="4560"/>
                  </a:lnTo>
                  <a:lnTo>
                    <a:pt x="13496" y="1"/>
                  </a:ln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8" name="Google Shape;478;p40"/>
            <p:cNvSpPr/>
            <p:nvPr/>
          </p:nvSpPr>
          <p:spPr>
            <a:xfrm>
              <a:off x="3560950" y="3746025"/>
              <a:ext cx="1938525" cy="1391400"/>
            </a:xfrm>
            <a:custGeom>
              <a:avLst/>
              <a:gdLst/>
              <a:ahLst/>
              <a:cxnLst/>
              <a:rect l="l" t="t" r="r" b="b"/>
              <a:pathLst>
                <a:path w="77541" h="55656" extrusionOk="0">
                  <a:moveTo>
                    <a:pt x="77540" y="1"/>
                  </a:moveTo>
                  <a:lnTo>
                    <a:pt x="1" y="1247"/>
                  </a:lnTo>
                  <a:lnTo>
                    <a:pt x="5381" y="54926"/>
                  </a:lnTo>
                  <a:lnTo>
                    <a:pt x="9211" y="54926"/>
                  </a:lnTo>
                  <a:lnTo>
                    <a:pt x="3466" y="3588"/>
                  </a:lnTo>
                  <a:lnTo>
                    <a:pt x="73954" y="2706"/>
                  </a:lnTo>
                  <a:lnTo>
                    <a:pt x="73954" y="2706"/>
                  </a:lnTo>
                  <a:lnTo>
                    <a:pt x="70519" y="55655"/>
                  </a:lnTo>
                  <a:lnTo>
                    <a:pt x="74501" y="55655"/>
                  </a:lnTo>
                  <a:lnTo>
                    <a:pt x="77540" y="1"/>
                  </a:lnTo>
                  <a:close/>
                </a:path>
              </a:pathLst>
            </a:custGeom>
            <a:solidFill>
              <a:srgbClr val="F05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9" name="Google Shape;479;p40"/>
            <p:cNvSpPr/>
            <p:nvPr/>
          </p:nvSpPr>
          <p:spPr>
            <a:xfrm>
              <a:off x="4445475" y="3801225"/>
              <a:ext cx="110125" cy="1322525"/>
            </a:xfrm>
            <a:custGeom>
              <a:avLst/>
              <a:gdLst/>
              <a:ahLst/>
              <a:cxnLst/>
              <a:rect l="l" t="t" r="r" b="b"/>
              <a:pathLst>
                <a:path w="4405" h="52901" extrusionOk="0">
                  <a:moveTo>
                    <a:pt x="4142" y="0"/>
                  </a:moveTo>
                  <a:lnTo>
                    <a:pt x="4142" y="0"/>
                  </a:lnTo>
                  <a:cubicBezTo>
                    <a:pt x="4139" y="0"/>
                    <a:pt x="4137" y="4"/>
                    <a:pt x="4134" y="12"/>
                  </a:cubicBezTo>
                  <a:cubicBezTo>
                    <a:pt x="4023" y="326"/>
                    <a:pt x="3570" y="431"/>
                    <a:pt x="3016" y="431"/>
                  </a:cubicBezTo>
                  <a:cubicBezTo>
                    <a:pt x="1909" y="431"/>
                    <a:pt x="396" y="12"/>
                    <a:pt x="396" y="12"/>
                  </a:cubicBezTo>
                  <a:lnTo>
                    <a:pt x="1" y="52718"/>
                  </a:lnTo>
                  <a:lnTo>
                    <a:pt x="2432" y="52900"/>
                  </a:lnTo>
                  <a:cubicBezTo>
                    <a:pt x="2432" y="52900"/>
                    <a:pt x="4405" y="0"/>
                    <a:pt x="4142" y="0"/>
                  </a:cubicBezTo>
                  <a:close/>
                </a:path>
              </a:pathLst>
            </a:custGeom>
            <a:solidFill>
              <a:srgbClr val="F05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0" name="Google Shape;480;p40"/>
            <p:cNvSpPr/>
            <p:nvPr/>
          </p:nvSpPr>
          <p:spPr>
            <a:xfrm>
              <a:off x="6518475" y="2882050"/>
              <a:ext cx="106400" cy="137550"/>
            </a:xfrm>
            <a:custGeom>
              <a:avLst/>
              <a:gdLst/>
              <a:ahLst/>
              <a:cxnLst/>
              <a:rect l="l" t="t" r="r" b="b"/>
              <a:pathLst>
                <a:path w="4256" h="5502" extrusionOk="0">
                  <a:moveTo>
                    <a:pt x="395" y="0"/>
                  </a:moveTo>
                  <a:lnTo>
                    <a:pt x="0" y="5502"/>
                  </a:lnTo>
                  <a:lnTo>
                    <a:pt x="4255" y="1338"/>
                  </a:lnTo>
                  <a:lnTo>
                    <a:pt x="395" y="0"/>
                  </a:lnTo>
                  <a:close/>
                </a:path>
              </a:pathLst>
            </a:custGeom>
            <a:solidFill>
              <a:srgbClr val="F05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1" name="Google Shape;481;p40"/>
            <p:cNvSpPr/>
            <p:nvPr/>
          </p:nvSpPr>
          <p:spPr>
            <a:xfrm>
              <a:off x="2546500" y="2845575"/>
              <a:ext cx="98825" cy="139075"/>
            </a:xfrm>
            <a:custGeom>
              <a:avLst/>
              <a:gdLst/>
              <a:ahLst/>
              <a:cxnLst/>
              <a:rect l="l" t="t" r="r" b="b"/>
              <a:pathLst>
                <a:path w="3953" h="5563" extrusionOk="0">
                  <a:moveTo>
                    <a:pt x="3739" y="0"/>
                  </a:moveTo>
                  <a:lnTo>
                    <a:pt x="1" y="1216"/>
                  </a:lnTo>
                  <a:lnTo>
                    <a:pt x="3952" y="5563"/>
                  </a:lnTo>
                  <a:lnTo>
                    <a:pt x="3739" y="0"/>
                  </a:lnTo>
                  <a:close/>
                </a:path>
              </a:pathLst>
            </a:custGeom>
            <a:solidFill>
              <a:srgbClr val="F05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2" name="Google Shape;482;p40"/>
            <p:cNvSpPr/>
            <p:nvPr/>
          </p:nvSpPr>
          <p:spPr>
            <a:xfrm>
              <a:off x="4265375" y="2362275"/>
              <a:ext cx="636050" cy="598050"/>
            </a:xfrm>
            <a:custGeom>
              <a:avLst/>
              <a:gdLst/>
              <a:ahLst/>
              <a:cxnLst/>
              <a:rect l="l" t="t" r="r" b="b"/>
              <a:pathLst>
                <a:path w="25442" h="23922" extrusionOk="0">
                  <a:moveTo>
                    <a:pt x="12098" y="1"/>
                  </a:moveTo>
                  <a:cubicBezTo>
                    <a:pt x="5290" y="1"/>
                    <a:pt x="1" y="5837"/>
                    <a:pt x="1" y="11946"/>
                  </a:cubicBezTo>
                  <a:cubicBezTo>
                    <a:pt x="1" y="19667"/>
                    <a:pt x="6688" y="23922"/>
                    <a:pt x="13527" y="23922"/>
                  </a:cubicBezTo>
                  <a:cubicBezTo>
                    <a:pt x="20335" y="23922"/>
                    <a:pt x="25442" y="17235"/>
                    <a:pt x="25442" y="11095"/>
                  </a:cubicBezTo>
                  <a:cubicBezTo>
                    <a:pt x="25442" y="4985"/>
                    <a:pt x="18907" y="1"/>
                    <a:pt x="12098" y="1"/>
                  </a:cubicBez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3" name="Google Shape;483;p40"/>
            <p:cNvSpPr/>
            <p:nvPr/>
          </p:nvSpPr>
          <p:spPr>
            <a:xfrm>
              <a:off x="4247150" y="2353150"/>
              <a:ext cx="636050" cy="598075"/>
            </a:xfrm>
            <a:custGeom>
              <a:avLst/>
              <a:gdLst/>
              <a:ahLst/>
              <a:cxnLst/>
              <a:rect l="l" t="t" r="r" b="b"/>
              <a:pathLst>
                <a:path w="25442" h="23923" extrusionOk="0">
                  <a:moveTo>
                    <a:pt x="12098" y="1"/>
                  </a:moveTo>
                  <a:cubicBezTo>
                    <a:pt x="5289" y="1"/>
                    <a:pt x="0" y="5837"/>
                    <a:pt x="0" y="11946"/>
                  </a:cubicBezTo>
                  <a:cubicBezTo>
                    <a:pt x="0" y="19697"/>
                    <a:pt x="6718" y="23922"/>
                    <a:pt x="13526" y="23922"/>
                  </a:cubicBezTo>
                  <a:cubicBezTo>
                    <a:pt x="20335" y="23922"/>
                    <a:pt x="25441" y="17235"/>
                    <a:pt x="25441" y="11095"/>
                  </a:cubicBezTo>
                  <a:cubicBezTo>
                    <a:pt x="25441" y="4986"/>
                    <a:pt x="18906" y="1"/>
                    <a:pt x="12098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4" name="Google Shape;484;p40"/>
            <p:cNvSpPr/>
            <p:nvPr/>
          </p:nvSpPr>
          <p:spPr>
            <a:xfrm>
              <a:off x="4331500" y="2385825"/>
              <a:ext cx="516750" cy="322225"/>
            </a:xfrm>
            <a:custGeom>
              <a:avLst/>
              <a:gdLst/>
              <a:ahLst/>
              <a:cxnLst/>
              <a:rect l="l" t="t" r="r" b="b"/>
              <a:pathLst>
                <a:path w="20670" h="12889" extrusionOk="0">
                  <a:moveTo>
                    <a:pt x="8785" y="1"/>
                  </a:moveTo>
                  <a:cubicBezTo>
                    <a:pt x="5107" y="1"/>
                    <a:pt x="1945" y="1885"/>
                    <a:pt x="0" y="4591"/>
                  </a:cubicBezTo>
                  <a:cubicBezTo>
                    <a:pt x="6626" y="7691"/>
                    <a:pt x="13313" y="10670"/>
                    <a:pt x="20244" y="12889"/>
                  </a:cubicBezTo>
                  <a:cubicBezTo>
                    <a:pt x="20517" y="11916"/>
                    <a:pt x="20669" y="10882"/>
                    <a:pt x="20669" y="9879"/>
                  </a:cubicBezTo>
                  <a:cubicBezTo>
                    <a:pt x="20669" y="4408"/>
                    <a:pt x="14864" y="1"/>
                    <a:pt x="8785" y="1"/>
                  </a:cubicBezTo>
                  <a:close/>
                </a:path>
              </a:pathLst>
            </a:custGeom>
            <a:solidFill>
              <a:srgbClr val="E6E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5" name="Google Shape;485;p40"/>
            <p:cNvSpPr/>
            <p:nvPr/>
          </p:nvSpPr>
          <p:spPr>
            <a:xfrm>
              <a:off x="4281350" y="2500575"/>
              <a:ext cx="556250" cy="417975"/>
            </a:xfrm>
            <a:custGeom>
              <a:avLst/>
              <a:gdLst/>
              <a:ahLst/>
              <a:cxnLst/>
              <a:rect l="l" t="t" r="r" b="b"/>
              <a:pathLst>
                <a:path w="22250" h="16719" extrusionOk="0">
                  <a:moveTo>
                    <a:pt x="2006" y="1"/>
                  </a:moveTo>
                  <a:cubicBezTo>
                    <a:pt x="760" y="1794"/>
                    <a:pt x="0" y="3891"/>
                    <a:pt x="0" y="6049"/>
                  </a:cubicBezTo>
                  <a:cubicBezTo>
                    <a:pt x="0" y="12949"/>
                    <a:pt x="5988" y="16718"/>
                    <a:pt x="12067" y="16718"/>
                  </a:cubicBezTo>
                  <a:cubicBezTo>
                    <a:pt x="17022" y="16718"/>
                    <a:pt x="20973" y="12736"/>
                    <a:pt x="22250" y="8299"/>
                  </a:cubicBezTo>
                  <a:cubicBezTo>
                    <a:pt x="15319" y="6080"/>
                    <a:pt x="8632" y="3101"/>
                    <a:pt x="200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6" name="Google Shape;486;p40"/>
            <p:cNvSpPr/>
            <p:nvPr/>
          </p:nvSpPr>
          <p:spPr>
            <a:xfrm>
              <a:off x="4525275" y="2515775"/>
              <a:ext cx="79800" cy="160350"/>
            </a:xfrm>
            <a:custGeom>
              <a:avLst/>
              <a:gdLst/>
              <a:ahLst/>
              <a:cxnLst/>
              <a:rect l="l" t="t" r="r" b="b"/>
              <a:pathLst>
                <a:path w="3192" h="6414" extrusionOk="0">
                  <a:moveTo>
                    <a:pt x="1550" y="1"/>
                  </a:moveTo>
                  <a:lnTo>
                    <a:pt x="0" y="2189"/>
                  </a:lnTo>
                  <a:lnTo>
                    <a:pt x="1246" y="2189"/>
                  </a:lnTo>
                  <a:lnTo>
                    <a:pt x="1246" y="6414"/>
                  </a:lnTo>
                  <a:lnTo>
                    <a:pt x="2128" y="6414"/>
                  </a:lnTo>
                  <a:lnTo>
                    <a:pt x="1854" y="1885"/>
                  </a:lnTo>
                  <a:lnTo>
                    <a:pt x="3192" y="1885"/>
                  </a:lnTo>
                  <a:lnTo>
                    <a:pt x="1550" y="1"/>
                  </a:lnTo>
                  <a:close/>
                </a:path>
              </a:pathLst>
            </a:custGeom>
            <a:solidFill>
              <a:srgbClr val="645C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7" name="Google Shape;487;p40"/>
            <p:cNvSpPr/>
            <p:nvPr/>
          </p:nvSpPr>
          <p:spPr>
            <a:xfrm>
              <a:off x="4553375" y="2593275"/>
              <a:ext cx="252325" cy="88175"/>
            </a:xfrm>
            <a:custGeom>
              <a:avLst/>
              <a:gdLst/>
              <a:ahLst/>
              <a:cxnLst/>
              <a:rect l="l" t="t" r="r" b="b"/>
              <a:pathLst>
                <a:path w="10093" h="3527" extrusionOk="0">
                  <a:moveTo>
                    <a:pt x="7600" y="1"/>
                  </a:moveTo>
                  <a:lnTo>
                    <a:pt x="7934" y="1217"/>
                  </a:lnTo>
                  <a:lnTo>
                    <a:pt x="1" y="2676"/>
                  </a:lnTo>
                  <a:lnTo>
                    <a:pt x="244" y="3527"/>
                  </a:lnTo>
                  <a:lnTo>
                    <a:pt x="8390" y="1703"/>
                  </a:lnTo>
                  <a:lnTo>
                    <a:pt x="8755" y="3010"/>
                  </a:lnTo>
                  <a:lnTo>
                    <a:pt x="10092" y="913"/>
                  </a:lnTo>
                  <a:lnTo>
                    <a:pt x="7600" y="1"/>
                  </a:lnTo>
                  <a:close/>
                </a:path>
              </a:pathLst>
            </a:custGeom>
            <a:solidFill>
              <a:srgbClr val="645C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8" name="Google Shape;488;p40"/>
            <p:cNvSpPr/>
            <p:nvPr/>
          </p:nvSpPr>
          <p:spPr>
            <a:xfrm>
              <a:off x="1313950" y="3830375"/>
              <a:ext cx="1361750" cy="101100"/>
            </a:xfrm>
            <a:custGeom>
              <a:avLst/>
              <a:gdLst/>
              <a:ahLst/>
              <a:cxnLst/>
              <a:rect l="l" t="t" r="r" b="b"/>
              <a:pathLst>
                <a:path w="54470" h="4044" extrusionOk="0">
                  <a:moveTo>
                    <a:pt x="54196" y="1"/>
                  </a:moveTo>
                  <a:lnTo>
                    <a:pt x="1" y="1764"/>
                  </a:lnTo>
                  <a:lnTo>
                    <a:pt x="852" y="4043"/>
                  </a:lnTo>
                  <a:lnTo>
                    <a:pt x="54470" y="3466"/>
                  </a:lnTo>
                  <a:lnTo>
                    <a:pt x="54196" y="1"/>
                  </a:lnTo>
                  <a:close/>
                </a:path>
              </a:pathLst>
            </a:custGeom>
            <a:solidFill>
              <a:srgbClr val="F05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489" name="Google Shape;489;p40">
            <a:hlinkClick r:id="rId1" action="ppaction://hlinksldjump"/>
          </p:cNvPr>
          <p:cNvSpPr/>
          <p:nvPr/>
        </p:nvSpPr>
        <p:spPr>
          <a:xfrm>
            <a:off x="3297700" y="3851225"/>
            <a:ext cx="2548500" cy="572700"/>
          </a:xfrm>
          <a:prstGeom prst="roundRect">
            <a:avLst>
              <a:gd name="adj" fmla="val 30219"/>
            </a:avLst>
          </a:prstGeom>
          <a:solidFill>
            <a:schemeClr val="lt2"/>
          </a:solidFill>
          <a:ln>
            <a:noFill/>
          </a:ln>
          <a:effectLst>
            <a:outerShdw blurRad="57150" dist="28575" dir="76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90" name="Google Shape;490;p40"/>
          <p:cNvSpPr/>
          <p:nvPr/>
        </p:nvSpPr>
        <p:spPr>
          <a:xfrm>
            <a:off x="6542212" y="3762350"/>
            <a:ext cx="2616038" cy="888818"/>
          </a:xfrm>
          <a:custGeom>
            <a:avLst/>
            <a:gdLst/>
            <a:ahLst/>
            <a:cxnLst/>
            <a:rect l="l" t="t" r="r" b="b"/>
            <a:pathLst>
              <a:path w="119304" h="39911" extrusionOk="0">
                <a:moveTo>
                  <a:pt x="0" y="791"/>
                </a:moveTo>
                <a:lnTo>
                  <a:pt x="0" y="39910"/>
                </a:lnTo>
                <a:lnTo>
                  <a:pt x="119303" y="39910"/>
                </a:lnTo>
                <a:lnTo>
                  <a:pt x="118878" y="518"/>
                </a:lnTo>
                <a:lnTo>
                  <a:pt x="0" y="1"/>
                </a:lnTo>
                <a:close/>
              </a:path>
            </a:pathLst>
          </a:custGeom>
          <a:solidFill>
            <a:srgbClr val="FFB7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91" name="Google Shape;491;p40"/>
          <p:cNvSpPr/>
          <p:nvPr/>
        </p:nvSpPr>
        <p:spPr>
          <a:xfrm>
            <a:off x="-14225" y="3762361"/>
            <a:ext cx="2616038" cy="888818"/>
          </a:xfrm>
          <a:custGeom>
            <a:avLst/>
            <a:gdLst/>
            <a:ahLst/>
            <a:cxnLst/>
            <a:rect l="l" t="t" r="r" b="b"/>
            <a:pathLst>
              <a:path w="119304" h="39911" extrusionOk="0">
                <a:moveTo>
                  <a:pt x="0" y="791"/>
                </a:moveTo>
                <a:lnTo>
                  <a:pt x="0" y="39910"/>
                </a:lnTo>
                <a:lnTo>
                  <a:pt x="119303" y="39910"/>
                </a:lnTo>
                <a:lnTo>
                  <a:pt x="118878" y="518"/>
                </a:lnTo>
                <a:lnTo>
                  <a:pt x="0" y="1"/>
                </a:lnTo>
                <a:close/>
              </a:path>
            </a:pathLst>
          </a:custGeom>
          <a:solidFill>
            <a:srgbClr val="FFB7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492" name="Google Shape;492;p40"/>
          <p:cNvGrpSpPr/>
          <p:nvPr/>
        </p:nvGrpSpPr>
        <p:grpSpPr>
          <a:xfrm>
            <a:off x="6771113" y="2827500"/>
            <a:ext cx="1104150" cy="2065350"/>
            <a:chOff x="35658225" y="12492275"/>
            <a:chExt cx="1104150" cy="2065350"/>
          </a:xfrm>
        </p:grpSpPr>
        <p:sp>
          <p:nvSpPr>
            <p:cNvPr id="493" name="Google Shape;493;p40"/>
            <p:cNvSpPr/>
            <p:nvPr/>
          </p:nvSpPr>
          <p:spPr>
            <a:xfrm>
              <a:off x="35658225" y="12736025"/>
              <a:ext cx="1104150" cy="1000175"/>
            </a:xfrm>
            <a:custGeom>
              <a:avLst/>
              <a:gdLst/>
              <a:ahLst/>
              <a:cxnLst/>
              <a:rect l="l" t="t" r="r" b="b"/>
              <a:pathLst>
                <a:path w="44166" h="40007" extrusionOk="0">
                  <a:moveTo>
                    <a:pt x="31369" y="1"/>
                  </a:moveTo>
                  <a:lnTo>
                    <a:pt x="1581" y="4591"/>
                  </a:lnTo>
                  <a:cubicBezTo>
                    <a:pt x="1581" y="4591"/>
                    <a:pt x="1" y="26020"/>
                    <a:pt x="9089" y="33436"/>
                  </a:cubicBezTo>
                  <a:cubicBezTo>
                    <a:pt x="14157" y="37572"/>
                    <a:pt x="21816" y="40007"/>
                    <a:pt x="27858" y="40007"/>
                  </a:cubicBezTo>
                  <a:cubicBezTo>
                    <a:pt x="32650" y="40007"/>
                    <a:pt x="36425" y="38475"/>
                    <a:pt x="37083" y="35047"/>
                  </a:cubicBezTo>
                  <a:cubicBezTo>
                    <a:pt x="37083" y="35047"/>
                    <a:pt x="37118" y="35050"/>
                    <a:pt x="37182" y="35050"/>
                  </a:cubicBezTo>
                  <a:cubicBezTo>
                    <a:pt x="37773" y="35050"/>
                    <a:pt x="40829" y="34777"/>
                    <a:pt x="40609" y="29120"/>
                  </a:cubicBezTo>
                  <a:cubicBezTo>
                    <a:pt x="40609" y="29120"/>
                    <a:pt x="43254" y="28542"/>
                    <a:pt x="43710" y="24895"/>
                  </a:cubicBezTo>
                  <a:cubicBezTo>
                    <a:pt x="44166" y="21248"/>
                    <a:pt x="36111" y="18269"/>
                    <a:pt x="34378" y="13162"/>
                  </a:cubicBezTo>
                  <a:cubicBezTo>
                    <a:pt x="32646" y="8025"/>
                    <a:pt x="31369" y="1"/>
                    <a:pt x="31369" y="1"/>
                  </a:cubicBezTo>
                  <a:close/>
                </a:path>
              </a:pathLst>
            </a:custGeom>
            <a:solidFill>
              <a:srgbClr val="673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4" name="Google Shape;494;p40"/>
            <p:cNvSpPr/>
            <p:nvPr/>
          </p:nvSpPr>
          <p:spPr>
            <a:xfrm>
              <a:off x="35897600" y="13187750"/>
              <a:ext cx="551700" cy="602400"/>
            </a:xfrm>
            <a:custGeom>
              <a:avLst/>
              <a:gdLst/>
              <a:ahLst/>
              <a:cxnLst/>
              <a:rect l="l" t="t" r="r" b="b"/>
              <a:pathLst>
                <a:path w="22068" h="24096" extrusionOk="0">
                  <a:moveTo>
                    <a:pt x="11171" y="0"/>
                  </a:moveTo>
                  <a:cubicBezTo>
                    <a:pt x="9954" y="0"/>
                    <a:pt x="8643" y="74"/>
                    <a:pt x="7265" y="230"/>
                  </a:cubicBezTo>
                  <a:cubicBezTo>
                    <a:pt x="7265" y="230"/>
                    <a:pt x="0" y="929"/>
                    <a:pt x="395" y="5337"/>
                  </a:cubicBezTo>
                  <a:cubicBezTo>
                    <a:pt x="821" y="9744"/>
                    <a:pt x="456" y="19714"/>
                    <a:pt x="2797" y="23392"/>
                  </a:cubicBezTo>
                  <a:cubicBezTo>
                    <a:pt x="3132" y="23900"/>
                    <a:pt x="4690" y="24095"/>
                    <a:pt x="6733" y="24095"/>
                  </a:cubicBezTo>
                  <a:cubicBezTo>
                    <a:pt x="10801" y="24095"/>
                    <a:pt x="16792" y="23320"/>
                    <a:pt x="18876" y="22692"/>
                  </a:cubicBezTo>
                  <a:cubicBezTo>
                    <a:pt x="21976" y="21750"/>
                    <a:pt x="22067" y="18832"/>
                    <a:pt x="21733" y="15853"/>
                  </a:cubicBezTo>
                  <a:cubicBezTo>
                    <a:pt x="21368" y="12875"/>
                    <a:pt x="20426" y="5793"/>
                    <a:pt x="19362" y="2601"/>
                  </a:cubicBezTo>
                  <a:cubicBezTo>
                    <a:pt x="18837" y="1000"/>
                    <a:pt x="15643" y="0"/>
                    <a:pt x="11171" y="0"/>
                  </a:cubicBezTo>
                  <a:close/>
                </a:path>
              </a:pathLst>
            </a:custGeom>
            <a:solidFill>
              <a:srgbClr val="F27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5" name="Google Shape;495;p40"/>
            <p:cNvSpPr/>
            <p:nvPr/>
          </p:nvSpPr>
          <p:spPr>
            <a:xfrm>
              <a:off x="35917350" y="13186300"/>
              <a:ext cx="551700" cy="602325"/>
            </a:xfrm>
            <a:custGeom>
              <a:avLst/>
              <a:gdLst/>
              <a:ahLst/>
              <a:cxnLst/>
              <a:rect l="l" t="t" r="r" b="b"/>
              <a:pathLst>
                <a:path w="22068" h="24093" extrusionOk="0">
                  <a:moveTo>
                    <a:pt x="11118" y="1"/>
                  </a:moveTo>
                  <a:cubicBezTo>
                    <a:pt x="9916" y="1"/>
                    <a:pt x="8623" y="74"/>
                    <a:pt x="7265" y="227"/>
                  </a:cubicBezTo>
                  <a:cubicBezTo>
                    <a:pt x="7265" y="227"/>
                    <a:pt x="0" y="957"/>
                    <a:pt x="426" y="5364"/>
                  </a:cubicBezTo>
                  <a:cubicBezTo>
                    <a:pt x="852" y="9741"/>
                    <a:pt x="456" y="19741"/>
                    <a:pt x="2827" y="23389"/>
                  </a:cubicBezTo>
                  <a:cubicBezTo>
                    <a:pt x="3152" y="23897"/>
                    <a:pt x="4704" y="24092"/>
                    <a:pt x="6742" y="24092"/>
                  </a:cubicBezTo>
                  <a:cubicBezTo>
                    <a:pt x="10802" y="24092"/>
                    <a:pt x="16792" y="23317"/>
                    <a:pt x="18876" y="22690"/>
                  </a:cubicBezTo>
                  <a:cubicBezTo>
                    <a:pt x="22007" y="21747"/>
                    <a:pt x="22068" y="18860"/>
                    <a:pt x="21733" y="15881"/>
                  </a:cubicBezTo>
                  <a:cubicBezTo>
                    <a:pt x="21369" y="12902"/>
                    <a:pt x="20426" y="5820"/>
                    <a:pt x="19363" y="2629"/>
                  </a:cubicBezTo>
                  <a:cubicBezTo>
                    <a:pt x="18835" y="1021"/>
                    <a:pt x="15618" y="1"/>
                    <a:pt x="11118" y="1"/>
                  </a:cubicBezTo>
                  <a:close/>
                </a:path>
              </a:pathLst>
            </a:custGeom>
            <a:solidFill>
              <a:srgbClr val="F167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6" name="Google Shape;496;p40"/>
            <p:cNvSpPr/>
            <p:nvPr/>
          </p:nvSpPr>
          <p:spPr>
            <a:xfrm>
              <a:off x="35978900" y="14042275"/>
              <a:ext cx="208225" cy="222675"/>
            </a:xfrm>
            <a:custGeom>
              <a:avLst/>
              <a:gdLst/>
              <a:ahLst/>
              <a:cxnLst/>
              <a:rect l="l" t="t" r="r" b="b"/>
              <a:pathLst>
                <a:path w="8329" h="8907" extrusionOk="0">
                  <a:moveTo>
                    <a:pt x="8329" y="1"/>
                  </a:moveTo>
                  <a:lnTo>
                    <a:pt x="1" y="366"/>
                  </a:lnTo>
                  <a:lnTo>
                    <a:pt x="517" y="4135"/>
                  </a:lnTo>
                  <a:cubicBezTo>
                    <a:pt x="2919" y="6080"/>
                    <a:pt x="5502" y="7752"/>
                    <a:pt x="8268" y="8907"/>
                  </a:cubicBezTo>
                  <a:lnTo>
                    <a:pt x="8329" y="1"/>
                  </a:ln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7" name="Google Shape;497;p40"/>
            <p:cNvSpPr/>
            <p:nvPr/>
          </p:nvSpPr>
          <p:spPr>
            <a:xfrm>
              <a:off x="35991825" y="14145625"/>
              <a:ext cx="193800" cy="328000"/>
            </a:xfrm>
            <a:custGeom>
              <a:avLst/>
              <a:gdLst/>
              <a:ahLst/>
              <a:cxnLst/>
              <a:rect l="l" t="t" r="r" b="b"/>
              <a:pathLst>
                <a:path w="7752" h="13120" extrusionOk="0">
                  <a:moveTo>
                    <a:pt x="0" y="1"/>
                  </a:moveTo>
                  <a:lnTo>
                    <a:pt x="1794" y="12767"/>
                  </a:lnTo>
                  <a:cubicBezTo>
                    <a:pt x="2878" y="13025"/>
                    <a:pt x="3813" y="13119"/>
                    <a:pt x="4600" y="13119"/>
                  </a:cubicBezTo>
                  <a:cubicBezTo>
                    <a:pt x="6680" y="13119"/>
                    <a:pt x="7721" y="12463"/>
                    <a:pt x="7721" y="12463"/>
                  </a:cubicBezTo>
                  <a:lnTo>
                    <a:pt x="7751" y="4773"/>
                  </a:lnTo>
                  <a:cubicBezTo>
                    <a:pt x="4985" y="3618"/>
                    <a:pt x="2402" y="1946"/>
                    <a:pt x="0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8" name="Google Shape;498;p40"/>
            <p:cNvSpPr/>
            <p:nvPr/>
          </p:nvSpPr>
          <p:spPr>
            <a:xfrm>
              <a:off x="35929500" y="14512100"/>
              <a:ext cx="257875" cy="45525"/>
            </a:xfrm>
            <a:custGeom>
              <a:avLst/>
              <a:gdLst/>
              <a:ahLst/>
              <a:cxnLst/>
              <a:rect l="l" t="t" r="r" b="b"/>
              <a:pathLst>
                <a:path w="10315" h="1821" extrusionOk="0">
                  <a:moveTo>
                    <a:pt x="7831" y="0"/>
                  </a:moveTo>
                  <a:cubicBezTo>
                    <a:pt x="4809" y="0"/>
                    <a:pt x="92" y="266"/>
                    <a:pt x="92" y="266"/>
                  </a:cubicBezTo>
                  <a:cubicBezTo>
                    <a:pt x="92" y="266"/>
                    <a:pt x="1" y="1117"/>
                    <a:pt x="1308" y="1391"/>
                  </a:cubicBezTo>
                  <a:cubicBezTo>
                    <a:pt x="2254" y="1606"/>
                    <a:pt x="3762" y="1821"/>
                    <a:pt x="5295" y="1821"/>
                  </a:cubicBezTo>
                  <a:cubicBezTo>
                    <a:pt x="5930" y="1821"/>
                    <a:pt x="6569" y="1784"/>
                    <a:pt x="7174" y="1695"/>
                  </a:cubicBezTo>
                  <a:cubicBezTo>
                    <a:pt x="9211" y="1421"/>
                    <a:pt x="10153" y="1208"/>
                    <a:pt x="10153" y="1208"/>
                  </a:cubicBezTo>
                  <a:cubicBezTo>
                    <a:pt x="10153" y="1208"/>
                    <a:pt x="10244" y="813"/>
                    <a:pt x="10305" y="236"/>
                  </a:cubicBezTo>
                  <a:cubicBezTo>
                    <a:pt x="10315" y="60"/>
                    <a:pt x="9263" y="0"/>
                    <a:pt x="7831" y="0"/>
                  </a:cubicBezTo>
                  <a:close/>
                </a:path>
              </a:pathLst>
            </a:custGeom>
            <a:solidFill>
              <a:srgbClr val="F167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9" name="Google Shape;499;p40"/>
            <p:cNvSpPr/>
            <p:nvPr/>
          </p:nvSpPr>
          <p:spPr>
            <a:xfrm>
              <a:off x="35928750" y="14478475"/>
              <a:ext cx="96525" cy="67650"/>
            </a:xfrm>
            <a:custGeom>
              <a:avLst/>
              <a:gdLst/>
              <a:ahLst/>
              <a:cxnLst/>
              <a:rect l="l" t="t" r="r" b="b"/>
              <a:pathLst>
                <a:path w="3861" h="2706" extrusionOk="0">
                  <a:moveTo>
                    <a:pt x="2432" y="0"/>
                  </a:moveTo>
                  <a:cubicBezTo>
                    <a:pt x="1399" y="395"/>
                    <a:pt x="274" y="942"/>
                    <a:pt x="122" y="1611"/>
                  </a:cubicBezTo>
                  <a:cubicBezTo>
                    <a:pt x="0" y="2219"/>
                    <a:pt x="1703" y="2614"/>
                    <a:pt x="3861" y="2705"/>
                  </a:cubicBezTo>
                  <a:cubicBezTo>
                    <a:pt x="3587" y="1763"/>
                    <a:pt x="3131" y="821"/>
                    <a:pt x="2432" y="0"/>
                  </a:cubicBezTo>
                  <a:close/>
                </a:path>
              </a:pathLst>
            </a:custGeom>
            <a:solidFill>
              <a:srgbClr val="F167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0" name="Google Shape;500;p40"/>
            <p:cNvSpPr/>
            <p:nvPr/>
          </p:nvSpPr>
          <p:spPr>
            <a:xfrm>
              <a:off x="35989550" y="14457175"/>
              <a:ext cx="203675" cy="89850"/>
            </a:xfrm>
            <a:custGeom>
              <a:avLst/>
              <a:gdLst/>
              <a:ahLst/>
              <a:cxnLst/>
              <a:rect l="l" t="t" r="r" b="b"/>
              <a:pathLst>
                <a:path w="8147" h="3594" extrusionOk="0">
                  <a:moveTo>
                    <a:pt x="7812" y="1"/>
                  </a:moveTo>
                  <a:cubicBezTo>
                    <a:pt x="7812" y="1"/>
                    <a:pt x="6413" y="644"/>
                    <a:pt x="4387" y="644"/>
                  </a:cubicBezTo>
                  <a:cubicBezTo>
                    <a:pt x="3628" y="644"/>
                    <a:pt x="2780" y="554"/>
                    <a:pt x="1885" y="305"/>
                  </a:cubicBezTo>
                  <a:cubicBezTo>
                    <a:pt x="1885" y="305"/>
                    <a:pt x="973" y="518"/>
                    <a:pt x="0" y="852"/>
                  </a:cubicBezTo>
                  <a:cubicBezTo>
                    <a:pt x="699" y="1673"/>
                    <a:pt x="1155" y="2615"/>
                    <a:pt x="1429" y="3557"/>
                  </a:cubicBezTo>
                  <a:cubicBezTo>
                    <a:pt x="1866" y="3582"/>
                    <a:pt x="2321" y="3594"/>
                    <a:pt x="2781" y="3594"/>
                  </a:cubicBezTo>
                  <a:cubicBezTo>
                    <a:pt x="4621" y="3594"/>
                    <a:pt x="6547" y="3399"/>
                    <a:pt x="7812" y="3010"/>
                  </a:cubicBezTo>
                  <a:cubicBezTo>
                    <a:pt x="7812" y="3010"/>
                    <a:pt x="8146" y="1247"/>
                    <a:pt x="7812" y="1"/>
                  </a:cubicBezTo>
                  <a:close/>
                </a:path>
              </a:pathLst>
            </a:custGeom>
            <a:solidFill>
              <a:srgbClr val="F27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1" name="Google Shape;501;p40"/>
            <p:cNvSpPr/>
            <p:nvPr/>
          </p:nvSpPr>
          <p:spPr>
            <a:xfrm>
              <a:off x="35981825" y="14422225"/>
              <a:ext cx="51750" cy="56650"/>
            </a:xfrm>
            <a:custGeom>
              <a:avLst/>
              <a:gdLst/>
              <a:ahLst/>
              <a:cxnLst/>
              <a:rect l="l" t="t" r="r" b="b"/>
              <a:pathLst>
                <a:path w="2070" h="2266" extrusionOk="0">
                  <a:moveTo>
                    <a:pt x="1272" y="233"/>
                  </a:moveTo>
                  <a:cubicBezTo>
                    <a:pt x="1306" y="233"/>
                    <a:pt x="1349" y="245"/>
                    <a:pt x="1403" y="274"/>
                  </a:cubicBezTo>
                  <a:cubicBezTo>
                    <a:pt x="1646" y="396"/>
                    <a:pt x="1646" y="1004"/>
                    <a:pt x="1646" y="1247"/>
                  </a:cubicBezTo>
                  <a:cubicBezTo>
                    <a:pt x="1661" y="1395"/>
                    <a:pt x="1662" y="1536"/>
                    <a:pt x="1658" y="1676"/>
                  </a:cubicBezTo>
                  <a:lnTo>
                    <a:pt x="1658" y="1676"/>
                  </a:lnTo>
                  <a:cubicBezTo>
                    <a:pt x="1571" y="1533"/>
                    <a:pt x="1483" y="1390"/>
                    <a:pt x="1403" y="1247"/>
                  </a:cubicBezTo>
                  <a:cubicBezTo>
                    <a:pt x="1376" y="1165"/>
                    <a:pt x="984" y="233"/>
                    <a:pt x="1272" y="233"/>
                  </a:cubicBezTo>
                  <a:close/>
                  <a:moveTo>
                    <a:pt x="664" y="1084"/>
                  </a:moveTo>
                  <a:cubicBezTo>
                    <a:pt x="686" y="1084"/>
                    <a:pt x="709" y="1088"/>
                    <a:pt x="735" y="1095"/>
                  </a:cubicBezTo>
                  <a:cubicBezTo>
                    <a:pt x="887" y="1156"/>
                    <a:pt x="1039" y="1308"/>
                    <a:pt x="1130" y="1399"/>
                  </a:cubicBezTo>
                  <a:cubicBezTo>
                    <a:pt x="1262" y="1550"/>
                    <a:pt x="1382" y="1713"/>
                    <a:pt x="1491" y="1880"/>
                  </a:cubicBezTo>
                  <a:lnTo>
                    <a:pt x="1491" y="1880"/>
                  </a:lnTo>
                  <a:cubicBezTo>
                    <a:pt x="1517" y="1924"/>
                    <a:pt x="1541" y="1965"/>
                    <a:pt x="1563" y="2002"/>
                  </a:cubicBezTo>
                  <a:lnTo>
                    <a:pt x="1563" y="2002"/>
                  </a:lnTo>
                  <a:cubicBezTo>
                    <a:pt x="1188" y="1894"/>
                    <a:pt x="777" y="1755"/>
                    <a:pt x="552" y="1429"/>
                  </a:cubicBezTo>
                  <a:cubicBezTo>
                    <a:pt x="445" y="1269"/>
                    <a:pt x="503" y="1084"/>
                    <a:pt x="664" y="1084"/>
                  </a:cubicBezTo>
                  <a:close/>
                  <a:moveTo>
                    <a:pt x="1303" y="0"/>
                  </a:moveTo>
                  <a:cubicBezTo>
                    <a:pt x="1296" y="0"/>
                    <a:pt x="1289" y="1"/>
                    <a:pt x="1282" y="1"/>
                  </a:cubicBezTo>
                  <a:cubicBezTo>
                    <a:pt x="780" y="16"/>
                    <a:pt x="852" y="517"/>
                    <a:pt x="1065" y="1039"/>
                  </a:cubicBezTo>
                  <a:lnTo>
                    <a:pt x="1065" y="1039"/>
                  </a:lnTo>
                  <a:cubicBezTo>
                    <a:pt x="1017" y="1004"/>
                    <a:pt x="968" y="972"/>
                    <a:pt x="917" y="943"/>
                  </a:cubicBezTo>
                  <a:cubicBezTo>
                    <a:pt x="834" y="887"/>
                    <a:pt x="712" y="851"/>
                    <a:pt x="596" y="851"/>
                  </a:cubicBezTo>
                  <a:cubicBezTo>
                    <a:pt x="458" y="851"/>
                    <a:pt x="328" y="902"/>
                    <a:pt x="279" y="1034"/>
                  </a:cubicBezTo>
                  <a:cubicBezTo>
                    <a:pt x="0" y="1758"/>
                    <a:pt x="1074" y="2100"/>
                    <a:pt x="1653" y="2175"/>
                  </a:cubicBezTo>
                  <a:lnTo>
                    <a:pt x="1653" y="2175"/>
                  </a:lnTo>
                  <a:cubicBezTo>
                    <a:pt x="1672" y="2235"/>
                    <a:pt x="1728" y="2265"/>
                    <a:pt x="1783" y="2265"/>
                  </a:cubicBezTo>
                  <a:cubicBezTo>
                    <a:pt x="1852" y="2265"/>
                    <a:pt x="1920" y="2220"/>
                    <a:pt x="1920" y="2128"/>
                  </a:cubicBezTo>
                  <a:cubicBezTo>
                    <a:pt x="1950" y="1647"/>
                    <a:pt x="2070" y="0"/>
                    <a:pt x="1303" y="0"/>
                  </a:cubicBezTo>
                  <a:close/>
                </a:path>
              </a:pathLst>
            </a:custGeom>
            <a:solidFill>
              <a:srgbClr val="F167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2" name="Google Shape;502;p40"/>
            <p:cNvSpPr/>
            <p:nvPr/>
          </p:nvSpPr>
          <p:spPr>
            <a:xfrm>
              <a:off x="36273750" y="13928200"/>
              <a:ext cx="315375" cy="280675"/>
            </a:xfrm>
            <a:custGeom>
              <a:avLst/>
              <a:gdLst/>
              <a:ahLst/>
              <a:cxnLst/>
              <a:rect l="l" t="t" r="r" b="b"/>
              <a:pathLst>
                <a:path w="12615" h="11227" extrusionOk="0">
                  <a:moveTo>
                    <a:pt x="6357" y="0"/>
                  </a:moveTo>
                  <a:cubicBezTo>
                    <a:pt x="4426" y="0"/>
                    <a:pt x="241" y="3110"/>
                    <a:pt x="91" y="4807"/>
                  </a:cubicBezTo>
                  <a:cubicBezTo>
                    <a:pt x="0" y="6327"/>
                    <a:pt x="1277" y="8485"/>
                    <a:pt x="2948" y="10643"/>
                  </a:cubicBezTo>
                  <a:cubicBezTo>
                    <a:pt x="4750" y="11045"/>
                    <a:pt x="6622" y="11226"/>
                    <a:pt x="8495" y="11226"/>
                  </a:cubicBezTo>
                  <a:cubicBezTo>
                    <a:pt x="9877" y="11226"/>
                    <a:pt x="11259" y="11128"/>
                    <a:pt x="12614" y="10947"/>
                  </a:cubicBezTo>
                  <a:cubicBezTo>
                    <a:pt x="10943" y="8090"/>
                    <a:pt x="8754" y="4108"/>
                    <a:pt x="7234" y="491"/>
                  </a:cubicBezTo>
                  <a:cubicBezTo>
                    <a:pt x="7093" y="148"/>
                    <a:pt x="6779" y="0"/>
                    <a:pt x="6357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3" name="Google Shape;503;p40"/>
            <p:cNvSpPr/>
            <p:nvPr/>
          </p:nvSpPr>
          <p:spPr>
            <a:xfrm>
              <a:off x="36347450" y="14194275"/>
              <a:ext cx="304750" cy="189225"/>
            </a:xfrm>
            <a:custGeom>
              <a:avLst/>
              <a:gdLst/>
              <a:ahLst/>
              <a:cxnLst/>
              <a:rect l="l" t="t" r="r" b="b"/>
              <a:pathLst>
                <a:path w="12190" h="7569" extrusionOk="0">
                  <a:moveTo>
                    <a:pt x="0" y="0"/>
                  </a:moveTo>
                  <a:lnTo>
                    <a:pt x="0" y="0"/>
                  </a:lnTo>
                  <a:cubicBezTo>
                    <a:pt x="2949" y="3800"/>
                    <a:pt x="7143" y="7569"/>
                    <a:pt x="7143" y="7569"/>
                  </a:cubicBezTo>
                  <a:cubicBezTo>
                    <a:pt x="11064" y="6505"/>
                    <a:pt x="12189" y="4438"/>
                    <a:pt x="12189" y="4438"/>
                  </a:cubicBezTo>
                  <a:cubicBezTo>
                    <a:pt x="12189" y="4438"/>
                    <a:pt x="11125" y="2766"/>
                    <a:pt x="9666" y="304"/>
                  </a:cubicBezTo>
                  <a:cubicBezTo>
                    <a:pt x="8311" y="485"/>
                    <a:pt x="6929" y="583"/>
                    <a:pt x="5547" y="583"/>
                  </a:cubicBezTo>
                  <a:cubicBezTo>
                    <a:pt x="3674" y="583"/>
                    <a:pt x="1802" y="402"/>
                    <a:pt x="0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4" name="Google Shape;504;p40"/>
            <p:cNvSpPr/>
            <p:nvPr/>
          </p:nvSpPr>
          <p:spPr>
            <a:xfrm>
              <a:off x="36459925" y="14357525"/>
              <a:ext cx="231775" cy="136275"/>
            </a:xfrm>
            <a:custGeom>
              <a:avLst/>
              <a:gdLst/>
              <a:ahLst/>
              <a:cxnLst/>
              <a:rect l="l" t="t" r="r" b="b"/>
              <a:pathLst>
                <a:path w="9271" h="5451" extrusionOk="0">
                  <a:moveTo>
                    <a:pt x="8852" y="1"/>
                  </a:moveTo>
                  <a:cubicBezTo>
                    <a:pt x="7919" y="1"/>
                    <a:pt x="0" y="4929"/>
                    <a:pt x="0" y="4929"/>
                  </a:cubicBezTo>
                  <a:cubicBezTo>
                    <a:pt x="0" y="4929"/>
                    <a:pt x="221" y="5451"/>
                    <a:pt x="988" y="5451"/>
                  </a:cubicBezTo>
                  <a:cubicBezTo>
                    <a:pt x="1165" y="5451"/>
                    <a:pt x="1372" y="5423"/>
                    <a:pt x="1611" y="5355"/>
                  </a:cubicBezTo>
                  <a:cubicBezTo>
                    <a:pt x="2918" y="4990"/>
                    <a:pt x="5198" y="4048"/>
                    <a:pt x="6869" y="2802"/>
                  </a:cubicBezTo>
                  <a:cubicBezTo>
                    <a:pt x="8541" y="1586"/>
                    <a:pt x="9271" y="917"/>
                    <a:pt x="9271" y="917"/>
                  </a:cubicBezTo>
                  <a:cubicBezTo>
                    <a:pt x="9271" y="917"/>
                    <a:pt x="9180" y="552"/>
                    <a:pt x="8936" y="36"/>
                  </a:cubicBezTo>
                  <a:cubicBezTo>
                    <a:pt x="8925" y="12"/>
                    <a:pt x="8897" y="1"/>
                    <a:pt x="8852" y="1"/>
                  </a:cubicBezTo>
                  <a:close/>
                </a:path>
              </a:pathLst>
            </a:custGeom>
            <a:solidFill>
              <a:srgbClr val="F167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5" name="Google Shape;505;p40"/>
            <p:cNvSpPr/>
            <p:nvPr/>
          </p:nvSpPr>
          <p:spPr>
            <a:xfrm>
              <a:off x="36455350" y="14418425"/>
              <a:ext cx="99575" cy="69075"/>
            </a:xfrm>
            <a:custGeom>
              <a:avLst/>
              <a:gdLst/>
              <a:ahLst/>
              <a:cxnLst/>
              <a:rect l="l" t="t" r="r" b="b"/>
              <a:pathLst>
                <a:path w="3983" h="2763" extrusionOk="0">
                  <a:moveTo>
                    <a:pt x="1429" y="1"/>
                  </a:moveTo>
                  <a:cubicBezTo>
                    <a:pt x="700" y="821"/>
                    <a:pt x="1" y="1855"/>
                    <a:pt x="183" y="2493"/>
                  </a:cubicBezTo>
                  <a:cubicBezTo>
                    <a:pt x="239" y="2679"/>
                    <a:pt x="433" y="2762"/>
                    <a:pt x="731" y="2762"/>
                  </a:cubicBezTo>
                  <a:cubicBezTo>
                    <a:pt x="1410" y="2762"/>
                    <a:pt x="2630" y="2328"/>
                    <a:pt x="3982" y="1673"/>
                  </a:cubicBezTo>
                  <a:cubicBezTo>
                    <a:pt x="3283" y="943"/>
                    <a:pt x="2432" y="396"/>
                    <a:pt x="1429" y="1"/>
                  </a:cubicBezTo>
                  <a:close/>
                </a:path>
              </a:pathLst>
            </a:custGeom>
            <a:solidFill>
              <a:srgbClr val="F167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6" name="Google Shape;506;p40"/>
            <p:cNvSpPr/>
            <p:nvPr/>
          </p:nvSpPr>
          <p:spPr>
            <a:xfrm>
              <a:off x="36491075" y="14305200"/>
              <a:ext cx="197575" cy="155050"/>
            </a:xfrm>
            <a:custGeom>
              <a:avLst/>
              <a:gdLst/>
              <a:ahLst/>
              <a:cxnLst/>
              <a:rect l="l" t="t" r="r" b="b"/>
              <a:pathLst>
                <a:path w="7903" h="6202" extrusionOk="0">
                  <a:moveTo>
                    <a:pt x="6444" y="1"/>
                  </a:moveTo>
                  <a:cubicBezTo>
                    <a:pt x="6444" y="1"/>
                    <a:pt x="4712" y="2341"/>
                    <a:pt x="1398" y="3132"/>
                  </a:cubicBezTo>
                  <a:cubicBezTo>
                    <a:pt x="1398" y="3132"/>
                    <a:pt x="699" y="3740"/>
                    <a:pt x="0" y="4530"/>
                  </a:cubicBezTo>
                  <a:cubicBezTo>
                    <a:pt x="1003" y="4925"/>
                    <a:pt x="1854" y="5502"/>
                    <a:pt x="2553" y="6202"/>
                  </a:cubicBezTo>
                  <a:cubicBezTo>
                    <a:pt x="4529" y="5259"/>
                    <a:pt x="6748" y="3831"/>
                    <a:pt x="7873" y="2645"/>
                  </a:cubicBezTo>
                  <a:cubicBezTo>
                    <a:pt x="7903" y="2645"/>
                    <a:pt x="7326" y="943"/>
                    <a:pt x="6444" y="1"/>
                  </a:cubicBezTo>
                  <a:close/>
                </a:path>
              </a:pathLst>
            </a:custGeom>
            <a:solidFill>
              <a:srgbClr val="F27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7" name="Google Shape;507;p40"/>
            <p:cNvSpPr/>
            <p:nvPr/>
          </p:nvSpPr>
          <p:spPr>
            <a:xfrm>
              <a:off x="36474800" y="14355275"/>
              <a:ext cx="51525" cy="50275"/>
            </a:xfrm>
            <a:custGeom>
              <a:avLst/>
              <a:gdLst/>
              <a:ahLst/>
              <a:cxnLst/>
              <a:rect l="l" t="t" r="r" b="b"/>
              <a:pathLst>
                <a:path w="2061" h="2011" extrusionOk="0">
                  <a:moveTo>
                    <a:pt x="651" y="247"/>
                  </a:moveTo>
                  <a:cubicBezTo>
                    <a:pt x="955" y="247"/>
                    <a:pt x="1229" y="794"/>
                    <a:pt x="1350" y="977"/>
                  </a:cubicBezTo>
                  <a:cubicBezTo>
                    <a:pt x="1423" y="1108"/>
                    <a:pt x="1490" y="1233"/>
                    <a:pt x="1555" y="1357"/>
                  </a:cubicBezTo>
                  <a:lnTo>
                    <a:pt x="1555" y="1357"/>
                  </a:lnTo>
                  <a:cubicBezTo>
                    <a:pt x="1416" y="1276"/>
                    <a:pt x="1277" y="1191"/>
                    <a:pt x="1138" y="1098"/>
                  </a:cubicBezTo>
                  <a:cubicBezTo>
                    <a:pt x="1046" y="1037"/>
                    <a:pt x="104" y="247"/>
                    <a:pt x="651" y="247"/>
                  </a:cubicBezTo>
                  <a:close/>
                  <a:moveTo>
                    <a:pt x="600" y="1291"/>
                  </a:moveTo>
                  <a:cubicBezTo>
                    <a:pt x="718" y="1291"/>
                    <a:pt x="863" y="1349"/>
                    <a:pt x="955" y="1372"/>
                  </a:cubicBezTo>
                  <a:cubicBezTo>
                    <a:pt x="1162" y="1434"/>
                    <a:pt x="1369" y="1538"/>
                    <a:pt x="1566" y="1646"/>
                  </a:cubicBezTo>
                  <a:lnTo>
                    <a:pt x="1566" y="1646"/>
                  </a:lnTo>
                  <a:cubicBezTo>
                    <a:pt x="1587" y="1659"/>
                    <a:pt x="1608" y="1670"/>
                    <a:pt x="1627" y="1681"/>
                  </a:cubicBezTo>
                  <a:lnTo>
                    <a:pt x="1627" y="1681"/>
                  </a:lnTo>
                  <a:cubicBezTo>
                    <a:pt x="1416" y="1736"/>
                    <a:pt x="1189" y="1782"/>
                    <a:pt x="969" y="1782"/>
                  </a:cubicBezTo>
                  <a:cubicBezTo>
                    <a:pt x="794" y="1782"/>
                    <a:pt x="623" y="1753"/>
                    <a:pt x="469" y="1676"/>
                  </a:cubicBezTo>
                  <a:cubicBezTo>
                    <a:pt x="286" y="1585"/>
                    <a:pt x="256" y="1341"/>
                    <a:pt x="499" y="1311"/>
                  </a:cubicBezTo>
                  <a:cubicBezTo>
                    <a:pt x="529" y="1296"/>
                    <a:pt x="563" y="1291"/>
                    <a:pt x="600" y="1291"/>
                  </a:cubicBezTo>
                  <a:close/>
                  <a:moveTo>
                    <a:pt x="662" y="1"/>
                  </a:moveTo>
                  <a:cubicBezTo>
                    <a:pt x="588" y="1"/>
                    <a:pt x="513" y="21"/>
                    <a:pt x="438" y="65"/>
                  </a:cubicBezTo>
                  <a:cubicBezTo>
                    <a:pt x="0" y="331"/>
                    <a:pt x="295" y="734"/>
                    <a:pt x="730" y="1087"/>
                  </a:cubicBezTo>
                  <a:lnTo>
                    <a:pt x="730" y="1087"/>
                  </a:lnTo>
                  <a:cubicBezTo>
                    <a:pt x="673" y="1078"/>
                    <a:pt x="617" y="1071"/>
                    <a:pt x="560" y="1068"/>
                  </a:cubicBezTo>
                  <a:cubicBezTo>
                    <a:pt x="347" y="1068"/>
                    <a:pt x="13" y="1220"/>
                    <a:pt x="43" y="1463"/>
                  </a:cubicBezTo>
                  <a:cubicBezTo>
                    <a:pt x="102" y="1877"/>
                    <a:pt x="435" y="2010"/>
                    <a:pt x="817" y="2010"/>
                  </a:cubicBezTo>
                  <a:cubicBezTo>
                    <a:pt x="1155" y="2010"/>
                    <a:pt x="1533" y="1905"/>
                    <a:pt x="1793" y="1798"/>
                  </a:cubicBezTo>
                  <a:lnTo>
                    <a:pt x="1793" y="1798"/>
                  </a:lnTo>
                  <a:cubicBezTo>
                    <a:pt x="1814" y="1824"/>
                    <a:pt x="1843" y="1836"/>
                    <a:pt x="1873" y="1836"/>
                  </a:cubicBezTo>
                  <a:cubicBezTo>
                    <a:pt x="1960" y="1836"/>
                    <a:pt x="2061" y="1740"/>
                    <a:pt x="2019" y="1615"/>
                  </a:cubicBezTo>
                  <a:cubicBezTo>
                    <a:pt x="1830" y="1264"/>
                    <a:pt x="1257" y="1"/>
                    <a:pt x="662" y="1"/>
                  </a:cubicBezTo>
                  <a:close/>
                </a:path>
              </a:pathLst>
            </a:custGeom>
            <a:solidFill>
              <a:srgbClr val="F167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8" name="Google Shape;508;p40"/>
            <p:cNvSpPr/>
            <p:nvPr/>
          </p:nvSpPr>
          <p:spPr>
            <a:xfrm>
              <a:off x="36457625" y="12735950"/>
              <a:ext cx="205950" cy="377525"/>
            </a:xfrm>
            <a:custGeom>
              <a:avLst/>
              <a:gdLst/>
              <a:ahLst/>
              <a:cxnLst/>
              <a:rect l="l" t="t" r="r" b="b"/>
              <a:pathLst>
                <a:path w="8238" h="15101" extrusionOk="0">
                  <a:moveTo>
                    <a:pt x="5792" y="0"/>
                  </a:moveTo>
                  <a:cubicBezTo>
                    <a:pt x="5059" y="0"/>
                    <a:pt x="4621" y="2892"/>
                    <a:pt x="4621" y="2892"/>
                  </a:cubicBezTo>
                  <a:cubicBezTo>
                    <a:pt x="4621" y="2892"/>
                    <a:pt x="4986" y="65"/>
                    <a:pt x="4226" y="34"/>
                  </a:cubicBezTo>
                  <a:cubicBezTo>
                    <a:pt x="4223" y="34"/>
                    <a:pt x="4219" y="34"/>
                    <a:pt x="4216" y="34"/>
                  </a:cubicBezTo>
                  <a:cubicBezTo>
                    <a:pt x="3496" y="34"/>
                    <a:pt x="3405" y="3317"/>
                    <a:pt x="3405" y="3317"/>
                  </a:cubicBezTo>
                  <a:cubicBezTo>
                    <a:pt x="3405" y="3317"/>
                    <a:pt x="3259" y="2318"/>
                    <a:pt x="2761" y="2318"/>
                  </a:cubicBezTo>
                  <a:cubicBezTo>
                    <a:pt x="2657" y="2318"/>
                    <a:pt x="2538" y="2361"/>
                    <a:pt x="2402" y="2466"/>
                  </a:cubicBezTo>
                  <a:cubicBezTo>
                    <a:pt x="1612" y="3074"/>
                    <a:pt x="3284" y="5749"/>
                    <a:pt x="3284" y="5749"/>
                  </a:cubicBezTo>
                  <a:cubicBezTo>
                    <a:pt x="3284" y="5749"/>
                    <a:pt x="3284" y="6205"/>
                    <a:pt x="2615" y="8819"/>
                  </a:cubicBezTo>
                  <a:cubicBezTo>
                    <a:pt x="2068" y="10946"/>
                    <a:pt x="1004" y="13165"/>
                    <a:pt x="1" y="14898"/>
                  </a:cubicBezTo>
                  <a:cubicBezTo>
                    <a:pt x="588" y="15036"/>
                    <a:pt x="1166" y="15101"/>
                    <a:pt x="1733" y="15101"/>
                  </a:cubicBezTo>
                  <a:cubicBezTo>
                    <a:pt x="3163" y="15101"/>
                    <a:pt x="4531" y="14691"/>
                    <a:pt x="5837" y="14016"/>
                  </a:cubicBezTo>
                  <a:cubicBezTo>
                    <a:pt x="6202" y="12953"/>
                    <a:pt x="6536" y="11889"/>
                    <a:pt x="6779" y="10825"/>
                  </a:cubicBezTo>
                  <a:cubicBezTo>
                    <a:pt x="8238" y="4776"/>
                    <a:pt x="7813" y="490"/>
                    <a:pt x="7174" y="430"/>
                  </a:cubicBezTo>
                  <a:cubicBezTo>
                    <a:pt x="7170" y="429"/>
                    <a:pt x="7167" y="429"/>
                    <a:pt x="7163" y="429"/>
                  </a:cubicBezTo>
                  <a:cubicBezTo>
                    <a:pt x="6562" y="429"/>
                    <a:pt x="6201" y="2833"/>
                    <a:pt x="6141" y="3196"/>
                  </a:cubicBezTo>
                  <a:cubicBezTo>
                    <a:pt x="6202" y="2800"/>
                    <a:pt x="6536" y="126"/>
                    <a:pt x="5837" y="4"/>
                  </a:cubicBezTo>
                  <a:cubicBezTo>
                    <a:pt x="5822" y="2"/>
                    <a:pt x="5807" y="0"/>
                    <a:pt x="5792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9" name="Google Shape;509;p40"/>
            <p:cNvSpPr/>
            <p:nvPr/>
          </p:nvSpPr>
          <p:spPr>
            <a:xfrm>
              <a:off x="36404450" y="13086350"/>
              <a:ext cx="199100" cy="307775"/>
            </a:xfrm>
            <a:custGeom>
              <a:avLst/>
              <a:gdLst/>
              <a:ahLst/>
              <a:cxnLst/>
              <a:rect l="l" t="t" r="r" b="b"/>
              <a:pathLst>
                <a:path w="7964" h="12311" extrusionOk="0">
                  <a:moveTo>
                    <a:pt x="7964" y="0"/>
                  </a:moveTo>
                  <a:lnTo>
                    <a:pt x="7964" y="0"/>
                  </a:lnTo>
                  <a:cubicBezTo>
                    <a:pt x="6658" y="675"/>
                    <a:pt x="5290" y="1085"/>
                    <a:pt x="3860" y="1085"/>
                  </a:cubicBezTo>
                  <a:cubicBezTo>
                    <a:pt x="3293" y="1085"/>
                    <a:pt x="2715" y="1020"/>
                    <a:pt x="2128" y="882"/>
                  </a:cubicBezTo>
                  <a:cubicBezTo>
                    <a:pt x="1034" y="2888"/>
                    <a:pt x="0" y="4317"/>
                    <a:pt x="0" y="4317"/>
                  </a:cubicBezTo>
                  <a:lnTo>
                    <a:pt x="1064" y="12311"/>
                  </a:lnTo>
                  <a:cubicBezTo>
                    <a:pt x="2888" y="10669"/>
                    <a:pt x="5380" y="6505"/>
                    <a:pt x="7204" y="2067"/>
                  </a:cubicBezTo>
                  <a:cubicBezTo>
                    <a:pt x="7477" y="1368"/>
                    <a:pt x="7721" y="699"/>
                    <a:pt x="7964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0" name="Google Shape;510;p40"/>
            <p:cNvSpPr/>
            <p:nvPr/>
          </p:nvSpPr>
          <p:spPr>
            <a:xfrm>
              <a:off x="35836800" y="13675250"/>
              <a:ext cx="717350" cy="455825"/>
            </a:xfrm>
            <a:custGeom>
              <a:avLst/>
              <a:gdLst/>
              <a:ahLst/>
              <a:cxnLst/>
              <a:rect l="l" t="t" r="r" b="b"/>
              <a:pathLst>
                <a:path w="28694" h="18233" extrusionOk="0">
                  <a:moveTo>
                    <a:pt x="4985" y="1"/>
                  </a:moveTo>
                  <a:lnTo>
                    <a:pt x="5107" y="1004"/>
                  </a:lnTo>
                  <a:lnTo>
                    <a:pt x="5016" y="1004"/>
                  </a:lnTo>
                  <a:lnTo>
                    <a:pt x="1" y="15047"/>
                  </a:lnTo>
                  <a:cubicBezTo>
                    <a:pt x="1" y="15047"/>
                    <a:pt x="1733" y="17266"/>
                    <a:pt x="5502" y="17326"/>
                  </a:cubicBezTo>
                  <a:cubicBezTo>
                    <a:pt x="6088" y="17341"/>
                    <a:pt x="6631" y="17344"/>
                    <a:pt x="7143" y="17344"/>
                  </a:cubicBezTo>
                  <a:cubicBezTo>
                    <a:pt x="7766" y="17344"/>
                    <a:pt x="8344" y="17339"/>
                    <a:pt x="8901" y="17339"/>
                  </a:cubicBezTo>
                  <a:cubicBezTo>
                    <a:pt x="10831" y="17339"/>
                    <a:pt x="12503" y="17408"/>
                    <a:pt x="14894" y="18026"/>
                  </a:cubicBezTo>
                  <a:cubicBezTo>
                    <a:pt x="15464" y="18168"/>
                    <a:pt x="16107" y="18233"/>
                    <a:pt x="16793" y="18233"/>
                  </a:cubicBezTo>
                  <a:cubicBezTo>
                    <a:pt x="20497" y="18233"/>
                    <a:pt x="25463" y="16349"/>
                    <a:pt x="27053" y="14682"/>
                  </a:cubicBezTo>
                  <a:cubicBezTo>
                    <a:pt x="27691" y="14044"/>
                    <a:pt x="28238" y="13375"/>
                    <a:pt x="28694" y="12767"/>
                  </a:cubicBezTo>
                  <a:cubicBezTo>
                    <a:pt x="19758" y="11642"/>
                    <a:pt x="11338" y="6810"/>
                    <a:pt x="4985" y="1"/>
                  </a:cubicBezTo>
                  <a:close/>
                </a:path>
              </a:pathLst>
            </a:custGeom>
            <a:solidFill>
              <a:srgbClr val="1C1B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1" name="Google Shape;511;p40"/>
            <p:cNvSpPr/>
            <p:nvPr/>
          </p:nvSpPr>
          <p:spPr>
            <a:xfrm>
              <a:off x="35890750" y="13159300"/>
              <a:ext cx="612500" cy="496975"/>
            </a:xfrm>
            <a:custGeom>
              <a:avLst/>
              <a:gdLst/>
              <a:ahLst/>
              <a:cxnLst/>
              <a:rect l="l" t="t" r="r" b="b"/>
              <a:pathLst>
                <a:path w="24500" h="19879" extrusionOk="0">
                  <a:moveTo>
                    <a:pt x="20548" y="0"/>
                  </a:moveTo>
                  <a:cubicBezTo>
                    <a:pt x="20548" y="0"/>
                    <a:pt x="19454" y="1885"/>
                    <a:pt x="15806" y="3921"/>
                  </a:cubicBezTo>
                  <a:cubicBezTo>
                    <a:pt x="15778" y="3940"/>
                    <a:pt x="15747" y="3947"/>
                    <a:pt x="15715" y="3947"/>
                  </a:cubicBezTo>
                  <a:cubicBezTo>
                    <a:pt x="15643" y="3947"/>
                    <a:pt x="15565" y="3912"/>
                    <a:pt x="15502" y="3891"/>
                  </a:cubicBezTo>
                  <a:cubicBezTo>
                    <a:pt x="14092" y="3684"/>
                    <a:pt x="12856" y="3603"/>
                    <a:pt x="11784" y="3603"/>
                  </a:cubicBezTo>
                  <a:cubicBezTo>
                    <a:pt x="7983" y="3603"/>
                    <a:pt x="6262" y="4620"/>
                    <a:pt x="6262" y="4620"/>
                  </a:cubicBezTo>
                  <a:cubicBezTo>
                    <a:pt x="6262" y="4620"/>
                    <a:pt x="2128" y="5137"/>
                    <a:pt x="274" y="8177"/>
                  </a:cubicBezTo>
                  <a:cubicBezTo>
                    <a:pt x="153" y="8329"/>
                    <a:pt x="92" y="8511"/>
                    <a:pt x="1" y="8663"/>
                  </a:cubicBezTo>
                  <a:cubicBezTo>
                    <a:pt x="5502" y="14499"/>
                    <a:pt x="12980" y="17599"/>
                    <a:pt x="20579" y="19879"/>
                  </a:cubicBezTo>
                  <a:lnTo>
                    <a:pt x="20639" y="19879"/>
                  </a:lnTo>
                  <a:lnTo>
                    <a:pt x="20214" y="19210"/>
                  </a:lnTo>
                  <a:lnTo>
                    <a:pt x="20031" y="12007"/>
                  </a:lnTo>
                  <a:cubicBezTo>
                    <a:pt x="20031" y="12007"/>
                    <a:pt x="22919" y="10274"/>
                    <a:pt x="24013" y="7599"/>
                  </a:cubicBezTo>
                  <a:cubicBezTo>
                    <a:pt x="24500" y="6414"/>
                    <a:pt x="21186" y="517"/>
                    <a:pt x="205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2" name="Google Shape;512;p40"/>
            <p:cNvSpPr/>
            <p:nvPr/>
          </p:nvSpPr>
          <p:spPr>
            <a:xfrm>
              <a:off x="35850475" y="13375875"/>
              <a:ext cx="554750" cy="328225"/>
            </a:xfrm>
            <a:custGeom>
              <a:avLst/>
              <a:gdLst/>
              <a:ahLst/>
              <a:cxnLst/>
              <a:rect l="l" t="t" r="r" b="b"/>
              <a:pathLst>
                <a:path w="22190" h="13129" extrusionOk="0">
                  <a:moveTo>
                    <a:pt x="1612" y="0"/>
                  </a:moveTo>
                  <a:cubicBezTo>
                    <a:pt x="1" y="2827"/>
                    <a:pt x="61" y="5015"/>
                    <a:pt x="61" y="5015"/>
                  </a:cubicBezTo>
                  <a:cubicBezTo>
                    <a:pt x="61" y="5015"/>
                    <a:pt x="1247" y="5927"/>
                    <a:pt x="3679" y="6110"/>
                  </a:cubicBezTo>
                  <a:cubicBezTo>
                    <a:pt x="3770" y="6110"/>
                    <a:pt x="3861" y="6140"/>
                    <a:pt x="3983" y="6140"/>
                  </a:cubicBezTo>
                  <a:lnTo>
                    <a:pt x="3952" y="7751"/>
                  </a:lnTo>
                  <a:lnTo>
                    <a:pt x="4438" y="11976"/>
                  </a:lnTo>
                  <a:cubicBezTo>
                    <a:pt x="4803" y="12371"/>
                    <a:pt x="5168" y="12736"/>
                    <a:pt x="5533" y="13101"/>
                  </a:cubicBezTo>
                  <a:cubicBezTo>
                    <a:pt x="6339" y="13118"/>
                    <a:pt x="7152" y="13129"/>
                    <a:pt x="7968" y="13129"/>
                  </a:cubicBezTo>
                  <a:cubicBezTo>
                    <a:pt x="12840" y="13129"/>
                    <a:pt x="17816" y="12752"/>
                    <a:pt x="22190" y="11216"/>
                  </a:cubicBezTo>
                  <a:cubicBezTo>
                    <a:pt x="14591" y="8936"/>
                    <a:pt x="7113" y="5836"/>
                    <a:pt x="1612" y="0"/>
                  </a:cubicBezTo>
                  <a:close/>
                </a:path>
              </a:pathLst>
            </a:custGeom>
            <a:solidFill>
              <a:srgbClr val="E6E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3" name="Google Shape;513;p40"/>
            <p:cNvSpPr/>
            <p:nvPr/>
          </p:nvSpPr>
          <p:spPr>
            <a:xfrm>
              <a:off x="35988775" y="13655500"/>
              <a:ext cx="602625" cy="338950"/>
            </a:xfrm>
            <a:custGeom>
              <a:avLst/>
              <a:gdLst/>
              <a:ahLst/>
              <a:cxnLst/>
              <a:rect l="l" t="t" r="r" b="b"/>
              <a:pathLst>
                <a:path w="24105" h="13558" extrusionOk="0">
                  <a:moveTo>
                    <a:pt x="16718" y="1"/>
                  </a:moveTo>
                  <a:cubicBezTo>
                    <a:pt x="12315" y="1564"/>
                    <a:pt x="7332" y="1943"/>
                    <a:pt x="2437" y="1943"/>
                  </a:cubicBezTo>
                  <a:cubicBezTo>
                    <a:pt x="1622" y="1943"/>
                    <a:pt x="808" y="1933"/>
                    <a:pt x="1" y="1916"/>
                  </a:cubicBezTo>
                  <a:lnTo>
                    <a:pt x="1" y="1916"/>
                  </a:lnTo>
                  <a:cubicBezTo>
                    <a:pt x="6232" y="8116"/>
                    <a:pt x="14195" y="12493"/>
                    <a:pt x="22615" y="13557"/>
                  </a:cubicBezTo>
                  <a:cubicBezTo>
                    <a:pt x="23557" y="12372"/>
                    <a:pt x="24104" y="11460"/>
                    <a:pt x="24104" y="11460"/>
                  </a:cubicBezTo>
                  <a:lnTo>
                    <a:pt x="16718" y="1"/>
                  </a:lnTo>
                  <a:close/>
                </a:path>
              </a:pathLst>
            </a:custGeom>
            <a:solidFill>
              <a:srgbClr val="2B2B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4" name="Google Shape;514;p40"/>
            <p:cNvSpPr/>
            <p:nvPr/>
          </p:nvSpPr>
          <p:spPr>
            <a:xfrm>
              <a:off x="36259300" y="13205750"/>
              <a:ext cx="198350" cy="489300"/>
            </a:xfrm>
            <a:custGeom>
              <a:avLst/>
              <a:gdLst/>
              <a:ahLst/>
              <a:cxnLst/>
              <a:rect l="l" t="t" r="r" b="b"/>
              <a:pathLst>
                <a:path w="7934" h="19572" extrusionOk="0">
                  <a:moveTo>
                    <a:pt x="2240" y="0"/>
                  </a:moveTo>
                  <a:cubicBezTo>
                    <a:pt x="1284" y="0"/>
                    <a:pt x="800" y="897"/>
                    <a:pt x="153" y="1121"/>
                  </a:cubicBezTo>
                  <a:cubicBezTo>
                    <a:pt x="61" y="2732"/>
                    <a:pt x="1" y="6349"/>
                    <a:pt x="730" y="9115"/>
                  </a:cubicBezTo>
                  <a:cubicBezTo>
                    <a:pt x="2280" y="14951"/>
                    <a:pt x="4651" y="16836"/>
                    <a:pt x="7934" y="19571"/>
                  </a:cubicBezTo>
                  <a:cubicBezTo>
                    <a:pt x="7812" y="17930"/>
                    <a:pt x="6840" y="14981"/>
                    <a:pt x="6840" y="14981"/>
                  </a:cubicBezTo>
                  <a:cubicBezTo>
                    <a:pt x="6840" y="14981"/>
                    <a:pt x="4742" y="9936"/>
                    <a:pt x="4134" y="7687"/>
                  </a:cubicBezTo>
                  <a:cubicBezTo>
                    <a:pt x="3526" y="5437"/>
                    <a:pt x="2949" y="148"/>
                    <a:pt x="2949" y="148"/>
                  </a:cubicBezTo>
                  <a:cubicBezTo>
                    <a:pt x="2685" y="44"/>
                    <a:pt x="2451" y="0"/>
                    <a:pt x="2240" y="0"/>
                  </a:cubicBezTo>
                  <a:close/>
                </a:path>
              </a:pathLst>
            </a:custGeom>
            <a:solidFill>
              <a:srgbClr val="F27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5" name="Google Shape;515;p40"/>
            <p:cNvSpPr/>
            <p:nvPr/>
          </p:nvSpPr>
          <p:spPr>
            <a:xfrm>
              <a:off x="36228900" y="13233775"/>
              <a:ext cx="230275" cy="484075"/>
            </a:xfrm>
            <a:custGeom>
              <a:avLst/>
              <a:gdLst/>
              <a:ahLst/>
              <a:cxnLst/>
              <a:rect l="l" t="t" r="r" b="b"/>
              <a:pathLst>
                <a:path w="9211" h="19363" extrusionOk="0">
                  <a:moveTo>
                    <a:pt x="1369" y="0"/>
                  </a:moveTo>
                  <a:lnTo>
                    <a:pt x="1369" y="0"/>
                  </a:lnTo>
                  <a:cubicBezTo>
                    <a:pt x="913" y="152"/>
                    <a:pt x="639" y="395"/>
                    <a:pt x="609" y="760"/>
                  </a:cubicBezTo>
                  <a:cubicBezTo>
                    <a:pt x="457" y="1793"/>
                    <a:pt x="1" y="5958"/>
                    <a:pt x="2128" y="11246"/>
                  </a:cubicBezTo>
                  <a:cubicBezTo>
                    <a:pt x="4226" y="16535"/>
                    <a:pt x="9089" y="19362"/>
                    <a:pt x="9089" y="19362"/>
                  </a:cubicBezTo>
                  <a:cubicBezTo>
                    <a:pt x="9180" y="19180"/>
                    <a:pt x="9211" y="18845"/>
                    <a:pt x="9180" y="18450"/>
                  </a:cubicBezTo>
                  <a:cubicBezTo>
                    <a:pt x="5867" y="15715"/>
                    <a:pt x="3496" y="13800"/>
                    <a:pt x="1946" y="7994"/>
                  </a:cubicBezTo>
                  <a:cubicBezTo>
                    <a:pt x="1217" y="5228"/>
                    <a:pt x="1277" y="1611"/>
                    <a:pt x="1369" y="0"/>
                  </a:cubicBezTo>
                  <a:close/>
                </a:path>
              </a:pathLst>
            </a:custGeom>
            <a:solidFill>
              <a:srgbClr val="F167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6" name="Google Shape;516;p40"/>
            <p:cNvSpPr/>
            <p:nvPr/>
          </p:nvSpPr>
          <p:spPr>
            <a:xfrm>
              <a:off x="35722825" y="12981525"/>
              <a:ext cx="136025" cy="83300"/>
            </a:xfrm>
            <a:custGeom>
              <a:avLst/>
              <a:gdLst/>
              <a:ahLst/>
              <a:cxnLst/>
              <a:rect l="l" t="t" r="r" b="b"/>
              <a:pathLst>
                <a:path w="5441" h="3332" extrusionOk="0">
                  <a:moveTo>
                    <a:pt x="3464" y="0"/>
                  </a:moveTo>
                  <a:cubicBezTo>
                    <a:pt x="2197" y="0"/>
                    <a:pt x="935" y="483"/>
                    <a:pt x="0" y="1397"/>
                  </a:cubicBezTo>
                  <a:cubicBezTo>
                    <a:pt x="343" y="2424"/>
                    <a:pt x="1299" y="3331"/>
                    <a:pt x="2780" y="3331"/>
                  </a:cubicBezTo>
                  <a:cubicBezTo>
                    <a:pt x="3535" y="3331"/>
                    <a:pt x="4426" y="3096"/>
                    <a:pt x="5441" y="2522"/>
                  </a:cubicBezTo>
                  <a:lnTo>
                    <a:pt x="5076" y="272"/>
                  </a:lnTo>
                  <a:cubicBezTo>
                    <a:pt x="4555" y="89"/>
                    <a:pt x="4009" y="0"/>
                    <a:pt x="3464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7" name="Google Shape;517;p40"/>
            <p:cNvSpPr/>
            <p:nvPr/>
          </p:nvSpPr>
          <p:spPr>
            <a:xfrm>
              <a:off x="35715975" y="12937200"/>
              <a:ext cx="133775" cy="79250"/>
            </a:xfrm>
            <a:custGeom>
              <a:avLst/>
              <a:gdLst/>
              <a:ahLst/>
              <a:cxnLst/>
              <a:rect l="l" t="t" r="r" b="b"/>
              <a:pathLst>
                <a:path w="5351" h="3170" extrusionOk="0">
                  <a:moveTo>
                    <a:pt x="3042" y="1"/>
                  </a:moveTo>
                  <a:cubicBezTo>
                    <a:pt x="2345" y="1"/>
                    <a:pt x="1564" y="183"/>
                    <a:pt x="852" y="769"/>
                  </a:cubicBezTo>
                  <a:cubicBezTo>
                    <a:pt x="183" y="1316"/>
                    <a:pt x="1" y="2288"/>
                    <a:pt x="305" y="3170"/>
                  </a:cubicBezTo>
                  <a:cubicBezTo>
                    <a:pt x="1218" y="2256"/>
                    <a:pt x="2474" y="1773"/>
                    <a:pt x="3739" y="1773"/>
                  </a:cubicBezTo>
                  <a:cubicBezTo>
                    <a:pt x="4283" y="1773"/>
                    <a:pt x="4829" y="1862"/>
                    <a:pt x="5350" y="2045"/>
                  </a:cubicBezTo>
                  <a:lnTo>
                    <a:pt x="5107" y="495"/>
                  </a:lnTo>
                  <a:cubicBezTo>
                    <a:pt x="5107" y="495"/>
                    <a:pt x="4189" y="1"/>
                    <a:pt x="3042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8" name="Google Shape;518;p40"/>
            <p:cNvSpPr/>
            <p:nvPr/>
          </p:nvSpPr>
          <p:spPr>
            <a:xfrm>
              <a:off x="35758525" y="12985325"/>
              <a:ext cx="89700" cy="61675"/>
            </a:xfrm>
            <a:custGeom>
              <a:avLst/>
              <a:gdLst/>
              <a:ahLst/>
              <a:cxnLst/>
              <a:rect l="l" t="t" r="r" b="b"/>
              <a:pathLst>
                <a:path w="3588" h="2467" extrusionOk="0">
                  <a:moveTo>
                    <a:pt x="1759" y="1"/>
                  </a:moveTo>
                  <a:cubicBezTo>
                    <a:pt x="1173" y="1"/>
                    <a:pt x="549" y="240"/>
                    <a:pt x="62" y="455"/>
                  </a:cubicBezTo>
                  <a:cubicBezTo>
                    <a:pt x="1" y="485"/>
                    <a:pt x="31" y="515"/>
                    <a:pt x="62" y="515"/>
                  </a:cubicBezTo>
                  <a:cubicBezTo>
                    <a:pt x="615" y="423"/>
                    <a:pt x="1236" y="163"/>
                    <a:pt x="1801" y="163"/>
                  </a:cubicBezTo>
                  <a:cubicBezTo>
                    <a:pt x="2167" y="163"/>
                    <a:pt x="2510" y="272"/>
                    <a:pt x="2797" y="607"/>
                  </a:cubicBezTo>
                  <a:cubicBezTo>
                    <a:pt x="3192" y="1093"/>
                    <a:pt x="3284" y="1792"/>
                    <a:pt x="3405" y="2400"/>
                  </a:cubicBezTo>
                  <a:cubicBezTo>
                    <a:pt x="3405" y="2446"/>
                    <a:pt x="3432" y="2466"/>
                    <a:pt x="3465" y="2466"/>
                  </a:cubicBezTo>
                  <a:cubicBezTo>
                    <a:pt x="3518" y="2466"/>
                    <a:pt x="3587" y="2414"/>
                    <a:pt x="3587" y="2339"/>
                  </a:cubicBezTo>
                  <a:cubicBezTo>
                    <a:pt x="3466" y="1640"/>
                    <a:pt x="3314" y="728"/>
                    <a:pt x="2676" y="272"/>
                  </a:cubicBezTo>
                  <a:cubicBezTo>
                    <a:pt x="2403" y="76"/>
                    <a:pt x="2087" y="1"/>
                    <a:pt x="1759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9" name="Google Shape;519;p40"/>
            <p:cNvSpPr/>
            <p:nvPr/>
          </p:nvSpPr>
          <p:spPr>
            <a:xfrm>
              <a:off x="35796075" y="13002750"/>
              <a:ext cx="49525" cy="23325"/>
            </a:xfrm>
            <a:custGeom>
              <a:avLst/>
              <a:gdLst/>
              <a:ahLst/>
              <a:cxnLst/>
              <a:rect l="l" t="t" r="r" b="b"/>
              <a:pathLst>
                <a:path w="1981" h="933" extrusionOk="0">
                  <a:moveTo>
                    <a:pt x="739" y="1"/>
                  </a:moveTo>
                  <a:cubicBezTo>
                    <a:pt x="503" y="1"/>
                    <a:pt x="266" y="98"/>
                    <a:pt x="49" y="335"/>
                  </a:cubicBezTo>
                  <a:cubicBezTo>
                    <a:pt x="0" y="360"/>
                    <a:pt x="50" y="443"/>
                    <a:pt x="102" y="443"/>
                  </a:cubicBezTo>
                  <a:cubicBezTo>
                    <a:pt x="115" y="443"/>
                    <a:pt x="128" y="438"/>
                    <a:pt x="140" y="426"/>
                  </a:cubicBezTo>
                  <a:cubicBezTo>
                    <a:pt x="352" y="292"/>
                    <a:pt x="539" y="194"/>
                    <a:pt x="748" y="194"/>
                  </a:cubicBezTo>
                  <a:cubicBezTo>
                    <a:pt x="869" y="194"/>
                    <a:pt x="998" y="227"/>
                    <a:pt x="1143" y="305"/>
                  </a:cubicBezTo>
                  <a:cubicBezTo>
                    <a:pt x="1386" y="457"/>
                    <a:pt x="1569" y="700"/>
                    <a:pt x="1782" y="913"/>
                  </a:cubicBezTo>
                  <a:cubicBezTo>
                    <a:pt x="1795" y="926"/>
                    <a:pt x="1814" y="932"/>
                    <a:pt x="1833" y="932"/>
                  </a:cubicBezTo>
                  <a:cubicBezTo>
                    <a:pt x="1900" y="932"/>
                    <a:pt x="1981" y="862"/>
                    <a:pt x="1933" y="791"/>
                  </a:cubicBezTo>
                  <a:cubicBezTo>
                    <a:pt x="1652" y="369"/>
                    <a:pt x="1199" y="1"/>
                    <a:pt x="739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0" name="Google Shape;520;p40"/>
            <p:cNvSpPr/>
            <p:nvPr/>
          </p:nvSpPr>
          <p:spPr>
            <a:xfrm>
              <a:off x="36429525" y="12867300"/>
              <a:ext cx="129850" cy="85075"/>
            </a:xfrm>
            <a:custGeom>
              <a:avLst/>
              <a:gdLst/>
              <a:ahLst/>
              <a:cxnLst/>
              <a:rect l="l" t="t" r="r" b="b"/>
              <a:pathLst>
                <a:path w="5194" h="3403" extrusionOk="0">
                  <a:moveTo>
                    <a:pt x="3067" y="0"/>
                  </a:moveTo>
                  <a:cubicBezTo>
                    <a:pt x="1973" y="0"/>
                    <a:pt x="881" y="351"/>
                    <a:pt x="0" y="1011"/>
                  </a:cubicBezTo>
                  <a:lnTo>
                    <a:pt x="365" y="3261"/>
                  </a:lnTo>
                  <a:cubicBezTo>
                    <a:pt x="865" y="3358"/>
                    <a:pt x="1321" y="3403"/>
                    <a:pt x="1737" y="3403"/>
                  </a:cubicBezTo>
                  <a:cubicBezTo>
                    <a:pt x="4176" y="3403"/>
                    <a:pt x="5193" y="1867"/>
                    <a:pt x="5167" y="464"/>
                  </a:cubicBezTo>
                  <a:cubicBezTo>
                    <a:pt x="4505" y="151"/>
                    <a:pt x="3785" y="0"/>
                    <a:pt x="3067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1" name="Google Shape;521;p40"/>
            <p:cNvSpPr/>
            <p:nvPr/>
          </p:nvSpPr>
          <p:spPr>
            <a:xfrm>
              <a:off x="36423450" y="12831975"/>
              <a:ext cx="135275" cy="61375"/>
            </a:xfrm>
            <a:custGeom>
              <a:avLst/>
              <a:gdLst/>
              <a:ahLst/>
              <a:cxnLst/>
              <a:rect l="l" t="t" r="r" b="b"/>
              <a:pathLst>
                <a:path w="5411" h="2455" extrusionOk="0">
                  <a:moveTo>
                    <a:pt x="2159" y="0"/>
                  </a:moveTo>
                  <a:cubicBezTo>
                    <a:pt x="748" y="0"/>
                    <a:pt x="0" y="881"/>
                    <a:pt x="0" y="905"/>
                  </a:cubicBezTo>
                  <a:lnTo>
                    <a:pt x="243" y="2455"/>
                  </a:lnTo>
                  <a:cubicBezTo>
                    <a:pt x="1128" y="1773"/>
                    <a:pt x="2224" y="1415"/>
                    <a:pt x="3324" y="1415"/>
                  </a:cubicBezTo>
                  <a:cubicBezTo>
                    <a:pt x="4037" y="1415"/>
                    <a:pt x="4752" y="1566"/>
                    <a:pt x="5410" y="1877"/>
                  </a:cubicBezTo>
                  <a:cubicBezTo>
                    <a:pt x="5410" y="965"/>
                    <a:pt x="4377" y="570"/>
                    <a:pt x="3556" y="266"/>
                  </a:cubicBezTo>
                  <a:cubicBezTo>
                    <a:pt x="3036" y="75"/>
                    <a:pt x="2569" y="0"/>
                    <a:pt x="2159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2" name="Google Shape;522;p40"/>
            <p:cNvSpPr/>
            <p:nvPr/>
          </p:nvSpPr>
          <p:spPr>
            <a:xfrm>
              <a:off x="36442425" y="12871300"/>
              <a:ext cx="76775" cy="75875"/>
            </a:xfrm>
            <a:custGeom>
              <a:avLst/>
              <a:gdLst/>
              <a:ahLst/>
              <a:cxnLst/>
              <a:rect l="l" t="t" r="r" b="b"/>
              <a:pathLst>
                <a:path w="3071" h="3035" extrusionOk="0">
                  <a:moveTo>
                    <a:pt x="2360" y="4"/>
                  </a:moveTo>
                  <a:cubicBezTo>
                    <a:pt x="1632" y="4"/>
                    <a:pt x="844" y="135"/>
                    <a:pt x="426" y="760"/>
                  </a:cubicBezTo>
                  <a:cubicBezTo>
                    <a:pt x="1" y="1368"/>
                    <a:pt x="153" y="2280"/>
                    <a:pt x="274" y="2979"/>
                  </a:cubicBezTo>
                  <a:cubicBezTo>
                    <a:pt x="287" y="3017"/>
                    <a:pt x="327" y="3034"/>
                    <a:pt x="366" y="3034"/>
                  </a:cubicBezTo>
                  <a:cubicBezTo>
                    <a:pt x="420" y="3034"/>
                    <a:pt x="475" y="3002"/>
                    <a:pt x="457" y="2949"/>
                  </a:cubicBezTo>
                  <a:cubicBezTo>
                    <a:pt x="396" y="2310"/>
                    <a:pt x="183" y="1551"/>
                    <a:pt x="518" y="943"/>
                  </a:cubicBezTo>
                  <a:cubicBezTo>
                    <a:pt x="1004" y="0"/>
                    <a:pt x="2159" y="244"/>
                    <a:pt x="3010" y="92"/>
                  </a:cubicBezTo>
                  <a:cubicBezTo>
                    <a:pt x="3071" y="92"/>
                    <a:pt x="3040" y="31"/>
                    <a:pt x="3010" y="31"/>
                  </a:cubicBezTo>
                  <a:cubicBezTo>
                    <a:pt x="2808" y="16"/>
                    <a:pt x="2587" y="4"/>
                    <a:pt x="2360" y="4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3" name="Google Shape;523;p40"/>
            <p:cNvSpPr/>
            <p:nvPr/>
          </p:nvSpPr>
          <p:spPr>
            <a:xfrm>
              <a:off x="36445475" y="12894350"/>
              <a:ext cx="43075" cy="32025"/>
            </a:xfrm>
            <a:custGeom>
              <a:avLst/>
              <a:gdLst/>
              <a:ahLst/>
              <a:cxnLst/>
              <a:rect l="l" t="t" r="r" b="b"/>
              <a:pathLst>
                <a:path w="1723" h="1281" extrusionOk="0">
                  <a:moveTo>
                    <a:pt x="1155" y="1"/>
                  </a:moveTo>
                  <a:cubicBezTo>
                    <a:pt x="596" y="1"/>
                    <a:pt x="167" y="573"/>
                    <a:pt x="0" y="1145"/>
                  </a:cubicBezTo>
                  <a:cubicBezTo>
                    <a:pt x="0" y="1226"/>
                    <a:pt x="68" y="1280"/>
                    <a:pt x="122" y="1280"/>
                  </a:cubicBezTo>
                  <a:cubicBezTo>
                    <a:pt x="149" y="1280"/>
                    <a:pt x="173" y="1267"/>
                    <a:pt x="183" y="1236"/>
                  </a:cubicBezTo>
                  <a:cubicBezTo>
                    <a:pt x="365" y="963"/>
                    <a:pt x="426" y="659"/>
                    <a:pt x="639" y="446"/>
                  </a:cubicBezTo>
                  <a:cubicBezTo>
                    <a:pt x="806" y="260"/>
                    <a:pt x="997" y="188"/>
                    <a:pt x="1196" y="188"/>
                  </a:cubicBezTo>
                  <a:cubicBezTo>
                    <a:pt x="1322" y="188"/>
                    <a:pt x="1452" y="217"/>
                    <a:pt x="1581" y="264"/>
                  </a:cubicBezTo>
                  <a:cubicBezTo>
                    <a:pt x="1591" y="267"/>
                    <a:pt x="1601" y="269"/>
                    <a:pt x="1610" y="269"/>
                  </a:cubicBezTo>
                  <a:cubicBezTo>
                    <a:pt x="1684" y="269"/>
                    <a:pt x="1723" y="169"/>
                    <a:pt x="1642" y="142"/>
                  </a:cubicBezTo>
                  <a:cubicBezTo>
                    <a:pt x="1472" y="44"/>
                    <a:pt x="1308" y="1"/>
                    <a:pt x="1155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4" name="Google Shape;524;p40"/>
            <p:cNvSpPr/>
            <p:nvPr/>
          </p:nvSpPr>
          <p:spPr>
            <a:xfrm>
              <a:off x="36094400" y="13210200"/>
              <a:ext cx="151250" cy="77075"/>
            </a:xfrm>
            <a:custGeom>
              <a:avLst/>
              <a:gdLst/>
              <a:ahLst/>
              <a:cxnLst/>
              <a:rect l="l" t="t" r="r" b="b"/>
              <a:pathLst>
                <a:path w="6050" h="3083" extrusionOk="0">
                  <a:moveTo>
                    <a:pt x="6049" y="1"/>
                  </a:moveTo>
                  <a:lnTo>
                    <a:pt x="6049" y="1"/>
                  </a:lnTo>
                  <a:cubicBezTo>
                    <a:pt x="4074" y="122"/>
                    <a:pt x="2128" y="457"/>
                    <a:pt x="213" y="1095"/>
                  </a:cubicBezTo>
                  <a:cubicBezTo>
                    <a:pt x="153" y="1308"/>
                    <a:pt x="92" y="1521"/>
                    <a:pt x="1" y="1703"/>
                  </a:cubicBezTo>
                  <a:cubicBezTo>
                    <a:pt x="1" y="1703"/>
                    <a:pt x="1305" y="3082"/>
                    <a:pt x="3250" y="3082"/>
                  </a:cubicBezTo>
                  <a:cubicBezTo>
                    <a:pt x="4075" y="3082"/>
                    <a:pt x="5015" y="2834"/>
                    <a:pt x="6019" y="2129"/>
                  </a:cubicBezTo>
                  <a:cubicBezTo>
                    <a:pt x="6019" y="2129"/>
                    <a:pt x="5958" y="1156"/>
                    <a:pt x="6049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5" name="Google Shape;525;p40"/>
            <p:cNvSpPr/>
            <p:nvPr/>
          </p:nvSpPr>
          <p:spPr>
            <a:xfrm>
              <a:off x="36094400" y="13153225"/>
              <a:ext cx="162650" cy="84375"/>
            </a:xfrm>
            <a:custGeom>
              <a:avLst/>
              <a:gdLst/>
              <a:ahLst/>
              <a:cxnLst/>
              <a:rect l="l" t="t" r="r" b="b"/>
              <a:pathLst>
                <a:path w="6506" h="3375" extrusionOk="0">
                  <a:moveTo>
                    <a:pt x="6505" y="0"/>
                  </a:moveTo>
                  <a:lnTo>
                    <a:pt x="1" y="547"/>
                  </a:lnTo>
                  <a:cubicBezTo>
                    <a:pt x="1" y="547"/>
                    <a:pt x="517" y="2128"/>
                    <a:pt x="213" y="3374"/>
                  </a:cubicBezTo>
                  <a:cubicBezTo>
                    <a:pt x="2128" y="2736"/>
                    <a:pt x="4074" y="2401"/>
                    <a:pt x="6049" y="2280"/>
                  </a:cubicBezTo>
                  <a:cubicBezTo>
                    <a:pt x="6110" y="1520"/>
                    <a:pt x="6232" y="699"/>
                    <a:pt x="6505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6" name="Google Shape;526;p40"/>
            <p:cNvSpPr/>
            <p:nvPr/>
          </p:nvSpPr>
          <p:spPr>
            <a:xfrm>
              <a:off x="35779500" y="12594425"/>
              <a:ext cx="671325" cy="584125"/>
            </a:xfrm>
            <a:custGeom>
              <a:avLst/>
              <a:gdLst/>
              <a:ahLst/>
              <a:cxnLst/>
              <a:rect l="l" t="t" r="r" b="b"/>
              <a:pathLst>
                <a:path w="26853" h="23365" extrusionOk="0">
                  <a:moveTo>
                    <a:pt x="12130" y="0"/>
                  </a:moveTo>
                  <a:cubicBezTo>
                    <a:pt x="6200" y="0"/>
                    <a:pt x="0" y="2436"/>
                    <a:pt x="2080" y="13446"/>
                  </a:cubicBezTo>
                  <a:cubicBezTo>
                    <a:pt x="2080" y="13446"/>
                    <a:pt x="2688" y="17854"/>
                    <a:pt x="4086" y="19829"/>
                  </a:cubicBezTo>
                  <a:cubicBezTo>
                    <a:pt x="5400" y="21674"/>
                    <a:pt x="8821" y="23365"/>
                    <a:pt x="13050" y="23365"/>
                  </a:cubicBezTo>
                  <a:cubicBezTo>
                    <a:pt x="13420" y="23365"/>
                    <a:pt x="13796" y="23352"/>
                    <a:pt x="14177" y="23325"/>
                  </a:cubicBezTo>
                  <a:cubicBezTo>
                    <a:pt x="18949" y="22990"/>
                    <a:pt x="24937" y="20407"/>
                    <a:pt x="25819" y="16790"/>
                  </a:cubicBezTo>
                  <a:cubicBezTo>
                    <a:pt x="26670" y="13142"/>
                    <a:pt x="26852" y="10711"/>
                    <a:pt x="25849" y="7306"/>
                  </a:cubicBezTo>
                  <a:cubicBezTo>
                    <a:pt x="24846" y="3932"/>
                    <a:pt x="24390" y="2413"/>
                    <a:pt x="20925" y="1379"/>
                  </a:cubicBezTo>
                  <a:cubicBezTo>
                    <a:pt x="19577" y="989"/>
                    <a:pt x="15908" y="0"/>
                    <a:pt x="12130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7" name="Google Shape;527;p40"/>
            <p:cNvSpPr/>
            <p:nvPr/>
          </p:nvSpPr>
          <p:spPr>
            <a:xfrm>
              <a:off x="35973575" y="12924300"/>
              <a:ext cx="38025" cy="42200"/>
            </a:xfrm>
            <a:custGeom>
              <a:avLst/>
              <a:gdLst/>
              <a:ahLst/>
              <a:cxnLst/>
              <a:rect l="l" t="t" r="r" b="b"/>
              <a:pathLst>
                <a:path w="1521" h="1688" extrusionOk="0">
                  <a:moveTo>
                    <a:pt x="702" y="1"/>
                  </a:moveTo>
                  <a:cubicBezTo>
                    <a:pt x="671" y="1"/>
                    <a:pt x="640" y="3"/>
                    <a:pt x="609" y="8"/>
                  </a:cubicBezTo>
                  <a:cubicBezTo>
                    <a:pt x="244" y="69"/>
                    <a:pt x="1" y="494"/>
                    <a:pt x="62" y="981"/>
                  </a:cubicBezTo>
                  <a:cubicBezTo>
                    <a:pt x="145" y="1398"/>
                    <a:pt x="457" y="1688"/>
                    <a:pt x="789" y="1688"/>
                  </a:cubicBezTo>
                  <a:cubicBezTo>
                    <a:pt x="820" y="1688"/>
                    <a:pt x="851" y="1685"/>
                    <a:pt x="882" y="1680"/>
                  </a:cubicBezTo>
                  <a:cubicBezTo>
                    <a:pt x="1277" y="1619"/>
                    <a:pt x="1521" y="1194"/>
                    <a:pt x="1460" y="738"/>
                  </a:cubicBezTo>
                  <a:cubicBezTo>
                    <a:pt x="1376" y="318"/>
                    <a:pt x="1060" y="1"/>
                    <a:pt x="702" y="1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8" name="Google Shape;528;p40"/>
            <p:cNvSpPr/>
            <p:nvPr/>
          </p:nvSpPr>
          <p:spPr>
            <a:xfrm>
              <a:off x="36258550" y="12877325"/>
              <a:ext cx="38000" cy="42250"/>
            </a:xfrm>
            <a:custGeom>
              <a:avLst/>
              <a:gdLst/>
              <a:ahLst/>
              <a:cxnLst/>
              <a:rect l="l" t="t" r="r" b="b"/>
              <a:pathLst>
                <a:path w="1520" h="1690" extrusionOk="0">
                  <a:moveTo>
                    <a:pt x="689" y="0"/>
                  </a:moveTo>
                  <a:cubicBezTo>
                    <a:pt x="672" y="0"/>
                    <a:pt x="655" y="1"/>
                    <a:pt x="638" y="3"/>
                  </a:cubicBezTo>
                  <a:cubicBezTo>
                    <a:pt x="243" y="94"/>
                    <a:pt x="0" y="519"/>
                    <a:pt x="61" y="975"/>
                  </a:cubicBezTo>
                  <a:cubicBezTo>
                    <a:pt x="142" y="1380"/>
                    <a:pt x="439" y="1689"/>
                    <a:pt x="781" y="1689"/>
                  </a:cubicBezTo>
                  <a:cubicBezTo>
                    <a:pt x="824" y="1689"/>
                    <a:pt x="868" y="1684"/>
                    <a:pt x="912" y="1674"/>
                  </a:cubicBezTo>
                  <a:cubicBezTo>
                    <a:pt x="1277" y="1614"/>
                    <a:pt x="1520" y="1218"/>
                    <a:pt x="1459" y="732"/>
                  </a:cubicBezTo>
                  <a:cubicBezTo>
                    <a:pt x="1401" y="297"/>
                    <a:pt x="1039" y="0"/>
                    <a:pt x="689" y="0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9" name="Google Shape;529;p40"/>
            <p:cNvSpPr/>
            <p:nvPr/>
          </p:nvSpPr>
          <p:spPr>
            <a:xfrm>
              <a:off x="36116450" y="12883150"/>
              <a:ext cx="47875" cy="71550"/>
            </a:xfrm>
            <a:custGeom>
              <a:avLst/>
              <a:gdLst/>
              <a:ahLst/>
              <a:cxnLst/>
              <a:rect l="l" t="t" r="r" b="b"/>
              <a:pathLst>
                <a:path w="1915" h="2862" extrusionOk="0">
                  <a:moveTo>
                    <a:pt x="125" y="0"/>
                  </a:moveTo>
                  <a:cubicBezTo>
                    <a:pt x="104" y="0"/>
                    <a:pt x="82" y="22"/>
                    <a:pt x="61" y="43"/>
                  </a:cubicBezTo>
                  <a:cubicBezTo>
                    <a:pt x="31" y="408"/>
                    <a:pt x="61" y="803"/>
                    <a:pt x="31" y="1198"/>
                  </a:cubicBezTo>
                  <a:cubicBezTo>
                    <a:pt x="31" y="1472"/>
                    <a:pt x="0" y="1836"/>
                    <a:pt x="183" y="2080"/>
                  </a:cubicBezTo>
                  <a:cubicBezTo>
                    <a:pt x="278" y="2199"/>
                    <a:pt x="430" y="2281"/>
                    <a:pt x="594" y="2281"/>
                  </a:cubicBezTo>
                  <a:cubicBezTo>
                    <a:pt x="639" y="2281"/>
                    <a:pt x="684" y="2275"/>
                    <a:pt x="730" y="2262"/>
                  </a:cubicBezTo>
                  <a:cubicBezTo>
                    <a:pt x="821" y="2232"/>
                    <a:pt x="912" y="2140"/>
                    <a:pt x="973" y="2080"/>
                  </a:cubicBezTo>
                  <a:cubicBezTo>
                    <a:pt x="1034" y="2019"/>
                    <a:pt x="1125" y="1897"/>
                    <a:pt x="1186" y="1897"/>
                  </a:cubicBezTo>
                  <a:cubicBezTo>
                    <a:pt x="1307" y="2019"/>
                    <a:pt x="1429" y="2171"/>
                    <a:pt x="1581" y="2323"/>
                  </a:cubicBezTo>
                  <a:cubicBezTo>
                    <a:pt x="1520" y="2475"/>
                    <a:pt x="1429" y="2596"/>
                    <a:pt x="1277" y="2657"/>
                  </a:cubicBezTo>
                  <a:cubicBezTo>
                    <a:pt x="1176" y="2707"/>
                    <a:pt x="1221" y="2862"/>
                    <a:pt x="1309" y="2862"/>
                  </a:cubicBezTo>
                  <a:cubicBezTo>
                    <a:pt x="1327" y="2862"/>
                    <a:pt x="1347" y="2855"/>
                    <a:pt x="1368" y="2840"/>
                  </a:cubicBezTo>
                  <a:cubicBezTo>
                    <a:pt x="1672" y="2688"/>
                    <a:pt x="1915" y="2323"/>
                    <a:pt x="1794" y="1988"/>
                  </a:cubicBezTo>
                  <a:cubicBezTo>
                    <a:pt x="1721" y="1794"/>
                    <a:pt x="1511" y="1658"/>
                    <a:pt x="1306" y="1658"/>
                  </a:cubicBezTo>
                  <a:cubicBezTo>
                    <a:pt x="1255" y="1658"/>
                    <a:pt x="1204" y="1666"/>
                    <a:pt x="1155" y="1684"/>
                  </a:cubicBezTo>
                  <a:cubicBezTo>
                    <a:pt x="1003" y="1745"/>
                    <a:pt x="942" y="1897"/>
                    <a:pt x="821" y="1958"/>
                  </a:cubicBezTo>
                  <a:cubicBezTo>
                    <a:pt x="714" y="2020"/>
                    <a:pt x="626" y="2046"/>
                    <a:pt x="553" y="2046"/>
                  </a:cubicBezTo>
                  <a:cubicBezTo>
                    <a:pt x="233" y="2046"/>
                    <a:pt x="213" y="1531"/>
                    <a:pt x="213" y="1259"/>
                  </a:cubicBezTo>
                  <a:cubicBezTo>
                    <a:pt x="243" y="894"/>
                    <a:pt x="395" y="317"/>
                    <a:pt x="152" y="13"/>
                  </a:cubicBezTo>
                  <a:cubicBezTo>
                    <a:pt x="143" y="4"/>
                    <a:pt x="134" y="0"/>
                    <a:pt x="125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0" name="Google Shape;530;p40"/>
            <p:cNvSpPr/>
            <p:nvPr/>
          </p:nvSpPr>
          <p:spPr>
            <a:xfrm>
              <a:off x="36125850" y="12994175"/>
              <a:ext cx="62800" cy="35625"/>
            </a:xfrm>
            <a:custGeom>
              <a:avLst/>
              <a:gdLst/>
              <a:ahLst/>
              <a:cxnLst/>
              <a:rect l="l" t="t" r="r" b="b"/>
              <a:pathLst>
                <a:path w="2512" h="1425" extrusionOk="0">
                  <a:moveTo>
                    <a:pt x="2292" y="1"/>
                  </a:moveTo>
                  <a:cubicBezTo>
                    <a:pt x="2220" y="1"/>
                    <a:pt x="2147" y="48"/>
                    <a:pt x="2147" y="131"/>
                  </a:cubicBezTo>
                  <a:cubicBezTo>
                    <a:pt x="2177" y="709"/>
                    <a:pt x="1873" y="1104"/>
                    <a:pt x="1296" y="1195"/>
                  </a:cubicBezTo>
                  <a:cubicBezTo>
                    <a:pt x="1083" y="1195"/>
                    <a:pt x="840" y="1165"/>
                    <a:pt x="627" y="1043"/>
                  </a:cubicBezTo>
                  <a:cubicBezTo>
                    <a:pt x="414" y="921"/>
                    <a:pt x="323" y="709"/>
                    <a:pt x="171" y="557"/>
                  </a:cubicBezTo>
                  <a:cubicBezTo>
                    <a:pt x="141" y="557"/>
                    <a:pt x="110" y="557"/>
                    <a:pt x="80" y="587"/>
                  </a:cubicBezTo>
                  <a:cubicBezTo>
                    <a:pt x="0" y="1146"/>
                    <a:pt x="712" y="1425"/>
                    <a:pt x="1196" y="1425"/>
                  </a:cubicBezTo>
                  <a:cubicBezTo>
                    <a:pt x="1266" y="1425"/>
                    <a:pt x="1330" y="1419"/>
                    <a:pt x="1387" y="1408"/>
                  </a:cubicBezTo>
                  <a:cubicBezTo>
                    <a:pt x="2056" y="1316"/>
                    <a:pt x="2512" y="769"/>
                    <a:pt x="2421" y="101"/>
                  </a:cubicBezTo>
                  <a:cubicBezTo>
                    <a:pt x="2407" y="32"/>
                    <a:pt x="2350" y="1"/>
                    <a:pt x="2292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1" name="Google Shape;531;p40"/>
            <p:cNvSpPr/>
            <p:nvPr/>
          </p:nvSpPr>
          <p:spPr>
            <a:xfrm>
              <a:off x="35908225" y="12827975"/>
              <a:ext cx="51700" cy="49550"/>
            </a:xfrm>
            <a:custGeom>
              <a:avLst/>
              <a:gdLst/>
              <a:ahLst/>
              <a:cxnLst/>
              <a:rect l="l" t="t" r="r" b="b"/>
              <a:pathLst>
                <a:path w="2068" h="1982" extrusionOk="0">
                  <a:moveTo>
                    <a:pt x="1946" y="1"/>
                  </a:moveTo>
                  <a:cubicBezTo>
                    <a:pt x="1095" y="62"/>
                    <a:pt x="31" y="1065"/>
                    <a:pt x="1" y="1946"/>
                  </a:cubicBezTo>
                  <a:cubicBezTo>
                    <a:pt x="1" y="1964"/>
                    <a:pt x="21" y="1981"/>
                    <a:pt x="44" y="1981"/>
                  </a:cubicBezTo>
                  <a:cubicBezTo>
                    <a:pt x="61" y="1981"/>
                    <a:pt x="79" y="1972"/>
                    <a:pt x="92" y="1946"/>
                  </a:cubicBezTo>
                  <a:cubicBezTo>
                    <a:pt x="517" y="1095"/>
                    <a:pt x="1065" y="548"/>
                    <a:pt x="1976" y="183"/>
                  </a:cubicBezTo>
                  <a:cubicBezTo>
                    <a:pt x="2068" y="153"/>
                    <a:pt x="2068" y="1"/>
                    <a:pt x="1946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2" name="Google Shape;532;p40"/>
            <p:cNvSpPr/>
            <p:nvPr/>
          </p:nvSpPr>
          <p:spPr>
            <a:xfrm>
              <a:off x="36246375" y="12770850"/>
              <a:ext cx="67150" cy="21250"/>
            </a:xfrm>
            <a:custGeom>
              <a:avLst/>
              <a:gdLst/>
              <a:ahLst/>
              <a:cxnLst/>
              <a:rect l="l" t="t" r="r" b="b"/>
              <a:pathLst>
                <a:path w="2686" h="850" extrusionOk="0">
                  <a:moveTo>
                    <a:pt x="791" y="1"/>
                  </a:moveTo>
                  <a:cubicBezTo>
                    <a:pt x="530" y="1"/>
                    <a:pt x="280" y="41"/>
                    <a:pt x="62" y="128"/>
                  </a:cubicBezTo>
                  <a:cubicBezTo>
                    <a:pt x="1" y="158"/>
                    <a:pt x="1" y="249"/>
                    <a:pt x="62" y="249"/>
                  </a:cubicBezTo>
                  <a:cubicBezTo>
                    <a:pt x="913" y="310"/>
                    <a:pt x="1703" y="310"/>
                    <a:pt x="2402" y="827"/>
                  </a:cubicBezTo>
                  <a:cubicBezTo>
                    <a:pt x="2423" y="842"/>
                    <a:pt x="2445" y="849"/>
                    <a:pt x="2468" y="849"/>
                  </a:cubicBezTo>
                  <a:cubicBezTo>
                    <a:pt x="2577" y="849"/>
                    <a:pt x="2685" y="690"/>
                    <a:pt x="2584" y="614"/>
                  </a:cubicBezTo>
                  <a:cubicBezTo>
                    <a:pt x="2151" y="246"/>
                    <a:pt x="1439" y="1"/>
                    <a:pt x="791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3" name="Google Shape;533;p40"/>
            <p:cNvSpPr/>
            <p:nvPr/>
          </p:nvSpPr>
          <p:spPr>
            <a:xfrm>
              <a:off x="35934825" y="12998850"/>
              <a:ext cx="125400" cy="109650"/>
            </a:xfrm>
            <a:custGeom>
              <a:avLst/>
              <a:gdLst/>
              <a:ahLst/>
              <a:cxnLst/>
              <a:rect l="l" t="t" r="r" b="b"/>
              <a:pathLst>
                <a:path w="5016" h="4386" extrusionOk="0">
                  <a:moveTo>
                    <a:pt x="2574" y="1"/>
                  </a:moveTo>
                  <a:cubicBezTo>
                    <a:pt x="2438" y="1"/>
                    <a:pt x="2299" y="12"/>
                    <a:pt x="2159" y="35"/>
                  </a:cubicBezTo>
                  <a:cubicBezTo>
                    <a:pt x="882" y="218"/>
                    <a:pt x="1" y="1373"/>
                    <a:pt x="213" y="2558"/>
                  </a:cubicBezTo>
                  <a:cubicBezTo>
                    <a:pt x="376" y="3641"/>
                    <a:pt x="1334" y="4386"/>
                    <a:pt x="2443" y="4386"/>
                  </a:cubicBezTo>
                  <a:cubicBezTo>
                    <a:pt x="2579" y="4386"/>
                    <a:pt x="2718" y="4375"/>
                    <a:pt x="2858" y="4351"/>
                  </a:cubicBezTo>
                  <a:cubicBezTo>
                    <a:pt x="4134" y="4139"/>
                    <a:pt x="5016" y="3014"/>
                    <a:pt x="4803" y="1798"/>
                  </a:cubicBezTo>
                  <a:cubicBezTo>
                    <a:pt x="4641" y="743"/>
                    <a:pt x="3683" y="1"/>
                    <a:pt x="2574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4" name="Google Shape;534;p40"/>
            <p:cNvSpPr/>
            <p:nvPr/>
          </p:nvSpPr>
          <p:spPr>
            <a:xfrm>
              <a:off x="36250175" y="12946625"/>
              <a:ext cx="124650" cy="110200"/>
            </a:xfrm>
            <a:custGeom>
              <a:avLst/>
              <a:gdLst/>
              <a:ahLst/>
              <a:cxnLst/>
              <a:rect l="l" t="t" r="r" b="b"/>
              <a:pathLst>
                <a:path w="4986" h="4408" extrusionOk="0">
                  <a:moveTo>
                    <a:pt x="2495" y="1"/>
                  </a:moveTo>
                  <a:cubicBezTo>
                    <a:pt x="2374" y="1"/>
                    <a:pt x="2252" y="9"/>
                    <a:pt x="2129" y="27"/>
                  </a:cubicBezTo>
                  <a:cubicBezTo>
                    <a:pt x="852" y="240"/>
                    <a:pt x="1" y="1395"/>
                    <a:pt x="183" y="2580"/>
                  </a:cubicBezTo>
                  <a:cubicBezTo>
                    <a:pt x="373" y="3639"/>
                    <a:pt x="1340" y="4407"/>
                    <a:pt x="2454" y="4407"/>
                  </a:cubicBezTo>
                  <a:cubicBezTo>
                    <a:pt x="2587" y="4407"/>
                    <a:pt x="2722" y="4396"/>
                    <a:pt x="2858" y="4374"/>
                  </a:cubicBezTo>
                  <a:cubicBezTo>
                    <a:pt x="4104" y="4161"/>
                    <a:pt x="4986" y="3006"/>
                    <a:pt x="4803" y="1820"/>
                  </a:cubicBezTo>
                  <a:cubicBezTo>
                    <a:pt x="4611" y="749"/>
                    <a:pt x="3625" y="1"/>
                    <a:pt x="2495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5" name="Google Shape;535;p40"/>
            <p:cNvSpPr/>
            <p:nvPr/>
          </p:nvSpPr>
          <p:spPr>
            <a:xfrm>
              <a:off x="35968250" y="13032400"/>
              <a:ext cx="12200" cy="12325"/>
            </a:xfrm>
            <a:custGeom>
              <a:avLst/>
              <a:gdLst/>
              <a:ahLst/>
              <a:cxnLst/>
              <a:rect l="l" t="t" r="r" b="b"/>
              <a:pathLst>
                <a:path w="488" h="493" extrusionOk="0">
                  <a:moveTo>
                    <a:pt x="183" y="0"/>
                  </a:moveTo>
                  <a:cubicBezTo>
                    <a:pt x="92" y="31"/>
                    <a:pt x="1" y="152"/>
                    <a:pt x="31" y="274"/>
                  </a:cubicBezTo>
                  <a:cubicBezTo>
                    <a:pt x="31" y="406"/>
                    <a:pt x="124" y="492"/>
                    <a:pt x="228" y="492"/>
                  </a:cubicBezTo>
                  <a:cubicBezTo>
                    <a:pt x="243" y="492"/>
                    <a:pt x="259" y="491"/>
                    <a:pt x="275" y="487"/>
                  </a:cubicBezTo>
                  <a:cubicBezTo>
                    <a:pt x="396" y="487"/>
                    <a:pt x="487" y="335"/>
                    <a:pt x="457" y="213"/>
                  </a:cubicBezTo>
                  <a:cubicBezTo>
                    <a:pt x="427" y="91"/>
                    <a:pt x="305" y="0"/>
                    <a:pt x="183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6" name="Google Shape;536;p40"/>
            <p:cNvSpPr/>
            <p:nvPr/>
          </p:nvSpPr>
          <p:spPr>
            <a:xfrm>
              <a:off x="36010825" y="13061275"/>
              <a:ext cx="12175" cy="12325"/>
            </a:xfrm>
            <a:custGeom>
              <a:avLst/>
              <a:gdLst/>
              <a:ahLst/>
              <a:cxnLst/>
              <a:rect l="l" t="t" r="r" b="b"/>
              <a:pathLst>
                <a:path w="487" h="493" extrusionOk="0">
                  <a:moveTo>
                    <a:pt x="213" y="0"/>
                  </a:moveTo>
                  <a:cubicBezTo>
                    <a:pt x="91" y="31"/>
                    <a:pt x="0" y="152"/>
                    <a:pt x="31" y="274"/>
                  </a:cubicBezTo>
                  <a:cubicBezTo>
                    <a:pt x="57" y="406"/>
                    <a:pt x="130" y="492"/>
                    <a:pt x="228" y="492"/>
                  </a:cubicBezTo>
                  <a:cubicBezTo>
                    <a:pt x="243" y="492"/>
                    <a:pt x="258" y="491"/>
                    <a:pt x="274" y="487"/>
                  </a:cubicBezTo>
                  <a:cubicBezTo>
                    <a:pt x="395" y="487"/>
                    <a:pt x="486" y="335"/>
                    <a:pt x="456" y="213"/>
                  </a:cubicBezTo>
                  <a:cubicBezTo>
                    <a:pt x="426" y="91"/>
                    <a:pt x="335" y="0"/>
                    <a:pt x="213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7" name="Google Shape;537;p40"/>
            <p:cNvSpPr/>
            <p:nvPr/>
          </p:nvSpPr>
          <p:spPr>
            <a:xfrm>
              <a:off x="35969775" y="13092275"/>
              <a:ext cx="12175" cy="12475"/>
            </a:xfrm>
            <a:custGeom>
              <a:avLst/>
              <a:gdLst/>
              <a:ahLst/>
              <a:cxnLst/>
              <a:rect l="l" t="t" r="r" b="b"/>
              <a:pathLst>
                <a:path w="487" h="499" extrusionOk="0">
                  <a:moveTo>
                    <a:pt x="250" y="1"/>
                  </a:moveTo>
                  <a:cubicBezTo>
                    <a:pt x="238" y="1"/>
                    <a:pt x="225" y="3"/>
                    <a:pt x="214" y="7"/>
                  </a:cubicBezTo>
                  <a:cubicBezTo>
                    <a:pt x="92" y="37"/>
                    <a:pt x="1" y="158"/>
                    <a:pt x="31" y="280"/>
                  </a:cubicBezTo>
                  <a:cubicBezTo>
                    <a:pt x="31" y="412"/>
                    <a:pt x="123" y="499"/>
                    <a:pt x="227" y="499"/>
                  </a:cubicBezTo>
                  <a:cubicBezTo>
                    <a:pt x="243" y="499"/>
                    <a:pt x="259" y="497"/>
                    <a:pt x="274" y="493"/>
                  </a:cubicBezTo>
                  <a:cubicBezTo>
                    <a:pt x="396" y="462"/>
                    <a:pt x="487" y="341"/>
                    <a:pt x="457" y="219"/>
                  </a:cubicBezTo>
                  <a:cubicBezTo>
                    <a:pt x="430" y="87"/>
                    <a:pt x="335" y="1"/>
                    <a:pt x="250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8" name="Google Shape;538;p40"/>
            <p:cNvSpPr/>
            <p:nvPr/>
          </p:nvSpPr>
          <p:spPr>
            <a:xfrm>
              <a:off x="36029825" y="13013250"/>
              <a:ext cx="12175" cy="12475"/>
            </a:xfrm>
            <a:custGeom>
              <a:avLst/>
              <a:gdLst/>
              <a:ahLst/>
              <a:cxnLst/>
              <a:rect l="l" t="t" r="r" b="b"/>
              <a:pathLst>
                <a:path w="487" h="499" extrusionOk="0">
                  <a:moveTo>
                    <a:pt x="260" y="1"/>
                  </a:moveTo>
                  <a:cubicBezTo>
                    <a:pt x="244" y="1"/>
                    <a:pt x="229" y="2"/>
                    <a:pt x="213" y="6"/>
                  </a:cubicBezTo>
                  <a:cubicBezTo>
                    <a:pt x="91" y="37"/>
                    <a:pt x="0" y="158"/>
                    <a:pt x="30" y="280"/>
                  </a:cubicBezTo>
                  <a:cubicBezTo>
                    <a:pt x="57" y="412"/>
                    <a:pt x="153" y="499"/>
                    <a:pt x="257" y="499"/>
                  </a:cubicBezTo>
                  <a:cubicBezTo>
                    <a:pt x="273" y="499"/>
                    <a:pt x="288" y="497"/>
                    <a:pt x="304" y="493"/>
                  </a:cubicBezTo>
                  <a:cubicBezTo>
                    <a:pt x="395" y="462"/>
                    <a:pt x="486" y="341"/>
                    <a:pt x="456" y="219"/>
                  </a:cubicBezTo>
                  <a:cubicBezTo>
                    <a:pt x="456" y="87"/>
                    <a:pt x="364" y="1"/>
                    <a:pt x="260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9" name="Google Shape;539;p40"/>
            <p:cNvSpPr/>
            <p:nvPr/>
          </p:nvSpPr>
          <p:spPr>
            <a:xfrm>
              <a:off x="36070850" y="13064150"/>
              <a:ext cx="12175" cy="11725"/>
            </a:xfrm>
            <a:custGeom>
              <a:avLst/>
              <a:gdLst/>
              <a:ahLst/>
              <a:cxnLst/>
              <a:rect l="l" t="t" r="r" b="b"/>
              <a:pathLst>
                <a:path w="487" h="469" extrusionOk="0">
                  <a:moveTo>
                    <a:pt x="260" y="1"/>
                  </a:moveTo>
                  <a:cubicBezTo>
                    <a:pt x="245" y="1"/>
                    <a:pt x="229" y="3"/>
                    <a:pt x="213" y="7"/>
                  </a:cubicBezTo>
                  <a:cubicBezTo>
                    <a:pt x="92" y="7"/>
                    <a:pt x="0" y="128"/>
                    <a:pt x="31" y="280"/>
                  </a:cubicBezTo>
                  <a:cubicBezTo>
                    <a:pt x="57" y="386"/>
                    <a:pt x="129" y="469"/>
                    <a:pt x="228" y="469"/>
                  </a:cubicBezTo>
                  <a:cubicBezTo>
                    <a:pt x="243" y="469"/>
                    <a:pt x="258" y="467"/>
                    <a:pt x="274" y="463"/>
                  </a:cubicBezTo>
                  <a:cubicBezTo>
                    <a:pt x="396" y="463"/>
                    <a:pt x="487" y="341"/>
                    <a:pt x="456" y="189"/>
                  </a:cubicBezTo>
                  <a:cubicBezTo>
                    <a:pt x="430" y="84"/>
                    <a:pt x="358" y="1"/>
                    <a:pt x="260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0" name="Google Shape;540;p40"/>
            <p:cNvSpPr/>
            <p:nvPr/>
          </p:nvSpPr>
          <p:spPr>
            <a:xfrm>
              <a:off x="36242575" y="12987425"/>
              <a:ext cx="12200" cy="12325"/>
            </a:xfrm>
            <a:custGeom>
              <a:avLst/>
              <a:gdLst/>
              <a:ahLst/>
              <a:cxnLst/>
              <a:rect l="l" t="t" r="r" b="b"/>
              <a:pathLst>
                <a:path w="488" h="493" extrusionOk="0">
                  <a:moveTo>
                    <a:pt x="259" y="0"/>
                  </a:moveTo>
                  <a:cubicBezTo>
                    <a:pt x="245" y="0"/>
                    <a:pt x="229" y="2"/>
                    <a:pt x="214" y="6"/>
                  </a:cubicBezTo>
                  <a:cubicBezTo>
                    <a:pt x="92" y="36"/>
                    <a:pt x="1" y="158"/>
                    <a:pt x="31" y="279"/>
                  </a:cubicBezTo>
                  <a:cubicBezTo>
                    <a:pt x="62" y="401"/>
                    <a:pt x="183" y="492"/>
                    <a:pt x="274" y="492"/>
                  </a:cubicBezTo>
                  <a:cubicBezTo>
                    <a:pt x="396" y="462"/>
                    <a:pt x="487" y="340"/>
                    <a:pt x="457" y="219"/>
                  </a:cubicBezTo>
                  <a:cubicBezTo>
                    <a:pt x="430" y="86"/>
                    <a:pt x="358" y="0"/>
                    <a:pt x="259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1" name="Google Shape;541;p40"/>
            <p:cNvSpPr/>
            <p:nvPr/>
          </p:nvSpPr>
          <p:spPr>
            <a:xfrm>
              <a:off x="36274500" y="13042150"/>
              <a:ext cx="11425" cy="12450"/>
            </a:xfrm>
            <a:custGeom>
              <a:avLst/>
              <a:gdLst/>
              <a:ahLst/>
              <a:cxnLst/>
              <a:rect l="l" t="t" r="r" b="b"/>
              <a:pathLst>
                <a:path w="457" h="498" extrusionOk="0">
                  <a:moveTo>
                    <a:pt x="221" y="1"/>
                  </a:moveTo>
                  <a:cubicBezTo>
                    <a:pt x="209" y="1"/>
                    <a:pt x="196" y="2"/>
                    <a:pt x="183" y="5"/>
                  </a:cubicBezTo>
                  <a:cubicBezTo>
                    <a:pt x="61" y="36"/>
                    <a:pt x="0" y="157"/>
                    <a:pt x="0" y="279"/>
                  </a:cubicBezTo>
                  <a:cubicBezTo>
                    <a:pt x="27" y="411"/>
                    <a:pt x="123" y="498"/>
                    <a:pt x="227" y="498"/>
                  </a:cubicBezTo>
                  <a:cubicBezTo>
                    <a:pt x="243" y="498"/>
                    <a:pt x="258" y="496"/>
                    <a:pt x="274" y="492"/>
                  </a:cubicBezTo>
                  <a:cubicBezTo>
                    <a:pt x="365" y="461"/>
                    <a:pt x="456" y="340"/>
                    <a:pt x="426" y="218"/>
                  </a:cubicBezTo>
                  <a:cubicBezTo>
                    <a:pt x="426" y="109"/>
                    <a:pt x="329" y="1"/>
                    <a:pt x="221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2" name="Google Shape;542;p40"/>
            <p:cNvSpPr/>
            <p:nvPr/>
          </p:nvSpPr>
          <p:spPr>
            <a:xfrm>
              <a:off x="36310225" y="12979825"/>
              <a:ext cx="12175" cy="12325"/>
            </a:xfrm>
            <a:custGeom>
              <a:avLst/>
              <a:gdLst/>
              <a:ahLst/>
              <a:cxnLst/>
              <a:rect l="l" t="t" r="r" b="b"/>
              <a:pathLst>
                <a:path w="487" h="493" extrusionOk="0">
                  <a:moveTo>
                    <a:pt x="249" y="0"/>
                  </a:moveTo>
                  <a:cubicBezTo>
                    <a:pt x="237" y="0"/>
                    <a:pt x="225" y="2"/>
                    <a:pt x="213" y="6"/>
                  </a:cubicBezTo>
                  <a:cubicBezTo>
                    <a:pt x="91" y="36"/>
                    <a:pt x="0" y="158"/>
                    <a:pt x="30" y="280"/>
                  </a:cubicBezTo>
                  <a:cubicBezTo>
                    <a:pt x="30" y="401"/>
                    <a:pt x="152" y="492"/>
                    <a:pt x="274" y="492"/>
                  </a:cubicBezTo>
                  <a:cubicBezTo>
                    <a:pt x="395" y="462"/>
                    <a:pt x="486" y="340"/>
                    <a:pt x="456" y="219"/>
                  </a:cubicBezTo>
                  <a:cubicBezTo>
                    <a:pt x="430" y="86"/>
                    <a:pt x="334" y="0"/>
                    <a:pt x="249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3" name="Google Shape;543;p40"/>
            <p:cNvSpPr/>
            <p:nvPr/>
          </p:nvSpPr>
          <p:spPr>
            <a:xfrm>
              <a:off x="36349725" y="13017950"/>
              <a:ext cx="12175" cy="12325"/>
            </a:xfrm>
            <a:custGeom>
              <a:avLst/>
              <a:gdLst/>
              <a:ahLst/>
              <a:cxnLst/>
              <a:rect l="l" t="t" r="r" b="b"/>
              <a:pathLst>
                <a:path w="487" h="493" extrusionOk="0">
                  <a:moveTo>
                    <a:pt x="183" y="1"/>
                  </a:moveTo>
                  <a:cubicBezTo>
                    <a:pt x="92" y="31"/>
                    <a:pt x="1" y="153"/>
                    <a:pt x="31" y="274"/>
                  </a:cubicBezTo>
                  <a:cubicBezTo>
                    <a:pt x="31" y="407"/>
                    <a:pt x="123" y="493"/>
                    <a:pt x="227" y="493"/>
                  </a:cubicBezTo>
                  <a:cubicBezTo>
                    <a:pt x="243" y="493"/>
                    <a:pt x="258" y="491"/>
                    <a:pt x="274" y="487"/>
                  </a:cubicBezTo>
                  <a:cubicBezTo>
                    <a:pt x="396" y="487"/>
                    <a:pt x="487" y="335"/>
                    <a:pt x="457" y="214"/>
                  </a:cubicBezTo>
                  <a:cubicBezTo>
                    <a:pt x="426" y="92"/>
                    <a:pt x="305" y="1"/>
                    <a:pt x="183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4" name="Google Shape;544;p40"/>
            <p:cNvSpPr/>
            <p:nvPr/>
          </p:nvSpPr>
          <p:spPr>
            <a:xfrm>
              <a:off x="36304900" y="13019325"/>
              <a:ext cx="11425" cy="12325"/>
            </a:xfrm>
            <a:custGeom>
              <a:avLst/>
              <a:gdLst/>
              <a:ahLst/>
              <a:cxnLst/>
              <a:rect l="l" t="t" r="r" b="b"/>
              <a:pathLst>
                <a:path w="457" h="493" extrusionOk="0">
                  <a:moveTo>
                    <a:pt x="230" y="1"/>
                  </a:moveTo>
                  <a:cubicBezTo>
                    <a:pt x="214" y="1"/>
                    <a:pt x="198" y="3"/>
                    <a:pt x="183" y="7"/>
                  </a:cubicBezTo>
                  <a:cubicBezTo>
                    <a:pt x="61" y="37"/>
                    <a:pt x="0" y="159"/>
                    <a:pt x="0" y="280"/>
                  </a:cubicBezTo>
                  <a:cubicBezTo>
                    <a:pt x="31" y="402"/>
                    <a:pt x="152" y="493"/>
                    <a:pt x="274" y="493"/>
                  </a:cubicBezTo>
                  <a:cubicBezTo>
                    <a:pt x="395" y="462"/>
                    <a:pt x="456" y="341"/>
                    <a:pt x="456" y="219"/>
                  </a:cubicBezTo>
                  <a:cubicBezTo>
                    <a:pt x="430" y="87"/>
                    <a:pt x="334" y="1"/>
                    <a:pt x="230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5" name="Google Shape;545;p40"/>
            <p:cNvSpPr/>
            <p:nvPr/>
          </p:nvSpPr>
          <p:spPr>
            <a:xfrm>
              <a:off x="35879350" y="12782600"/>
              <a:ext cx="520550" cy="261200"/>
            </a:xfrm>
            <a:custGeom>
              <a:avLst/>
              <a:gdLst/>
              <a:ahLst/>
              <a:cxnLst/>
              <a:rect l="l" t="t" r="r" b="b"/>
              <a:pathLst>
                <a:path w="20822" h="10448" extrusionOk="0">
                  <a:moveTo>
                    <a:pt x="16204" y="430"/>
                  </a:moveTo>
                  <a:cubicBezTo>
                    <a:pt x="18062" y="430"/>
                    <a:pt x="19699" y="1778"/>
                    <a:pt x="20001" y="3670"/>
                  </a:cubicBezTo>
                  <a:cubicBezTo>
                    <a:pt x="20335" y="5737"/>
                    <a:pt x="18937" y="7713"/>
                    <a:pt x="16840" y="8077"/>
                  </a:cubicBezTo>
                  <a:cubicBezTo>
                    <a:pt x="16635" y="8110"/>
                    <a:pt x="16431" y="8126"/>
                    <a:pt x="16229" y="8126"/>
                  </a:cubicBezTo>
                  <a:cubicBezTo>
                    <a:pt x="14372" y="8126"/>
                    <a:pt x="12734" y="6781"/>
                    <a:pt x="12433" y="4916"/>
                  </a:cubicBezTo>
                  <a:cubicBezTo>
                    <a:pt x="12098" y="2819"/>
                    <a:pt x="13496" y="843"/>
                    <a:pt x="15594" y="478"/>
                  </a:cubicBezTo>
                  <a:cubicBezTo>
                    <a:pt x="15799" y="446"/>
                    <a:pt x="16003" y="430"/>
                    <a:pt x="16204" y="430"/>
                  </a:cubicBezTo>
                  <a:close/>
                  <a:moveTo>
                    <a:pt x="4593" y="2345"/>
                  </a:moveTo>
                  <a:cubicBezTo>
                    <a:pt x="6451" y="2345"/>
                    <a:pt x="8088" y="3690"/>
                    <a:pt x="8390" y="5555"/>
                  </a:cubicBezTo>
                  <a:cubicBezTo>
                    <a:pt x="8724" y="7652"/>
                    <a:pt x="7326" y="9628"/>
                    <a:pt x="5229" y="9962"/>
                  </a:cubicBezTo>
                  <a:cubicBezTo>
                    <a:pt x="5008" y="10000"/>
                    <a:pt x="4789" y="10019"/>
                    <a:pt x="4573" y="10019"/>
                  </a:cubicBezTo>
                  <a:cubicBezTo>
                    <a:pt x="2734" y="10019"/>
                    <a:pt x="1121" y="8677"/>
                    <a:pt x="821" y="6801"/>
                  </a:cubicBezTo>
                  <a:cubicBezTo>
                    <a:pt x="457" y="4734"/>
                    <a:pt x="1885" y="2728"/>
                    <a:pt x="3983" y="2393"/>
                  </a:cubicBezTo>
                  <a:cubicBezTo>
                    <a:pt x="4188" y="2361"/>
                    <a:pt x="4392" y="2345"/>
                    <a:pt x="4593" y="2345"/>
                  </a:cubicBezTo>
                  <a:close/>
                  <a:moveTo>
                    <a:pt x="16176" y="1"/>
                  </a:moveTo>
                  <a:cubicBezTo>
                    <a:pt x="15954" y="1"/>
                    <a:pt x="15729" y="18"/>
                    <a:pt x="15503" y="53"/>
                  </a:cubicBezTo>
                  <a:cubicBezTo>
                    <a:pt x="13192" y="448"/>
                    <a:pt x="11612" y="2637"/>
                    <a:pt x="12007" y="4977"/>
                  </a:cubicBezTo>
                  <a:cubicBezTo>
                    <a:pt x="12007" y="4977"/>
                    <a:pt x="11495" y="4919"/>
                    <a:pt x="10864" y="4919"/>
                  </a:cubicBezTo>
                  <a:cubicBezTo>
                    <a:pt x="10127" y="4919"/>
                    <a:pt x="9227" y="4998"/>
                    <a:pt x="8785" y="5342"/>
                  </a:cubicBezTo>
                  <a:cubicBezTo>
                    <a:pt x="8562" y="3645"/>
                    <a:pt x="6583" y="1922"/>
                    <a:pt x="4501" y="1922"/>
                  </a:cubicBezTo>
                  <a:cubicBezTo>
                    <a:pt x="4308" y="1922"/>
                    <a:pt x="4115" y="1937"/>
                    <a:pt x="3922" y="1968"/>
                  </a:cubicBezTo>
                  <a:cubicBezTo>
                    <a:pt x="1581" y="2363"/>
                    <a:pt x="1" y="4551"/>
                    <a:pt x="396" y="6892"/>
                  </a:cubicBezTo>
                  <a:cubicBezTo>
                    <a:pt x="723" y="8963"/>
                    <a:pt x="2541" y="10448"/>
                    <a:pt x="4578" y="10448"/>
                  </a:cubicBezTo>
                  <a:cubicBezTo>
                    <a:pt x="4813" y="10448"/>
                    <a:pt x="5051" y="10428"/>
                    <a:pt x="5290" y="10387"/>
                  </a:cubicBezTo>
                  <a:cubicBezTo>
                    <a:pt x="7478" y="10053"/>
                    <a:pt x="8998" y="8077"/>
                    <a:pt x="8876" y="5919"/>
                  </a:cubicBezTo>
                  <a:cubicBezTo>
                    <a:pt x="9007" y="5723"/>
                    <a:pt x="9480" y="5185"/>
                    <a:pt x="10553" y="5185"/>
                  </a:cubicBezTo>
                  <a:cubicBezTo>
                    <a:pt x="10979" y="5185"/>
                    <a:pt x="11499" y="5269"/>
                    <a:pt x="12129" y="5494"/>
                  </a:cubicBezTo>
                  <a:cubicBezTo>
                    <a:pt x="12673" y="7317"/>
                    <a:pt x="14361" y="8555"/>
                    <a:pt x="16236" y="8555"/>
                  </a:cubicBezTo>
                  <a:cubicBezTo>
                    <a:pt x="16455" y="8555"/>
                    <a:pt x="16677" y="8538"/>
                    <a:pt x="16901" y="8503"/>
                  </a:cubicBezTo>
                  <a:cubicBezTo>
                    <a:pt x="19241" y="8108"/>
                    <a:pt x="20822" y="5919"/>
                    <a:pt x="20427" y="3579"/>
                  </a:cubicBezTo>
                  <a:cubicBezTo>
                    <a:pt x="20070" y="1492"/>
                    <a:pt x="18249" y="1"/>
                    <a:pt x="16176" y="1"/>
                  </a:cubicBezTo>
                  <a:close/>
                </a:path>
              </a:pathLst>
            </a:custGeom>
            <a:solidFill>
              <a:srgbClr val="F167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6" name="Google Shape;546;p40"/>
            <p:cNvSpPr/>
            <p:nvPr/>
          </p:nvSpPr>
          <p:spPr>
            <a:xfrm>
              <a:off x="35691650" y="12692725"/>
              <a:ext cx="217375" cy="180125"/>
            </a:xfrm>
            <a:custGeom>
              <a:avLst/>
              <a:gdLst/>
              <a:ahLst/>
              <a:cxnLst/>
              <a:rect l="l" t="t" r="r" b="b"/>
              <a:pathLst>
                <a:path w="8695" h="7205" extrusionOk="0">
                  <a:moveTo>
                    <a:pt x="1521" y="0"/>
                  </a:moveTo>
                  <a:cubicBezTo>
                    <a:pt x="639" y="1216"/>
                    <a:pt x="1" y="2827"/>
                    <a:pt x="214" y="4894"/>
                  </a:cubicBezTo>
                  <a:cubicBezTo>
                    <a:pt x="244" y="4985"/>
                    <a:pt x="244" y="5076"/>
                    <a:pt x="244" y="5168"/>
                  </a:cubicBezTo>
                  <a:cubicBezTo>
                    <a:pt x="2463" y="6505"/>
                    <a:pt x="5107" y="7174"/>
                    <a:pt x="7752" y="7204"/>
                  </a:cubicBezTo>
                  <a:cubicBezTo>
                    <a:pt x="8086" y="6657"/>
                    <a:pt x="8421" y="6080"/>
                    <a:pt x="8694" y="5472"/>
                  </a:cubicBezTo>
                  <a:cubicBezTo>
                    <a:pt x="6019" y="4134"/>
                    <a:pt x="3648" y="2219"/>
                    <a:pt x="1521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7" name="Google Shape;547;p40"/>
            <p:cNvSpPr/>
            <p:nvPr/>
          </p:nvSpPr>
          <p:spPr>
            <a:xfrm>
              <a:off x="35729650" y="12492625"/>
              <a:ext cx="527400" cy="336900"/>
            </a:xfrm>
            <a:custGeom>
              <a:avLst/>
              <a:gdLst/>
              <a:ahLst/>
              <a:cxnLst/>
              <a:rect l="l" t="t" r="r" b="b"/>
              <a:pathLst>
                <a:path w="21096" h="13476" extrusionOk="0">
                  <a:moveTo>
                    <a:pt x="4874" y="0"/>
                  </a:moveTo>
                  <a:cubicBezTo>
                    <a:pt x="4815" y="0"/>
                    <a:pt x="4751" y="13"/>
                    <a:pt x="4682" y="41"/>
                  </a:cubicBezTo>
                  <a:cubicBezTo>
                    <a:pt x="3435" y="558"/>
                    <a:pt x="4439" y="4144"/>
                    <a:pt x="4439" y="4144"/>
                  </a:cubicBezTo>
                  <a:cubicBezTo>
                    <a:pt x="4439" y="4144"/>
                    <a:pt x="3256" y="1876"/>
                    <a:pt x="2611" y="1876"/>
                  </a:cubicBezTo>
                  <a:cubicBezTo>
                    <a:pt x="2532" y="1876"/>
                    <a:pt x="2462" y="1910"/>
                    <a:pt x="2402" y="1986"/>
                  </a:cubicBezTo>
                  <a:cubicBezTo>
                    <a:pt x="1824" y="2685"/>
                    <a:pt x="3648" y="5117"/>
                    <a:pt x="3648" y="5117"/>
                  </a:cubicBezTo>
                  <a:cubicBezTo>
                    <a:pt x="3648" y="5117"/>
                    <a:pt x="1490" y="5998"/>
                    <a:pt x="1" y="8004"/>
                  </a:cubicBezTo>
                  <a:cubicBezTo>
                    <a:pt x="2098" y="10223"/>
                    <a:pt x="4469" y="12138"/>
                    <a:pt x="7174" y="13476"/>
                  </a:cubicBezTo>
                  <a:cubicBezTo>
                    <a:pt x="7721" y="12351"/>
                    <a:pt x="8086" y="11196"/>
                    <a:pt x="8056" y="10223"/>
                  </a:cubicBezTo>
                  <a:lnTo>
                    <a:pt x="8056" y="10223"/>
                  </a:lnTo>
                  <a:cubicBezTo>
                    <a:pt x="8056" y="10224"/>
                    <a:pt x="10913" y="12290"/>
                    <a:pt x="13466" y="12959"/>
                  </a:cubicBezTo>
                  <a:cubicBezTo>
                    <a:pt x="13979" y="13077"/>
                    <a:pt x="14479" y="13157"/>
                    <a:pt x="14941" y="13157"/>
                  </a:cubicBezTo>
                  <a:cubicBezTo>
                    <a:pt x="15191" y="13157"/>
                    <a:pt x="15430" y="13134"/>
                    <a:pt x="15655" y="13080"/>
                  </a:cubicBezTo>
                  <a:cubicBezTo>
                    <a:pt x="18025" y="12503"/>
                    <a:pt x="16840" y="10254"/>
                    <a:pt x="16475" y="9646"/>
                  </a:cubicBezTo>
                  <a:lnTo>
                    <a:pt x="16475" y="9646"/>
                  </a:lnTo>
                  <a:cubicBezTo>
                    <a:pt x="16915" y="10320"/>
                    <a:pt x="18827" y="13061"/>
                    <a:pt x="20872" y="13061"/>
                  </a:cubicBezTo>
                  <a:cubicBezTo>
                    <a:pt x="20946" y="13061"/>
                    <a:pt x="21021" y="13058"/>
                    <a:pt x="21095" y="13050"/>
                  </a:cubicBezTo>
                  <a:cubicBezTo>
                    <a:pt x="19545" y="8156"/>
                    <a:pt x="16901" y="3658"/>
                    <a:pt x="12889" y="497"/>
                  </a:cubicBezTo>
                  <a:cubicBezTo>
                    <a:pt x="8603" y="1530"/>
                    <a:pt x="5563" y="3597"/>
                    <a:pt x="5563" y="3597"/>
                  </a:cubicBezTo>
                  <a:cubicBezTo>
                    <a:pt x="5563" y="3597"/>
                    <a:pt x="5861" y="0"/>
                    <a:pt x="4874" y="0"/>
                  </a:cubicBezTo>
                  <a:close/>
                </a:path>
              </a:pathLst>
            </a:custGeom>
            <a:solidFill>
              <a:srgbClr val="673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8" name="Google Shape;548;p40"/>
            <p:cNvSpPr/>
            <p:nvPr/>
          </p:nvSpPr>
          <p:spPr>
            <a:xfrm>
              <a:off x="36051850" y="12492275"/>
              <a:ext cx="250025" cy="326625"/>
            </a:xfrm>
            <a:custGeom>
              <a:avLst/>
              <a:gdLst/>
              <a:ahLst/>
              <a:cxnLst/>
              <a:rect l="l" t="t" r="r" b="b"/>
              <a:pathLst>
                <a:path w="10001" h="13065" extrusionOk="0">
                  <a:moveTo>
                    <a:pt x="4036" y="0"/>
                  </a:moveTo>
                  <a:cubicBezTo>
                    <a:pt x="3672" y="0"/>
                    <a:pt x="3300" y="18"/>
                    <a:pt x="2919" y="55"/>
                  </a:cubicBezTo>
                  <a:cubicBezTo>
                    <a:pt x="1915" y="146"/>
                    <a:pt x="912" y="298"/>
                    <a:pt x="1" y="511"/>
                  </a:cubicBezTo>
                  <a:cubicBezTo>
                    <a:pt x="4013" y="3672"/>
                    <a:pt x="6657" y="8170"/>
                    <a:pt x="8207" y="13064"/>
                  </a:cubicBezTo>
                  <a:cubicBezTo>
                    <a:pt x="8329" y="13064"/>
                    <a:pt x="8420" y="13064"/>
                    <a:pt x="8511" y="13034"/>
                  </a:cubicBezTo>
                  <a:cubicBezTo>
                    <a:pt x="9302" y="12851"/>
                    <a:pt x="9758" y="12487"/>
                    <a:pt x="10001" y="12031"/>
                  </a:cubicBezTo>
                  <a:cubicBezTo>
                    <a:pt x="9727" y="7836"/>
                    <a:pt x="8603" y="3733"/>
                    <a:pt x="6384" y="237"/>
                  </a:cubicBezTo>
                  <a:cubicBezTo>
                    <a:pt x="5645" y="89"/>
                    <a:pt x="4863" y="0"/>
                    <a:pt x="4036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9" name="Google Shape;549;p40"/>
            <p:cNvSpPr/>
            <p:nvPr/>
          </p:nvSpPr>
          <p:spPr>
            <a:xfrm>
              <a:off x="36211425" y="12498200"/>
              <a:ext cx="302450" cy="344475"/>
            </a:xfrm>
            <a:custGeom>
              <a:avLst/>
              <a:gdLst/>
              <a:ahLst/>
              <a:cxnLst/>
              <a:rect l="l" t="t" r="r" b="b"/>
              <a:pathLst>
                <a:path w="12098" h="13779" extrusionOk="0">
                  <a:moveTo>
                    <a:pt x="1" y="0"/>
                  </a:moveTo>
                  <a:cubicBezTo>
                    <a:pt x="2220" y="3496"/>
                    <a:pt x="3344" y="7599"/>
                    <a:pt x="3618" y="11794"/>
                  </a:cubicBezTo>
                  <a:cubicBezTo>
                    <a:pt x="4195" y="10821"/>
                    <a:pt x="3831" y="9606"/>
                    <a:pt x="3830" y="9605"/>
                  </a:cubicBezTo>
                  <a:lnTo>
                    <a:pt x="3830" y="9605"/>
                  </a:lnTo>
                  <a:cubicBezTo>
                    <a:pt x="3831" y="9607"/>
                    <a:pt x="5865" y="13778"/>
                    <a:pt x="8528" y="13778"/>
                  </a:cubicBezTo>
                  <a:cubicBezTo>
                    <a:pt x="8722" y="13778"/>
                    <a:pt x="8919" y="13756"/>
                    <a:pt x="9119" y="13709"/>
                  </a:cubicBezTo>
                  <a:cubicBezTo>
                    <a:pt x="12098" y="12979"/>
                    <a:pt x="8694" y="6626"/>
                    <a:pt x="7448" y="4742"/>
                  </a:cubicBezTo>
                  <a:cubicBezTo>
                    <a:pt x="6475" y="3283"/>
                    <a:pt x="3861" y="790"/>
                    <a:pt x="1" y="0"/>
                  </a:cubicBezTo>
                  <a:close/>
                </a:path>
              </a:pathLst>
            </a:custGeom>
            <a:solidFill>
              <a:srgbClr val="673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0" name="Google Shape;550;p40"/>
            <p:cNvSpPr/>
            <p:nvPr/>
          </p:nvSpPr>
          <p:spPr>
            <a:xfrm>
              <a:off x="35697750" y="12821900"/>
              <a:ext cx="187700" cy="145925"/>
            </a:xfrm>
            <a:custGeom>
              <a:avLst/>
              <a:gdLst/>
              <a:ahLst/>
              <a:cxnLst/>
              <a:rect l="l" t="t" r="r" b="b"/>
              <a:pathLst>
                <a:path w="7508" h="5837" extrusionOk="0">
                  <a:moveTo>
                    <a:pt x="0" y="1"/>
                  </a:moveTo>
                  <a:lnTo>
                    <a:pt x="0" y="1"/>
                  </a:lnTo>
                  <a:cubicBezTo>
                    <a:pt x="547" y="5320"/>
                    <a:pt x="1186" y="5837"/>
                    <a:pt x="1186" y="5837"/>
                  </a:cubicBezTo>
                  <a:cubicBezTo>
                    <a:pt x="1186" y="5837"/>
                    <a:pt x="2242" y="4610"/>
                    <a:pt x="3939" y="4610"/>
                  </a:cubicBezTo>
                  <a:cubicBezTo>
                    <a:pt x="4396" y="4610"/>
                    <a:pt x="4899" y="4699"/>
                    <a:pt x="5441" y="4925"/>
                  </a:cubicBezTo>
                  <a:cubicBezTo>
                    <a:pt x="5441" y="4925"/>
                    <a:pt x="6505" y="3679"/>
                    <a:pt x="7508" y="2037"/>
                  </a:cubicBezTo>
                  <a:cubicBezTo>
                    <a:pt x="4863" y="2007"/>
                    <a:pt x="2189" y="1338"/>
                    <a:pt x="0" y="1"/>
                  </a:cubicBezTo>
                  <a:close/>
                </a:path>
              </a:pathLst>
            </a:custGeom>
            <a:solidFill>
              <a:srgbClr val="673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1" name="Google Shape;551;p40"/>
            <p:cNvSpPr/>
            <p:nvPr/>
          </p:nvSpPr>
          <p:spPr>
            <a:xfrm>
              <a:off x="36189400" y="12726150"/>
              <a:ext cx="1525" cy="3825"/>
            </a:xfrm>
            <a:custGeom>
              <a:avLst/>
              <a:gdLst/>
              <a:ahLst/>
              <a:cxnLst/>
              <a:rect l="l" t="t" r="r" b="b"/>
              <a:pathLst>
                <a:path w="61" h="153" extrusionOk="0">
                  <a:moveTo>
                    <a:pt x="61" y="153"/>
                  </a:moveTo>
                  <a:cubicBezTo>
                    <a:pt x="31" y="62"/>
                    <a:pt x="0" y="1"/>
                    <a:pt x="0" y="1"/>
                  </a:cubicBezTo>
                  <a:cubicBezTo>
                    <a:pt x="0" y="1"/>
                    <a:pt x="31" y="62"/>
                    <a:pt x="61" y="153"/>
                  </a:cubicBezTo>
                  <a:close/>
                </a:path>
              </a:pathLst>
            </a:custGeom>
            <a:solidFill>
              <a:srgbClr val="F269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2" name="Google Shape;552;p40"/>
            <p:cNvSpPr/>
            <p:nvPr/>
          </p:nvSpPr>
          <p:spPr>
            <a:xfrm>
              <a:off x="35931800" y="13248625"/>
              <a:ext cx="136025" cy="490500"/>
            </a:xfrm>
            <a:custGeom>
              <a:avLst/>
              <a:gdLst/>
              <a:ahLst/>
              <a:cxnLst/>
              <a:rect l="l" t="t" r="r" b="b"/>
              <a:pathLst>
                <a:path w="5441" h="19620" extrusionOk="0">
                  <a:moveTo>
                    <a:pt x="4019" y="0"/>
                  </a:moveTo>
                  <a:cubicBezTo>
                    <a:pt x="3180" y="0"/>
                    <a:pt x="2028" y="372"/>
                    <a:pt x="851" y="1139"/>
                  </a:cubicBezTo>
                  <a:cubicBezTo>
                    <a:pt x="851" y="1139"/>
                    <a:pt x="1793" y="4908"/>
                    <a:pt x="1611" y="7248"/>
                  </a:cubicBezTo>
                  <a:cubicBezTo>
                    <a:pt x="1459" y="9589"/>
                    <a:pt x="365" y="14908"/>
                    <a:pt x="365" y="14908"/>
                  </a:cubicBezTo>
                  <a:cubicBezTo>
                    <a:pt x="365" y="14908"/>
                    <a:pt x="0" y="18008"/>
                    <a:pt x="152" y="19619"/>
                  </a:cubicBezTo>
                  <a:cubicBezTo>
                    <a:pt x="2857" y="16336"/>
                    <a:pt x="4833" y="13996"/>
                    <a:pt x="5228" y="7978"/>
                  </a:cubicBezTo>
                  <a:cubicBezTo>
                    <a:pt x="5441" y="5120"/>
                    <a:pt x="4681" y="1595"/>
                    <a:pt x="4286" y="14"/>
                  </a:cubicBezTo>
                  <a:cubicBezTo>
                    <a:pt x="4201" y="5"/>
                    <a:pt x="4112" y="0"/>
                    <a:pt x="4019" y="0"/>
                  </a:cubicBezTo>
                  <a:close/>
                </a:path>
              </a:pathLst>
            </a:custGeom>
            <a:solidFill>
              <a:srgbClr val="F27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3" name="Google Shape;553;p40"/>
            <p:cNvSpPr/>
            <p:nvPr/>
          </p:nvSpPr>
          <p:spPr>
            <a:xfrm>
              <a:off x="35935575" y="13248975"/>
              <a:ext cx="164925" cy="512175"/>
            </a:xfrm>
            <a:custGeom>
              <a:avLst/>
              <a:gdLst/>
              <a:ahLst/>
              <a:cxnLst/>
              <a:rect l="l" t="t" r="r" b="b"/>
              <a:pathLst>
                <a:path w="6597" h="20487" extrusionOk="0">
                  <a:moveTo>
                    <a:pt x="4135" y="0"/>
                  </a:moveTo>
                  <a:lnTo>
                    <a:pt x="4135" y="0"/>
                  </a:lnTo>
                  <a:cubicBezTo>
                    <a:pt x="4530" y="1581"/>
                    <a:pt x="5290" y="5106"/>
                    <a:pt x="5077" y="7964"/>
                  </a:cubicBezTo>
                  <a:cubicBezTo>
                    <a:pt x="4682" y="13982"/>
                    <a:pt x="2706" y="16322"/>
                    <a:pt x="1" y="19605"/>
                  </a:cubicBezTo>
                  <a:cubicBezTo>
                    <a:pt x="62" y="20031"/>
                    <a:pt x="123" y="20335"/>
                    <a:pt x="244" y="20487"/>
                  </a:cubicBezTo>
                  <a:cubicBezTo>
                    <a:pt x="244" y="20487"/>
                    <a:pt x="4469" y="16778"/>
                    <a:pt x="5533" y="11186"/>
                  </a:cubicBezTo>
                  <a:cubicBezTo>
                    <a:pt x="6597" y="5593"/>
                    <a:pt x="5381" y="1611"/>
                    <a:pt x="5047" y="608"/>
                  </a:cubicBezTo>
                  <a:cubicBezTo>
                    <a:pt x="4925" y="274"/>
                    <a:pt x="4591" y="61"/>
                    <a:pt x="4135" y="0"/>
                  </a:cubicBezTo>
                  <a:close/>
                </a:path>
              </a:pathLst>
            </a:custGeom>
            <a:solidFill>
              <a:srgbClr val="F167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4" name="Google Shape;554;p40"/>
            <p:cNvSpPr/>
            <p:nvPr/>
          </p:nvSpPr>
          <p:spPr>
            <a:xfrm>
              <a:off x="35821600" y="13499725"/>
              <a:ext cx="135275" cy="144400"/>
            </a:xfrm>
            <a:custGeom>
              <a:avLst/>
              <a:gdLst/>
              <a:ahLst/>
              <a:cxnLst/>
              <a:rect l="l" t="t" r="r" b="b"/>
              <a:pathLst>
                <a:path w="5411" h="5776" extrusionOk="0">
                  <a:moveTo>
                    <a:pt x="1460" y="1"/>
                  </a:moveTo>
                  <a:cubicBezTo>
                    <a:pt x="1460" y="1"/>
                    <a:pt x="761" y="1855"/>
                    <a:pt x="1" y="4134"/>
                  </a:cubicBezTo>
                  <a:cubicBezTo>
                    <a:pt x="2226" y="5331"/>
                    <a:pt x="2304" y="5661"/>
                    <a:pt x="2236" y="5747"/>
                  </a:cubicBezTo>
                  <a:lnTo>
                    <a:pt x="2236" y="5747"/>
                  </a:lnTo>
                  <a:cubicBezTo>
                    <a:pt x="3599" y="4901"/>
                    <a:pt x="5411" y="2584"/>
                    <a:pt x="5411" y="2584"/>
                  </a:cubicBezTo>
                  <a:lnTo>
                    <a:pt x="5138" y="973"/>
                  </a:lnTo>
                  <a:cubicBezTo>
                    <a:pt x="5138" y="973"/>
                    <a:pt x="3131" y="730"/>
                    <a:pt x="1460" y="1"/>
                  </a:cubicBezTo>
                  <a:close/>
                  <a:moveTo>
                    <a:pt x="2236" y="5747"/>
                  </a:moveTo>
                  <a:cubicBezTo>
                    <a:pt x="2220" y="5757"/>
                    <a:pt x="2205" y="5766"/>
                    <a:pt x="2189" y="5776"/>
                  </a:cubicBezTo>
                  <a:cubicBezTo>
                    <a:pt x="2189" y="5776"/>
                    <a:pt x="2218" y="5770"/>
                    <a:pt x="2236" y="5747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5" name="Google Shape;555;p40"/>
            <p:cNvSpPr/>
            <p:nvPr/>
          </p:nvSpPr>
          <p:spPr>
            <a:xfrm>
              <a:off x="35795275" y="13432300"/>
              <a:ext cx="349300" cy="360150"/>
            </a:xfrm>
            <a:custGeom>
              <a:avLst/>
              <a:gdLst/>
              <a:ahLst/>
              <a:cxnLst/>
              <a:rect l="l" t="t" r="r" b="b"/>
              <a:pathLst>
                <a:path w="13972" h="14406" extrusionOk="0">
                  <a:moveTo>
                    <a:pt x="11334" y="0"/>
                  </a:moveTo>
                  <a:cubicBezTo>
                    <a:pt x="10733" y="0"/>
                    <a:pt x="9832" y="1103"/>
                    <a:pt x="9534" y="1482"/>
                  </a:cubicBezTo>
                  <a:cubicBezTo>
                    <a:pt x="9319" y="1306"/>
                    <a:pt x="9017" y="1005"/>
                    <a:pt x="8820" y="1005"/>
                  </a:cubicBezTo>
                  <a:cubicBezTo>
                    <a:pt x="8710" y="1005"/>
                    <a:pt x="8633" y="1099"/>
                    <a:pt x="8622" y="1360"/>
                  </a:cubicBezTo>
                  <a:cubicBezTo>
                    <a:pt x="8561" y="2120"/>
                    <a:pt x="8744" y="2546"/>
                    <a:pt x="8744" y="2546"/>
                  </a:cubicBezTo>
                  <a:cubicBezTo>
                    <a:pt x="8744" y="2546"/>
                    <a:pt x="4701" y="7530"/>
                    <a:pt x="3303" y="8442"/>
                  </a:cubicBezTo>
                  <a:cubicBezTo>
                    <a:pt x="3364" y="8351"/>
                    <a:pt x="3273" y="8017"/>
                    <a:pt x="1054" y="6831"/>
                  </a:cubicBezTo>
                  <a:cubicBezTo>
                    <a:pt x="567" y="8382"/>
                    <a:pt x="111" y="9962"/>
                    <a:pt x="81" y="10783"/>
                  </a:cubicBezTo>
                  <a:cubicBezTo>
                    <a:pt x="0" y="12559"/>
                    <a:pt x="1301" y="14406"/>
                    <a:pt x="2908" y="14406"/>
                  </a:cubicBezTo>
                  <a:cubicBezTo>
                    <a:pt x="3116" y="14406"/>
                    <a:pt x="3330" y="14375"/>
                    <a:pt x="3546" y="14309"/>
                  </a:cubicBezTo>
                  <a:cubicBezTo>
                    <a:pt x="5431" y="13701"/>
                    <a:pt x="8409" y="10935"/>
                    <a:pt x="11145" y="6619"/>
                  </a:cubicBezTo>
                  <a:cubicBezTo>
                    <a:pt x="11145" y="6619"/>
                    <a:pt x="11935" y="5676"/>
                    <a:pt x="12391" y="4612"/>
                  </a:cubicBezTo>
                  <a:cubicBezTo>
                    <a:pt x="12391" y="4612"/>
                    <a:pt x="13972" y="2029"/>
                    <a:pt x="13637" y="1421"/>
                  </a:cubicBezTo>
                  <a:cubicBezTo>
                    <a:pt x="13564" y="1293"/>
                    <a:pt x="13472" y="1242"/>
                    <a:pt x="13371" y="1242"/>
                  </a:cubicBezTo>
                  <a:cubicBezTo>
                    <a:pt x="12966" y="1242"/>
                    <a:pt x="12422" y="2059"/>
                    <a:pt x="12422" y="2059"/>
                  </a:cubicBezTo>
                  <a:cubicBezTo>
                    <a:pt x="12422" y="2059"/>
                    <a:pt x="12938" y="935"/>
                    <a:pt x="12574" y="661"/>
                  </a:cubicBezTo>
                  <a:cubicBezTo>
                    <a:pt x="12537" y="637"/>
                    <a:pt x="12496" y="626"/>
                    <a:pt x="12452" y="626"/>
                  </a:cubicBezTo>
                  <a:cubicBezTo>
                    <a:pt x="12053" y="626"/>
                    <a:pt x="11388" y="1512"/>
                    <a:pt x="11388" y="1512"/>
                  </a:cubicBezTo>
                  <a:cubicBezTo>
                    <a:pt x="11388" y="1512"/>
                    <a:pt x="12026" y="357"/>
                    <a:pt x="11540" y="53"/>
                  </a:cubicBezTo>
                  <a:cubicBezTo>
                    <a:pt x="11477" y="17"/>
                    <a:pt x="11408" y="0"/>
                    <a:pt x="11334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556" name="Google Shape;556;p40"/>
          <p:cNvGrpSpPr/>
          <p:nvPr/>
        </p:nvGrpSpPr>
        <p:grpSpPr>
          <a:xfrm>
            <a:off x="1349038" y="2666913"/>
            <a:ext cx="1114025" cy="2225925"/>
            <a:chOff x="31594325" y="12376475"/>
            <a:chExt cx="1114025" cy="2225925"/>
          </a:xfrm>
        </p:grpSpPr>
        <p:sp>
          <p:nvSpPr>
            <p:cNvPr id="557" name="Google Shape;557;p40"/>
            <p:cNvSpPr/>
            <p:nvPr/>
          </p:nvSpPr>
          <p:spPr>
            <a:xfrm>
              <a:off x="31870150" y="13547600"/>
              <a:ext cx="174050" cy="203975"/>
            </a:xfrm>
            <a:custGeom>
              <a:avLst/>
              <a:gdLst/>
              <a:ahLst/>
              <a:cxnLst/>
              <a:rect l="l" t="t" r="r" b="b"/>
              <a:pathLst>
                <a:path w="6962" h="8159" extrusionOk="0">
                  <a:moveTo>
                    <a:pt x="5472" y="0"/>
                  </a:moveTo>
                  <a:lnTo>
                    <a:pt x="1247" y="335"/>
                  </a:lnTo>
                  <a:cubicBezTo>
                    <a:pt x="1247" y="335"/>
                    <a:pt x="1" y="5137"/>
                    <a:pt x="214" y="6566"/>
                  </a:cubicBezTo>
                  <a:cubicBezTo>
                    <a:pt x="385" y="7718"/>
                    <a:pt x="2632" y="8158"/>
                    <a:pt x="4308" y="8158"/>
                  </a:cubicBezTo>
                  <a:cubicBezTo>
                    <a:pt x="4711" y="8158"/>
                    <a:pt x="5081" y="8133"/>
                    <a:pt x="5381" y="8086"/>
                  </a:cubicBezTo>
                  <a:cubicBezTo>
                    <a:pt x="6962" y="7812"/>
                    <a:pt x="5472" y="1"/>
                    <a:pt x="5472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8" name="Google Shape;558;p40"/>
            <p:cNvSpPr/>
            <p:nvPr/>
          </p:nvSpPr>
          <p:spPr>
            <a:xfrm>
              <a:off x="31887650" y="13490600"/>
              <a:ext cx="146675" cy="80575"/>
            </a:xfrm>
            <a:custGeom>
              <a:avLst/>
              <a:gdLst/>
              <a:ahLst/>
              <a:cxnLst/>
              <a:rect l="l" t="t" r="r" b="b"/>
              <a:pathLst>
                <a:path w="5867" h="3223" extrusionOk="0">
                  <a:moveTo>
                    <a:pt x="1337" y="1"/>
                  </a:moveTo>
                  <a:cubicBezTo>
                    <a:pt x="0" y="31"/>
                    <a:pt x="547" y="2615"/>
                    <a:pt x="547" y="2615"/>
                  </a:cubicBezTo>
                  <a:lnTo>
                    <a:pt x="5866" y="3223"/>
                  </a:lnTo>
                  <a:lnTo>
                    <a:pt x="5289" y="1186"/>
                  </a:lnTo>
                  <a:cubicBezTo>
                    <a:pt x="5289" y="1186"/>
                    <a:pt x="2645" y="1"/>
                    <a:pt x="1337" y="1"/>
                  </a:cubicBezTo>
                  <a:close/>
                </a:path>
              </a:pathLst>
            </a:custGeom>
            <a:solidFill>
              <a:srgbClr val="F899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9" name="Google Shape;559;p40"/>
            <p:cNvSpPr/>
            <p:nvPr/>
          </p:nvSpPr>
          <p:spPr>
            <a:xfrm>
              <a:off x="31899800" y="13170400"/>
              <a:ext cx="557775" cy="607000"/>
            </a:xfrm>
            <a:custGeom>
              <a:avLst/>
              <a:gdLst/>
              <a:ahLst/>
              <a:cxnLst/>
              <a:rect l="l" t="t" r="r" b="b"/>
              <a:pathLst>
                <a:path w="22311" h="24280" extrusionOk="0">
                  <a:moveTo>
                    <a:pt x="12135" y="0"/>
                  </a:moveTo>
                  <a:cubicBezTo>
                    <a:pt x="8025" y="0"/>
                    <a:pt x="3553" y="1202"/>
                    <a:pt x="3405" y="3295"/>
                  </a:cubicBezTo>
                  <a:cubicBezTo>
                    <a:pt x="3131" y="6942"/>
                    <a:pt x="0" y="19921"/>
                    <a:pt x="244" y="22779"/>
                  </a:cubicBezTo>
                  <a:cubicBezTo>
                    <a:pt x="339" y="23898"/>
                    <a:pt x="2616" y="24280"/>
                    <a:pt x="5534" y="24280"/>
                  </a:cubicBezTo>
                  <a:cubicBezTo>
                    <a:pt x="10066" y="24280"/>
                    <a:pt x="16145" y="23357"/>
                    <a:pt x="17995" y="22839"/>
                  </a:cubicBezTo>
                  <a:cubicBezTo>
                    <a:pt x="21004" y="22019"/>
                    <a:pt x="22311" y="5392"/>
                    <a:pt x="18359" y="1562"/>
                  </a:cubicBezTo>
                  <a:cubicBezTo>
                    <a:pt x="17255" y="494"/>
                    <a:pt x="14769" y="0"/>
                    <a:pt x="12135" y="0"/>
                  </a:cubicBezTo>
                  <a:close/>
                </a:path>
              </a:pathLst>
            </a:custGeom>
            <a:solidFill>
              <a:srgbClr val="F269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0" name="Google Shape;560;p40"/>
            <p:cNvSpPr/>
            <p:nvPr/>
          </p:nvSpPr>
          <p:spPr>
            <a:xfrm>
              <a:off x="32421075" y="13617400"/>
              <a:ext cx="229525" cy="343025"/>
            </a:xfrm>
            <a:custGeom>
              <a:avLst/>
              <a:gdLst/>
              <a:ahLst/>
              <a:cxnLst/>
              <a:rect l="l" t="t" r="r" b="b"/>
              <a:pathLst>
                <a:path w="9181" h="13721" extrusionOk="0">
                  <a:moveTo>
                    <a:pt x="537" y="0"/>
                  </a:moveTo>
                  <a:cubicBezTo>
                    <a:pt x="358" y="0"/>
                    <a:pt x="179" y="2"/>
                    <a:pt x="1" y="5"/>
                  </a:cubicBezTo>
                  <a:cubicBezTo>
                    <a:pt x="1004" y="1981"/>
                    <a:pt x="1855" y="3744"/>
                    <a:pt x="1855" y="3744"/>
                  </a:cubicBezTo>
                  <a:lnTo>
                    <a:pt x="4043" y="9245"/>
                  </a:lnTo>
                  <a:cubicBezTo>
                    <a:pt x="4043" y="9245"/>
                    <a:pt x="2828" y="11251"/>
                    <a:pt x="3496" y="11403"/>
                  </a:cubicBezTo>
                  <a:cubicBezTo>
                    <a:pt x="3571" y="11421"/>
                    <a:pt x="3646" y="11429"/>
                    <a:pt x="3720" y="11429"/>
                  </a:cubicBezTo>
                  <a:cubicBezTo>
                    <a:pt x="4288" y="11429"/>
                    <a:pt x="4834" y="10978"/>
                    <a:pt x="4834" y="10978"/>
                  </a:cubicBezTo>
                  <a:cubicBezTo>
                    <a:pt x="4834" y="10978"/>
                    <a:pt x="5016" y="13561"/>
                    <a:pt x="5746" y="13713"/>
                  </a:cubicBezTo>
                  <a:cubicBezTo>
                    <a:pt x="5772" y="13719"/>
                    <a:pt x="5797" y="13721"/>
                    <a:pt x="5821" y="13721"/>
                  </a:cubicBezTo>
                  <a:cubicBezTo>
                    <a:pt x="6487" y="13721"/>
                    <a:pt x="6232" y="11740"/>
                    <a:pt x="6232" y="11738"/>
                  </a:cubicBezTo>
                  <a:lnTo>
                    <a:pt x="6232" y="11738"/>
                  </a:lnTo>
                  <a:cubicBezTo>
                    <a:pt x="6232" y="11740"/>
                    <a:pt x="6586" y="13654"/>
                    <a:pt x="7148" y="13654"/>
                  </a:cubicBezTo>
                  <a:cubicBezTo>
                    <a:pt x="7157" y="13654"/>
                    <a:pt x="7165" y="13653"/>
                    <a:pt x="7174" y="13652"/>
                  </a:cubicBezTo>
                  <a:cubicBezTo>
                    <a:pt x="7782" y="13561"/>
                    <a:pt x="7418" y="11526"/>
                    <a:pt x="7417" y="11525"/>
                  </a:cubicBezTo>
                  <a:lnTo>
                    <a:pt x="7417" y="11525"/>
                  </a:lnTo>
                  <a:cubicBezTo>
                    <a:pt x="7418" y="11526"/>
                    <a:pt x="8040" y="13069"/>
                    <a:pt x="8541" y="13069"/>
                  </a:cubicBezTo>
                  <a:cubicBezTo>
                    <a:pt x="8594" y="13069"/>
                    <a:pt x="8645" y="13052"/>
                    <a:pt x="8694" y="13014"/>
                  </a:cubicBezTo>
                  <a:cubicBezTo>
                    <a:pt x="9180" y="12649"/>
                    <a:pt x="8360" y="10279"/>
                    <a:pt x="8360" y="10279"/>
                  </a:cubicBezTo>
                  <a:cubicBezTo>
                    <a:pt x="8360" y="10279"/>
                    <a:pt x="6627" y="4199"/>
                    <a:pt x="5594" y="552"/>
                  </a:cubicBezTo>
                  <a:cubicBezTo>
                    <a:pt x="3970" y="139"/>
                    <a:pt x="2247" y="0"/>
                    <a:pt x="537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1" name="Google Shape;561;p40"/>
            <p:cNvSpPr/>
            <p:nvPr/>
          </p:nvSpPr>
          <p:spPr>
            <a:xfrm>
              <a:off x="32361050" y="13418425"/>
              <a:ext cx="199875" cy="212775"/>
            </a:xfrm>
            <a:custGeom>
              <a:avLst/>
              <a:gdLst/>
              <a:ahLst/>
              <a:cxnLst/>
              <a:rect l="l" t="t" r="r" b="b"/>
              <a:pathLst>
                <a:path w="7995" h="8511" extrusionOk="0">
                  <a:moveTo>
                    <a:pt x="4925" y="0"/>
                  </a:moveTo>
                  <a:cubicBezTo>
                    <a:pt x="3435" y="2189"/>
                    <a:pt x="1247" y="2462"/>
                    <a:pt x="1" y="3374"/>
                  </a:cubicBezTo>
                  <a:cubicBezTo>
                    <a:pt x="578" y="4408"/>
                    <a:pt x="1551" y="6262"/>
                    <a:pt x="2402" y="7964"/>
                  </a:cubicBezTo>
                  <a:cubicBezTo>
                    <a:pt x="2580" y="7961"/>
                    <a:pt x="2759" y="7959"/>
                    <a:pt x="2938" y="7959"/>
                  </a:cubicBezTo>
                  <a:cubicBezTo>
                    <a:pt x="4648" y="7959"/>
                    <a:pt x="6371" y="8098"/>
                    <a:pt x="7995" y="8511"/>
                  </a:cubicBezTo>
                  <a:cubicBezTo>
                    <a:pt x="7539" y="6930"/>
                    <a:pt x="7235" y="5806"/>
                    <a:pt x="7235" y="5775"/>
                  </a:cubicBezTo>
                  <a:cubicBezTo>
                    <a:pt x="6505" y="3374"/>
                    <a:pt x="5715" y="1490"/>
                    <a:pt x="4925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2" name="Google Shape;562;p40"/>
            <p:cNvSpPr/>
            <p:nvPr/>
          </p:nvSpPr>
          <p:spPr>
            <a:xfrm>
              <a:off x="32352700" y="14239850"/>
              <a:ext cx="215825" cy="231725"/>
            </a:xfrm>
            <a:custGeom>
              <a:avLst/>
              <a:gdLst/>
              <a:ahLst/>
              <a:cxnLst/>
              <a:rect l="l" t="t" r="r" b="b"/>
              <a:pathLst>
                <a:path w="8633" h="9269" extrusionOk="0">
                  <a:moveTo>
                    <a:pt x="7052" y="1"/>
                  </a:moveTo>
                  <a:cubicBezTo>
                    <a:pt x="5107" y="1764"/>
                    <a:pt x="2553" y="3010"/>
                    <a:pt x="0" y="3800"/>
                  </a:cubicBezTo>
                  <a:lnTo>
                    <a:pt x="2189" y="9180"/>
                  </a:lnTo>
                  <a:cubicBezTo>
                    <a:pt x="2521" y="9242"/>
                    <a:pt x="2855" y="9269"/>
                    <a:pt x="3187" y="9269"/>
                  </a:cubicBezTo>
                  <a:cubicBezTo>
                    <a:pt x="5979" y="9269"/>
                    <a:pt x="8602" y="7326"/>
                    <a:pt x="8602" y="7326"/>
                  </a:cubicBezTo>
                  <a:cubicBezTo>
                    <a:pt x="8633" y="6141"/>
                    <a:pt x="7751" y="2524"/>
                    <a:pt x="7052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3" name="Google Shape;563;p40"/>
            <p:cNvSpPr/>
            <p:nvPr/>
          </p:nvSpPr>
          <p:spPr>
            <a:xfrm>
              <a:off x="32313175" y="14175275"/>
              <a:ext cx="215825" cy="159600"/>
            </a:xfrm>
            <a:custGeom>
              <a:avLst/>
              <a:gdLst/>
              <a:ahLst/>
              <a:cxnLst/>
              <a:rect l="l" t="t" r="r" b="b"/>
              <a:pathLst>
                <a:path w="8633" h="6384" extrusionOk="0">
                  <a:moveTo>
                    <a:pt x="7904" y="0"/>
                  </a:moveTo>
                  <a:lnTo>
                    <a:pt x="1" y="2584"/>
                  </a:lnTo>
                  <a:lnTo>
                    <a:pt x="1581" y="6383"/>
                  </a:lnTo>
                  <a:cubicBezTo>
                    <a:pt x="4134" y="5593"/>
                    <a:pt x="6688" y="4347"/>
                    <a:pt x="8633" y="2584"/>
                  </a:cubicBezTo>
                  <a:cubicBezTo>
                    <a:pt x="8238" y="1094"/>
                    <a:pt x="7904" y="0"/>
                    <a:pt x="7904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4" name="Google Shape;564;p40"/>
            <p:cNvSpPr/>
            <p:nvPr/>
          </p:nvSpPr>
          <p:spPr>
            <a:xfrm>
              <a:off x="32421850" y="14440475"/>
              <a:ext cx="286500" cy="117800"/>
            </a:xfrm>
            <a:custGeom>
              <a:avLst/>
              <a:gdLst/>
              <a:ahLst/>
              <a:cxnLst/>
              <a:rect l="l" t="t" r="r" b="b"/>
              <a:pathLst>
                <a:path w="11460" h="4712" extrusionOk="0">
                  <a:moveTo>
                    <a:pt x="11034" y="0"/>
                  </a:moveTo>
                  <a:lnTo>
                    <a:pt x="11034" y="0"/>
                  </a:lnTo>
                  <a:cubicBezTo>
                    <a:pt x="11033" y="1"/>
                    <a:pt x="0" y="3192"/>
                    <a:pt x="274" y="3769"/>
                  </a:cubicBezTo>
                  <a:cubicBezTo>
                    <a:pt x="517" y="4347"/>
                    <a:pt x="760" y="4712"/>
                    <a:pt x="760" y="4712"/>
                  </a:cubicBezTo>
                  <a:cubicBezTo>
                    <a:pt x="760" y="4712"/>
                    <a:pt x="1824" y="4620"/>
                    <a:pt x="4104" y="4134"/>
                  </a:cubicBezTo>
                  <a:cubicBezTo>
                    <a:pt x="6414" y="3678"/>
                    <a:pt x="8906" y="2493"/>
                    <a:pt x="10183" y="1672"/>
                  </a:cubicBezTo>
                  <a:cubicBezTo>
                    <a:pt x="11459" y="882"/>
                    <a:pt x="11034" y="0"/>
                    <a:pt x="11034" y="0"/>
                  </a:cubicBezTo>
                  <a:close/>
                </a:path>
              </a:pathLst>
            </a:custGeom>
            <a:solidFill>
              <a:srgbClr val="3A30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5" name="Google Shape;565;p40"/>
            <p:cNvSpPr/>
            <p:nvPr/>
          </p:nvSpPr>
          <p:spPr>
            <a:xfrm>
              <a:off x="32608025" y="14419950"/>
              <a:ext cx="99550" cy="85125"/>
            </a:xfrm>
            <a:custGeom>
              <a:avLst/>
              <a:gdLst/>
              <a:ahLst/>
              <a:cxnLst/>
              <a:rect l="l" t="t" r="r" b="b"/>
              <a:pathLst>
                <a:path w="3982" h="3405" extrusionOk="0">
                  <a:moveTo>
                    <a:pt x="578" y="1"/>
                  </a:moveTo>
                  <a:cubicBezTo>
                    <a:pt x="152" y="1125"/>
                    <a:pt x="0" y="2280"/>
                    <a:pt x="61" y="3405"/>
                  </a:cubicBezTo>
                  <a:cubicBezTo>
                    <a:pt x="2310" y="2493"/>
                    <a:pt x="3982" y="1460"/>
                    <a:pt x="3587" y="821"/>
                  </a:cubicBezTo>
                  <a:cubicBezTo>
                    <a:pt x="3192" y="183"/>
                    <a:pt x="1824" y="31"/>
                    <a:pt x="578" y="1"/>
                  </a:cubicBezTo>
                  <a:close/>
                </a:path>
              </a:pathLst>
            </a:custGeom>
            <a:solidFill>
              <a:srgbClr val="3A30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6" name="Google Shape;566;p40"/>
            <p:cNvSpPr/>
            <p:nvPr/>
          </p:nvSpPr>
          <p:spPr>
            <a:xfrm>
              <a:off x="32408175" y="14419950"/>
              <a:ext cx="214300" cy="129200"/>
            </a:xfrm>
            <a:custGeom>
              <a:avLst/>
              <a:gdLst/>
              <a:ahLst/>
              <a:cxnLst/>
              <a:rect l="l" t="t" r="r" b="b"/>
              <a:pathLst>
                <a:path w="8572" h="5168" extrusionOk="0">
                  <a:moveTo>
                    <a:pt x="8572" y="1"/>
                  </a:moveTo>
                  <a:cubicBezTo>
                    <a:pt x="7417" y="1"/>
                    <a:pt x="6383" y="122"/>
                    <a:pt x="6383" y="122"/>
                  </a:cubicBezTo>
                  <a:cubicBezTo>
                    <a:pt x="3917" y="1806"/>
                    <a:pt x="1413" y="1991"/>
                    <a:pt x="432" y="1991"/>
                  </a:cubicBezTo>
                  <a:cubicBezTo>
                    <a:pt x="156" y="1991"/>
                    <a:pt x="0" y="1976"/>
                    <a:pt x="0" y="1976"/>
                  </a:cubicBezTo>
                  <a:lnTo>
                    <a:pt x="0" y="1976"/>
                  </a:lnTo>
                  <a:cubicBezTo>
                    <a:pt x="91" y="3405"/>
                    <a:pt x="1094" y="5168"/>
                    <a:pt x="1094" y="5168"/>
                  </a:cubicBezTo>
                  <a:cubicBezTo>
                    <a:pt x="2949" y="5107"/>
                    <a:pt x="5775" y="4317"/>
                    <a:pt x="8055" y="3405"/>
                  </a:cubicBezTo>
                  <a:cubicBezTo>
                    <a:pt x="7994" y="2280"/>
                    <a:pt x="8146" y="1125"/>
                    <a:pt x="8572" y="1"/>
                  </a:cubicBezTo>
                  <a:close/>
                </a:path>
              </a:pathLst>
            </a:custGeom>
            <a:solidFill>
              <a:srgbClr val="F269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7" name="Google Shape;567;p40"/>
            <p:cNvSpPr/>
            <p:nvPr/>
          </p:nvSpPr>
          <p:spPr>
            <a:xfrm>
              <a:off x="32554825" y="14368375"/>
              <a:ext cx="71775" cy="65475"/>
            </a:xfrm>
            <a:custGeom>
              <a:avLst/>
              <a:gdLst/>
              <a:ahLst/>
              <a:cxnLst/>
              <a:rect l="l" t="t" r="r" b="b"/>
              <a:pathLst>
                <a:path w="2871" h="2619" extrusionOk="0">
                  <a:moveTo>
                    <a:pt x="974" y="269"/>
                  </a:moveTo>
                  <a:cubicBezTo>
                    <a:pt x="1230" y="269"/>
                    <a:pt x="1182" y="1291"/>
                    <a:pt x="1156" y="1395"/>
                  </a:cubicBezTo>
                  <a:cubicBezTo>
                    <a:pt x="1139" y="1591"/>
                    <a:pt x="1105" y="1779"/>
                    <a:pt x="1068" y="1967"/>
                  </a:cubicBezTo>
                  <a:lnTo>
                    <a:pt x="1068" y="1967"/>
                  </a:lnTo>
                  <a:cubicBezTo>
                    <a:pt x="1011" y="1812"/>
                    <a:pt x="958" y="1653"/>
                    <a:pt x="912" y="1486"/>
                  </a:cubicBezTo>
                  <a:cubicBezTo>
                    <a:pt x="821" y="1243"/>
                    <a:pt x="608" y="605"/>
                    <a:pt x="821" y="361"/>
                  </a:cubicBezTo>
                  <a:cubicBezTo>
                    <a:pt x="882" y="297"/>
                    <a:pt x="932" y="269"/>
                    <a:pt x="974" y="269"/>
                  </a:cubicBezTo>
                  <a:close/>
                  <a:moveTo>
                    <a:pt x="1955" y="961"/>
                  </a:moveTo>
                  <a:cubicBezTo>
                    <a:pt x="2094" y="961"/>
                    <a:pt x="2175" y="1108"/>
                    <a:pt x="2128" y="1273"/>
                  </a:cubicBezTo>
                  <a:cubicBezTo>
                    <a:pt x="2026" y="1707"/>
                    <a:pt x="1646" y="2012"/>
                    <a:pt x="1274" y="2261"/>
                  </a:cubicBezTo>
                  <a:lnTo>
                    <a:pt x="1274" y="2261"/>
                  </a:lnTo>
                  <a:cubicBezTo>
                    <a:pt x="1339" y="1993"/>
                    <a:pt x="1402" y="1715"/>
                    <a:pt x="1520" y="1456"/>
                  </a:cubicBezTo>
                  <a:cubicBezTo>
                    <a:pt x="1581" y="1304"/>
                    <a:pt x="1672" y="1091"/>
                    <a:pt x="1824" y="1000"/>
                  </a:cubicBezTo>
                  <a:cubicBezTo>
                    <a:pt x="1872" y="973"/>
                    <a:pt x="1916" y="961"/>
                    <a:pt x="1955" y="961"/>
                  </a:cubicBezTo>
                  <a:close/>
                  <a:moveTo>
                    <a:pt x="1000" y="0"/>
                  </a:moveTo>
                  <a:cubicBezTo>
                    <a:pt x="946" y="0"/>
                    <a:pt x="887" y="9"/>
                    <a:pt x="821" y="27"/>
                  </a:cubicBezTo>
                  <a:cubicBezTo>
                    <a:pt x="1" y="301"/>
                    <a:pt x="760" y="2033"/>
                    <a:pt x="943" y="2520"/>
                  </a:cubicBezTo>
                  <a:cubicBezTo>
                    <a:pt x="966" y="2589"/>
                    <a:pt x="1025" y="2619"/>
                    <a:pt x="1085" y="2619"/>
                  </a:cubicBezTo>
                  <a:cubicBezTo>
                    <a:pt x="1165" y="2619"/>
                    <a:pt x="1248" y="2566"/>
                    <a:pt x="1254" y="2485"/>
                  </a:cubicBezTo>
                  <a:lnTo>
                    <a:pt x="1254" y="2485"/>
                  </a:lnTo>
                  <a:cubicBezTo>
                    <a:pt x="1824" y="2183"/>
                    <a:pt x="2870" y="1431"/>
                    <a:pt x="2280" y="757"/>
                  </a:cubicBezTo>
                  <a:cubicBezTo>
                    <a:pt x="2217" y="683"/>
                    <a:pt x="2132" y="653"/>
                    <a:pt x="2041" y="653"/>
                  </a:cubicBezTo>
                  <a:cubicBezTo>
                    <a:pt x="1870" y="653"/>
                    <a:pt x="1680" y="759"/>
                    <a:pt x="1581" y="878"/>
                  </a:cubicBezTo>
                  <a:cubicBezTo>
                    <a:pt x="1538" y="928"/>
                    <a:pt x="1499" y="980"/>
                    <a:pt x="1461" y="1035"/>
                  </a:cubicBezTo>
                  <a:lnTo>
                    <a:pt x="1461" y="1035"/>
                  </a:lnTo>
                  <a:cubicBezTo>
                    <a:pt x="1491" y="487"/>
                    <a:pt x="1405" y="0"/>
                    <a:pt x="1000" y="0"/>
                  </a:cubicBezTo>
                  <a:close/>
                </a:path>
              </a:pathLst>
            </a:custGeom>
            <a:solidFill>
              <a:srgbClr val="3A30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8" name="Google Shape;568;p40"/>
            <p:cNvSpPr/>
            <p:nvPr/>
          </p:nvSpPr>
          <p:spPr>
            <a:xfrm>
              <a:off x="31978825" y="14315100"/>
              <a:ext cx="199125" cy="193300"/>
            </a:xfrm>
            <a:custGeom>
              <a:avLst/>
              <a:gdLst/>
              <a:ahLst/>
              <a:cxnLst/>
              <a:rect l="l" t="t" r="r" b="b"/>
              <a:pathLst>
                <a:path w="7965" h="7732" extrusionOk="0">
                  <a:moveTo>
                    <a:pt x="7964" y="0"/>
                  </a:moveTo>
                  <a:lnTo>
                    <a:pt x="7964" y="0"/>
                  </a:lnTo>
                  <a:cubicBezTo>
                    <a:pt x="6001" y="736"/>
                    <a:pt x="3760" y="1056"/>
                    <a:pt x="1562" y="1056"/>
                  </a:cubicBezTo>
                  <a:cubicBezTo>
                    <a:pt x="1038" y="1056"/>
                    <a:pt x="516" y="1038"/>
                    <a:pt x="1" y="1003"/>
                  </a:cubicBezTo>
                  <a:lnTo>
                    <a:pt x="1" y="1003"/>
                  </a:lnTo>
                  <a:lnTo>
                    <a:pt x="183" y="6839"/>
                  </a:lnTo>
                  <a:cubicBezTo>
                    <a:pt x="1324" y="7531"/>
                    <a:pt x="2682" y="7732"/>
                    <a:pt x="3870" y="7732"/>
                  </a:cubicBezTo>
                  <a:cubicBezTo>
                    <a:pt x="5499" y="7732"/>
                    <a:pt x="6809" y="7356"/>
                    <a:pt x="6809" y="7356"/>
                  </a:cubicBezTo>
                  <a:cubicBezTo>
                    <a:pt x="7265" y="6292"/>
                    <a:pt x="7721" y="2584"/>
                    <a:pt x="7964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9" name="Google Shape;569;p40"/>
            <p:cNvSpPr/>
            <p:nvPr/>
          </p:nvSpPr>
          <p:spPr>
            <a:xfrm>
              <a:off x="31976550" y="14237575"/>
              <a:ext cx="208225" cy="103950"/>
            </a:xfrm>
            <a:custGeom>
              <a:avLst/>
              <a:gdLst/>
              <a:ahLst/>
              <a:cxnLst/>
              <a:rect l="l" t="t" r="r" b="b"/>
              <a:pathLst>
                <a:path w="8329" h="4158" extrusionOk="0">
                  <a:moveTo>
                    <a:pt x="0" y="1"/>
                  </a:moveTo>
                  <a:lnTo>
                    <a:pt x="92" y="4104"/>
                  </a:lnTo>
                  <a:cubicBezTo>
                    <a:pt x="607" y="4139"/>
                    <a:pt x="1129" y="4157"/>
                    <a:pt x="1653" y="4157"/>
                  </a:cubicBezTo>
                  <a:cubicBezTo>
                    <a:pt x="3851" y="4157"/>
                    <a:pt x="6092" y="3837"/>
                    <a:pt x="8055" y="3101"/>
                  </a:cubicBezTo>
                  <a:cubicBezTo>
                    <a:pt x="8238" y="1551"/>
                    <a:pt x="8329" y="396"/>
                    <a:pt x="8329" y="396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0" name="Google Shape;570;p40"/>
            <p:cNvSpPr/>
            <p:nvPr/>
          </p:nvSpPr>
          <p:spPr>
            <a:xfrm>
              <a:off x="31978650" y="14549025"/>
              <a:ext cx="287450" cy="53375"/>
            </a:xfrm>
            <a:custGeom>
              <a:avLst/>
              <a:gdLst/>
              <a:ahLst/>
              <a:cxnLst/>
              <a:rect l="l" t="t" r="r" b="b"/>
              <a:pathLst>
                <a:path w="11498" h="2135" extrusionOk="0">
                  <a:moveTo>
                    <a:pt x="1743" y="1"/>
                  </a:moveTo>
                  <a:cubicBezTo>
                    <a:pt x="694" y="1"/>
                    <a:pt x="0" y="60"/>
                    <a:pt x="8" y="218"/>
                  </a:cubicBezTo>
                  <a:cubicBezTo>
                    <a:pt x="38" y="856"/>
                    <a:pt x="129" y="1281"/>
                    <a:pt x="129" y="1281"/>
                  </a:cubicBezTo>
                  <a:cubicBezTo>
                    <a:pt x="129" y="1281"/>
                    <a:pt x="1193" y="1555"/>
                    <a:pt x="3473" y="1950"/>
                  </a:cubicBezTo>
                  <a:cubicBezTo>
                    <a:pt x="4310" y="2082"/>
                    <a:pt x="5207" y="2135"/>
                    <a:pt x="6081" y="2135"/>
                  </a:cubicBezTo>
                  <a:cubicBezTo>
                    <a:pt x="7620" y="2135"/>
                    <a:pt x="9088" y="1973"/>
                    <a:pt x="10038" y="1798"/>
                  </a:cubicBezTo>
                  <a:cubicBezTo>
                    <a:pt x="11497" y="1494"/>
                    <a:pt x="11436" y="552"/>
                    <a:pt x="11436" y="552"/>
                  </a:cubicBezTo>
                  <a:cubicBezTo>
                    <a:pt x="11436" y="552"/>
                    <a:pt x="4940" y="1"/>
                    <a:pt x="1743" y="1"/>
                  </a:cubicBezTo>
                  <a:close/>
                </a:path>
              </a:pathLst>
            </a:custGeom>
            <a:solidFill>
              <a:srgbClr val="3A30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1" name="Google Shape;571;p40"/>
            <p:cNvSpPr/>
            <p:nvPr/>
          </p:nvSpPr>
          <p:spPr>
            <a:xfrm>
              <a:off x="32158925" y="14516450"/>
              <a:ext cx="108675" cy="74500"/>
            </a:xfrm>
            <a:custGeom>
              <a:avLst/>
              <a:gdLst/>
              <a:ahLst/>
              <a:cxnLst/>
              <a:rect l="l" t="t" r="r" b="b"/>
              <a:pathLst>
                <a:path w="4347" h="2980" extrusionOk="0">
                  <a:moveTo>
                    <a:pt x="1703" y="1"/>
                  </a:moveTo>
                  <a:cubicBezTo>
                    <a:pt x="882" y="882"/>
                    <a:pt x="335" y="1916"/>
                    <a:pt x="0" y="2980"/>
                  </a:cubicBezTo>
                  <a:cubicBezTo>
                    <a:pt x="2432" y="2919"/>
                    <a:pt x="4347" y="2554"/>
                    <a:pt x="4225" y="1855"/>
                  </a:cubicBezTo>
                  <a:cubicBezTo>
                    <a:pt x="4073" y="1095"/>
                    <a:pt x="2858" y="457"/>
                    <a:pt x="1703" y="1"/>
                  </a:cubicBezTo>
                  <a:close/>
                </a:path>
              </a:pathLst>
            </a:custGeom>
            <a:solidFill>
              <a:srgbClr val="3A30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2" name="Google Shape;572;p40"/>
            <p:cNvSpPr/>
            <p:nvPr/>
          </p:nvSpPr>
          <p:spPr>
            <a:xfrm>
              <a:off x="31972750" y="14486075"/>
              <a:ext cx="228750" cy="105075"/>
            </a:xfrm>
            <a:custGeom>
              <a:avLst/>
              <a:gdLst/>
              <a:ahLst/>
              <a:cxnLst/>
              <a:rect l="l" t="t" r="r" b="b"/>
              <a:pathLst>
                <a:path w="9150" h="4203" extrusionOk="0">
                  <a:moveTo>
                    <a:pt x="426" y="0"/>
                  </a:moveTo>
                  <a:cubicBezTo>
                    <a:pt x="0" y="1368"/>
                    <a:pt x="304" y="3374"/>
                    <a:pt x="304" y="3374"/>
                  </a:cubicBezTo>
                  <a:cubicBezTo>
                    <a:pt x="1919" y="3903"/>
                    <a:pt x="4502" y="4202"/>
                    <a:pt x="6817" y="4202"/>
                  </a:cubicBezTo>
                  <a:cubicBezTo>
                    <a:pt x="7029" y="4202"/>
                    <a:pt x="7240" y="4200"/>
                    <a:pt x="7447" y="4195"/>
                  </a:cubicBezTo>
                  <a:cubicBezTo>
                    <a:pt x="7782" y="3131"/>
                    <a:pt x="8329" y="2097"/>
                    <a:pt x="9150" y="1216"/>
                  </a:cubicBezTo>
                  <a:cubicBezTo>
                    <a:pt x="8055" y="790"/>
                    <a:pt x="7052" y="517"/>
                    <a:pt x="7052" y="517"/>
                  </a:cubicBezTo>
                  <a:cubicBezTo>
                    <a:pt x="6155" y="737"/>
                    <a:pt x="5304" y="821"/>
                    <a:pt x="4530" y="821"/>
                  </a:cubicBezTo>
                  <a:cubicBezTo>
                    <a:pt x="2103" y="821"/>
                    <a:pt x="426" y="0"/>
                    <a:pt x="426" y="0"/>
                  </a:cubicBezTo>
                  <a:close/>
                </a:path>
              </a:pathLst>
            </a:custGeom>
            <a:solidFill>
              <a:srgbClr val="F269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3" name="Google Shape;573;p40"/>
            <p:cNvSpPr/>
            <p:nvPr/>
          </p:nvSpPr>
          <p:spPr>
            <a:xfrm>
              <a:off x="32153675" y="14452600"/>
              <a:ext cx="56975" cy="62650"/>
            </a:xfrm>
            <a:custGeom>
              <a:avLst/>
              <a:gdLst/>
              <a:ahLst/>
              <a:cxnLst/>
              <a:rect l="l" t="t" r="r" b="b"/>
              <a:pathLst>
                <a:path w="2279" h="2506" extrusionOk="0">
                  <a:moveTo>
                    <a:pt x="887" y="237"/>
                  </a:moveTo>
                  <a:cubicBezTo>
                    <a:pt x="1204" y="237"/>
                    <a:pt x="752" y="1290"/>
                    <a:pt x="697" y="1400"/>
                  </a:cubicBezTo>
                  <a:cubicBezTo>
                    <a:pt x="599" y="1562"/>
                    <a:pt x="502" y="1715"/>
                    <a:pt x="400" y="1869"/>
                  </a:cubicBezTo>
                  <a:lnTo>
                    <a:pt x="400" y="1869"/>
                  </a:lnTo>
                  <a:cubicBezTo>
                    <a:pt x="400" y="1703"/>
                    <a:pt x="408" y="1536"/>
                    <a:pt x="423" y="1369"/>
                  </a:cubicBezTo>
                  <a:cubicBezTo>
                    <a:pt x="454" y="1126"/>
                    <a:pt x="454" y="427"/>
                    <a:pt x="757" y="275"/>
                  </a:cubicBezTo>
                  <a:cubicBezTo>
                    <a:pt x="810" y="249"/>
                    <a:pt x="853" y="237"/>
                    <a:pt x="887" y="237"/>
                  </a:cubicBezTo>
                  <a:close/>
                  <a:moveTo>
                    <a:pt x="1529" y="1238"/>
                  </a:moveTo>
                  <a:cubicBezTo>
                    <a:pt x="1716" y="1238"/>
                    <a:pt x="1775" y="1450"/>
                    <a:pt x="1639" y="1613"/>
                  </a:cubicBezTo>
                  <a:cubicBezTo>
                    <a:pt x="1388" y="1964"/>
                    <a:pt x="930" y="2108"/>
                    <a:pt x="504" y="2216"/>
                  </a:cubicBezTo>
                  <a:lnTo>
                    <a:pt x="504" y="2216"/>
                  </a:lnTo>
                  <a:cubicBezTo>
                    <a:pt x="539" y="2163"/>
                    <a:pt x="577" y="2104"/>
                    <a:pt x="617" y="2040"/>
                  </a:cubicBezTo>
                  <a:lnTo>
                    <a:pt x="617" y="2040"/>
                  </a:lnTo>
                  <a:cubicBezTo>
                    <a:pt x="735" y="1871"/>
                    <a:pt x="863" y="1707"/>
                    <a:pt x="1001" y="1552"/>
                  </a:cubicBezTo>
                  <a:cubicBezTo>
                    <a:pt x="1122" y="1461"/>
                    <a:pt x="1274" y="1278"/>
                    <a:pt x="1457" y="1248"/>
                  </a:cubicBezTo>
                  <a:cubicBezTo>
                    <a:pt x="1483" y="1241"/>
                    <a:pt x="1507" y="1238"/>
                    <a:pt x="1529" y="1238"/>
                  </a:cubicBezTo>
                  <a:close/>
                  <a:moveTo>
                    <a:pt x="838" y="0"/>
                  </a:moveTo>
                  <a:cubicBezTo>
                    <a:pt x="0" y="0"/>
                    <a:pt x="89" y="1834"/>
                    <a:pt x="89" y="2342"/>
                  </a:cubicBezTo>
                  <a:cubicBezTo>
                    <a:pt x="89" y="2453"/>
                    <a:pt x="179" y="2506"/>
                    <a:pt x="266" y="2506"/>
                  </a:cubicBezTo>
                  <a:cubicBezTo>
                    <a:pt x="330" y="2506"/>
                    <a:pt x="393" y="2476"/>
                    <a:pt x="415" y="2419"/>
                  </a:cubicBezTo>
                  <a:lnTo>
                    <a:pt x="415" y="2419"/>
                  </a:lnTo>
                  <a:cubicBezTo>
                    <a:pt x="1086" y="2346"/>
                    <a:pt x="2279" y="2020"/>
                    <a:pt x="1973" y="1187"/>
                  </a:cubicBezTo>
                  <a:cubicBezTo>
                    <a:pt x="1922" y="1034"/>
                    <a:pt x="1776" y="976"/>
                    <a:pt x="1620" y="976"/>
                  </a:cubicBezTo>
                  <a:cubicBezTo>
                    <a:pt x="1497" y="976"/>
                    <a:pt x="1368" y="1012"/>
                    <a:pt x="1274" y="1065"/>
                  </a:cubicBezTo>
                  <a:cubicBezTo>
                    <a:pt x="1214" y="1096"/>
                    <a:pt x="1155" y="1130"/>
                    <a:pt x="1099" y="1168"/>
                  </a:cubicBezTo>
                  <a:lnTo>
                    <a:pt x="1099" y="1168"/>
                  </a:lnTo>
                  <a:cubicBezTo>
                    <a:pt x="1360" y="590"/>
                    <a:pt x="1459" y="33"/>
                    <a:pt x="879" y="2"/>
                  </a:cubicBezTo>
                  <a:cubicBezTo>
                    <a:pt x="865" y="1"/>
                    <a:pt x="851" y="0"/>
                    <a:pt x="838" y="0"/>
                  </a:cubicBezTo>
                  <a:close/>
                </a:path>
              </a:pathLst>
            </a:custGeom>
            <a:solidFill>
              <a:srgbClr val="3A30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4" name="Google Shape;574;p40"/>
            <p:cNvSpPr/>
            <p:nvPr/>
          </p:nvSpPr>
          <p:spPr>
            <a:xfrm>
              <a:off x="32675650" y="12757325"/>
              <a:ext cx="775" cy="1525"/>
            </a:xfrm>
            <a:custGeom>
              <a:avLst/>
              <a:gdLst/>
              <a:ahLst/>
              <a:cxnLst/>
              <a:rect l="l" t="t" r="r" b="b"/>
              <a:pathLst>
                <a:path w="31" h="61" extrusionOk="0">
                  <a:moveTo>
                    <a:pt x="31" y="0"/>
                  </a:moveTo>
                  <a:cubicBezTo>
                    <a:pt x="0" y="30"/>
                    <a:pt x="0" y="61"/>
                    <a:pt x="0" y="61"/>
                  </a:cubicBezTo>
                  <a:cubicBezTo>
                    <a:pt x="0" y="61"/>
                    <a:pt x="0" y="30"/>
                    <a:pt x="31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5" name="Google Shape;575;p40"/>
            <p:cNvSpPr/>
            <p:nvPr/>
          </p:nvSpPr>
          <p:spPr>
            <a:xfrm>
              <a:off x="31594325" y="12659175"/>
              <a:ext cx="266750" cy="472800"/>
            </a:xfrm>
            <a:custGeom>
              <a:avLst/>
              <a:gdLst/>
              <a:ahLst/>
              <a:cxnLst/>
              <a:rect l="l" t="t" r="r" b="b"/>
              <a:pathLst>
                <a:path w="10670" h="18912" extrusionOk="0">
                  <a:moveTo>
                    <a:pt x="2731" y="0"/>
                  </a:moveTo>
                  <a:cubicBezTo>
                    <a:pt x="2712" y="0"/>
                    <a:pt x="2694" y="2"/>
                    <a:pt x="2675" y="5"/>
                  </a:cubicBezTo>
                  <a:cubicBezTo>
                    <a:pt x="1885" y="127"/>
                    <a:pt x="2280" y="3136"/>
                    <a:pt x="2341" y="3561"/>
                  </a:cubicBezTo>
                  <a:cubicBezTo>
                    <a:pt x="2280" y="3138"/>
                    <a:pt x="1889" y="491"/>
                    <a:pt x="1198" y="491"/>
                  </a:cubicBezTo>
                  <a:cubicBezTo>
                    <a:pt x="1194" y="491"/>
                    <a:pt x="1190" y="491"/>
                    <a:pt x="1186" y="491"/>
                  </a:cubicBezTo>
                  <a:cubicBezTo>
                    <a:pt x="456" y="552"/>
                    <a:pt x="0" y="5355"/>
                    <a:pt x="1672" y="12102"/>
                  </a:cubicBezTo>
                  <a:cubicBezTo>
                    <a:pt x="2128" y="13987"/>
                    <a:pt x="2797" y="15932"/>
                    <a:pt x="3587" y="17847"/>
                  </a:cubicBezTo>
                  <a:cubicBezTo>
                    <a:pt x="5897" y="18546"/>
                    <a:pt x="8268" y="18911"/>
                    <a:pt x="10669" y="18911"/>
                  </a:cubicBezTo>
                  <a:cubicBezTo>
                    <a:pt x="9393" y="16935"/>
                    <a:pt x="7265" y="13318"/>
                    <a:pt x="6323" y="9823"/>
                  </a:cubicBezTo>
                  <a:cubicBezTo>
                    <a:pt x="5563" y="6935"/>
                    <a:pt x="5563" y="6388"/>
                    <a:pt x="5563" y="6388"/>
                  </a:cubicBezTo>
                  <a:cubicBezTo>
                    <a:pt x="5563" y="6388"/>
                    <a:pt x="7417" y="3409"/>
                    <a:pt x="6505" y="2710"/>
                  </a:cubicBezTo>
                  <a:cubicBezTo>
                    <a:pt x="6356" y="2597"/>
                    <a:pt x="6225" y="2550"/>
                    <a:pt x="6110" y="2550"/>
                  </a:cubicBezTo>
                  <a:cubicBezTo>
                    <a:pt x="5548" y="2550"/>
                    <a:pt x="5380" y="3683"/>
                    <a:pt x="5380" y="3683"/>
                  </a:cubicBezTo>
                  <a:cubicBezTo>
                    <a:pt x="5380" y="3683"/>
                    <a:pt x="5290" y="35"/>
                    <a:pt x="4479" y="35"/>
                  </a:cubicBezTo>
                  <a:cubicBezTo>
                    <a:pt x="4475" y="35"/>
                    <a:pt x="4472" y="35"/>
                    <a:pt x="4469" y="35"/>
                  </a:cubicBezTo>
                  <a:cubicBezTo>
                    <a:pt x="3617" y="66"/>
                    <a:pt x="4043" y="3227"/>
                    <a:pt x="4043" y="3227"/>
                  </a:cubicBezTo>
                  <a:cubicBezTo>
                    <a:pt x="4043" y="3227"/>
                    <a:pt x="3549" y="0"/>
                    <a:pt x="2731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6" name="Google Shape;576;p40"/>
            <p:cNvSpPr/>
            <p:nvPr/>
          </p:nvSpPr>
          <p:spPr>
            <a:xfrm>
              <a:off x="31684000" y="13105350"/>
              <a:ext cx="202150" cy="287250"/>
            </a:xfrm>
            <a:custGeom>
              <a:avLst/>
              <a:gdLst/>
              <a:ahLst/>
              <a:cxnLst/>
              <a:rect l="l" t="t" r="r" b="b"/>
              <a:pathLst>
                <a:path w="8086" h="11490" extrusionOk="0">
                  <a:moveTo>
                    <a:pt x="0" y="0"/>
                  </a:moveTo>
                  <a:cubicBezTo>
                    <a:pt x="30" y="31"/>
                    <a:pt x="30" y="61"/>
                    <a:pt x="30" y="91"/>
                  </a:cubicBezTo>
                  <a:cubicBezTo>
                    <a:pt x="2097" y="5046"/>
                    <a:pt x="4894" y="9666"/>
                    <a:pt x="6930" y="11490"/>
                  </a:cubicBezTo>
                  <a:lnTo>
                    <a:pt x="8085" y="2584"/>
                  </a:lnTo>
                  <a:cubicBezTo>
                    <a:pt x="8085" y="2584"/>
                    <a:pt x="7660" y="2006"/>
                    <a:pt x="7082" y="1064"/>
                  </a:cubicBezTo>
                  <a:cubicBezTo>
                    <a:pt x="4681" y="1064"/>
                    <a:pt x="2310" y="699"/>
                    <a:pt x="0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7" name="Google Shape;577;p40"/>
            <p:cNvSpPr/>
            <p:nvPr/>
          </p:nvSpPr>
          <p:spPr>
            <a:xfrm>
              <a:off x="32073825" y="13290000"/>
              <a:ext cx="0" cy="25"/>
            </a:xfrm>
            <a:custGeom>
              <a:avLst/>
              <a:gdLst/>
              <a:ahLst/>
              <a:cxnLst/>
              <a:rect l="l" t="t" r="r" b="b"/>
              <a:pathLst>
                <a:path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8" name="Google Shape;578;p40"/>
            <p:cNvSpPr/>
            <p:nvPr/>
          </p:nvSpPr>
          <p:spPr>
            <a:xfrm>
              <a:off x="31731100" y="12870975"/>
              <a:ext cx="145175" cy="91975"/>
            </a:xfrm>
            <a:custGeom>
              <a:avLst/>
              <a:gdLst/>
              <a:ahLst/>
              <a:cxnLst/>
              <a:rect l="l" t="t" r="r" b="b"/>
              <a:pathLst>
                <a:path w="5807" h="3679" extrusionOk="0">
                  <a:moveTo>
                    <a:pt x="3178" y="1"/>
                  </a:moveTo>
                  <a:cubicBezTo>
                    <a:pt x="2059" y="1"/>
                    <a:pt x="941" y="331"/>
                    <a:pt x="1" y="986"/>
                  </a:cubicBezTo>
                  <a:cubicBezTo>
                    <a:pt x="206" y="2358"/>
                    <a:pt x="1324" y="3679"/>
                    <a:pt x="3419" y="3679"/>
                  </a:cubicBezTo>
                  <a:cubicBezTo>
                    <a:pt x="4108" y="3679"/>
                    <a:pt x="4903" y="3536"/>
                    <a:pt x="5806" y="3205"/>
                  </a:cubicBezTo>
                  <a:lnTo>
                    <a:pt x="5806" y="652"/>
                  </a:lnTo>
                  <a:cubicBezTo>
                    <a:pt x="4991" y="217"/>
                    <a:pt x="4084" y="1"/>
                    <a:pt x="3178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9" name="Google Shape;579;p40"/>
            <p:cNvSpPr/>
            <p:nvPr/>
          </p:nvSpPr>
          <p:spPr>
            <a:xfrm>
              <a:off x="31727300" y="12819075"/>
              <a:ext cx="148975" cy="76575"/>
            </a:xfrm>
            <a:custGeom>
              <a:avLst/>
              <a:gdLst/>
              <a:ahLst/>
              <a:cxnLst/>
              <a:rect l="l" t="t" r="r" b="b"/>
              <a:pathLst>
                <a:path w="5959" h="3063" extrusionOk="0">
                  <a:moveTo>
                    <a:pt x="3108" y="0"/>
                  </a:moveTo>
                  <a:cubicBezTo>
                    <a:pt x="2510" y="0"/>
                    <a:pt x="1863" y="136"/>
                    <a:pt x="1216" y="509"/>
                  </a:cubicBezTo>
                  <a:cubicBezTo>
                    <a:pt x="365" y="995"/>
                    <a:pt x="1" y="2059"/>
                    <a:pt x="153" y="3062"/>
                  </a:cubicBezTo>
                  <a:cubicBezTo>
                    <a:pt x="1093" y="2407"/>
                    <a:pt x="2211" y="2077"/>
                    <a:pt x="3330" y="2077"/>
                  </a:cubicBezTo>
                  <a:cubicBezTo>
                    <a:pt x="4236" y="2077"/>
                    <a:pt x="5143" y="2293"/>
                    <a:pt x="5958" y="2728"/>
                  </a:cubicBezTo>
                  <a:lnTo>
                    <a:pt x="5958" y="965"/>
                  </a:lnTo>
                  <a:cubicBezTo>
                    <a:pt x="5958" y="965"/>
                    <a:pt x="4704" y="0"/>
                    <a:pt x="3108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0" name="Google Shape;580;p40"/>
            <p:cNvSpPr/>
            <p:nvPr/>
          </p:nvSpPr>
          <p:spPr>
            <a:xfrm>
              <a:off x="31774425" y="12875100"/>
              <a:ext cx="90450" cy="76000"/>
            </a:xfrm>
            <a:custGeom>
              <a:avLst/>
              <a:gdLst/>
              <a:ahLst/>
              <a:cxnLst/>
              <a:rect l="l" t="t" r="r" b="b"/>
              <a:pathLst>
                <a:path w="3618" h="3040" extrusionOk="0">
                  <a:moveTo>
                    <a:pt x="1523" y="0"/>
                  </a:moveTo>
                  <a:cubicBezTo>
                    <a:pt x="1014" y="0"/>
                    <a:pt x="487" y="110"/>
                    <a:pt x="31" y="213"/>
                  </a:cubicBezTo>
                  <a:cubicBezTo>
                    <a:pt x="0" y="244"/>
                    <a:pt x="0" y="304"/>
                    <a:pt x="61" y="304"/>
                  </a:cubicBezTo>
                  <a:cubicBezTo>
                    <a:pt x="532" y="304"/>
                    <a:pt x="1087" y="183"/>
                    <a:pt x="1611" y="183"/>
                  </a:cubicBezTo>
                  <a:cubicBezTo>
                    <a:pt x="2135" y="183"/>
                    <a:pt x="2629" y="304"/>
                    <a:pt x="2979" y="791"/>
                  </a:cubicBezTo>
                  <a:cubicBezTo>
                    <a:pt x="3404" y="1399"/>
                    <a:pt x="3344" y="2250"/>
                    <a:pt x="3374" y="2949"/>
                  </a:cubicBezTo>
                  <a:cubicBezTo>
                    <a:pt x="3374" y="3010"/>
                    <a:pt x="3427" y="3040"/>
                    <a:pt x="3480" y="3040"/>
                  </a:cubicBezTo>
                  <a:cubicBezTo>
                    <a:pt x="3534" y="3040"/>
                    <a:pt x="3587" y="3010"/>
                    <a:pt x="3587" y="2949"/>
                  </a:cubicBezTo>
                  <a:cubicBezTo>
                    <a:pt x="3617" y="2128"/>
                    <a:pt x="3587" y="1125"/>
                    <a:pt x="2979" y="517"/>
                  </a:cubicBezTo>
                  <a:cubicBezTo>
                    <a:pt x="2587" y="125"/>
                    <a:pt x="2065" y="0"/>
                    <a:pt x="1523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1" name="Google Shape;581;p40"/>
            <p:cNvSpPr/>
            <p:nvPr/>
          </p:nvSpPr>
          <p:spPr>
            <a:xfrm>
              <a:off x="31812625" y="12896725"/>
              <a:ext cx="52050" cy="31200"/>
            </a:xfrm>
            <a:custGeom>
              <a:avLst/>
              <a:gdLst/>
              <a:ahLst/>
              <a:cxnLst/>
              <a:rect l="l" t="t" r="r" b="b"/>
              <a:pathLst>
                <a:path w="2082" h="1248" extrusionOk="0">
                  <a:moveTo>
                    <a:pt x="743" y="0"/>
                  </a:moveTo>
                  <a:cubicBezTo>
                    <a:pt x="520" y="0"/>
                    <a:pt x="286" y="78"/>
                    <a:pt x="53" y="260"/>
                  </a:cubicBezTo>
                  <a:cubicBezTo>
                    <a:pt x="0" y="312"/>
                    <a:pt x="61" y="388"/>
                    <a:pt x="118" y="388"/>
                  </a:cubicBezTo>
                  <a:cubicBezTo>
                    <a:pt x="127" y="388"/>
                    <a:pt x="136" y="386"/>
                    <a:pt x="144" y="382"/>
                  </a:cubicBezTo>
                  <a:cubicBezTo>
                    <a:pt x="345" y="281"/>
                    <a:pt x="532" y="221"/>
                    <a:pt x="712" y="221"/>
                  </a:cubicBezTo>
                  <a:cubicBezTo>
                    <a:pt x="914" y="221"/>
                    <a:pt x="1106" y="296"/>
                    <a:pt x="1299" y="473"/>
                  </a:cubicBezTo>
                  <a:cubicBezTo>
                    <a:pt x="1542" y="686"/>
                    <a:pt x="1664" y="959"/>
                    <a:pt x="1876" y="1202"/>
                  </a:cubicBezTo>
                  <a:cubicBezTo>
                    <a:pt x="1901" y="1235"/>
                    <a:pt x="1927" y="1248"/>
                    <a:pt x="1952" y="1248"/>
                  </a:cubicBezTo>
                  <a:cubicBezTo>
                    <a:pt x="2021" y="1248"/>
                    <a:pt x="2081" y="1148"/>
                    <a:pt x="2059" y="1081"/>
                  </a:cubicBezTo>
                  <a:cubicBezTo>
                    <a:pt x="1798" y="494"/>
                    <a:pt x="1304" y="0"/>
                    <a:pt x="743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2" name="Google Shape;582;p40"/>
            <p:cNvSpPr/>
            <p:nvPr/>
          </p:nvSpPr>
          <p:spPr>
            <a:xfrm>
              <a:off x="32532800" y="12869450"/>
              <a:ext cx="144400" cy="91875"/>
            </a:xfrm>
            <a:custGeom>
              <a:avLst/>
              <a:gdLst/>
              <a:ahLst/>
              <a:cxnLst/>
              <a:rect l="l" t="t" r="r" b="b"/>
              <a:pathLst>
                <a:path w="5776" h="3675" extrusionOk="0">
                  <a:moveTo>
                    <a:pt x="2603" y="1"/>
                  </a:moveTo>
                  <a:cubicBezTo>
                    <a:pt x="1701" y="1"/>
                    <a:pt x="802" y="217"/>
                    <a:pt x="0" y="652"/>
                  </a:cubicBezTo>
                  <a:lnTo>
                    <a:pt x="0" y="3205"/>
                  </a:lnTo>
                  <a:cubicBezTo>
                    <a:pt x="896" y="3534"/>
                    <a:pt x="1685" y="3675"/>
                    <a:pt x="2370" y="3675"/>
                  </a:cubicBezTo>
                  <a:cubicBezTo>
                    <a:pt x="4474" y="3675"/>
                    <a:pt x="5592" y="2339"/>
                    <a:pt x="5775" y="986"/>
                  </a:cubicBezTo>
                  <a:cubicBezTo>
                    <a:pt x="4834" y="331"/>
                    <a:pt x="3717" y="1"/>
                    <a:pt x="2603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3" name="Google Shape;583;p40"/>
            <p:cNvSpPr/>
            <p:nvPr/>
          </p:nvSpPr>
          <p:spPr>
            <a:xfrm>
              <a:off x="32532800" y="12817250"/>
              <a:ext cx="148200" cy="76875"/>
            </a:xfrm>
            <a:custGeom>
              <a:avLst/>
              <a:gdLst/>
              <a:ahLst/>
              <a:cxnLst/>
              <a:rect l="l" t="t" r="r" b="b"/>
              <a:pathLst>
                <a:path w="5928" h="3075" extrusionOk="0">
                  <a:moveTo>
                    <a:pt x="2854" y="1"/>
                  </a:moveTo>
                  <a:cubicBezTo>
                    <a:pt x="1253" y="1"/>
                    <a:pt x="0" y="977"/>
                    <a:pt x="0" y="977"/>
                  </a:cubicBezTo>
                  <a:lnTo>
                    <a:pt x="0" y="2740"/>
                  </a:lnTo>
                  <a:cubicBezTo>
                    <a:pt x="802" y="2305"/>
                    <a:pt x="1701" y="2089"/>
                    <a:pt x="2603" y="2089"/>
                  </a:cubicBezTo>
                  <a:cubicBezTo>
                    <a:pt x="3717" y="2089"/>
                    <a:pt x="4834" y="2419"/>
                    <a:pt x="5775" y="3074"/>
                  </a:cubicBezTo>
                  <a:cubicBezTo>
                    <a:pt x="5927" y="2041"/>
                    <a:pt x="5562" y="1007"/>
                    <a:pt x="4711" y="491"/>
                  </a:cubicBezTo>
                  <a:cubicBezTo>
                    <a:pt x="4075" y="132"/>
                    <a:pt x="3441" y="1"/>
                    <a:pt x="2854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4" name="Google Shape;584;p40"/>
            <p:cNvSpPr/>
            <p:nvPr/>
          </p:nvSpPr>
          <p:spPr>
            <a:xfrm>
              <a:off x="32544175" y="12873200"/>
              <a:ext cx="90450" cy="76400"/>
            </a:xfrm>
            <a:custGeom>
              <a:avLst/>
              <a:gdLst/>
              <a:ahLst/>
              <a:cxnLst/>
              <a:rect l="l" t="t" r="r" b="b"/>
              <a:pathLst>
                <a:path w="3618" h="3056" extrusionOk="0">
                  <a:moveTo>
                    <a:pt x="2095" y="0"/>
                  </a:moveTo>
                  <a:cubicBezTo>
                    <a:pt x="1553" y="0"/>
                    <a:pt x="1031" y="126"/>
                    <a:pt x="639" y="502"/>
                  </a:cubicBezTo>
                  <a:cubicBezTo>
                    <a:pt x="31" y="1140"/>
                    <a:pt x="1" y="2143"/>
                    <a:pt x="31" y="2964"/>
                  </a:cubicBezTo>
                  <a:cubicBezTo>
                    <a:pt x="31" y="3025"/>
                    <a:pt x="85" y="3055"/>
                    <a:pt x="138" y="3055"/>
                  </a:cubicBezTo>
                  <a:cubicBezTo>
                    <a:pt x="191" y="3055"/>
                    <a:pt x="244" y="3025"/>
                    <a:pt x="244" y="2964"/>
                  </a:cubicBezTo>
                  <a:cubicBezTo>
                    <a:pt x="275" y="2234"/>
                    <a:pt x="214" y="1414"/>
                    <a:pt x="639" y="806"/>
                  </a:cubicBezTo>
                  <a:cubicBezTo>
                    <a:pt x="984" y="304"/>
                    <a:pt x="1500" y="182"/>
                    <a:pt x="2047" y="182"/>
                  </a:cubicBezTo>
                  <a:cubicBezTo>
                    <a:pt x="2560" y="182"/>
                    <a:pt x="3101" y="289"/>
                    <a:pt x="3557" y="289"/>
                  </a:cubicBezTo>
                  <a:cubicBezTo>
                    <a:pt x="3588" y="289"/>
                    <a:pt x="3618" y="228"/>
                    <a:pt x="3588" y="228"/>
                  </a:cubicBezTo>
                  <a:cubicBezTo>
                    <a:pt x="3131" y="111"/>
                    <a:pt x="2604" y="0"/>
                    <a:pt x="2095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5" name="Google Shape;585;p40"/>
            <p:cNvSpPr/>
            <p:nvPr/>
          </p:nvSpPr>
          <p:spPr>
            <a:xfrm>
              <a:off x="32544400" y="12894575"/>
              <a:ext cx="51950" cy="31825"/>
            </a:xfrm>
            <a:custGeom>
              <a:avLst/>
              <a:gdLst/>
              <a:ahLst/>
              <a:cxnLst/>
              <a:rect l="l" t="t" r="r" b="b"/>
              <a:pathLst>
                <a:path w="2078" h="1273" extrusionOk="0">
                  <a:moveTo>
                    <a:pt x="1353" y="1"/>
                  </a:moveTo>
                  <a:cubicBezTo>
                    <a:pt x="786" y="1"/>
                    <a:pt x="286" y="514"/>
                    <a:pt x="22" y="1106"/>
                  </a:cubicBezTo>
                  <a:cubicBezTo>
                    <a:pt x="0" y="1173"/>
                    <a:pt x="60" y="1273"/>
                    <a:pt x="129" y="1273"/>
                  </a:cubicBezTo>
                  <a:cubicBezTo>
                    <a:pt x="154" y="1273"/>
                    <a:pt x="181" y="1260"/>
                    <a:pt x="205" y="1227"/>
                  </a:cubicBezTo>
                  <a:cubicBezTo>
                    <a:pt x="418" y="984"/>
                    <a:pt x="539" y="711"/>
                    <a:pt x="782" y="498"/>
                  </a:cubicBezTo>
                  <a:cubicBezTo>
                    <a:pt x="981" y="316"/>
                    <a:pt x="1180" y="242"/>
                    <a:pt x="1383" y="242"/>
                  </a:cubicBezTo>
                  <a:cubicBezTo>
                    <a:pt x="1554" y="242"/>
                    <a:pt x="1727" y="293"/>
                    <a:pt x="1907" y="376"/>
                  </a:cubicBezTo>
                  <a:cubicBezTo>
                    <a:pt x="1924" y="388"/>
                    <a:pt x="1942" y="393"/>
                    <a:pt x="1958" y="393"/>
                  </a:cubicBezTo>
                  <a:cubicBezTo>
                    <a:pt x="2027" y="393"/>
                    <a:pt x="2078" y="304"/>
                    <a:pt x="2028" y="255"/>
                  </a:cubicBezTo>
                  <a:cubicBezTo>
                    <a:pt x="1800" y="77"/>
                    <a:pt x="1571" y="1"/>
                    <a:pt x="1353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6" name="Google Shape;586;p40"/>
            <p:cNvSpPr/>
            <p:nvPr/>
          </p:nvSpPr>
          <p:spPr>
            <a:xfrm>
              <a:off x="32136875" y="13195000"/>
              <a:ext cx="168725" cy="79250"/>
            </a:xfrm>
            <a:custGeom>
              <a:avLst/>
              <a:gdLst/>
              <a:ahLst/>
              <a:cxnLst/>
              <a:rect l="l" t="t" r="r" b="b"/>
              <a:pathLst>
                <a:path w="6749" h="3170" extrusionOk="0">
                  <a:moveTo>
                    <a:pt x="6749" y="1"/>
                  </a:moveTo>
                  <a:lnTo>
                    <a:pt x="6749" y="1"/>
                  </a:lnTo>
                  <a:cubicBezTo>
                    <a:pt x="4530" y="153"/>
                    <a:pt x="2372" y="548"/>
                    <a:pt x="244" y="1247"/>
                  </a:cubicBezTo>
                  <a:cubicBezTo>
                    <a:pt x="183" y="1490"/>
                    <a:pt x="92" y="1733"/>
                    <a:pt x="1" y="1916"/>
                  </a:cubicBezTo>
                  <a:cubicBezTo>
                    <a:pt x="1" y="1916"/>
                    <a:pt x="1069" y="3170"/>
                    <a:pt x="3360" y="3170"/>
                  </a:cubicBezTo>
                  <a:cubicBezTo>
                    <a:pt x="4279" y="3170"/>
                    <a:pt x="5395" y="2968"/>
                    <a:pt x="6718" y="2402"/>
                  </a:cubicBezTo>
                  <a:cubicBezTo>
                    <a:pt x="6718" y="2402"/>
                    <a:pt x="6627" y="1308"/>
                    <a:pt x="6749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7" name="Google Shape;587;p40"/>
            <p:cNvSpPr/>
            <p:nvPr/>
          </p:nvSpPr>
          <p:spPr>
            <a:xfrm>
              <a:off x="32136125" y="13131175"/>
              <a:ext cx="181625" cy="95025"/>
            </a:xfrm>
            <a:custGeom>
              <a:avLst/>
              <a:gdLst/>
              <a:ahLst/>
              <a:cxnLst/>
              <a:rect l="l" t="t" r="r" b="b"/>
              <a:pathLst>
                <a:path w="7265" h="3801" extrusionOk="0">
                  <a:moveTo>
                    <a:pt x="7265" y="1"/>
                  </a:moveTo>
                  <a:lnTo>
                    <a:pt x="0" y="639"/>
                  </a:lnTo>
                  <a:cubicBezTo>
                    <a:pt x="0" y="639"/>
                    <a:pt x="578" y="2432"/>
                    <a:pt x="274" y="3800"/>
                  </a:cubicBezTo>
                  <a:cubicBezTo>
                    <a:pt x="2402" y="3101"/>
                    <a:pt x="4560" y="2706"/>
                    <a:pt x="6779" y="2554"/>
                  </a:cubicBezTo>
                  <a:cubicBezTo>
                    <a:pt x="6840" y="1733"/>
                    <a:pt x="6991" y="791"/>
                    <a:pt x="7265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8" name="Google Shape;588;p40"/>
            <p:cNvSpPr/>
            <p:nvPr/>
          </p:nvSpPr>
          <p:spPr>
            <a:xfrm>
              <a:off x="31859725" y="12488175"/>
              <a:ext cx="701950" cy="660750"/>
            </a:xfrm>
            <a:custGeom>
              <a:avLst/>
              <a:gdLst/>
              <a:ahLst/>
              <a:cxnLst/>
              <a:rect l="l" t="t" r="r" b="b"/>
              <a:pathLst>
                <a:path w="28078" h="26430" extrusionOk="0">
                  <a:moveTo>
                    <a:pt x="10605" y="0"/>
                  </a:moveTo>
                  <a:cubicBezTo>
                    <a:pt x="5093" y="0"/>
                    <a:pt x="1" y="2804"/>
                    <a:pt x="266" y="13319"/>
                  </a:cubicBezTo>
                  <a:cubicBezTo>
                    <a:pt x="266" y="13319"/>
                    <a:pt x="144" y="18243"/>
                    <a:pt x="1330" y="20705"/>
                  </a:cubicBezTo>
                  <a:cubicBezTo>
                    <a:pt x="2546" y="23137"/>
                    <a:pt x="6528" y="25873"/>
                    <a:pt x="11847" y="26359"/>
                  </a:cubicBezTo>
                  <a:cubicBezTo>
                    <a:pt x="12395" y="26406"/>
                    <a:pt x="12962" y="26429"/>
                    <a:pt x="13539" y="26429"/>
                  </a:cubicBezTo>
                  <a:cubicBezTo>
                    <a:pt x="18567" y="26429"/>
                    <a:pt x="24411" y="24654"/>
                    <a:pt x="25829" y="21192"/>
                  </a:cubicBezTo>
                  <a:cubicBezTo>
                    <a:pt x="27440" y="17362"/>
                    <a:pt x="28078" y="14687"/>
                    <a:pt x="27561" y="10766"/>
                  </a:cubicBezTo>
                  <a:cubicBezTo>
                    <a:pt x="27075" y="6845"/>
                    <a:pt x="26862" y="5112"/>
                    <a:pt x="23215" y="3380"/>
                  </a:cubicBezTo>
                  <a:cubicBezTo>
                    <a:pt x="21439" y="2522"/>
                    <a:pt x="15833" y="0"/>
                    <a:pt x="10605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9" name="Google Shape;589;p40"/>
            <p:cNvSpPr/>
            <p:nvPr/>
          </p:nvSpPr>
          <p:spPr>
            <a:xfrm>
              <a:off x="32021375" y="12842425"/>
              <a:ext cx="39550" cy="47125"/>
            </a:xfrm>
            <a:custGeom>
              <a:avLst/>
              <a:gdLst/>
              <a:ahLst/>
              <a:cxnLst/>
              <a:rect l="l" t="t" r="r" b="b"/>
              <a:pathLst>
                <a:path w="1582" h="1885" extrusionOk="0">
                  <a:moveTo>
                    <a:pt x="791" y="0"/>
                  </a:moveTo>
                  <a:cubicBezTo>
                    <a:pt x="365" y="0"/>
                    <a:pt x="1" y="426"/>
                    <a:pt x="1" y="943"/>
                  </a:cubicBezTo>
                  <a:cubicBezTo>
                    <a:pt x="1" y="1459"/>
                    <a:pt x="365" y="1885"/>
                    <a:pt x="791" y="1885"/>
                  </a:cubicBezTo>
                  <a:cubicBezTo>
                    <a:pt x="1217" y="1885"/>
                    <a:pt x="1581" y="1459"/>
                    <a:pt x="1581" y="943"/>
                  </a:cubicBezTo>
                  <a:cubicBezTo>
                    <a:pt x="1581" y="426"/>
                    <a:pt x="1217" y="0"/>
                    <a:pt x="791" y="0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0" name="Google Shape;590;p40"/>
            <p:cNvSpPr/>
            <p:nvPr/>
          </p:nvSpPr>
          <p:spPr>
            <a:xfrm>
              <a:off x="32344325" y="12841650"/>
              <a:ext cx="39550" cy="47150"/>
            </a:xfrm>
            <a:custGeom>
              <a:avLst/>
              <a:gdLst/>
              <a:ahLst/>
              <a:cxnLst/>
              <a:rect l="l" t="t" r="r" b="b"/>
              <a:pathLst>
                <a:path w="1582" h="1886" extrusionOk="0">
                  <a:moveTo>
                    <a:pt x="791" y="1"/>
                  </a:moveTo>
                  <a:cubicBezTo>
                    <a:pt x="335" y="1"/>
                    <a:pt x="1" y="427"/>
                    <a:pt x="1" y="943"/>
                  </a:cubicBezTo>
                  <a:cubicBezTo>
                    <a:pt x="1" y="1460"/>
                    <a:pt x="366" y="1885"/>
                    <a:pt x="791" y="1885"/>
                  </a:cubicBezTo>
                  <a:cubicBezTo>
                    <a:pt x="1217" y="1885"/>
                    <a:pt x="1581" y="1460"/>
                    <a:pt x="1581" y="943"/>
                  </a:cubicBezTo>
                  <a:cubicBezTo>
                    <a:pt x="1581" y="427"/>
                    <a:pt x="1217" y="1"/>
                    <a:pt x="791" y="1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1" name="Google Shape;591;p40"/>
            <p:cNvSpPr/>
            <p:nvPr/>
          </p:nvSpPr>
          <p:spPr>
            <a:xfrm>
              <a:off x="32180950" y="12819825"/>
              <a:ext cx="49425" cy="84425"/>
            </a:xfrm>
            <a:custGeom>
              <a:avLst/>
              <a:gdLst/>
              <a:ahLst/>
              <a:cxnLst/>
              <a:rect l="l" t="t" r="r" b="b"/>
              <a:pathLst>
                <a:path w="1977" h="3377" extrusionOk="0">
                  <a:moveTo>
                    <a:pt x="430" y="0"/>
                  </a:moveTo>
                  <a:cubicBezTo>
                    <a:pt x="411" y="0"/>
                    <a:pt x="396" y="8"/>
                    <a:pt x="396" y="23"/>
                  </a:cubicBezTo>
                  <a:cubicBezTo>
                    <a:pt x="274" y="448"/>
                    <a:pt x="214" y="935"/>
                    <a:pt x="122" y="1360"/>
                  </a:cubicBezTo>
                  <a:cubicBezTo>
                    <a:pt x="92" y="1634"/>
                    <a:pt x="1" y="1999"/>
                    <a:pt x="153" y="2272"/>
                  </a:cubicBezTo>
                  <a:cubicBezTo>
                    <a:pt x="244" y="2485"/>
                    <a:pt x="426" y="2607"/>
                    <a:pt x="670" y="2607"/>
                  </a:cubicBezTo>
                  <a:cubicBezTo>
                    <a:pt x="791" y="2607"/>
                    <a:pt x="882" y="2515"/>
                    <a:pt x="973" y="2455"/>
                  </a:cubicBezTo>
                  <a:cubicBezTo>
                    <a:pt x="1034" y="2424"/>
                    <a:pt x="1095" y="2363"/>
                    <a:pt x="1156" y="2333"/>
                  </a:cubicBezTo>
                  <a:cubicBezTo>
                    <a:pt x="1222" y="2285"/>
                    <a:pt x="1277" y="2262"/>
                    <a:pt x="1320" y="2262"/>
                  </a:cubicBezTo>
                  <a:cubicBezTo>
                    <a:pt x="1414" y="2262"/>
                    <a:pt x="1450" y="2377"/>
                    <a:pt x="1429" y="2607"/>
                  </a:cubicBezTo>
                  <a:cubicBezTo>
                    <a:pt x="1642" y="2880"/>
                    <a:pt x="1581" y="3032"/>
                    <a:pt x="1247" y="3123"/>
                  </a:cubicBezTo>
                  <a:cubicBezTo>
                    <a:pt x="1112" y="3177"/>
                    <a:pt x="1169" y="3376"/>
                    <a:pt x="1269" y="3376"/>
                  </a:cubicBezTo>
                  <a:cubicBezTo>
                    <a:pt x="1282" y="3376"/>
                    <a:pt x="1295" y="3373"/>
                    <a:pt x="1308" y="3366"/>
                  </a:cubicBezTo>
                  <a:cubicBezTo>
                    <a:pt x="1673" y="3245"/>
                    <a:pt x="1977" y="2941"/>
                    <a:pt x="1946" y="2546"/>
                  </a:cubicBezTo>
                  <a:cubicBezTo>
                    <a:pt x="1917" y="2259"/>
                    <a:pt x="1672" y="2026"/>
                    <a:pt x="1415" y="2026"/>
                  </a:cubicBezTo>
                  <a:cubicBezTo>
                    <a:pt x="1400" y="2026"/>
                    <a:pt x="1384" y="2027"/>
                    <a:pt x="1369" y="2029"/>
                  </a:cubicBezTo>
                  <a:cubicBezTo>
                    <a:pt x="1156" y="2029"/>
                    <a:pt x="1034" y="2181"/>
                    <a:pt x="882" y="2272"/>
                  </a:cubicBezTo>
                  <a:cubicBezTo>
                    <a:pt x="774" y="2316"/>
                    <a:pt x="684" y="2335"/>
                    <a:pt x="610" y="2335"/>
                  </a:cubicBezTo>
                  <a:cubicBezTo>
                    <a:pt x="164" y="2335"/>
                    <a:pt x="283" y="1643"/>
                    <a:pt x="335" y="1330"/>
                  </a:cubicBezTo>
                  <a:cubicBezTo>
                    <a:pt x="426" y="965"/>
                    <a:pt x="670" y="388"/>
                    <a:pt x="487" y="23"/>
                  </a:cubicBezTo>
                  <a:cubicBezTo>
                    <a:pt x="472" y="8"/>
                    <a:pt x="449" y="0"/>
                    <a:pt x="430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2" name="Google Shape;592;p40"/>
            <p:cNvSpPr/>
            <p:nvPr/>
          </p:nvSpPr>
          <p:spPr>
            <a:xfrm>
              <a:off x="32156650" y="12947500"/>
              <a:ext cx="101850" cy="70475"/>
            </a:xfrm>
            <a:custGeom>
              <a:avLst/>
              <a:gdLst/>
              <a:ahLst/>
              <a:cxnLst/>
              <a:rect l="l" t="t" r="r" b="b"/>
              <a:pathLst>
                <a:path w="4074" h="2819" extrusionOk="0">
                  <a:moveTo>
                    <a:pt x="472" y="0"/>
                  </a:moveTo>
                  <a:cubicBezTo>
                    <a:pt x="336" y="0"/>
                    <a:pt x="208" y="76"/>
                    <a:pt x="122" y="296"/>
                  </a:cubicBezTo>
                  <a:cubicBezTo>
                    <a:pt x="61" y="509"/>
                    <a:pt x="0" y="782"/>
                    <a:pt x="31" y="1086"/>
                  </a:cubicBezTo>
                  <a:cubicBezTo>
                    <a:pt x="1064" y="1573"/>
                    <a:pt x="2219" y="2089"/>
                    <a:pt x="3222" y="2819"/>
                  </a:cubicBezTo>
                  <a:cubicBezTo>
                    <a:pt x="3921" y="2393"/>
                    <a:pt x="4073" y="1542"/>
                    <a:pt x="4073" y="1056"/>
                  </a:cubicBezTo>
                  <a:cubicBezTo>
                    <a:pt x="4073" y="614"/>
                    <a:pt x="3928" y="485"/>
                    <a:pt x="3787" y="485"/>
                  </a:cubicBezTo>
                  <a:cubicBezTo>
                    <a:pt x="3695" y="485"/>
                    <a:pt x="3604" y="540"/>
                    <a:pt x="3556" y="600"/>
                  </a:cubicBezTo>
                  <a:cubicBezTo>
                    <a:pt x="3232" y="998"/>
                    <a:pt x="2744" y="1231"/>
                    <a:pt x="2278" y="1231"/>
                  </a:cubicBezTo>
                  <a:cubicBezTo>
                    <a:pt x="1783" y="1231"/>
                    <a:pt x="1314" y="967"/>
                    <a:pt x="1094" y="357"/>
                  </a:cubicBezTo>
                  <a:cubicBezTo>
                    <a:pt x="1094" y="357"/>
                    <a:pt x="766" y="0"/>
                    <a:pt x="472" y="0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3" name="Google Shape;593;p40"/>
            <p:cNvSpPr/>
            <p:nvPr/>
          </p:nvSpPr>
          <p:spPr>
            <a:xfrm>
              <a:off x="32156650" y="12974650"/>
              <a:ext cx="80550" cy="49350"/>
            </a:xfrm>
            <a:custGeom>
              <a:avLst/>
              <a:gdLst/>
              <a:ahLst/>
              <a:cxnLst/>
              <a:rect l="l" t="t" r="r" b="b"/>
              <a:pathLst>
                <a:path w="3222" h="1974" extrusionOk="0">
                  <a:moveTo>
                    <a:pt x="0" y="0"/>
                  </a:moveTo>
                  <a:lnTo>
                    <a:pt x="0" y="0"/>
                  </a:lnTo>
                  <a:cubicBezTo>
                    <a:pt x="31" y="730"/>
                    <a:pt x="335" y="1581"/>
                    <a:pt x="1459" y="1854"/>
                  </a:cubicBezTo>
                  <a:cubicBezTo>
                    <a:pt x="1765" y="1937"/>
                    <a:pt x="2040" y="1974"/>
                    <a:pt x="2284" y="1974"/>
                  </a:cubicBezTo>
                  <a:cubicBezTo>
                    <a:pt x="2670" y="1974"/>
                    <a:pt x="2980" y="1882"/>
                    <a:pt x="3222" y="1733"/>
                  </a:cubicBezTo>
                  <a:cubicBezTo>
                    <a:pt x="2219" y="1003"/>
                    <a:pt x="1064" y="487"/>
                    <a:pt x="0" y="0"/>
                  </a:cubicBezTo>
                  <a:close/>
                </a:path>
              </a:pathLst>
            </a:custGeom>
            <a:solidFill>
              <a:srgbClr val="F067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4" name="Google Shape;594;p40"/>
            <p:cNvSpPr/>
            <p:nvPr/>
          </p:nvSpPr>
          <p:spPr>
            <a:xfrm>
              <a:off x="31960050" y="12729875"/>
              <a:ext cx="65900" cy="46325"/>
            </a:xfrm>
            <a:custGeom>
              <a:avLst/>
              <a:gdLst/>
              <a:ahLst/>
              <a:cxnLst/>
              <a:rect l="l" t="t" r="r" b="b"/>
              <a:pathLst>
                <a:path w="2636" h="1853" extrusionOk="0">
                  <a:moveTo>
                    <a:pt x="2390" y="1"/>
                  </a:moveTo>
                  <a:cubicBezTo>
                    <a:pt x="1455" y="1"/>
                    <a:pt x="198" y="855"/>
                    <a:pt x="22" y="1767"/>
                  </a:cubicBezTo>
                  <a:cubicBezTo>
                    <a:pt x="1" y="1810"/>
                    <a:pt x="40" y="1853"/>
                    <a:pt x="75" y="1853"/>
                  </a:cubicBezTo>
                  <a:cubicBezTo>
                    <a:pt x="90" y="1853"/>
                    <a:pt x="104" y="1845"/>
                    <a:pt x="113" y="1828"/>
                  </a:cubicBezTo>
                  <a:cubicBezTo>
                    <a:pt x="752" y="946"/>
                    <a:pt x="1451" y="429"/>
                    <a:pt x="2515" y="217"/>
                  </a:cubicBezTo>
                  <a:cubicBezTo>
                    <a:pt x="2636" y="186"/>
                    <a:pt x="2606" y="4"/>
                    <a:pt x="2484" y="4"/>
                  </a:cubicBezTo>
                  <a:cubicBezTo>
                    <a:pt x="2453" y="2"/>
                    <a:pt x="2422" y="1"/>
                    <a:pt x="2390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5" name="Google Shape;595;p40"/>
            <p:cNvSpPr/>
            <p:nvPr/>
          </p:nvSpPr>
          <p:spPr>
            <a:xfrm>
              <a:off x="32351175" y="12721350"/>
              <a:ext cx="71575" cy="31575"/>
            </a:xfrm>
            <a:custGeom>
              <a:avLst/>
              <a:gdLst/>
              <a:ahLst/>
              <a:cxnLst/>
              <a:rect l="l" t="t" r="r" b="b"/>
              <a:pathLst>
                <a:path w="2863" h="1263" extrusionOk="0">
                  <a:moveTo>
                    <a:pt x="497" y="1"/>
                  </a:moveTo>
                  <a:cubicBezTo>
                    <a:pt x="355" y="1"/>
                    <a:pt x="219" y="14"/>
                    <a:pt x="92" y="41"/>
                  </a:cubicBezTo>
                  <a:cubicBezTo>
                    <a:pt x="0" y="41"/>
                    <a:pt x="0" y="162"/>
                    <a:pt x="92" y="162"/>
                  </a:cubicBezTo>
                  <a:cubicBezTo>
                    <a:pt x="973" y="406"/>
                    <a:pt x="1855" y="527"/>
                    <a:pt x="2554" y="1226"/>
                  </a:cubicBezTo>
                  <a:cubicBezTo>
                    <a:pt x="2579" y="1252"/>
                    <a:pt x="2609" y="1263"/>
                    <a:pt x="2638" y="1263"/>
                  </a:cubicBezTo>
                  <a:cubicBezTo>
                    <a:pt x="2750" y="1263"/>
                    <a:pt x="2863" y="1110"/>
                    <a:pt x="2766" y="1014"/>
                  </a:cubicBezTo>
                  <a:cubicBezTo>
                    <a:pt x="2275" y="419"/>
                    <a:pt x="1301" y="1"/>
                    <a:pt x="497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6" name="Google Shape;596;p40"/>
            <p:cNvSpPr/>
            <p:nvPr/>
          </p:nvSpPr>
          <p:spPr>
            <a:xfrm>
              <a:off x="31962100" y="12924500"/>
              <a:ext cx="130725" cy="122350"/>
            </a:xfrm>
            <a:custGeom>
              <a:avLst/>
              <a:gdLst/>
              <a:ahLst/>
              <a:cxnLst/>
              <a:rect l="l" t="t" r="r" b="b"/>
              <a:pathLst>
                <a:path w="5229" h="4894" extrusionOk="0">
                  <a:moveTo>
                    <a:pt x="2615" y="0"/>
                  </a:moveTo>
                  <a:cubicBezTo>
                    <a:pt x="1156" y="0"/>
                    <a:pt x="1" y="1094"/>
                    <a:pt x="1" y="2462"/>
                  </a:cubicBezTo>
                  <a:cubicBezTo>
                    <a:pt x="1" y="3800"/>
                    <a:pt x="1186" y="4894"/>
                    <a:pt x="2615" y="4894"/>
                  </a:cubicBezTo>
                  <a:cubicBezTo>
                    <a:pt x="4074" y="4894"/>
                    <a:pt x="5229" y="3800"/>
                    <a:pt x="5229" y="2432"/>
                  </a:cubicBezTo>
                  <a:cubicBezTo>
                    <a:pt x="5229" y="1094"/>
                    <a:pt x="4043" y="0"/>
                    <a:pt x="2615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7" name="Google Shape;597;p40"/>
            <p:cNvSpPr/>
            <p:nvPr/>
          </p:nvSpPr>
          <p:spPr>
            <a:xfrm>
              <a:off x="32318500" y="12923725"/>
              <a:ext cx="130725" cy="122375"/>
            </a:xfrm>
            <a:custGeom>
              <a:avLst/>
              <a:gdLst/>
              <a:ahLst/>
              <a:cxnLst/>
              <a:rect l="l" t="t" r="r" b="b"/>
              <a:pathLst>
                <a:path w="5229" h="4895" extrusionOk="0">
                  <a:moveTo>
                    <a:pt x="2614" y="1"/>
                  </a:moveTo>
                  <a:cubicBezTo>
                    <a:pt x="1155" y="1"/>
                    <a:pt x="0" y="1095"/>
                    <a:pt x="0" y="2463"/>
                  </a:cubicBezTo>
                  <a:cubicBezTo>
                    <a:pt x="0" y="3800"/>
                    <a:pt x="1186" y="4894"/>
                    <a:pt x="2614" y="4894"/>
                  </a:cubicBezTo>
                  <a:cubicBezTo>
                    <a:pt x="4073" y="4894"/>
                    <a:pt x="5228" y="3800"/>
                    <a:pt x="5228" y="2432"/>
                  </a:cubicBezTo>
                  <a:cubicBezTo>
                    <a:pt x="5228" y="1095"/>
                    <a:pt x="4043" y="1"/>
                    <a:pt x="2614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8" name="Google Shape;598;p40"/>
            <p:cNvSpPr/>
            <p:nvPr/>
          </p:nvSpPr>
          <p:spPr>
            <a:xfrm>
              <a:off x="31822300" y="12524800"/>
              <a:ext cx="810050" cy="318400"/>
            </a:xfrm>
            <a:custGeom>
              <a:avLst/>
              <a:gdLst/>
              <a:ahLst/>
              <a:cxnLst/>
              <a:rect l="l" t="t" r="r" b="b"/>
              <a:pathLst>
                <a:path w="32402" h="12736" extrusionOk="0">
                  <a:moveTo>
                    <a:pt x="23374" y="0"/>
                  </a:moveTo>
                  <a:cubicBezTo>
                    <a:pt x="23374" y="1876"/>
                    <a:pt x="22405" y="4367"/>
                    <a:pt x="20738" y="4367"/>
                  </a:cubicBezTo>
                  <a:cubicBezTo>
                    <a:pt x="20515" y="4367"/>
                    <a:pt x="20279" y="4322"/>
                    <a:pt x="20031" y="4225"/>
                  </a:cubicBezTo>
                  <a:cubicBezTo>
                    <a:pt x="18754" y="3374"/>
                    <a:pt x="17903" y="1702"/>
                    <a:pt x="16657" y="456"/>
                  </a:cubicBezTo>
                  <a:cubicBezTo>
                    <a:pt x="16165" y="3597"/>
                    <a:pt x="14558" y="4653"/>
                    <a:pt x="12560" y="4653"/>
                  </a:cubicBezTo>
                  <a:cubicBezTo>
                    <a:pt x="9493" y="4653"/>
                    <a:pt x="5505" y="2164"/>
                    <a:pt x="3222" y="912"/>
                  </a:cubicBezTo>
                  <a:cubicBezTo>
                    <a:pt x="1824" y="4407"/>
                    <a:pt x="1885" y="8480"/>
                    <a:pt x="0" y="11915"/>
                  </a:cubicBezTo>
                  <a:cubicBezTo>
                    <a:pt x="1246" y="12158"/>
                    <a:pt x="2158" y="12736"/>
                    <a:pt x="2158" y="12736"/>
                  </a:cubicBezTo>
                  <a:cubicBezTo>
                    <a:pt x="4985" y="12189"/>
                    <a:pt x="4468" y="2494"/>
                    <a:pt x="4468" y="2492"/>
                  </a:cubicBezTo>
                  <a:lnTo>
                    <a:pt x="4468" y="2492"/>
                  </a:lnTo>
                  <a:cubicBezTo>
                    <a:pt x="4469" y="2493"/>
                    <a:pt x="10639" y="6535"/>
                    <a:pt x="13800" y="6809"/>
                  </a:cubicBezTo>
                  <a:cubicBezTo>
                    <a:pt x="13933" y="6820"/>
                    <a:pt x="14062" y="6826"/>
                    <a:pt x="14186" y="6826"/>
                  </a:cubicBezTo>
                  <a:cubicBezTo>
                    <a:pt x="16971" y="6826"/>
                    <a:pt x="17417" y="4012"/>
                    <a:pt x="17417" y="4012"/>
                  </a:cubicBezTo>
                  <a:cubicBezTo>
                    <a:pt x="17417" y="4012"/>
                    <a:pt x="18693" y="6110"/>
                    <a:pt x="21003" y="6322"/>
                  </a:cubicBezTo>
                  <a:cubicBezTo>
                    <a:pt x="21085" y="6329"/>
                    <a:pt x="21163" y="6332"/>
                    <a:pt x="21239" y="6332"/>
                  </a:cubicBezTo>
                  <a:cubicBezTo>
                    <a:pt x="23303" y="6332"/>
                    <a:pt x="23162" y="4013"/>
                    <a:pt x="23162" y="4012"/>
                  </a:cubicBezTo>
                  <a:lnTo>
                    <a:pt x="23162" y="4012"/>
                  </a:lnTo>
                  <a:cubicBezTo>
                    <a:pt x="24410" y="5582"/>
                    <a:pt x="25361" y="6021"/>
                    <a:pt x="26035" y="6021"/>
                  </a:cubicBezTo>
                  <a:cubicBezTo>
                    <a:pt x="26888" y="6021"/>
                    <a:pt x="27295" y="5319"/>
                    <a:pt x="27295" y="5319"/>
                  </a:cubicBezTo>
                  <a:cubicBezTo>
                    <a:pt x="27295" y="5319"/>
                    <a:pt x="27326" y="11824"/>
                    <a:pt x="29545" y="12067"/>
                  </a:cubicBezTo>
                  <a:cubicBezTo>
                    <a:pt x="29657" y="12080"/>
                    <a:pt x="29763" y="12085"/>
                    <a:pt x="29865" y="12085"/>
                  </a:cubicBezTo>
                  <a:cubicBezTo>
                    <a:pt x="31736" y="12085"/>
                    <a:pt x="31764" y="10061"/>
                    <a:pt x="31764" y="10061"/>
                  </a:cubicBezTo>
                  <a:cubicBezTo>
                    <a:pt x="31897" y="10111"/>
                    <a:pt x="32022" y="10134"/>
                    <a:pt x="32138" y="10134"/>
                  </a:cubicBezTo>
                  <a:cubicBezTo>
                    <a:pt x="32232" y="10134"/>
                    <a:pt x="32320" y="10119"/>
                    <a:pt x="32402" y="10091"/>
                  </a:cubicBezTo>
                  <a:cubicBezTo>
                    <a:pt x="30365" y="8541"/>
                    <a:pt x="29636" y="5137"/>
                    <a:pt x="29241" y="2097"/>
                  </a:cubicBezTo>
                  <a:cubicBezTo>
                    <a:pt x="28857" y="3078"/>
                    <a:pt x="28194" y="3421"/>
                    <a:pt x="27467" y="3421"/>
                  </a:cubicBezTo>
                  <a:cubicBezTo>
                    <a:pt x="26638" y="3421"/>
                    <a:pt x="25726" y="2976"/>
                    <a:pt x="25046" y="2523"/>
                  </a:cubicBezTo>
                  <a:cubicBezTo>
                    <a:pt x="24621" y="1702"/>
                    <a:pt x="23374" y="1277"/>
                    <a:pt x="23374" y="0"/>
                  </a:cubicBezTo>
                  <a:close/>
                </a:path>
              </a:pathLst>
            </a:custGeom>
            <a:solidFill>
              <a:srgbClr val="5829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9" name="Google Shape;599;p40"/>
            <p:cNvSpPr/>
            <p:nvPr/>
          </p:nvSpPr>
          <p:spPr>
            <a:xfrm>
              <a:off x="31735650" y="12376475"/>
              <a:ext cx="972700" cy="446225"/>
            </a:xfrm>
            <a:custGeom>
              <a:avLst/>
              <a:gdLst/>
              <a:ahLst/>
              <a:cxnLst/>
              <a:rect l="l" t="t" r="r" b="b"/>
              <a:pathLst>
                <a:path w="38908" h="17849" extrusionOk="0">
                  <a:moveTo>
                    <a:pt x="18940" y="1"/>
                  </a:moveTo>
                  <a:cubicBezTo>
                    <a:pt x="13405" y="1"/>
                    <a:pt x="7387" y="4383"/>
                    <a:pt x="7387" y="4383"/>
                  </a:cubicBezTo>
                  <a:cubicBezTo>
                    <a:pt x="7387" y="4383"/>
                    <a:pt x="8360" y="887"/>
                    <a:pt x="6597" y="735"/>
                  </a:cubicBezTo>
                  <a:cubicBezTo>
                    <a:pt x="6572" y="734"/>
                    <a:pt x="6549" y="733"/>
                    <a:pt x="6525" y="733"/>
                  </a:cubicBezTo>
                  <a:cubicBezTo>
                    <a:pt x="4892" y="733"/>
                    <a:pt x="5867" y="4869"/>
                    <a:pt x="5867" y="4869"/>
                  </a:cubicBezTo>
                  <a:cubicBezTo>
                    <a:pt x="5867" y="4869"/>
                    <a:pt x="4621" y="2982"/>
                    <a:pt x="3559" y="2982"/>
                  </a:cubicBezTo>
                  <a:cubicBezTo>
                    <a:pt x="3234" y="2982"/>
                    <a:pt x="2925" y="3159"/>
                    <a:pt x="2676" y="3623"/>
                  </a:cubicBezTo>
                  <a:cubicBezTo>
                    <a:pt x="1642" y="5568"/>
                    <a:pt x="4986" y="7453"/>
                    <a:pt x="4986" y="7453"/>
                  </a:cubicBezTo>
                  <a:cubicBezTo>
                    <a:pt x="4606" y="7634"/>
                    <a:pt x="4361" y="7683"/>
                    <a:pt x="4175" y="7683"/>
                  </a:cubicBezTo>
                  <a:cubicBezTo>
                    <a:pt x="3957" y="7683"/>
                    <a:pt x="3821" y="7616"/>
                    <a:pt x="3643" y="7616"/>
                  </a:cubicBezTo>
                  <a:cubicBezTo>
                    <a:pt x="3438" y="7616"/>
                    <a:pt x="3178" y="7706"/>
                    <a:pt x="2676" y="8091"/>
                  </a:cubicBezTo>
                  <a:cubicBezTo>
                    <a:pt x="366" y="10280"/>
                    <a:pt x="2129" y="13502"/>
                    <a:pt x="2129" y="13502"/>
                  </a:cubicBezTo>
                  <a:cubicBezTo>
                    <a:pt x="1" y="15599"/>
                    <a:pt x="2129" y="17757"/>
                    <a:pt x="2129" y="17757"/>
                  </a:cubicBezTo>
                  <a:cubicBezTo>
                    <a:pt x="2250" y="17749"/>
                    <a:pt x="2370" y="17745"/>
                    <a:pt x="2488" y="17745"/>
                  </a:cubicBezTo>
                  <a:cubicBezTo>
                    <a:pt x="2841" y="17745"/>
                    <a:pt x="3177" y="17780"/>
                    <a:pt x="3496" y="17848"/>
                  </a:cubicBezTo>
                  <a:cubicBezTo>
                    <a:pt x="5351" y="14413"/>
                    <a:pt x="5290" y="10340"/>
                    <a:pt x="6688" y="6845"/>
                  </a:cubicBezTo>
                  <a:cubicBezTo>
                    <a:pt x="8971" y="8097"/>
                    <a:pt x="12959" y="10586"/>
                    <a:pt x="16026" y="10586"/>
                  </a:cubicBezTo>
                  <a:cubicBezTo>
                    <a:pt x="18024" y="10586"/>
                    <a:pt x="19631" y="9530"/>
                    <a:pt x="20123" y="6389"/>
                  </a:cubicBezTo>
                  <a:cubicBezTo>
                    <a:pt x="21369" y="7635"/>
                    <a:pt x="22220" y="9307"/>
                    <a:pt x="23497" y="10158"/>
                  </a:cubicBezTo>
                  <a:cubicBezTo>
                    <a:pt x="23745" y="10255"/>
                    <a:pt x="23981" y="10300"/>
                    <a:pt x="24205" y="10300"/>
                  </a:cubicBezTo>
                  <a:cubicBezTo>
                    <a:pt x="25872" y="10300"/>
                    <a:pt x="26840" y="7813"/>
                    <a:pt x="26840" y="5963"/>
                  </a:cubicBezTo>
                  <a:cubicBezTo>
                    <a:pt x="26840" y="7210"/>
                    <a:pt x="28087" y="7635"/>
                    <a:pt x="28512" y="8456"/>
                  </a:cubicBezTo>
                  <a:cubicBezTo>
                    <a:pt x="29192" y="8909"/>
                    <a:pt x="30104" y="9354"/>
                    <a:pt x="30933" y="9354"/>
                  </a:cubicBezTo>
                  <a:cubicBezTo>
                    <a:pt x="31660" y="9354"/>
                    <a:pt x="32323" y="9011"/>
                    <a:pt x="32707" y="8030"/>
                  </a:cubicBezTo>
                  <a:cubicBezTo>
                    <a:pt x="33102" y="11100"/>
                    <a:pt x="33831" y="14474"/>
                    <a:pt x="35868" y="16024"/>
                  </a:cubicBezTo>
                  <a:cubicBezTo>
                    <a:pt x="36537" y="15812"/>
                    <a:pt x="36993" y="15021"/>
                    <a:pt x="36993" y="15021"/>
                  </a:cubicBezTo>
                  <a:cubicBezTo>
                    <a:pt x="38907" y="11617"/>
                    <a:pt x="36354" y="10827"/>
                    <a:pt x="36354" y="10827"/>
                  </a:cubicBezTo>
                  <a:cubicBezTo>
                    <a:pt x="36552" y="7127"/>
                    <a:pt x="33549" y="6996"/>
                    <a:pt x="33122" y="6996"/>
                  </a:cubicBezTo>
                  <a:cubicBezTo>
                    <a:pt x="33089" y="6996"/>
                    <a:pt x="33071" y="6997"/>
                    <a:pt x="33071" y="6997"/>
                  </a:cubicBezTo>
                  <a:cubicBezTo>
                    <a:pt x="32289" y="3390"/>
                    <a:pt x="28846" y="2719"/>
                    <a:pt x="26392" y="2719"/>
                  </a:cubicBezTo>
                  <a:cubicBezTo>
                    <a:pt x="24938" y="2719"/>
                    <a:pt x="23831" y="2954"/>
                    <a:pt x="23831" y="2954"/>
                  </a:cubicBezTo>
                  <a:cubicBezTo>
                    <a:pt x="23831" y="2954"/>
                    <a:pt x="24865" y="219"/>
                    <a:pt x="19272" y="6"/>
                  </a:cubicBezTo>
                  <a:cubicBezTo>
                    <a:pt x="19162" y="2"/>
                    <a:pt x="19051" y="1"/>
                    <a:pt x="18940" y="1"/>
                  </a:cubicBezTo>
                  <a:close/>
                </a:path>
              </a:pathLst>
            </a:custGeom>
            <a:solidFill>
              <a:srgbClr val="6634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0" name="Google Shape;600;p40"/>
            <p:cNvSpPr/>
            <p:nvPr/>
          </p:nvSpPr>
          <p:spPr>
            <a:xfrm>
              <a:off x="32018625" y="12420175"/>
              <a:ext cx="186675" cy="182475"/>
            </a:xfrm>
            <a:custGeom>
              <a:avLst/>
              <a:gdLst/>
              <a:ahLst/>
              <a:cxnLst/>
              <a:rect l="l" t="t" r="r" b="b"/>
              <a:pathLst>
                <a:path w="7467" h="7299" extrusionOk="0">
                  <a:moveTo>
                    <a:pt x="5432" y="1"/>
                  </a:moveTo>
                  <a:cubicBezTo>
                    <a:pt x="5321" y="1"/>
                    <a:pt x="5210" y="187"/>
                    <a:pt x="5339" y="264"/>
                  </a:cubicBezTo>
                  <a:cubicBezTo>
                    <a:pt x="6220" y="963"/>
                    <a:pt x="6615" y="2240"/>
                    <a:pt x="6767" y="3334"/>
                  </a:cubicBezTo>
                  <a:cubicBezTo>
                    <a:pt x="6906" y="4303"/>
                    <a:pt x="6591" y="5372"/>
                    <a:pt x="5523" y="5372"/>
                  </a:cubicBezTo>
                  <a:cubicBezTo>
                    <a:pt x="5419" y="5372"/>
                    <a:pt x="5306" y="5362"/>
                    <a:pt x="5187" y="5340"/>
                  </a:cubicBezTo>
                  <a:cubicBezTo>
                    <a:pt x="4427" y="5188"/>
                    <a:pt x="3697" y="4519"/>
                    <a:pt x="3302" y="3881"/>
                  </a:cubicBezTo>
                  <a:cubicBezTo>
                    <a:pt x="3273" y="3832"/>
                    <a:pt x="3233" y="3811"/>
                    <a:pt x="3196" y="3811"/>
                  </a:cubicBezTo>
                  <a:cubicBezTo>
                    <a:pt x="3118" y="3811"/>
                    <a:pt x="3048" y="3900"/>
                    <a:pt x="3089" y="4003"/>
                  </a:cubicBezTo>
                  <a:cubicBezTo>
                    <a:pt x="3333" y="4580"/>
                    <a:pt x="3697" y="5644"/>
                    <a:pt x="3424" y="6282"/>
                  </a:cubicBezTo>
                  <a:cubicBezTo>
                    <a:pt x="3273" y="6696"/>
                    <a:pt x="2901" y="6889"/>
                    <a:pt x="2495" y="6889"/>
                  </a:cubicBezTo>
                  <a:cubicBezTo>
                    <a:pt x="2246" y="6889"/>
                    <a:pt x="1984" y="6816"/>
                    <a:pt x="1752" y="6677"/>
                  </a:cubicBezTo>
                  <a:cubicBezTo>
                    <a:pt x="1023" y="6252"/>
                    <a:pt x="536" y="5492"/>
                    <a:pt x="202" y="4702"/>
                  </a:cubicBezTo>
                  <a:cubicBezTo>
                    <a:pt x="190" y="4655"/>
                    <a:pt x="157" y="4635"/>
                    <a:pt x="121" y="4635"/>
                  </a:cubicBezTo>
                  <a:cubicBezTo>
                    <a:pt x="63" y="4635"/>
                    <a:pt x="1" y="4687"/>
                    <a:pt x="20" y="4763"/>
                  </a:cubicBezTo>
                  <a:cubicBezTo>
                    <a:pt x="273" y="5598"/>
                    <a:pt x="1454" y="7298"/>
                    <a:pt x="2597" y="7298"/>
                  </a:cubicBezTo>
                  <a:cubicBezTo>
                    <a:pt x="2826" y="7298"/>
                    <a:pt x="3054" y="7230"/>
                    <a:pt x="3272" y="7073"/>
                  </a:cubicBezTo>
                  <a:cubicBezTo>
                    <a:pt x="3789" y="6708"/>
                    <a:pt x="3758" y="5918"/>
                    <a:pt x="3728" y="5340"/>
                  </a:cubicBezTo>
                  <a:cubicBezTo>
                    <a:pt x="3688" y="5122"/>
                    <a:pt x="3648" y="4891"/>
                    <a:pt x="3592" y="4672"/>
                  </a:cubicBezTo>
                  <a:lnTo>
                    <a:pt x="3592" y="4672"/>
                  </a:lnTo>
                  <a:cubicBezTo>
                    <a:pt x="4037" y="5238"/>
                    <a:pt x="4857" y="5627"/>
                    <a:pt x="5593" y="5627"/>
                  </a:cubicBezTo>
                  <a:cubicBezTo>
                    <a:pt x="6222" y="5627"/>
                    <a:pt x="6791" y="5342"/>
                    <a:pt x="7011" y="4641"/>
                  </a:cubicBezTo>
                  <a:cubicBezTo>
                    <a:pt x="7466" y="3243"/>
                    <a:pt x="6646" y="872"/>
                    <a:pt x="5491" y="21"/>
                  </a:cubicBezTo>
                  <a:cubicBezTo>
                    <a:pt x="5472" y="7"/>
                    <a:pt x="5452" y="1"/>
                    <a:pt x="5432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1" name="Google Shape;601;p40"/>
            <p:cNvSpPr/>
            <p:nvPr/>
          </p:nvSpPr>
          <p:spPr>
            <a:xfrm>
              <a:off x="32461600" y="12543450"/>
              <a:ext cx="103875" cy="94575"/>
            </a:xfrm>
            <a:custGeom>
              <a:avLst/>
              <a:gdLst/>
              <a:ahLst/>
              <a:cxnLst/>
              <a:rect l="l" t="t" r="r" b="b"/>
              <a:pathLst>
                <a:path w="4155" h="3783" extrusionOk="0">
                  <a:moveTo>
                    <a:pt x="114" y="0"/>
                  </a:moveTo>
                  <a:cubicBezTo>
                    <a:pt x="62" y="0"/>
                    <a:pt x="1" y="54"/>
                    <a:pt x="21" y="135"/>
                  </a:cubicBezTo>
                  <a:cubicBezTo>
                    <a:pt x="325" y="1260"/>
                    <a:pt x="872" y="3753"/>
                    <a:pt x="2422" y="3783"/>
                  </a:cubicBezTo>
                  <a:cubicBezTo>
                    <a:pt x="3699" y="3783"/>
                    <a:pt x="4155" y="1777"/>
                    <a:pt x="4155" y="804"/>
                  </a:cubicBezTo>
                  <a:cubicBezTo>
                    <a:pt x="4155" y="704"/>
                    <a:pt x="4091" y="659"/>
                    <a:pt x="4022" y="659"/>
                  </a:cubicBezTo>
                  <a:cubicBezTo>
                    <a:pt x="3967" y="659"/>
                    <a:pt x="3909" y="689"/>
                    <a:pt x="3881" y="743"/>
                  </a:cubicBezTo>
                  <a:cubicBezTo>
                    <a:pt x="3600" y="1531"/>
                    <a:pt x="3579" y="3489"/>
                    <a:pt x="2447" y="3489"/>
                  </a:cubicBezTo>
                  <a:cubicBezTo>
                    <a:pt x="2355" y="3489"/>
                    <a:pt x="2256" y="3476"/>
                    <a:pt x="2149" y="3449"/>
                  </a:cubicBezTo>
                  <a:cubicBezTo>
                    <a:pt x="872" y="3084"/>
                    <a:pt x="751" y="1017"/>
                    <a:pt x="173" y="44"/>
                  </a:cubicBezTo>
                  <a:cubicBezTo>
                    <a:pt x="163" y="14"/>
                    <a:pt x="139" y="0"/>
                    <a:pt x="114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2" name="Google Shape;602;p40"/>
            <p:cNvSpPr/>
            <p:nvPr/>
          </p:nvSpPr>
          <p:spPr>
            <a:xfrm>
              <a:off x="31809900" y="12675375"/>
              <a:ext cx="86875" cy="104250"/>
            </a:xfrm>
            <a:custGeom>
              <a:avLst/>
              <a:gdLst/>
              <a:ahLst/>
              <a:cxnLst/>
              <a:rect l="l" t="t" r="r" b="b"/>
              <a:pathLst>
                <a:path w="3475" h="4170" extrusionOk="0">
                  <a:moveTo>
                    <a:pt x="2681" y="0"/>
                  </a:moveTo>
                  <a:cubicBezTo>
                    <a:pt x="2602" y="0"/>
                    <a:pt x="2526" y="66"/>
                    <a:pt x="2563" y="178"/>
                  </a:cubicBezTo>
                  <a:cubicBezTo>
                    <a:pt x="2837" y="968"/>
                    <a:pt x="2988" y="1880"/>
                    <a:pt x="2897" y="2731"/>
                  </a:cubicBezTo>
                  <a:cubicBezTo>
                    <a:pt x="2837" y="3248"/>
                    <a:pt x="2593" y="3916"/>
                    <a:pt x="1985" y="3916"/>
                  </a:cubicBezTo>
                  <a:cubicBezTo>
                    <a:pt x="1973" y="3917"/>
                    <a:pt x="1960" y="3917"/>
                    <a:pt x="1948" y="3917"/>
                  </a:cubicBezTo>
                  <a:cubicBezTo>
                    <a:pt x="1263" y="3917"/>
                    <a:pt x="641" y="3117"/>
                    <a:pt x="253" y="2640"/>
                  </a:cubicBezTo>
                  <a:cubicBezTo>
                    <a:pt x="225" y="2611"/>
                    <a:pt x="195" y="2600"/>
                    <a:pt x="167" y="2600"/>
                  </a:cubicBezTo>
                  <a:cubicBezTo>
                    <a:pt x="74" y="2600"/>
                    <a:pt x="1" y="2729"/>
                    <a:pt x="71" y="2822"/>
                  </a:cubicBezTo>
                  <a:cubicBezTo>
                    <a:pt x="517" y="3332"/>
                    <a:pt x="1335" y="4169"/>
                    <a:pt x="2057" y="4169"/>
                  </a:cubicBezTo>
                  <a:cubicBezTo>
                    <a:pt x="2367" y="4169"/>
                    <a:pt x="2660" y="4015"/>
                    <a:pt x="2897" y="3612"/>
                  </a:cubicBezTo>
                  <a:cubicBezTo>
                    <a:pt x="3475" y="2640"/>
                    <a:pt x="3140" y="1090"/>
                    <a:pt x="2806" y="87"/>
                  </a:cubicBezTo>
                  <a:cubicBezTo>
                    <a:pt x="2782" y="27"/>
                    <a:pt x="2731" y="0"/>
                    <a:pt x="2681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3" name="Google Shape;603;p40"/>
            <p:cNvSpPr/>
            <p:nvPr/>
          </p:nvSpPr>
          <p:spPr>
            <a:xfrm>
              <a:off x="32007700" y="13764175"/>
              <a:ext cx="469650" cy="208975"/>
            </a:xfrm>
            <a:custGeom>
              <a:avLst/>
              <a:gdLst/>
              <a:ahLst/>
              <a:cxnLst/>
              <a:rect l="l" t="t" r="r" b="b"/>
              <a:pathLst>
                <a:path w="18786" h="8359" extrusionOk="0">
                  <a:moveTo>
                    <a:pt x="16141" y="0"/>
                  </a:moveTo>
                  <a:cubicBezTo>
                    <a:pt x="16141" y="0"/>
                    <a:pt x="13133" y="1455"/>
                    <a:pt x="8494" y="1455"/>
                  </a:cubicBezTo>
                  <a:cubicBezTo>
                    <a:pt x="6263" y="1455"/>
                    <a:pt x="3654" y="1119"/>
                    <a:pt x="821" y="122"/>
                  </a:cubicBezTo>
                  <a:cubicBezTo>
                    <a:pt x="821" y="122"/>
                    <a:pt x="426" y="1733"/>
                    <a:pt x="1" y="3800"/>
                  </a:cubicBezTo>
                  <a:cubicBezTo>
                    <a:pt x="5563" y="7174"/>
                    <a:pt x="12159" y="8268"/>
                    <a:pt x="18785" y="8359"/>
                  </a:cubicBezTo>
                  <a:lnTo>
                    <a:pt x="16141" y="0"/>
                  </a:lnTo>
                  <a:close/>
                </a:path>
              </a:pathLst>
            </a:custGeom>
            <a:solidFill>
              <a:srgbClr val="1C1B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4" name="Google Shape;604;p40"/>
            <p:cNvSpPr/>
            <p:nvPr/>
          </p:nvSpPr>
          <p:spPr>
            <a:xfrm>
              <a:off x="31944625" y="13859150"/>
              <a:ext cx="592750" cy="404700"/>
            </a:xfrm>
            <a:custGeom>
              <a:avLst/>
              <a:gdLst/>
              <a:ahLst/>
              <a:cxnLst/>
              <a:rect l="l" t="t" r="r" b="b"/>
              <a:pathLst>
                <a:path w="23710" h="16188" extrusionOk="0">
                  <a:moveTo>
                    <a:pt x="2524" y="1"/>
                  </a:moveTo>
                  <a:cubicBezTo>
                    <a:pt x="2128" y="1885"/>
                    <a:pt x="1673" y="4165"/>
                    <a:pt x="1429" y="5837"/>
                  </a:cubicBezTo>
                  <a:cubicBezTo>
                    <a:pt x="943" y="9393"/>
                    <a:pt x="1" y="14439"/>
                    <a:pt x="1" y="14439"/>
                  </a:cubicBezTo>
                  <a:cubicBezTo>
                    <a:pt x="1" y="14439"/>
                    <a:pt x="3244" y="16188"/>
                    <a:pt x="7261" y="16188"/>
                  </a:cubicBezTo>
                  <a:cubicBezTo>
                    <a:pt x="8433" y="16188"/>
                    <a:pt x="9671" y="16039"/>
                    <a:pt x="10913" y="15654"/>
                  </a:cubicBezTo>
                  <a:lnTo>
                    <a:pt x="11186" y="8055"/>
                  </a:lnTo>
                  <a:cubicBezTo>
                    <a:pt x="11186" y="8055"/>
                    <a:pt x="12068" y="7964"/>
                    <a:pt x="12737" y="7843"/>
                  </a:cubicBezTo>
                  <a:lnTo>
                    <a:pt x="13314" y="15107"/>
                  </a:lnTo>
                  <a:cubicBezTo>
                    <a:pt x="13314" y="15107"/>
                    <a:pt x="13879" y="15171"/>
                    <a:pt x="14772" y="15171"/>
                  </a:cubicBezTo>
                  <a:cubicBezTo>
                    <a:pt x="16950" y="15171"/>
                    <a:pt x="21079" y="14789"/>
                    <a:pt x="23709" y="12159"/>
                  </a:cubicBezTo>
                  <a:lnTo>
                    <a:pt x="21308" y="4560"/>
                  </a:lnTo>
                  <a:cubicBezTo>
                    <a:pt x="14682" y="4469"/>
                    <a:pt x="8086" y="3375"/>
                    <a:pt x="2524" y="1"/>
                  </a:cubicBezTo>
                  <a:close/>
                </a:path>
              </a:pathLst>
            </a:custGeom>
            <a:solidFill>
              <a:srgbClr val="2B2B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5" name="Google Shape;605;p40"/>
            <p:cNvSpPr/>
            <p:nvPr/>
          </p:nvSpPr>
          <p:spPr>
            <a:xfrm>
              <a:off x="31993275" y="13556725"/>
              <a:ext cx="444550" cy="286425"/>
            </a:xfrm>
            <a:custGeom>
              <a:avLst/>
              <a:gdLst/>
              <a:ahLst/>
              <a:cxnLst/>
              <a:rect l="l" t="t" r="r" b="b"/>
              <a:pathLst>
                <a:path w="17782" h="11457" extrusionOk="0">
                  <a:moveTo>
                    <a:pt x="517" y="0"/>
                  </a:moveTo>
                  <a:lnTo>
                    <a:pt x="0" y="10426"/>
                  </a:lnTo>
                  <a:cubicBezTo>
                    <a:pt x="1625" y="11177"/>
                    <a:pt x="3575" y="11456"/>
                    <a:pt x="5580" y="11456"/>
                  </a:cubicBezTo>
                  <a:cubicBezTo>
                    <a:pt x="11448" y="11456"/>
                    <a:pt x="17782" y="9058"/>
                    <a:pt x="17782" y="9058"/>
                  </a:cubicBezTo>
                  <a:cubicBezTo>
                    <a:pt x="17782" y="8937"/>
                    <a:pt x="17782" y="8754"/>
                    <a:pt x="17782" y="8511"/>
                  </a:cubicBezTo>
                  <a:cubicBezTo>
                    <a:pt x="11581" y="6839"/>
                    <a:pt x="5714" y="3557"/>
                    <a:pt x="517" y="0"/>
                  </a:cubicBezTo>
                  <a:close/>
                </a:path>
              </a:pathLst>
            </a:custGeom>
            <a:solidFill>
              <a:srgbClr val="E6E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6" name="Google Shape;606;p40"/>
            <p:cNvSpPr/>
            <p:nvPr/>
          </p:nvSpPr>
          <p:spPr>
            <a:xfrm>
              <a:off x="31830650" y="13157775"/>
              <a:ext cx="675575" cy="611725"/>
            </a:xfrm>
            <a:custGeom>
              <a:avLst/>
              <a:gdLst/>
              <a:ahLst/>
              <a:cxnLst/>
              <a:rect l="l" t="t" r="r" b="b"/>
              <a:pathLst>
                <a:path w="27023" h="24469" extrusionOk="0">
                  <a:moveTo>
                    <a:pt x="2310" y="1"/>
                  </a:moveTo>
                  <a:cubicBezTo>
                    <a:pt x="2007" y="2949"/>
                    <a:pt x="0" y="9210"/>
                    <a:pt x="0" y="9210"/>
                  </a:cubicBezTo>
                  <a:cubicBezTo>
                    <a:pt x="1307" y="10639"/>
                    <a:pt x="7174" y="13283"/>
                    <a:pt x="7174" y="13283"/>
                  </a:cubicBezTo>
                  <a:lnTo>
                    <a:pt x="7022" y="15958"/>
                  </a:lnTo>
                  <a:cubicBezTo>
                    <a:pt x="12219" y="19484"/>
                    <a:pt x="18086" y="22797"/>
                    <a:pt x="24317" y="24469"/>
                  </a:cubicBezTo>
                  <a:cubicBezTo>
                    <a:pt x="24287" y="22736"/>
                    <a:pt x="23770" y="17934"/>
                    <a:pt x="23223" y="13496"/>
                  </a:cubicBezTo>
                  <a:lnTo>
                    <a:pt x="27022" y="11672"/>
                  </a:lnTo>
                  <a:cubicBezTo>
                    <a:pt x="25685" y="7569"/>
                    <a:pt x="22828" y="4955"/>
                    <a:pt x="21825" y="4681"/>
                  </a:cubicBezTo>
                  <a:cubicBezTo>
                    <a:pt x="21794" y="4621"/>
                    <a:pt x="21733" y="4560"/>
                    <a:pt x="21673" y="4529"/>
                  </a:cubicBezTo>
                  <a:cubicBezTo>
                    <a:pt x="20943" y="3952"/>
                    <a:pt x="18967" y="3891"/>
                    <a:pt x="18967" y="3891"/>
                  </a:cubicBezTo>
                  <a:cubicBezTo>
                    <a:pt x="17963" y="4368"/>
                    <a:pt x="16995" y="4539"/>
                    <a:pt x="16120" y="4539"/>
                  </a:cubicBezTo>
                  <a:cubicBezTo>
                    <a:pt x="13873" y="4539"/>
                    <a:pt x="12250" y="3405"/>
                    <a:pt x="12250" y="3405"/>
                  </a:cubicBezTo>
                  <a:lnTo>
                    <a:pt x="8846" y="3891"/>
                  </a:lnTo>
                  <a:lnTo>
                    <a:pt x="231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7" name="Google Shape;607;p40"/>
            <p:cNvSpPr/>
            <p:nvPr/>
          </p:nvSpPr>
          <p:spPr>
            <a:xfrm>
              <a:off x="31975775" y="13235050"/>
              <a:ext cx="174800" cy="504075"/>
            </a:xfrm>
            <a:custGeom>
              <a:avLst/>
              <a:gdLst/>
              <a:ahLst/>
              <a:cxnLst/>
              <a:rect l="l" t="t" r="r" b="b"/>
              <a:pathLst>
                <a:path w="6992" h="20163" extrusionOk="0">
                  <a:moveTo>
                    <a:pt x="5656" y="1"/>
                  </a:moveTo>
                  <a:cubicBezTo>
                    <a:pt x="4823" y="1"/>
                    <a:pt x="3722" y="292"/>
                    <a:pt x="2585" y="861"/>
                  </a:cubicBezTo>
                  <a:cubicBezTo>
                    <a:pt x="2585" y="861"/>
                    <a:pt x="3193" y="4934"/>
                    <a:pt x="2797" y="7335"/>
                  </a:cubicBezTo>
                  <a:cubicBezTo>
                    <a:pt x="2372" y="9767"/>
                    <a:pt x="700" y="15238"/>
                    <a:pt x="700" y="15238"/>
                  </a:cubicBezTo>
                  <a:cubicBezTo>
                    <a:pt x="700" y="15238"/>
                    <a:pt x="1" y="18430"/>
                    <a:pt x="1" y="20162"/>
                  </a:cubicBezTo>
                  <a:cubicBezTo>
                    <a:pt x="3162" y="16971"/>
                    <a:pt x="5442" y="14752"/>
                    <a:pt x="6475" y="8490"/>
                  </a:cubicBezTo>
                  <a:cubicBezTo>
                    <a:pt x="6992" y="5511"/>
                    <a:pt x="6536" y="1742"/>
                    <a:pt x="6293" y="71"/>
                  </a:cubicBezTo>
                  <a:cubicBezTo>
                    <a:pt x="6105" y="24"/>
                    <a:pt x="5891" y="1"/>
                    <a:pt x="5656" y="1"/>
                  </a:cubicBezTo>
                  <a:close/>
                </a:path>
              </a:pathLst>
            </a:custGeom>
            <a:solidFill>
              <a:srgbClr val="F899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8" name="Google Shape;608;p40"/>
            <p:cNvSpPr/>
            <p:nvPr/>
          </p:nvSpPr>
          <p:spPr>
            <a:xfrm>
              <a:off x="31975775" y="13236800"/>
              <a:ext cx="208250" cy="525875"/>
            </a:xfrm>
            <a:custGeom>
              <a:avLst/>
              <a:gdLst/>
              <a:ahLst/>
              <a:cxnLst/>
              <a:rect l="l" t="t" r="r" b="b"/>
              <a:pathLst>
                <a:path w="8330" h="21035" extrusionOk="0">
                  <a:moveTo>
                    <a:pt x="6293" y="1"/>
                  </a:moveTo>
                  <a:lnTo>
                    <a:pt x="6293" y="1"/>
                  </a:lnTo>
                  <a:cubicBezTo>
                    <a:pt x="6536" y="1672"/>
                    <a:pt x="6992" y="5441"/>
                    <a:pt x="6475" y="8420"/>
                  </a:cubicBezTo>
                  <a:cubicBezTo>
                    <a:pt x="5442" y="14682"/>
                    <a:pt x="3162" y="16901"/>
                    <a:pt x="1" y="20092"/>
                  </a:cubicBezTo>
                  <a:cubicBezTo>
                    <a:pt x="1" y="20518"/>
                    <a:pt x="62" y="20852"/>
                    <a:pt x="153" y="21034"/>
                  </a:cubicBezTo>
                  <a:cubicBezTo>
                    <a:pt x="153" y="21034"/>
                    <a:pt x="4955" y="17569"/>
                    <a:pt x="6658" y="11825"/>
                  </a:cubicBezTo>
                  <a:cubicBezTo>
                    <a:pt x="8329" y="6080"/>
                    <a:pt x="7418" y="1794"/>
                    <a:pt x="7174" y="730"/>
                  </a:cubicBezTo>
                  <a:cubicBezTo>
                    <a:pt x="7083" y="335"/>
                    <a:pt x="6779" y="92"/>
                    <a:pt x="6293" y="1"/>
                  </a:cubicBezTo>
                  <a:close/>
                </a:path>
              </a:pathLst>
            </a:custGeom>
            <a:solidFill>
              <a:srgbClr val="F269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9" name="Google Shape;609;p40"/>
            <p:cNvSpPr/>
            <p:nvPr/>
          </p:nvSpPr>
          <p:spPr>
            <a:xfrm>
              <a:off x="32308625" y="13228600"/>
              <a:ext cx="138325" cy="499875"/>
            </a:xfrm>
            <a:custGeom>
              <a:avLst/>
              <a:gdLst/>
              <a:ahLst/>
              <a:cxnLst/>
              <a:rect l="l" t="t" r="r" b="b"/>
              <a:pathLst>
                <a:path w="5533" h="19995" extrusionOk="0">
                  <a:moveTo>
                    <a:pt x="1313" y="1"/>
                  </a:moveTo>
                  <a:cubicBezTo>
                    <a:pt x="1100" y="1"/>
                    <a:pt x="905" y="19"/>
                    <a:pt x="730" y="55"/>
                  </a:cubicBezTo>
                  <a:cubicBezTo>
                    <a:pt x="487" y="1727"/>
                    <a:pt x="0" y="5496"/>
                    <a:pt x="456" y="8475"/>
                  </a:cubicBezTo>
                  <a:cubicBezTo>
                    <a:pt x="1398" y="14736"/>
                    <a:pt x="2371" y="16773"/>
                    <a:pt x="5502" y="19995"/>
                  </a:cubicBezTo>
                  <a:cubicBezTo>
                    <a:pt x="5532" y="18262"/>
                    <a:pt x="4894" y="15071"/>
                    <a:pt x="4894" y="15071"/>
                  </a:cubicBezTo>
                  <a:cubicBezTo>
                    <a:pt x="4894" y="15071"/>
                    <a:pt x="4529" y="9812"/>
                    <a:pt x="4165" y="7380"/>
                  </a:cubicBezTo>
                  <a:cubicBezTo>
                    <a:pt x="3800" y="4979"/>
                    <a:pt x="4468" y="906"/>
                    <a:pt x="4468" y="906"/>
                  </a:cubicBezTo>
                  <a:cubicBezTo>
                    <a:pt x="3299" y="297"/>
                    <a:pt x="2169" y="1"/>
                    <a:pt x="1313" y="1"/>
                  </a:cubicBezTo>
                  <a:close/>
                </a:path>
              </a:pathLst>
            </a:custGeom>
            <a:solidFill>
              <a:srgbClr val="F899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0" name="Google Shape;610;p40"/>
            <p:cNvSpPr/>
            <p:nvPr/>
          </p:nvSpPr>
          <p:spPr>
            <a:xfrm>
              <a:off x="32274425" y="13229975"/>
              <a:ext cx="171750" cy="522050"/>
            </a:xfrm>
            <a:custGeom>
              <a:avLst/>
              <a:gdLst/>
              <a:ahLst/>
              <a:cxnLst/>
              <a:rect l="l" t="t" r="r" b="b"/>
              <a:pathLst>
                <a:path w="6870" h="20882" extrusionOk="0">
                  <a:moveTo>
                    <a:pt x="2098" y="0"/>
                  </a:moveTo>
                  <a:cubicBezTo>
                    <a:pt x="1642" y="122"/>
                    <a:pt x="1308" y="334"/>
                    <a:pt x="1216" y="730"/>
                  </a:cubicBezTo>
                  <a:cubicBezTo>
                    <a:pt x="973" y="1793"/>
                    <a:pt x="0" y="6079"/>
                    <a:pt x="1611" y="11854"/>
                  </a:cubicBezTo>
                  <a:cubicBezTo>
                    <a:pt x="3222" y="17599"/>
                    <a:pt x="6688" y="20882"/>
                    <a:pt x="6688" y="20882"/>
                  </a:cubicBezTo>
                  <a:cubicBezTo>
                    <a:pt x="6809" y="20700"/>
                    <a:pt x="6870" y="20365"/>
                    <a:pt x="6870" y="19940"/>
                  </a:cubicBezTo>
                  <a:cubicBezTo>
                    <a:pt x="3739" y="16718"/>
                    <a:pt x="2766" y="14681"/>
                    <a:pt x="1824" y="8420"/>
                  </a:cubicBezTo>
                  <a:cubicBezTo>
                    <a:pt x="1368" y="5441"/>
                    <a:pt x="1855" y="1672"/>
                    <a:pt x="2098" y="0"/>
                  </a:cubicBezTo>
                  <a:close/>
                </a:path>
              </a:pathLst>
            </a:custGeom>
            <a:solidFill>
              <a:srgbClr val="F269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1" name="Google Shape;611;p40"/>
            <p:cNvSpPr/>
            <p:nvPr/>
          </p:nvSpPr>
          <p:spPr>
            <a:xfrm>
              <a:off x="32125475" y="14015375"/>
              <a:ext cx="233550" cy="66450"/>
            </a:xfrm>
            <a:custGeom>
              <a:avLst/>
              <a:gdLst/>
              <a:ahLst/>
              <a:cxnLst/>
              <a:rect l="l" t="t" r="r" b="b"/>
              <a:pathLst>
                <a:path w="9342" h="2658" extrusionOk="0">
                  <a:moveTo>
                    <a:pt x="9140" y="1"/>
                  </a:moveTo>
                  <a:cubicBezTo>
                    <a:pt x="9123" y="1"/>
                    <a:pt x="9106" y="5"/>
                    <a:pt x="9089" y="13"/>
                  </a:cubicBezTo>
                  <a:cubicBezTo>
                    <a:pt x="6232" y="1594"/>
                    <a:pt x="3405" y="1867"/>
                    <a:pt x="214" y="2323"/>
                  </a:cubicBezTo>
                  <a:cubicBezTo>
                    <a:pt x="1" y="2354"/>
                    <a:pt x="31" y="2658"/>
                    <a:pt x="244" y="2658"/>
                  </a:cubicBezTo>
                  <a:cubicBezTo>
                    <a:pt x="2341" y="2536"/>
                    <a:pt x="4530" y="2384"/>
                    <a:pt x="6566" y="1746"/>
                  </a:cubicBezTo>
                  <a:cubicBezTo>
                    <a:pt x="7569" y="1442"/>
                    <a:pt x="8360" y="803"/>
                    <a:pt x="9211" y="226"/>
                  </a:cubicBezTo>
                  <a:cubicBezTo>
                    <a:pt x="9342" y="147"/>
                    <a:pt x="9247" y="1"/>
                    <a:pt x="9140" y="1"/>
                  </a:cubicBezTo>
                  <a:close/>
                </a:path>
              </a:pathLst>
            </a:custGeom>
            <a:solidFill>
              <a:srgbClr val="1C1B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612" name="Google Shape;612;p40"/>
          <p:cNvSpPr txBox="1">
            <a:spLocks noGrp="1"/>
          </p:cNvSpPr>
          <p:nvPr>
            <p:ph type="subTitle" idx="1"/>
          </p:nvPr>
        </p:nvSpPr>
        <p:spPr>
          <a:xfrm>
            <a:off x="3529425" y="3892925"/>
            <a:ext cx="2085300" cy="48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 dirty="0" smtClean="0"/>
              <a:t>Lesson 1</a:t>
            </a:r>
            <a:endParaRPr lang="en-GB" sz="3600" dirty="0" smtClean="0"/>
          </a:p>
        </p:txBody>
      </p:sp>
      <p:sp>
        <p:nvSpPr>
          <p:cNvPr id="613" name="Google Shape;613;p40"/>
          <p:cNvSpPr txBox="1">
            <a:spLocks noGrp="1"/>
          </p:cNvSpPr>
          <p:nvPr>
            <p:ph type="title"/>
          </p:nvPr>
        </p:nvSpPr>
        <p:spPr>
          <a:xfrm>
            <a:off x="2742463" y="847922"/>
            <a:ext cx="3669974" cy="184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 dirty="0" smtClean="0"/>
              <a:t>REVIEW 3</a:t>
            </a:r>
            <a:endParaRPr sz="6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011045" y="-97155"/>
            <a:ext cx="5121910" cy="1104900"/>
          </a:xfrm>
        </p:spPr>
        <p:txBody>
          <a:bodyPr/>
          <a:p>
            <a:r>
              <a:rPr lang="en-US" sz="8800" dirty="0"/>
              <a:t>Fun time</a:t>
            </a:r>
            <a:endParaRPr lang="en-US" sz="8800" dirty="0"/>
          </a:p>
        </p:txBody>
      </p:sp>
      <p:pic>
        <p:nvPicPr>
          <p:cNvPr id="100" name="Picture 99"/>
          <p:cNvPicPr/>
          <p:nvPr/>
        </p:nvPicPr>
        <p:blipFill>
          <a:blip r:embed="rId1"/>
          <a:stretch>
            <a:fillRect/>
          </a:stretch>
        </p:blipFill>
        <p:spPr>
          <a:xfrm>
            <a:off x="499110" y="1335405"/>
            <a:ext cx="3122930" cy="296291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1" name="Picture 100"/>
          <p:cNvPicPr/>
          <p:nvPr/>
        </p:nvPicPr>
        <p:blipFill>
          <a:blip r:embed="rId2"/>
          <a:srcRect b="16637"/>
          <a:stretch>
            <a:fillRect/>
          </a:stretch>
        </p:blipFill>
        <p:spPr>
          <a:xfrm>
            <a:off x="6108700" y="1335405"/>
            <a:ext cx="2651760" cy="296291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Box 22"/>
          <p:cNvSpPr txBox="1"/>
          <p:nvPr/>
        </p:nvSpPr>
        <p:spPr>
          <a:xfrm>
            <a:off x="1172210" y="232410"/>
            <a:ext cx="50165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3200"/>
              <a:t>When do you watch TV?</a:t>
            </a:r>
            <a:endParaRPr lang="en-US" sz="3200"/>
          </a:p>
        </p:txBody>
      </p:sp>
      <p:grpSp>
        <p:nvGrpSpPr>
          <p:cNvPr id="25" name="Group 24"/>
          <p:cNvGrpSpPr/>
          <p:nvPr/>
        </p:nvGrpSpPr>
        <p:grpSpPr>
          <a:xfrm>
            <a:off x="97155" y="116205"/>
            <a:ext cx="7039610" cy="711200"/>
            <a:chOff x="151" y="2397"/>
            <a:chExt cx="8634" cy="1120"/>
          </a:xfrm>
        </p:grpSpPr>
        <p:sp>
          <p:nvSpPr>
            <p:cNvPr id="22" name="Rounded Rectangle 21"/>
            <p:cNvSpPr/>
            <p:nvPr/>
          </p:nvSpPr>
          <p:spPr>
            <a:xfrm>
              <a:off x="1444" y="2397"/>
              <a:ext cx="7341" cy="1120"/>
            </a:xfrm>
            <a:prstGeom prst="roundRect">
              <a:avLst/>
            </a:prstGeom>
            <a:noFill/>
            <a:ln w="28575">
              <a:solidFill>
                <a:schemeClr val="bg2">
                  <a:lumMod val="60000"/>
                  <a:lumOff val="4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pic>
          <p:nvPicPr>
            <p:cNvPr id="24" name="Picture 23" descr="cute-giraffe-cartoon-holding-colorful-balloons-vector-giraffe-big-eyes-holding-blue-red-yellow-ballons-green-round-frame-113470835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51" y="2397"/>
              <a:ext cx="1308" cy="1102"/>
            </a:xfrm>
            <a:prstGeom prst="rect">
              <a:avLst/>
            </a:prstGeom>
          </p:spPr>
        </p:pic>
        <p:pic>
          <p:nvPicPr>
            <p:cNvPr id="26" name="Picture 25" descr="cute-giraffe-cartoon-holding-colorful-balloons-vector-giraffe-big-eyes-holding-blue-red-yellow-ballons-green-round-frame-113470835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51" y="2415"/>
              <a:ext cx="1308" cy="1102"/>
            </a:xfrm>
            <a:prstGeom prst="rect">
              <a:avLst/>
            </a:prstGeom>
          </p:spPr>
        </p:pic>
      </p:grpSp>
      <p:grpSp>
        <p:nvGrpSpPr>
          <p:cNvPr id="27" name="Group 26"/>
          <p:cNvGrpSpPr/>
          <p:nvPr/>
        </p:nvGrpSpPr>
        <p:grpSpPr>
          <a:xfrm>
            <a:off x="107315" y="938530"/>
            <a:ext cx="7029450" cy="669290"/>
            <a:chOff x="151" y="2397"/>
            <a:chExt cx="8634" cy="1120"/>
          </a:xfrm>
        </p:grpSpPr>
        <p:sp>
          <p:nvSpPr>
            <p:cNvPr id="28" name="Rounded Rectangle 27"/>
            <p:cNvSpPr/>
            <p:nvPr/>
          </p:nvSpPr>
          <p:spPr>
            <a:xfrm>
              <a:off x="1444" y="2397"/>
              <a:ext cx="7341" cy="1120"/>
            </a:xfrm>
            <a:prstGeom prst="roundRect">
              <a:avLst/>
            </a:prstGeom>
            <a:noFill/>
            <a:ln w="28575">
              <a:solidFill>
                <a:schemeClr val="bg2">
                  <a:lumMod val="60000"/>
                  <a:lumOff val="4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pic>
          <p:nvPicPr>
            <p:cNvPr id="29" name="Picture 28" descr="cute-giraffe-cartoon-holding-colorful-balloons-vector-giraffe-big-eyes-holding-blue-red-yellow-ballons-green-round-frame-113470835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51" y="2397"/>
              <a:ext cx="1308" cy="1102"/>
            </a:xfrm>
            <a:prstGeom prst="rect">
              <a:avLst/>
            </a:prstGeom>
          </p:spPr>
        </p:pic>
        <p:pic>
          <p:nvPicPr>
            <p:cNvPr id="30" name="Picture 29" descr="cute-giraffe-cartoon-holding-colorful-balloons-vector-giraffe-big-eyes-holding-blue-red-yellow-ballons-green-round-frame-113470835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51" y="2415"/>
              <a:ext cx="1308" cy="1102"/>
            </a:xfrm>
            <a:prstGeom prst="rect">
              <a:avLst/>
            </a:prstGeom>
          </p:spPr>
        </p:pic>
      </p:grpSp>
      <p:sp>
        <p:nvSpPr>
          <p:cNvPr id="36" name="Text Box 35"/>
          <p:cNvSpPr txBox="1"/>
          <p:nvPr/>
        </p:nvSpPr>
        <p:spPr>
          <a:xfrm>
            <a:off x="1146175" y="1002665"/>
            <a:ext cx="61487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3200"/>
              <a:t>What do you do in the morning?</a:t>
            </a:r>
            <a:endParaRPr lang="en-US" sz="3200"/>
          </a:p>
        </p:txBody>
      </p:sp>
      <p:sp>
        <p:nvSpPr>
          <p:cNvPr id="2" name="Text Box 1"/>
          <p:cNvSpPr txBox="1"/>
          <p:nvPr/>
        </p:nvSpPr>
        <p:spPr>
          <a:xfrm>
            <a:off x="1172210" y="1629410"/>
            <a:ext cx="50165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3200"/>
              <a:t>What does your mother do?</a:t>
            </a:r>
            <a:endParaRPr lang="en-US" sz="3200"/>
          </a:p>
        </p:txBody>
      </p:sp>
      <p:grpSp>
        <p:nvGrpSpPr>
          <p:cNvPr id="3" name="Group 2"/>
          <p:cNvGrpSpPr/>
          <p:nvPr/>
        </p:nvGrpSpPr>
        <p:grpSpPr>
          <a:xfrm>
            <a:off x="95885" y="1609725"/>
            <a:ext cx="7040880" cy="711200"/>
            <a:chOff x="151" y="2397"/>
            <a:chExt cx="8634" cy="1120"/>
          </a:xfrm>
        </p:grpSpPr>
        <p:sp>
          <p:nvSpPr>
            <p:cNvPr id="4" name="Rounded Rectangle 3"/>
            <p:cNvSpPr/>
            <p:nvPr/>
          </p:nvSpPr>
          <p:spPr>
            <a:xfrm>
              <a:off x="1444" y="2397"/>
              <a:ext cx="7341" cy="1120"/>
            </a:xfrm>
            <a:prstGeom prst="roundRect">
              <a:avLst/>
            </a:prstGeom>
            <a:noFill/>
            <a:ln w="28575">
              <a:solidFill>
                <a:schemeClr val="bg2">
                  <a:lumMod val="60000"/>
                  <a:lumOff val="4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pic>
          <p:nvPicPr>
            <p:cNvPr id="5" name="Picture 4" descr="cute-giraffe-cartoon-holding-colorful-balloons-vector-giraffe-big-eyes-holding-blue-red-yellow-ballons-green-round-frame-113470835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51" y="2397"/>
              <a:ext cx="1308" cy="1102"/>
            </a:xfrm>
            <a:prstGeom prst="rect">
              <a:avLst/>
            </a:prstGeom>
          </p:spPr>
        </p:pic>
        <p:pic>
          <p:nvPicPr>
            <p:cNvPr id="6" name="Picture 5" descr="cute-giraffe-cartoon-holding-colorful-balloons-vector-giraffe-big-eyes-holding-blue-red-yellow-ballons-green-round-frame-113470835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51" y="2415"/>
              <a:ext cx="1308" cy="1102"/>
            </a:xfrm>
            <a:prstGeom prst="rect">
              <a:avLst/>
            </a:prstGeom>
          </p:spPr>
        </p:pic>
      </p:grpSp>
      <p:sp>
        <p:nvSpPr>
          <p:cNvPr id="7" name="Text Box 6"/>
          <p:cNvSpPr txBox="1"/>
          <p:nvPr/>
        </p:nvSpPr>
        <p:spPr>
          <a:xfrm>
            <a:off x="1108075" y="2420620"/>
            <a:ext cx="6364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3200"/>
              <a:t>What does your father look like?</a:t>
            </a:r>
            <a:endParaRPr lang="en-US" sz="3200"/>
          </a:p>
        </p:txBody>
      </p:sp>
      <p:grpSp>
        <p:nvGrpSpPr>
          <p:cNvPr id="8" name="Group 7"/>
          <p:cNvGrpSpPr/>
          <p:nvPr/>
        </p:nvGrpSpPr>
        <p:grpSpPr>
          <a:xfrm>
            <a:off x="107315" y="2416810"/>
            <a:ext cx="7029450" cy="711200"/>
            <a:chOff x="151" y="2397"/>
            <a:chExt cx="8634" cy="1120"/>
          </a:xfrm>
        </p:grpSpPr>
        <p:sp>
          <p:nvSpPr>
            <p:cNvPr id="9" name="Rounded Rectangle 8"/>
            <p:cNvSpPr/>
            <p:nvPr/>
          </p:nvSpPr>
          <p:spPr>
            <a:xfrm>
              <a:off x="1444" y="2397"/>
              <a:ext cx="7341" cy="1120"/>
            </a:xfrm>
            <a:prstGeom prst="roundRect">
              <a:avLst/>
            </a:prstGeom>
            <a:noFill/>
            <a:ln w="28575">
              <a:solidFill>
                <a:schemeClr val="bg2">
                  <a:lumMod val="60000"/>
                  <a:lumOff val="4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pic>
          <p:nvPicPr>
            <p:cNvPr id="10" name="Picture 9" descr="cute-giraffe-cartoon-holding-colorful-balloons-vector-giraffe-big-eyes-holding-blue-red-yellow-ballons-green-round-frame-113470835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51" y="2397"/>
              <a:ext cx="1308" cy="1102"/>
            </a:xfrm>
            <a:prstGeom prst="rect">
              <a:avLst/>
            </a:prstGeom>
          </p:spPr>
        </p:pic>
        <p:pic>
          <p:nvPicPr>
            <p:cNvPr id="11" name="Picture 10" descr="cute-giraffe-cartoon-holding-colorful-balloons-vector-giraffe-big-eyes-holding-blue-red-yellow-ballons-green-round-frame-113470835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51" y="2415"/>
              <a:ext cx="1308" cy="1102"/>
            </a:xfrm>
            <a:prstGeom prst="rect">
              <a:avLst/>
            </a:prstGeom>
          </p:spPr>
        </p:pic>
      </p:grpSp>
      <p:sp>
        <p:nvSpPr>
          <p:cNvPr id="12" name="Text Box 11"/>
          <p:cNvSpPr txBox="1"/>
          <p:nvPr/>
        </p:nvSpPr>
        <p:spPr>
          <a:xfrm>
            <a:off x="1172210" y="3182620"/>
            <a:ext cx="5965190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3200"/>
              <a:t>Where does your sister go on Sundays?</a:t>
            </a:r>
            <a:endParaRPr lang="en-US" sz="3200"/>
          </a:p>
        </p:txBody>
      </p:sp>
      <p:grpSp>
        <p:nvGrpSpPr>
          <p:cNvPr id="13" name="Group 12"/>
          <p:cNvGrpSpPr/>
          <p:nvPr/>
        </p:nvGrpSpPr>
        <p:grpSpPr>
          <a:xfrm>
            <a:off x="76200" y="3200400"/>
            <a:ext cx="7061200" cy="1094740"/>
            <a:chOff x="151" y="2397"/>
            <a:chExt cx="8634" cy="1120"/>
          </a:xfrm>
        </p:grpSpPr>
        <p:sp>
          <p:nvSpPr>
            <p:cNvPr id="14" name="Rounded Rectangle 13"/>
            <p:cNvSpPr/>
            <p:nvPr/>
          </p:nvSpPr>
          <p:spPr>
            <a:xfrm>
              <a:off x="1444" y="2397"/>
              <a:ext cx="7341" cy="1120"/>
            </a:xfrm>
            <a:prstGeom prst="roundRect">
              <a:avLst/>
            </a:prstGeom>
            <a:noFill/>
            <a:ln w="28575">
              <a:solidFill>
                <a:schemeClr val="bg2">
                  <a:lumMod val="60000"/>
                  <a:lumOff val="4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pic>
          <p:nvPicPr>
            <p:cNvPr id="15" name="Picture 14" descr="cute-giraffe-cartoon-holding-colorful-balloons-vector-giraffe-big-eyes-holding-blue-red-yellow-ballons-green-round-frame-113470835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51" y="2397"/>
              <a:ext cx="1308" cy="1102"/>
            </a:xfrm>
            <a:prstGeom prst="rect">
              <a:avLst/>
            </a:prstGeom>
          </p:spPr>
        </p:pic>
        <p:pic>
          <p:nvPicPr>
            <p:cNvPr id="16" name="Picture 15" descr="cute-giraffe-cartoon-holding-colorful-balloons-vector-giraffe-big-eyes-holding-blue-red-yellow-ballons-green-round-frame-113470835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51" y="2415"/>
              <a:ext cx="1308" cy="1102"/>
            </a:xfrm>
            <a:prstGeom prst="rect">
              <a:avLst/>
            </a:prstGeom>
          </p:spPr>
        </p:pic>
      </p:grpSp>
      <p:sp>
        <p:nvSpPr>
          <p:cNvPr id="17" name="Text Box 16"/>
          <p:cNvSpPr txBox="1"/>
          <p:nvPr/>
        </p:nvSpPr>
        <p:spPr>
          <a:xfrm>
            <a:off x="248285" y="158115"/>
            <a:ext cx="48831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3200">
                <a:solidFill>
                  <a:srgbClr val="FF0000"/>
                </a:solidFill>
              </a:rPr>
              <a:t>1</a:t>
            </a:r>
            <a:endParaRPr lang="en-US" sz="3200">
              <a:solidFill>
                <a:srgbClr val="FF0000"/>
              </a:solidFill>
            </a:endParaRPr>
          </a:p>
        </p:txBody>
      </p:sp>
      <p:sp>
        <p:nvSpPr>
          <p:cNvPr id="18" name="Text Box 17"/>
          <p:cNvSpPr txBox="1"/>
          <p:nvPr/>
        </p:nvSpPr>
        <p:spPr>
          <a:xfrm>
            <a:off x="248285" y="930275"/>
            <a:ext cx="48831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3200">
                <a:solidFill>
                  <a:srgbClr val="FF0000"/>
                </a:solidFill>
              </a:rPr>
              <a:t>2</a:t>
            </a:r>
            <a:endParaRPr lang="en-US" sz="3200">
              <a:solidFill>
                <a:srgbClr val="FF0000"/>
              </a:solidFill>
            </a:endParaRPr>
          </a:p>
        </p:txBody>
      </p:sp>
      <p:sp>
        <p:nvSpPr>
          <p:cNvPr id="19" name="Text Box 18"/>
          <p:cNvSpPr txBox="1"/>
          <p:nvPr/>
        </p:nvSpPr>
        <p:spPr>
          <a:xfrm>
            <a:off x="248285" y="1673225"/>
            <a:ext cx="48831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3200">
                <a:solidFill>
                  <a:srgbClr val="FF0000"/>
                </a:solidFill>
              </a:rPr>
              <a:t>3</a:t>
            </a:r>
            <a:endParaRPr lang="en-US" sz="3200">
              <a:solidFill>
                <a:srgbClr val="FF0000"/>
              </a:solidFill>
            </a:endParaRPr>
          </a:p>
        </p:txBody>
      </p:sp>
      <p:sp>
        <p:nvSpPr>
          <p:cNvPr id="20" name="Text Box 19"/>
          <p:cNvSpPr txBox="1"/>
          <p:nvPr/>
        </p:nvSpPr>
        <p:spPr>
          <a:xfrm>
            <a:off x="248285" y="2416810"/>
            <a:ext cx="48831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3200">
                <a:solidFill>
                  <a:srgbClr val="FF0000"/>
                </a:solidFill>
              </a:rPr>
              <a:t>4</a:t>
            </a:r>
            <a:endParaRPr lang="en-US" sz="3200">
              <a:solidFill>
                <a:srgbClr val="FF0000"/>
              </a:solidFill>
            </a:endParaRPr>
          </a:p>
        </p:txBody>
      </p:sp>
      <p:sp>
        <p:nvSpPr>
          <p:cNvPr id="21" name="Text Box 20"/>
          <p:cNvSpPr txBox="1"/>
          <p:nvPr/>
        </p:nvSpPr>
        <p:spPr>
          <a:xfrm>
            <a:off x="248285" y="3343275"/>
            <a:ext cx="48831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3200">
                <a:solidFill>
                  <a:srgbClr val="FF0000"/>
                </a:solidFill>
              </a:rPr>
              <a:t>5</a:t>
            </a:r>
            <a:endParaRPr lang="en-US" sz="32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99312" y="881783"/>
            <a:ext cx="5121858" cy="560100"/>
          </a:xfrm>
        </p:spPr>
        <p:txBody>
          <a:bodyPr/>
          <a:lstStyle/>
          <a:p>
            <a:r>
              <a:rPr lang="en-US" sz="9600" dirty="0" smtClean="0"/>
              <a:t>Fun corner</a:t>
            </a:r>
            <a:endParaRPr lang="en-US" sz="9600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2"/>
          </p:nvPr>
        </p:nvSpPr>
        <p:spPr>
          <a:xfrm>
            <a:off x="4850348" y="2211477"/>
            <a:ext cx="4069200" cy="892800"/>
          </a:xfrm>
        </p:spPr>
        <p:txBody>
          <a:bodyPr/>
          <a:lstStyle/>
          <a:p>
            <a:r>
              <a:rPr lang="en-US" sz="4000" dirty="0" smtClean="0"/>
              <a:t>Review game</a:t>
            </a:r>
            <a:endParaRPr lang="en-US" sz="4000" dirty="0"/>
          </a:p>
        </p:txBody>
      </p:sp>
      <p:sp>
        <p:nvSpPr>
          <p:cNvPr id="5" name="Rectangle 4"/>
          <p:cNvSpPr/>
          <p:nvPr/>
        </p:nvSpPr>
        <p:spPr>
          <a:xfrm>
            <a:off x="5287297" y="3375729"/>
            <a:ext cx="2875935" cy="575187"/>
          </a:xfrm>
          <a:prstGeom prst="rect">
            <a:avLst/>
          </a:prstGeom>
          <a:solidFill>
            <a:srgbClr val="98DAED"/>
          </a:solidFill>
          <a:ln>
            <a:solidFill>
              <a:srgbClr val="98DAE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5036574" y="3384755"/>
            <a:ext cx="250723" cy="61205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Google Shape;2239;p56"/>
          <p:cNvSpPr/>
          <p:nvPr/>
        </p:nvSpPr>
        <p:spPr>
          <a:xfrm>
            <a:off x="2213148" y="2404813"/>
            <a:ext cx="1347150" cy="125851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/>
          </a:p>
        </p:txBody>
      </p:sp>
      <p:sp>
        <p:nvSpPr>
          <p:cNvPr id="8" name="Google Shape;2240;p56">
            <a:hlinkClick r:id="" action="ppaction://noaction"/>
          </p:cNvPr>
          <p:cNvSpPr/>
          <p:nvPr/>
        </p:nvSpPr>
        <p:spPr>
          <a:xfrm>
            <a:off x="2307605" y="2497063"/>
            <a:ext cx="1186666" cy="1103297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/>
          </a:p>
        </p:txBody>
      </p:sp>
      <p:sp>
        <p:nvSpPr>
          <p:cNvPr id="9" name="TextBox 8"/>
          <p:cNvSpPr txBox="1"/>
          <p:nvPr/>
        </p:nvSpPr>
        <p:spPr>
          <a:xfrm>
            <a:off x="2337101" y="2386991"/>
            <a:ext cx="14753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 smtClean="0">
                <a:solidFill>
                  <a:srgbClr val="7030A0"/>
                </a:solidFill>
                <a:latin typeface="Patrick Hand" panose="00000500000000000000" charset="0"/>
              </a:rPr>
              <a:t>04</a:t>
            </a:r>
            <a:endParaRPr lang="en-US" sz="8000" dirty="0">
              <a:solidFill>
                <a:srgbClr val="7030A0"/>
              </a:solidFill>
              <a:latin typeface="Patrick Hand" panose="0000050000000000000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Picture 102"/>
          <p:cNvPicPr/>
          <p:nvPr/>
        </p:nvPicPr>
        <p:blipFill>
          <a:blip r:embed="rId1">
            <a:lum contrast="24000"/>
          </a:blip>
          <a:srcRect l="4749" b="3525"/>
          <a:stretch>
            <a:fillRect/>
          </a:stretch>
        </p:blipFill>
        <p:spPr>
          <a:xfrm>
            <a:off x="4187825" y="635"/>
            <a:ext cx="4852035" cy="417131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4" name="Picture 103"/>
          <p:cNvPicPr/>
          <p:nvPr/>
        </p:nvPicPr>
        <p:blipFill>
          <a:blip r:embed="rId2"/>
          <a:srcRect l="50311" t="5580" r="3661" b="5901"/>
          <a:stretch>
            <a:fillRect/>
          </a:stretch>
        </p:blipFill>
        <p:spPr>
          <a:xfrm>
            <a:off x="290195" y="98425"/>
            <a:ext cx="3655695" cy="422529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" name="Google Shape;1051;p48"/>
          <p:cNvSpPr txBox="1">
            <a:spLocks noGrp="1"/>
          </p:cNvSpPr>
          <p:nvPr>
            <p:ph type="title"/>
          </p:nvPr>
        </p:nvSpPr>
        <p:spPr>
          <a:xfrm>
            <a:off x="720900" y="609759"/>
            <a:ext cx="7713600" cy="57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WHAT </a:t>
            </a:r>
            <a:r>
              <a:rPr lang="en-GB" dirty="0" smtClean="0"/>
              <a:t>DOES HE DO?</a:t>
            </a:r>
            <a:endParaRPr dirty="0"/>
          </a:p>
        </p:txBody>
      </p:sp>
      <p:sp>
        <p:nvSpPr>
          <p:cNvPr id="1053" name="Google Shape;1053;p48"/>
          <p:cNvSpPr txBox="1">
            <a:spLocks noGrp="1"/>
          </p:cNvSpPr>
          <p:nvPr>
            <p:ph type="title" idx="3"/>
          </p:nvPr>
        </p:nvSpPr>
        <p:spPr>
          <a:xfrm>
            <a:off x="2786380" y="1784985"/>
            <a:ext cx="2487930" cy="61023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a </a:t>
            </a:r>
            <a:r>
              <a:rPr lang="en-GB" dirty="0" smtClean="0"/>
              <a:t>farmer</a:t>
            </a:r>
            <a:endParaRPr dirty="0"/>
          </a:p>
        </p:txBody>
      </p:sp>
      <p:sp>
        <p:nvSpPr>
          <p:cNvPr id="1054" name="Google Shape;1054;p48"/>
          <p:cNvSpPr txBox="1">
            <a:spLocks noGrp="1"/>
          </p:cNvSpPr>
          <p:nvPr>
            <p:ph type="title" idx="4"/>
          </p:nvPr>
        </p:nvSpPr>
        <p:spPr>
          <a:xfrm>
            <a:off x="2786380" y="2503170"/>
            <a:ext cx="3373120" cy="61023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a</a:t>
            </a:r>
            <a:r>
              <a:rPr lang="en-GB" dirty="0" smtClean="0"/>
              <a:t>n office worker</a:t>
            </a:r>
            <a:endParaRPr dirty="0"/>
          </a:p>
        </p:txBody>
      </p:sp>
      <p:sp>
        <p:nvSpPr>
          <p:cNvPr id="1055" name="Google Shape;1055;p48"/>
          <p:cNvSpPr txBox="1">
            <a:spLocks noGrp="1"/>
          </p:cNvSpPr>
          <p:nvPr>
            <p:ph type="title" idx="5"/>
          </p:nvPr>
        </p:nvSpPr>
        <p:spPr>
          <a:xfrm>
            <a:off x="2786528" y="3263480"/>
            <a:ext cx="2487469" cy="6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a</a:t>
            </a:r>
            <a:r>
              <a:rPr lang="en-GB" dirty="0" smtClean="0"/>
              <a:t> policeman</a:t>
            </a:r>
            <a:endParaRPr dirty="0"/>
          </a:p>
        </p:txBody>
      </p:sp>
      <p:sp>
        <p:nvSpPr>
          <p:cNvPr id="1075" name="Google Shape;1075;p48"/>
          <p:cNvSpPr/>
          <p:nvPr/>
        </p:nvSpPr>
        <p:spPr>
          <a:xfrm>
            <a:off x="2091867" y="2003375"/>
            <a:ext cx="525000" cy="500100"/>
          </a:xfrm>
          <a:prstGeom prst="roundRect">
            <a:avLst>
              <a:gd name="adj" fmla="val 30219"/>
            </a:avLst>
          </a:prstGeom>
          <a:solidFill>
            <a:schemeClr val="accent2"/>
          </a:solidFill>
          <a:ln>
            <a:noFill/>
          </a:ln>
          <a:effectLst>
            <a:outerShdw blurRad="57150" dist="28575" dir="76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500" b="1"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A</a:t>
            </a:r>
            <a:endParaRPr sz="2500" b="1">
              <a:latin typeface="Lato" panose="020F0502020204030203"/>
              <a:ea typeface="Lato" panose="020F0502020204030203"/>
              <a:cs typeface="Lato" panose="020F0502020204030203"/>
              <a:sym typeface="Lato" panose="020F0502020204030203"/>
            </a:endParaRPr>
          </a:p>
        </p:txBody>
      </p:sp>
      <p:sp>
        <p:nvSpPr>
          <p:cNvPr id="1076" name="Google Shape;1076;p48"/>
          <p:cNvSpPr/>
          <p:nvPr/>
        </p:nvSpPr>
        <p:spPr>
          <a:xfrm>
            <a:off x="2091867" y="2742550"/>
            <a:ext cx="525000" cy="500100"/>
          </a:xfrm>
          <a:prstGeom prst="roundRect">
            <a:avLst>
              <a:gd name="adj" fmla="val 30219"/>
            </a:avLst>
          </a:prstGeom>
          <a:solidFill>
            <a:schemeClr val="accent2"/>
          </a:solidFill>
          <a:ln>
            <a:noFill/>
          </a:ln>
          <a:effectLst>
            <a:outerShdw blurRad="57150" dist="28575" dir="76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500" b="1"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B</a:t>
            </a:r>
            <a:endParaRPr sz="2500" b="1">
              <a:latin typeface="Lato" panose="020F0502020204030203"/>
              <a:ea typeface="Lato" panose="020F0502020204030203"/>
              <a:cs typeface="Lato" panose="020F0502020204030203"/>
              <a:sym typeface="Lato" panose="020F0502020204030203"/>
            </a:endParaRPr>
          </a:p>
        </p:txBody>
      </p:sp>
      <p:sp>
        <p:nvSpPr>
          <p:cNvPr id="1077" name="Google Shape;1077;p48"/>
          <p:cNvSpPr/>
          <p:nvPr/>
        </p:nvSpPr>
        <p:spPr>
          <a:xfrm>
            <a:off x="2091867" y="3481725"/>
            <a:ext cx="525000" cy="500100"/>
          </a:xfrm>
          <a:prstGeom prst="roundRect">
            <a:avLst>
              <a:gd name="adj" fmla="val 30219"/>
            </a:avLst>
          </a:prstGeom>
          <a:solidFill>
            <a:schemeClr val="accent2"/>
          </a:solidFill>
          <a:ln>
            <a:noFill/>
          </a:ln>
          <a:effectLst>
            <a:outerShdw blurRad="57150" dist="28575" dir="76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500" b="1"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C</a:t>
            </a:r>
            <a:endParaRPr sz="2500" b="1">
              <a:latin typeface="Lato" panose="020F0502020204030203"/>
              <a:ea typeface="Lato" panose="020F0502020204030203"/>
              <a:cs typeface="Lato" panose="020F0502020204030203"/>
              <a:sym typeface="Lato" panose="020F0502020204030203"/>
            </a:endParaRPr>
          </a:p>
        </p:txBody>
      </p:sp>
      <p:pic>
        <p:nvPicPr>
          <p:cNvPr id="1080" name="Google Shape;1080;p48">
            <a:hlinkClick r:id="rId1" action="ppaction://hlinksldjump"/>
          </p:cNvPr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8226666" y="4538775"/>
            <a:ext cx="392872" cy="392882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3" name="Title 2"/>
          <p:cNvSpPr>
            <a:spLocks noGrp="1"/>
          </p:cNvSpPr>
          <p:nvPr>
            <p:ph type="title" idx="2"/>
          </p:nvPr>
        </p:nvSpPr>
        <p:spPr>
          <a:xfrm>
            <a:off x="924560" y="1354455"/>
            <a:ext cx="2141855" cy="648970"/>
          </a:xfrm>
        </p:spPr>
        <p:txBody>
          <a:bodyPr/>
          <a:lstStyle/>
          <a:p>
            <a:pPr indent="0">
              <a:buNone/>
            </a:pPr>
            <a:r>
              <a:rPr lang="en-US" sz="3600" dirty="0" smtClean="0"/>
              <a:t>He is .........</a:t>
            </a:r>
            <a:endParaRPr lang="en-US" sz="3600" dirty="0" smtClean="0"/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 rotWithShape="1">
          <a:blip r:embed="rId3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485"/>
          <a:stretch>
            <a:fillRect/>
          </a:stretch>
        </p:blipFill>
        <p:spPr>
          <a:xfrm>
            <a:off x="5168287" y="3443072"/>
            <a:ext cx="601645" cy="53104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9758" y="1660229"/>
            <a:ext cx="2664742" cy="26647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8" name="Google Shape;1138;p50"/>
          <p:cNvSpPr txBox="1">
            <a:spLocks noGrp="1"/>
          </p:cNvSpPr>
          <p:nvPr>
            <p:ph type="title"/>
          </p:nvPr>
        </p:nvSpPr>
        <p:spPr>
          <a:xfrm>
            <a:off x="720900" y="609759"/>
            <a:ext cx="7713600" cy="57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smtClean="0"/>
              <a:t>WHERE DOES SHE WORK?</a:t>
            </a:r>
            <a:endParaRPr dirty="0"/>
          </a:p>
        </p:txBody>
      </p:sp>
      <p:pic>
        <p:nvPicPr>
          <p:cNvPr id="1163" name="Google Shape;1163;p50">
            <a:hlinkClick r:id="rId1" action="ppaction://hlinksldjump"/>
          </p:cNvPr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8226666" y="4538775"/>
            <a:ext cx="392872" cy="392882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32" name="Google Shape;871;p45"/>
          <p:cNvSpPr txBox="1"/>
          <p:nvPr/>
        </p:nvSpPr>
        <p:spPr>
          <a:xfrm>
            <a:off x="626806" y="4112915"/>
            <a:ext cx="7484808" cy="85171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" panose="00000500000000000000"/>
              <a:buAutoNum type="arabicPeriod"/>
              <a:defRPr sz="4000" b="1" i="0" u="none" strike="noStrike" cap="none">
                <a:solidFill>
                  <a:schemeClr val="dk1"/>
                </a:solidFill>
                <a:latin typeface="Patrick Hand" panose="00000500000000000000"/>
                <a:ea typeface="Patrick Hand" panose="00000500000000000000"/>
                <a:cs typeface="Patrick Hand" panose="00000500000000000000"/>
                <a:sym typeface="Patrick Hand" panose="00000500000000000000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alpha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roman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arabi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alpha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roman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arabi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alpha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roman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algn="l">
              <a:buFont typeface="Patrick Hand" panose="00000500000000000000"/>
              <a:buNone/>
            </a:pPr>
            <a:r>
              <a:rPr lang="en-US" sz="5400" dirty="0" smtClean="0">
                <a:solidFill>
                  <a:srgbClr val="FF0000"/>
                </a:solidFill>
              </a:rPr>
              <a:t>She works at a nursing home.</a:t>
            </a:r>
            <a:endParaRPr lang="en-US" sz="5400" dirty="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0888" y="1602602"/>
            <a:ext cx="2557670" cy="25576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2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5" name="Google Shape;1425;p53"/>
          <p:cNvSpPr txBox="1">
            <a:spLocks noGrp="1"/>
          </p:cNvSpPr>
          <p:nvPr>
            <p:ph type="title"/>
          </p:nvPr>
        </p:nvSpPr>
        <p:spPr>
          <a:xfrm>
            <a:off x="720900" y="609759"/>
            <a:ext cx="7713600" cy="57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smtClean="0"/>
              <a:t>LOOK, CHOOSE THE BEST ANSWER</a:t>
            </a:r>
            <a:endParaRPr dirty="0"/>
          </a:p>
        </p:txBody>
      </p:sp>
      <p:pic>
        <p:nvPicPr>
          <p:cNvPr id="1433" name="Google Shape;1433;p53">
            <a:hlinkClick r:id="rId1" action="ppaction://hlinksldjump"/>
          </p:cNvPr>
          <p:cNvPicPr preferRelativeResize="0"/>
          <p:nvPr/>
        </p:nvPicPr>
        <p:blipFill>
          <a:blip r:embed="rId2"/>
          <a:stretch>
            <a:fillRect/>
          </a:stretch>
        </p:blipFill>
        <p:spPr>
          <a:xfrm flipH="1">
            <a:off x="8264675" y="4573721"/>
            <a:ext cx="332200" cy="332175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16" name="Google Shape;1053;p48"/>
          <p:cNvSpPr txBox="1">
            <a:spLocks noGrp="1"/>
          </p:cNvSpPr>
          <p:nvPr>
            <p:ph type="title" idx="4294967295"/>
          </p:nvPr>
        </p:nvSpPr>
        <p:spPr>
          <a:xfrm>
            <a:off x="2786529" y="1879279"/>
            <a:ext cx="1842936" cy="67924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 smtClean="0">
                <a:latin typeface="Lato" panose="020F0502020204030203" charset="0"/>
              </a:rPr>
              <a:t>tall</a:t>
            </a:r>
            <a:endParaRPr sz="3600" dirty="0">
              <a:latin typeface="Lato" panose="020F0502020204030203" charset="0"/>
            </a:endParaRPr>
          </a:p>
        </p:txBody>
      </p:sp>
      <p:sp>
        <p:nvSpPr>
          <p:cNvPr id="17" name="Google Shape;1054;p48"/>
          <p:cNvSpPr txBox="1">
            <a:spLocks noGrp="1"/>
          </p:cNvSpPr>
          <p:nvPr>
            <p:ph type="title" idx="4294967295"/>
          </p:nvPr>
        </p:nvSpPr>
        <p:spPr>
          <a:xfrm>
            <a:off x="2786528" y="2618454"/>
            <a:ext cx="1940330" cy="67924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 smtClean="0">
                <a:latin typeface="Lato" panose="020F0502020204030203" charset="0"/>
              </a:rPr>
              <a:t>short</a:t>
            </a:r>
            <a:endParaRPr sz="3600" dirty="0">
              <a:latin typeface="Lato" panose="020F0502020204030203" charset="0"/>
            </a:endParaRPr>
          </a:p>
        </p:txBody>
      </p:sp>
      <p:sp>
        <p:nvSpPr>
          <p:cNvPr id="18" name="Google Shape;1055;p48"/>
          <p:cNvSpPr txBox="1">
            <a:spLocks noGrp="1"/>
          </p:cNvSpPr>
          <p:nvPr>
            <p:ph type="title" idx="4294967295"/>
          </p:nvPr>
        </p:nvSpPr>
        <p:spPr>
          <a:xfrm>
            <a:off x="2786528" y="3357629"/>
            <a:ext cx="1512627" cy="67924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 smtClean="0">
                <a:latin typeface="Lato" panose="020F0502020204030203" charset="0"/>
              </a:rPr>
              <a:t>big</a:t>
            </a:r>
            <a:endParaRPr sz="3600" dirty="0">
              <a:latin typeface="Lato" panose="020F0502020204030203" charset="0"/>
            </a:endParaRPr>
          </a:p>
        </p:txBody>
      </p:sp>
      <p:sp>
        <p:nvSpPr>
          <p:cNvPr id="19" name="Google Shape;1075;p48"/>
          <p:cNvSpPr/>
          <p:nvPr/>
        </p:nvSpPr>
        <p:spPr>
          <a:xfrm>
            <a:off x="2091867" y="1946787"/>
            <a:ext cx="607088" cy="556688"/>
          </a:xfrm>
          <a:prstGeom prst="roundRect">
            <a:avLst>
              <a:gd name="adj" fmla="val 30219"/>
            </a:avLst>
          </a:prstGeom>
          <a:solidFill>
            <a:schemeClr val="tx2">
              <a:lumMod val="75000"/>
            </a:schemeClr>
          </a:solidFill>
          <a:ln>
            <a:noFill/>
          </a:ln>
          <a:effectLst>
            <a:outerShdw blurRad="57150" dist="28575" dir="76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 b="1" dirty="0"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A</a:t>
            </a:r>
            <a:endParaRPr sz="3200" b="1" dirty="0">
              <a:latin typeface="Lato" panose="020F0502020204030203"/>
              <a:ea typeface="Lato" panose="020F0502020204030203"/>
              <a:cs typeface="Lato" panose="020F0502020204030203"/>
              <a:sym typeface="Lato" panose="020F0502020204030203"/>
            </a:endParaRPr>
          </a:p>
        </p:txBody>
      </p:sp>
      <p:sp>
        <p:nvSpPr>
          <p:cNvPr id="20" name="Google Shape;1076;p48"/>
          <p:cNvSpPr/>
          <p:nvPr/>
        </p:nvSpPr>
        <p:spPr>
          <a:xfrm>
            <a:off x="2091867" y="2685962"/>
            <a:ext cx="607088" cy="556688"/>
          </a:xfrm>
          <a:prstGeom prst="roundRect">
            <a:avLst>
              <a:gd name="adj" fmla="val 30219"/>
            </a:avLst>
          </a:prstGeom>
          <a:solidFill>
            <a:schemeClr val="tx2">
              <a:lumMod val="75000"/>
            </a:schemeClr>
          </a:solidFill>
          <a:ln>
            <a:noFill/>
          </a:ln>
          <a:effectLst>
            <a:outerShdw blurRad="57150" dist="28575" dir="76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 b="1"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B</a:t>
            </a:r>
            <a:endParaRPr sz="3200" b="1">
              <a:latin typeface="Lato" panose="020F0502020204030203"/>
              <a:ea typeface="Lato" panose="020F0502020204030203"/>
              <a:cs typeface="Lato" panose="020F0502020204030203"/>
              <a:sym typeface="Lato" panose="020F0502020204030203"/>
            </a:endParaRPr>
          </a:p>
        </p:txBody>
      </p:sp>
      <p:sp>
        <p:nvSpPr>
          <p:cNvPr id="21" name="Google Shape;1077;p48"/>
          <p:cNvSpPr/>
          <p:nvPr/>
        </p:nvSpPr>
        <p:spPr>
          <a:xfrm>
            <a:off x="2091867" y="3425137"/>
            <a:ext cx="607088" cy="556688"/>
          </a:xfrm>
          <a:prstGeom prst="roundRect">
            <a:avLst>
              <a:gd name="adj" fmla="val 30219"/>
            </a:avLst>
          </a:prstGeom>
          <a:solidFill>
            <a:schemeClr val="tx2">
              <a:lumMod val="75000"/>
            </a:schemeClr>
          </a:solidFill>
          <a:ln>
            <a:noFill/>
          </a:ln>
          <a:effectLst>
            <a:outerShdw blurRad="57150" dist="28575" dir="76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 b="1"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C</a:t>
            </a:r>
            <a:endParaRPr sz="3200" b="1">
              <a:latin typeface="Lato" panose="020F0502020204030203"/>
              <a:ea typeface="Lato" panose="020F0502020204030203"/>
              <a:cs typeface="Lato" panose="020F0502020204030203"/>
              <a:sym typeface="Lato" panose="020F0502020204030203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3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485"/>
          <a:stretch>
            <a:fillRect/>
          </a:stretch>
        </p:blipFill>
        <p:spPr>
          <a:xfrm>
            <a:off x="3795979" y="1911863"/>
            <a:ext cx="781721" cy="61407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7039" y="1472245"/>
            <a:ext cx="2971663" cy="29716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9" name="Google Shape;1489;p55"/>
          <p:cNvSpPr txBox="1">
            <a:spLocks noGrp="1"/>
          </p:cNvSpPr>
          <p:nvPr>
            <p:ph type="title"/>
          </p:nvPr>
        </p:nvSpPr>
        <p:spPr>
          <a:xfrm>
            <a:off x="720900" y="609759"/>
            <a:ext cx="7713600" cy="57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smtClean="0"/>
              <a:t>WHAT DOES HE LOOK LIKE?</a:t>
            </a:r>
            <a:endParaRPr dirty="0"/>
          </a:p>
        </p:txBody>
      </p:sp>
      <p:pic>
        <p:nvPicPr>
          <p:cNvPr id="1501" name="Google Shape;1501;p55">
            <a:hlinkClick r:id="rId1" action="ppaction://hlinksldjump"/>
          </p:cNvPr>
          <p:cNvPicPr preferRelativeResize="0"/>
          <p:nvPr/>
        </p:nvPicPr>
        <p:blipFill>
          <a:blip r:embed="rId2"/>
          <a:stretch>
            <a:fillRect/>
          </a:stretch>
        </p:blipFill>
        <p:spPr>
          <a:xfrm flipH="1">
            <a:off x="8264675" y="4573721"/>
            <a:ext cx="332200" cy="332175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16" name="Google Shape;1053;p48"/>
          <p:cNvSpPr txBox="1"/>
          <p:nvPr/>
        </p:nvSpPr>
        <p:spPr>
          <a:xfrm>
            <a:off x="2875019" y="2507233"/>
            <a:ext cx="1842936" cy="67924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r>
              <a:rPr lang="en-US" sz="3600" dirty="0" smtClean="0">
                <a:latin typeface="Lato" panose="020F0502020204030203" charset="0"/>
              </a:rPr>
              <a:t>is</a:t>
            </a:r>
            <a:endParaRPr lang="en-US" sz="3600" dirty="0">
              <a:latin typeface="Lato" panose="020F0502020204030203" charset="0"/>
            </a:endParaRPr>
          </a:p>
        </p:txBody>
      </p:sp>
      <p:sp>
        <p:nvSpPr>
          <p:cNvPr id="17" name="Google Shape;1054;p48"/>
          <p:cNvSpPr txBox="1"/>
          <p:nvPr/>
        </p:nvSpPr>
        <p:spPr>
          <a:xfrm>
            <a:off x="2875018" y="3426674"/>
            <a:ext cx="1940330" cy="67924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r>
              <a:rPr lang="en-US" sz="3600" dirty="0" smtClean="0">
                <a:latin typeface="Lato" panose="020F0502020204030203" charset="0"/>
              </a:rPr>
              <a:t>has</a:t>
            </a:r>
            <a:endParaRPr lang="en-US" sz="3600" dirty="0">
              <a:latin typeface="Lato" panose="020F0502020204030203" charset="0"/>
            </a:endParaRPr>
          </a:p>
        </p:txBody>
      </p:sp>
      <p:sp>
        <p:nvSpPr>
          <p:cNvPr id="19" name="Google Shape;1075;p48"/>
          <p:cNvSpPr/>
          <p:nvPr/>
        </p:nvSpPr>
        <p:spPr>
          <a:xfrm>
            <a:off x="2180357" y="2574741"/>
            <a:ext cx="607088" cy="556688"/>
          </a:xfrm>
          <a:prstGeom prst="roundRect">
            <a:avLst>
              <a:gd name="adj" fmla="val 30219"/>
            </a:avLst>
          </a:prstGeom>
          <a:solidFill>
            <a:schemeClr val="tx2">
              <a:lumMod val="75000"/>
            </a:schemeClr>
          </a:solidFill>
          <a:ln>
            <a:noFill/>
          </a:ln>
          <a:effectLst>
            <a:outerShdw blurRad="57150" dist="28575" dir="76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 b="1" dirty="0"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A</a:t>
            </a:r>
            <a:endParaRPr sz="3200" b="1" dirty="0">
              <a:latin typeface="Lato" panose="020F0502020204030203"/>
              <a:ea typeface="Lato" panose="020F0502020204030203"/>
              <a:cs typeface="Lato" panose="020F0502020204030203"/>
              <a:sym typeface="Lato" panose="020F0502020204030203"/>
            </a:endParaRPr>
          </a:p>
        </p:txBody>
      </p:sp>
      <p:sp>
        <p:nvSpPr>
          <p:cNvPr id="20" name="Google Shape;1076;p48"/>
          <p:cNvSpPr/>
          <p:nvPr/>
        </p:nvSpPr>
        <p:spPr>
          <a:xfrm>
            <a:off x="2180357" y="3494182"/>
            <a:ext cx="607088" cy="556688"/>
          </a:xfrm>
          <a:prstGeom prst="roundRect">
            <a:avLst>
              <a:gd name="adj" fmla="val 30219"/>
            </a:avLst>
          </a:prstGeom>
          <a:solidFill>
            <a:schemeClr val="tx2">
              <a:lumMod val="75000"/>
            </a:schemeClr>
          </a:solidFill>
          <a:ln>
            <a:noFill/>
          </a:ln>
          <a:effectLst>
            <a:outerShdw blurRad="57150" dist="28575" dir="76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 b="1"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B</a:t>
            </a:r>
            <a:endParaRPr sz="3200" b="1">
              <a:latin typeface="Lato" panose="020F0502020204030203"/>
              <a:ea typeface="Lato" panose="020F0502020204030203"/>
              <a:cs typeface="Lato" panose="020F0502020204030203"/>
              <a:sym typeface="Lato" panose="020F0502020204030203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3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485"/>
          <a:stretch>
            <a:fillRect/>
          </a:stretch>
        </p:blipFill>
        <p:spPr>
          <a:xfrm>
            <a:off x="3738123" y="3459258"/>
            <a:ext cx="781721" cy="614077"/>
          </a:xfrm>
          <a:prstGeom prst="rect">
            <a:avLst/>
          </a:prstGeom>
        </p:spPr>
      </p:pic>
      <p:sp>
        <p:nvSpPr>
          <p:cNvPr id="23" name="Google Shape;1053;p48"/>
          <p:cNvSpPr txBox="1"/>
          <p:nvPr/>
        </p:nvSpPr>
        <p:spPr>
          <a:xfrm>
            <a:off x="2565151" y="1367646"/>
            <a:ext cx="5443224" cy="67924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r>
              <a:rPr lang="en-US" sz="4000" dirty="0" smtClean="0">
                <a:latin typeface="Lato" panose="020F0502020204030203" charset="0"/>
              </a:rPr>
              <a:t>He ...... a round face.</a:t>
            </a:r>
            <a:endParaRPr lang="en-US" sz="4000" dirty="0">
              <a:latin typeface="Lato" panose="020F0502020204030203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9399" y="2334864"/>
            <a:ext cx="1738471" cy="17384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4" name="Google Shape;1604;p57"/>
          <p:cNvSpPr txBox="1">
            <a:spLocks noGrp="1"/>
          </p:cNvSpPr>
          <p:nvPr>
            <p:ph type="title" idx="2"/>
          </p:nvPr>
        </p:nvSpPr>
        <p:spPr>
          <a:xfrm>
            <a:off x="720900" y="609759"/>
            <a:ext cx="7713600" cy="57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 dirty="0" smtClean="0">
                <a:solidFill>
                  <a:srgbClr val="FF0000"/>
                </a:solidFill>
              </a:rPr>
              <a:t>WHAT DOES YOUR FATHER LOOK LIKE?</a:t>
            </a:r>
            <a:endParaRPr lang="en-GB" sz="3600" dirty="0" smtClean="0">
              <a:solidFill>
                <a:srgbClr val="FF0000"/>
              </a:solidFill>
            </a:endParaRPr>
          </a:p>
        </p:txBody>
      </p:sp>
      <p:pic>
        <p:nvPicPr>
          <p:cNvPr id="1613" name="Google Shape;1613;p57">
            <a:hlinkClick r:id="rId1" action="ppaction://hlinksldjump"/>
          </p:cNvPr>
          <p:cNvPicPr preferRelativeResize="0"/>
          <p:nvPr/>
        </p:nvPicPr>
        <p:blipFill>
          <a:blip r:embed="rId2"/>
          <a:stretch>
            <a:fillRect/>
          </a:stretch>
        </p:blipFill>
        <p:spPr>
          <a:xfrm flipH="1">
            <a:off x="8264675" y="4573721"/>
            <a:ext cx="332200" cy="332175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20" name="Google Shape;871;p45"/>
          <p:cNvSpPr txBox="1"/>
          <p:nvPr/>
        </p:nvSpPr>
        <p:spPr>
          <a:xfrm>
            <a:off x="626806" y="4112915"/>
            <a:ext cx="7484808" cy="851719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" panose="00000500000000000000"/>
              <a:buAutoNum type="arabicPeriod"/>
              <a:defRPr sz="4000" b="1" i="0" u="none" strike="noStrike" cap="none">
                <a:solidFill>
                  <a:schemeClr val="dk1"/>
                </a:solidFill>
                <a:latin typeface="Patrick Hand" panose="00000500000000000000"/>
                <a:ea typeface="Patrick Hand" panose="00000500000000000000"/>
                <a:cs typeface="Patrick Hand" panose="00000500000000000000"/>
                <a:sym typeface="Patrick Hand" panose="00000500000000000000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alpha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roman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arabi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alpha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roman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arabi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alpha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roman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>
              <a:buFont typeface="Patrick Hand" panose="00000500000000000000"/>
              <a:buNone/>
            </a:pPr>
            <a:r>
              <a:rPr lang="en-US" sz="5400" dirty="0" smtClean="0">
                <a:solidFill>
                  <a:srgbClr val="FF0000"/>
                </a:solidFill>
              </a:rPr>
              <a:t>He is big.</a:t>
            </a:r>
            <a:endParaRPr lang="en-US" sz="5400" dirty="0">
              <a:solidFill>
                <a:srgbClr val="FF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8359" y="1592175"/>
            <a:ext cx="2442160" cy="24421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0" grpId="1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4" name="Google Shape;2094;p62"/>
          <p:cNvSpPr txBox="1">
            <a:spLocks noGrp="1"/>
          </p:cNvSpPr>
          <p:nvPr>
            <p:ph type="title"/>
          </p:nvPr>
        </p:nvSpPr>
        <p:spPr>
          <a:xfrm>
            <a:off x="720900" y="609759"/>
            <a:ext cx="7713600" cy="57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smtClean="0"/>
              <a:t>CHOOSE THE BEST ANSWER</a:t>
            </a:r>
            <a:endParaRPr dirty="0"/>
          </a:p>
        </p:txBody>
      </p:sp>
      <p:pic>
        <p:nvPicPr>
          <p:cNvPr id="2095" name="Google Shape;2095;p62">
            <a:hlinkClick r:id="rId1" action="ppaction://hlinksldjump"/>
          </p:cNvPr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8271100" y="4584717"/>
            <a:ext cx="319350" cy="31935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177" name="Google Shape;1053;p48"/>
          <p:cNvSpPr txBox="1"/>
          <p:nvPr/>
        </p:nvSpPr>
        <p:spPr>
          <a:xfrm>
            <a:off x="1665650" y="1806140"/>
            <a:ext cx="3157073" cy="67924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r>
              <a:rPr lang="en-US" sz="3600" dirty="0">
                <a:latin typeface="Lato" panose="020F0502020204030203" charset="0"/>
              </a:rPr>
              <a:t>i</a:t>
            </a:r>
            <a:r>
              <a:rPr lang="en-US" sz="3600" dirty="0" smtClean="0">
                <a:latin typeface="Lato" panose="020F0502020204030203" charset="0"/>
              </a:rPr>
              <a:t>n the morning</a:t>
            </a:r>
            <a:endParaRPr lang="en-US" sz="3600" dirty="0">
              <a:latin typeface="Lato" panose="020F0502020204030203" charset="0"/>
            </a:endParaRPr>
          </a:p>
        </p:txBody>
      </p:sp>
      <p:sp>
        <p:nvSpPr>
          <p:cNvPr id="178" name="Google Shape;1054;p48"/>
          <p:cNvSpPr txBox="1"/>
          <p:nvPr/>
        </p:nvSpPr>
        <p:spPr>
          <a:xfrm>
            <a:off x="1665650" y="2545315"/>
            <a:ext cx="3838362" cy="67924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r>
              <a:rPr lang="en-US" sz="3600" dirty="0">
                <a:latin typeface="Lato" panose="020F0502020204030203" charset="0"/>
              </a:rPr>
              <a:t>i</a:t>
            </a:r>
            <a:r>
              <a:rPr lang="en-US" sz="3600" dirty="0" smtClean="0">
                <a:latin typeface="Lato" panose="020F0502020204030203" charset="0"/>
              </a:rPr>
              <a:t>n the afternoon</a:t>
            </a:r>
            <a:endParaRPr lang="en-US" sz="3600" dirty="0">
              <a:latin typeface="Lato" panose="020F0502020204030203" charset="0"/>
            </a:endParaRPr>
          </a:p>
        </p:txBody>
      </p:sp>
      <p:sp>
        <p:nvSpPr>
          <p:cNvPr id="179" name="Google Shape;1055;p48"/>
          <p:cNvSpPr txBox="1"/>
          <p:nvPr/>
        </p:nvSpPr>
        <p:spPr>
          <a:xfrm>
            <a:off x="1665650" y="3284490"/>
            <a:ext cx="3650357" cy="67924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r>
              <a:rPr lang="en-US" sz="3600" dirty="0">
                <a:latin typeface="Lato" panose="020F0502020204030203" charset="0"/>
              </a:rPr>
              <a:t>i</a:t>
            </a:r>
            <a:r>
              <a:rPr lang="en-US" sz="3600" dirty="0" smtClean="0">
                <a:latin typeface="Lato" panose="020F0502020204030203" charset="0"/>
              </a:rPr>
              <a:t>n the evening</a:t>
            </a:r>
            <a:endParaRPr lang="en-US" sz="3600" dirty="0">
              <a:latin typeface="Lato" panose="020F0502020204030203" charset="0"/>
            </a:endParaRPr>
          </a:p>
        </p:txBody>
      </p:sp>
      <p:sp>
        <p:nvSpPr>
          <p:cNvPr id="180" name="Google Shape;1075;p48"/>
          <p:cNvSpPr/>
          <p:nvPr/>
        </p:nvSpPr>
        <p:spPr>
          <a:xfrm>
            <a:off x="970989" y="1873648"/>
            <a:ext cx="607088" cy="556688"/>
          </a:xfrm>
          <a:prstGeom prst="roundRect">
            <a:avLst>
              <a:gd name="adj" fmla="val 30219"/>
            </a:avLst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57150" dist="28575" dir="76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 b="1" dirty="0"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A</a:t>
            </a:r>
            <a:endParaRPr sz="3200" b="1" dirty="0">
              <a:latin typeface="Lato" panose="020F0502020204030203"/>
              <a:ea typeface="Lato" panose="020F0502020204030203"/>
              <a:cs typeface="Lato" panose="020F0502020204030203"/>
              <a:sym typeface="Lato" panose="020F0502020204030203"/>
            </a:endParaRPr>
          </a:p>
        </p:txBody>
      </p:sp>
      <p:sp>
        <p:nvSpPr>
          <p:cNvPr id="181" name="Google Shape;1076;p48"/>
          <p:cNvSpPr/>
          <p:nvPr/>
        </p:nvSpPr>
        <p:spPr>
          <a:xfrm>
            <a:off x="970989" y="2612823"/>
            <a:ext cx="607088" cy="556688"/>
          </a:xfrm>
          <a:prstGeom prst="roundRect">
            <a:avLst>
              <a:gd name="adj" fmla="val 30219"/>
            </a:avLst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57150" dist="28575" dir="76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 b="1"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B</a:t>
            </a:r>
            <a:endParaRPr sz="3200" b="1">
              <a:latin typeface="Lato" panose="020F0502020204030203"/>
              <a:ea typeface="Lato" panose="020F0502020204030203"/>
              <a:cs typeface="Lato" panose="020F0502020204030203"/>
              <a:sym typeface="Lato" panose="020F0502020204030203"/>
            </a:endParaRPr>
          </a:p>
        </p:txBody>
      </p:sp>
      <p:sp>
        <p:nvSpPr>
          <p:cNvPr id="182" name="Google Shape;1077;p48"/>
          <p:cNvSpPr/>
          <p:nvPr/>
        </p:nvSpPr>
        <p:spPr>
          <a:xfrm>
            <a:off x="970989" y="3351998"/>
            <a:ext cx="607088" cy="556688"/>
          </a:xfrm>
          <a:prstGeom prst="roundRect">
            <a:avLst>
              <a:gd name="adj" fmla="val 30219"/>
            </a:avLst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57150" dist="28575" dir="76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 b="1"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C</a:t>
            </a:r>
            <a:endParaRPr sz="3200" b="1">
              <a:latin typeface="Lato" panose="020F0502020204030203"/>
              <a:ea typeface="Lato" panose="020F0502020204030203"/>
              <a:cs typeface="Lato" panose="020F0502020204030203"/>
              <a:sym typeface="Lato" panose="020F0502020204030203"/>
            </a:endParaRPr>
          </a:p>
        </p:txBody>
      </p:sp>
      <p:pic>
        <p:nvPicPr>
          <p:cNvPr id="183" name="Picture 182"/>
          <p:cNvPicPr>
            <a:picLocks noChangeAspect="1"/>
          </p:cNvPicPr>
          <p:nvPr/>
        </p:nvPicPr>
        <p:blipFill rotWithShape="1">
          <a:blip r:embed="rId3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485"/>
          <a:stretch>
            <a:fillRect/>
          </a:stretch>
        </p:blipFill>
        <p:spPr>
          <a:xfrm>
            <a:off x="4621859" y="3317074"/>
            <a:ext cx="781721" cy="61407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8349" y="1672562"/>
            <a:ext cx="2424752" cy="24247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56512" y="956846"/>
            <a:ext cx="4365956" cy="560100"/>
          </a:xfrm>
        </p:spPr>
        <p:txBody>
          <a:bodyPr/>
          <a:lstStyle/>
          <a:p>
            <a:r>
              <a:rPr lang="en-US" sz="9600" dirty="0" smtClean="0"/>
              <a:t>Warm-up</a:t>
            </a:r>
            <a:endParaRPr lang="en-US" sz="9600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2"/>
          </p:nvPr>
        </p:nvSpPr>
        <p:spPr>
          <a:xfrm>
            <a:off x="4850348" y="2211477"/>
            <a:ext cx="4069200" cy="892800"/>
          </a:xfrm>
        </p:spPr>
        <p:txBody>
          <a:bodyPr/>
          <a:lstStyle/>
          <a:p>
            <a:r>
              <a:rPr lang="en-US" sz="4000" dirty="0" smtClean="0"/>
              <a:t>Sing a song.</a:t>
            </a:r>
            <a:endParaRPr lang="en-US" sz="4000" dirty="0"/>
          </a:p>
        </p:txBody>
      </p:sp>
      <p:sp>
        <p:nvSpPr>
          <p:cNvPr id="5" name="Rectangle 4"/>
          <p:cNvSpPr/>
          <p:nvPr/>
        </p:nvSpPr>
        <p:spPr>
          <a:xfrm>
            <a:off x="5287297" y="3375729"/>
            <a:ext cx="2875935" cy="575187"/>
          </a:xfrm>
          <a:prstGeom prst="rect">
            <a:avLst/>
          </a:prstGeom>
          <a:solidFill>
            <a:srgbClr val="98DAED"/>
          </a:solidFill>
          <a:ln>
            <a:solidFill>
              <a:srgbClr val="98DAE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5036574" y="3384755"/>
            <a:ext cx="250723" cy="61205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Google Shape;2239;p56"/>
          <p:cNvSpPr/>
          <p:nvPr/>
        </p:nvSpPr>
        <p:spPr>
          <a:xfrm>
            <a:off x="2213148" y="2404813"/>
            <a:ext cx="1347150" cy="125851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/>
          </a:p>
        </p:txBody>
      </p:sp>
      <p:sp>
        <p:nvSpPr>
          <p:cNvPr id="8" name="Google Shape;2240;p56">
            <a:hlinkClick r:id="" action="ppaction://noaction"/>
          </p:cNvPr>
          <p:cNvSpPr/>
          <p:nvPr/>
        </p:nvSpPr>
        <p:spPr>
          <a:xfrm>
            <a:off x="2307605" y="2497063"/>
            <a:ext cx="1186666" cy="1103297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400"/>
          </a:p>
        </p:txBody>
      </p:sp>
      <p:sp>
        <p:nvSpPr>
          <p:cNvPr id="9" name="TextBox 8"/>
          <p:cNvSpPr txBox="1"/>
          <p:nvPr/>
        </p:nvSpPr>
        <p:spPr>
          <a:xfrm>
            <a:off x="2337101" y="2386991"/>
            <a:ext cx="14753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 smtClean="0">
                <a:solidFill>
                  <a:srgbClr val="7030A0"/>
                </a:solidFill>
                <a:latin typeface="Patrick Hand" panose="00000500000000000000" charset="0"/>
              </a:rPr>
              <a:t>01</a:t>
            </a:r>
            <a:endParaRPr lang="en-US" sz="8000" dirty="0">
              <a:solidFill>
                <a:srgbClr val="7030A0"/>
              </a:solidFill>
              <a:latin typeface="Patrick Hand" panose="0000050000000000000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2" name="Google Shape;2162;p64"/>
          <p:cNvSpPr txBox="1">
            <a:spLocks noGrp="1"/>
          </p:cNvSpPr>
          <p:nvPr>
            <p:ph type="title"/>
          </p:nvPr>
        </p:nvSpPr>
        <p:spPr>
          <a:xfrm>
            <a:off x="720900" y="609759"/>
            <a:ext cx="7713600" cy="57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smtClean="0"/>
              <a:t>WHEN DO YOU CLEAN THE FLOOR?</a:t>
            </a:r>
            <a:endParaRPr dirty="0"/>
          </a:p>
        </p:txBody>
      </p:sp>
      <p:pic>
        <p:nvPicPr>
          <p:cNvPr id="2186" name="Google Shape;2186;p64">
            <a:hlinkClick r:id="rId1" action="ppaction://hlinksldjump"/>
          </p:cNvPr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8271100" y="4584717"/>
            <a:ext cx="319350" cy="31935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31" name="Google Shape;871;p45"/>
          <p:cNvSpPr txBox="1"/>
          <p:nvPr/>
        </p:nvSpPr>
        <p:spPr>
          <a:xfrm>
            <a:off x="245660" y="4132077"/>
            <a:ext cx="8312481" cy="851719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" panose="00000500000000000000"/>
              <a:buAutoNum type="arabicPeriod"/>
              <a:defRPr sz="4000" b="1" i="0" u="none" strike="noStrike" cap="none">
                <a:solidFill>
                  <a:schemeClr val="dk1"/>
                </a:solidFill>
                <a:latin typeface="Patrick Hand" panose="00000500000000000000"/>
                <a:ea typeface="Patrick Hand" panose="00000500000000000000"/>
                <a:cs typeface="Patrick Hand" panose="00000500000000000000"/>
                <a:sym typeface="Patrick Hand" panose="00000500000000000000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alpha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roman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arabi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alpha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roman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arabi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alpha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roman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>
              <a:buFont typeface="Patrick Hand" panose="00000500000000000000"/>
              <a:buNone/>
            </a:pPr>
            <a:r>
              <a:rPr lang="en-US" sz="5400" dirty="0" smtClean="0">
                <a:solidFill>
                  <a:srgbClr val="FF0000"/>
                </a:solidFill>
              </a:rPr>
              <a:t>I clean the floor in the morning.</a:t>
            </a:r>
            <a:endParaRPr lang="en-US" sz="5400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0648" y="1776626"/>
            <a:ext cx="2003804" cy="20038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9125" y="1658631"/>
            <a:ext cx="2214911" cy="22149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2" name="Google Shape;2342;p68"/>
          <p:cNvSpPr txBox="1">
            <a:spLocks noGrp="1"/>
          </p:cNvSpPr>
          <p:nvPr>
            <p:ph type="title"/>
          </p:nvPr>
        </p:nvSpPr>
        <p:spPr>
          <a:xfrm>
            <a:off x="720900" y="609759"/>
            <a:ext cx="7713600" cy="57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WHAT </a:t>
            </a:r>
            <a:r>
              <a:rPr lang="en-GB" dirty="0" smtClean="0"/>
              <a:t>DO YOU DO IN THE MORNING?</a:t>
            </a:r>
            <a:endParaRPr dirty="0"/>
          </a:p>
        </p:txBody>
      </p:sp>
      <p:grpSp>
        <p:nvGrpSpPr>
          <p:cNvPr id="2344" name="Google Shape;2344;p68"/>
          <p:cNvGrpSpPr/>
          <p:nvPr/>
        </p:nvGrpSpPr>
        <p:grpSpPr>
          <a:xfrm rot="-798535">
            <a:off x="7709390" y="2894887"/>
            <a:ext cx="830956" cy="1118211"/>
            <a:chOff x="-1138858" y="3639035"/>
            <a:chExt cx="1211444" cy="1630231"/>
          </a:xfrm>
        </p:grpSpPr>
        <p:sp>
          <p:nvSpPr>
            <p:cNvPr id="2345" name="Google Shape;2345;p68"/>
            <p:cNvSpPr/>
            <p:nvPr/>
          </p:nvSpPr>
          <p:spPr>
            <a:xfrm>
              <a:off x="-985216" y="4615716"/>
              <a:ext cx="897590" cy="653550"/>
            </a:xfrm>
            <a:custGeom>
              <a:avLst/>
              <a:gdLst/>
              <a:ahLst/>
              <a:cxnLst/>
              <a:rect l="l" t="t" r="r" b="b"/>
              <a:pathLst>
                <a:path w="12432" h="9051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730" y="7934"/>
                    <a:pt x="1854" y="8390"/>
                  </a:cubicBezTo>
                  <a:cubicBezTo>
                    <a:pt x="2536" y="8648"/>
                    <a:pt x="5295" y="9051"/>
                    <a:pt x="7721" y="9051"/>
                  </a:cubicBezTo>
                  <a:cubicBezTo>
                    <a:pt x="9298" y="9051"/>
                    <a:pt x="10734" y="8881"/>
                    <a:pt x="11368" y="8390"/>
                  </a:cubicBezTo>
                  <a:cubicBezTo>
                    <a:pt x="12432" y="5958"/>
                    <a:pt x="12310" y="761"/>
                    <a:pt x="12310" y="761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46" name="Google Shape;2346;p68"/>
            <p:cNvSpPr/>
            <p:nvPr/>
          </p:nvSpPr>
          <p:spPr>
            <a:xfrm>
              <a:off x="-1138858" y="4236121"/>
              <a:ext cx="1211444" cy="576505"/>
            </a:xfrm>
            <a:custGeom>
              <a:avLst/>
              <a:gdLst/>
              <a:ahLst/>
              <a:cxnLst/>
              <a:rect l="l" t="t" r="r" b="b"/>
              <a:pathLst>
                <a:path w="16779" h="7984" extrusionOk="0">
                  <a:moveTo>
                    <a:pt x="9380" y="0"/>
                  </a:moveTo>
                  <a:cubicBezTo>
                    <a:pt x="4747" y="0"/>
                    <a:pt x="456" y="1914"/>
                    <a:pt x="456" y="1914"/>
                  </a:cubicBezTo>
                  <a:cubicBezTo>
                    <a:pt x="456" y="1914"/>
                    <a:pt x="0" y="3829"/>
                    <a:pt x="1034" y="6352"/>
                  </a:cubicBezTo>
                  <a:cubicBezTo>
                    <a:pt x="2801" y="7604"/>
                    <a:pt x="5904" y="7984"/>
                    <a:pt x="8827" y="7984"/>
                  </a:cubicBezTo>
                  <a:cubicBezTo>
                    <a:pt x="12290" y="7984"/>
                    <a:pt x="15499" y="7450"/>
                    <a:pt x="15928" y="7203"/>
                  </a:cubicBezTo>
                  <a:cubicBezTo>
                    <a:pt x="16718" y="6717"/>
                    <a:pt x="16779" y="2461"/>
                    <a:pt x="16779" y="2461"/>
                  </a:cubicBezTo>
                  <a:cubicBezTo>
                    <a:pt x="14665" y="598"/>
                    <a:pt x="11969" y="0"/>
                    <a:pt x="9380" y="0"/>
                  </a:cubicBez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47" name="Google Shape;2347;p68"/>
            <p:cNvSpPr/>
            <p:nvPr/>
          </p:nvSpPr>
          <p:spPr>
            <a:xfrm>
              <a:off x="-1105935" y="4242619"/>
              <a:ext cx="1178521" cy="342480"/>
            </a:xfrm>
            <a:custGeom>
              <a:avLst/>
              <a:gdLst/>
              <a:ahLst/>
              <a:cxnLst/>
              <a:rect l="l" t="t" r="r" b="b"/>
              <a:pathLst>
                <a:path w="16323" h="4743" extrusionOk="0">
                  <a:moveTo>
                    <a:pt x="8177" y="0"/>
                  </a:moveTo>
                  <a:cubicBezTo>
                    <a:pt x="3648" y="0"/>
                    <a:pt x="0" y="1064"/>
                    <a:pt x="0" y="2371"/>
                  </a:cubicBezTo>
                  <a:cubicBezTo>
                    <a:pt x="0" y="3678"/>
                    <a:pt x="3648" y="4742"/>
                    <a:pt x="8177" y="4742"/>
                  </a:cubicBezTo>
                  <a:cubicBezTo>
                    <a:pt x="12675" y="4742"/>
                    <a:pt x="16323" y="3678"/>
                    <a:pt x="16323" y="2371"/>
                  </a:cubicBezTo>
                  <a:cubicBezTo>
                    <a:pt x="16323" y="1064"/>
                    <a:pt x="12675" y="0"/>
                    <a:pt x="81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48" name="Google Shape;2348;p68"/>
            <p:cNvSpPr/>
            <p:nvPr/>
          </p:nvSpPr>
          <p:spPr>
            <a:xfrm>
              <a:off x="-934358" y="4335256"/>
              <a:ext cx="880200" cy="139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49" name="Google Shape;2349;p68"/>
            <p:cNvSpPr/>
            <p:nvPr/>
          </p:nvSpPr>
          <p:spPr>
            <a:xfrm>
              <a:off x="-631941" y="3639035"/>
              <a:ext cx="546554" cy="829736"/>
            </a:xfrm>
            <a:custGeom>
              <a:avLst/>
              <a:gdLst/>
              <a:ahLst/>
              <a:cxnLst/>
              <a:rect l="l" t="t" r="r" b="b"/>
              <a:pathLst>
                <a:path w="7570" h="11491" extrusionOk="0">
                  <a:moveTo>
                    <a:pt x="3905" y="0"/>
                  </a:moveTo>
                  <a:cubicBezTo>
                    <a:pt x="2721" y="0"/>
                    <a:pt x="1152" y="6248"/>
                    <a:pt x="426" y="9575"/>
                  </a:cubicBezTo>
                  <a:cubicBezTo>
                    <a:pt x="214" y="10487"/>
                    <a:pt x="62" y="11156"/>
                    <a:pt x="1" y="11460"/>
                  </a:cubicBezTo>
                  <a:cubicBezTo>
                    <a:pt x="426" y="11460"/>
                    <a:pt x="822" y="11490"/>
                    <a:pt x="1277" y="11490"/>
                  </a:cubicBezTo>
                  <a:cubicBezTo>
                    <a:pt x="2828" y="11490"/>
                    <a:pt x="4256" y="11369"/>
                    <a:pt x="5320" y="11217"/>
                  </a:cubicBezTo>
                  <a:cubicBezTo>
                    <a:pt x="5624" y="10882"/>
                    <a:pt x="6019" y="10457"/>
                    <a:pt x="6384" y="10031"/>
                  </a:cubicBezTo>
                  <a:cubicBezTo>
                    <a:pt x="6992" y="9271"/>
                    <a:pt x="7448" y="8542"/>
                    <a:pt x="7144" y="8299"/>
                  </a:cubicBezTo>
                  <a:cubicBezTo>
                    <a:pt x="7096" y="8263"/>
                    <a:pt x="7036" y="8247"/>
                    <a:pt x="6965" y="8247"/>
                  </a:cubicBezTo>
                  <a:cubicBezTo>
                    <a:pt x="6490" y="8247"/>
                    <a:pt x="5532" y="8991"/>
                    <a:pt x="4712" y="9758"/>
                  </a:cubicBezTo>
                  <a:cubicBezTo>
                    <a:pt x="3861" y="10487"/>
                    <a:pt x="3162" y="11217"/>
                    <a:pt x="3162" y="11217"/>
                  </a:cubicBezTo>
                  <a:cubicBezTo>
                    <a:pt x="3162" y="11217"/>
                    <a:pt x="3557" y="10578"/>
                    <a:pt x="4074" y="9666"/>
                  </a:cubicBezTo>
                  <a:cubicBezTo>
                    <a:pt x="5381" y="7448"/>
                    <a:pt x="7569" y="3496"/>
                    <a:pt x="7022" y="3223"/>
                  </a:cubicBezTo>
                  <a:cubicBezTo>
                    <a:pt x="7004" y="3214"/>
                    <a:pt x="6984" y="3210"/>
                    <a:pt x="6963" y="3210"/>
                  </a:cubicBezTo>
                  <a:cubicBezTo>
                    <a:pt x="6300" y="3210"/>
                    <a:pt x="4093" y="7192"/>
                    <a:pt x="2828" y="9606"/>
                  </a:cubicBezTo>
                  <a:cubicBezTo>
                    <a:pt x="2281" y="10639"/>
                    <a:pt x="1916" y="11369"/>
                    <a:pt x="1916" y="11369"/>
                  </a:cubicBezTo>
                  <a:cubicBezTo>
                    <a:pt x="1916" y="11369"/>
                    <a:pt x="2129" y="10669"/>
                    <a:pt x="2433" y="9575"/>
                  </a:cubicBezTo>
                  <a:cubicBezTo>
                    <a:pt x="3375" y="6384"/>
                    <a:pt x="5107" y="61"/>
                    <a:pt x="3922" y="1"/>
                  </a:cubicBezTo>
                  <a:cubicBezTo>
                    <a:pt x="3916" y="0"/>
                    <a:pt x="3911" y="0"/>
                    <a:pt x="390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350" name="Google Shape;2350;p68"/>
          <p:cNvGrpSpPr/>
          <p:nvPr/>
        </p:nvGrpSpPr>
        <p:grpSpPr>
          <a:xfrm rot="798535" flipH="1">
            <a:off x="615065" y="2894887"/>
            <a:ext cx="830956" cy="1118211"/>
            <a:chOff x="-1138858" y="3639035"/>
            <a:chExt cx="1211444" cy="1630231"/>
          </a:xfrm>
        </p:grpSpPr>
        <p:sp>
          <p:nvSpPr>
            <p:cNvPr id="2351" name="Google Shape;2351;p68"/>
            <p:cNvSpPr/>
            <p:nvPr/>
          </p:nvSpPr>
          <p:spPr>
            <a:xfrm>
              <a:off x="-985216" y="4615716"/>
              <a:ext cx="897590" cy="653550"/>
            </a:xfrm>
            <a:custGeom>
              <a:avLst/>
              <a:gdLst/>
              <a:ahLst/>
              <a:cxnLst/>
              <a:rect l="l" t="t" r="r" b="b"/>
              <a:pathLst>
                <a:path w="12432" h="9051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730" y="7934"/>
                    <a:pt x="1854" y="8390"/>
                  </a:cubicBezTo>
                  <a:cubicBezTo>
                    <a:pt x="2536" y="8648"/>
                    <a:pt x="5295" y="9051"/>
                    <a:pt x="7721" y="9051"/>
                  </a:cubicBezTo>
                  <a:cubicBezTo>
                    <a:pt x="9298" y="9051"/>
                    <a:pt x="10734" y="8881"/>
                    <a:pt x="11368" y="8390"/>
                  </a:cubicBezTo>
                  <a:cubicBezTo>
                    <a:pt x="12432" y="5958"/>
                    <a:pt x="12310" y="761"/>
                    <a:pt x="12310" y="761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52" name="Google Shape;2352;p68"/>
            <p:cNvSpPr/>
            <p:nvPr/>
          </p:nvSpPr>
          <p:spPr>
            <a:xfrm>
              <a:off x="-1138858" y="4236121"/>
              <a:ext cx="1211444" cy="576505"/>
            </a:xfrm>
            <a:custGeom>
              <a:avLst/>
              <a:gdLst/>
              <a:ahLst/>
              <a:cxnLst/>
              <a:rect l="l" t="t" r="r" b="b"/>
              <a:pathLst>
                <a:path w="16779" h="7984" extrusionOk="0">
                  <a:moveTo>
                    <a:pt x="9380" y="0"/>
                  </a:moveTo>
                  <a:cubicBezTo>
                    <a:pt x="4747" y="0"/>
                    <a:pt x="456" y="1914"/>
                    <a:pt x="456" y="1914"/>
                  </a:cubicBezTo>
                  <a:cubicBezTo>
                    <a:pt x="456" y="1914"/>
                    <a:pt x="0" y="3829"/>
                    <a:pt x="1034" y="6352"/>
                  </a:cubicBezTo>
                  <a:cubicBezTo>
                    <a:pt x="2801" y="7604"/>
                    <a:pt x="5904" y="7984"/>
                    <a:pt x="8827" y="7984"/>
                  </a:cubicBezTo>
                  <a:cubicBezTo>
                    <a:pt x="12290" y="7984"/>
                    <a:pt x="15499" y="7450"/>
                    <a:pt x="15928" y="7203"/>
                  </a:cubicBezTo>
                  <a:cubicBezTo>
                    <a:pt x="16718" y="6717"/>
                    <a:pt x="16779" y="2461"/>
                    <a:pt x="16779" y="2461"/>
                  </a:cubicBezTo>
                  <a:cubicBezTo>
                    <a:pt x="14665" y="598"/>
                    <a:pt x="11969" y="0"/>
                    <a:pt x="93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53" name="Google Shape;2353;p68"/>
            <p:cNvSpPr/>
            <p:nvPr/>
          </p:nvSpPr>
          <p:spPr>
            <a:xfrm>
              <a:off x="-1105935" y="4242619"/>
              <a:ext cx="1178521" cy="342480"/>
            </a:xfrm>
            <a:custGeom>
              <a:avLst/>
              <a:gdLst/>
              <a:ahLst/>
              <a:cxnLst/>
              <a:rect l="l" t="t" r="r" b="b"/>
              <a:pathLst>
                <a:path w="16323" h="4743" extrusionOk="0">
                  <a:moveTo>
                    <a:pt x="8177" y="0"/>
                  </a:moveTo>
                  <a:cubicBezTo>
                    <a:pt x="3648" y="0"/>
                    <a:pt x="0" y="1064"/>
                    <a:pt x="0" y="2371"/>
                  </a:cubicBezTo>
                  <a:cubicBezTo>
                    <a:pt x="0" y="3678"/>
                    <a:pt x="3648" y="4742"/>
                    <a:pt x="8177" y="4742"/>
                  </a:cubicBezTo>
                  <a:cubicBezTo>
                    <a:pt x="12675" y="4742"/>
                    <a:pt x="16323" y="3678"/>
                    <a:pt x="16323" y="2371"/>
                  </a:cubicBezTo>
                  <a:cubicBezTo>
                    <a:pt x="16323" y="1064"/>
                    <a:pt x="12675" y="0"/>
                    <a:pt x="81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54" name="Google Shape;2354;p68"/>
            <p:cNvSpPr/>
            <p:nvPr/>
          </p:nvSpPr>
          <p:spPr>
            <a:xfrm>
              <a:off x="-934358" y="4335256"/>
              <a:ext cx="880200" cy="139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55" name="Google Shape;2355;p68"/>
            <p:cNvSpPr/>
            <p:nvPr/>
          </p:nvSpPr>
          <p:spPr>
            <a:xfrm>
              <a:off x="-631941" y="3639035"/>
              <a:ext cx="546554" cy="829736"/>
            </a:xfrm>
            <a:custGeom>
              <a:avLst/>
              <a:gdLst/>
              <a:ahLst/>
              <a:cxnLst/>
              <a:rect l="l" t="t" r="r" b="b"/>
              <a:pathLst>
                <a:path w="7570" h="11491" extrusionOk="0">
                  <a:moveTo>
                    <a:pt x="3905" y="0"/>
                  </a:moveTo>
                  <a:cubicBezTo>
                    <a:pt x="2721" y="0"/>
                    <a:pt x="1152" y="6248"/>
                    <a:pt x="426" y="9575"/>
                  </a:cubicBezTo>
                  <a:cubicBezTo>
                    <a:pt x="214" y="10487"/>
                    <a:pt x="62" y="11156"/>
                    <a:pt x="1" y="11460"/>
                  </a:cubicBezTo>
                  <a:cubicBezTo>
                    <a:pt x="426" y="11460"/>
                    <a:pt x="822" y="11490"/>
                    <a:pt x="1277" y="11490"/>
                  </a:cubicBezTo>
                  <a:cubicBezTo>
                    <a:pt x="2828" y="11490"/>
                    <a:pt x="4256" y="11369"/>
                    <a:pt x="5320" y="11217"/>
                  </a:cubicBezTo>
                  <a:cubicBezTo>
                    <a:pt x="5624" y="10882"/>
                    <a:pt x="6019" y="10457"/>
                    <a:pt x="6384" y="10031"/>
                  </a:cubicBezTo>
                  <a:cubicBezTo>
                    <a:pt x="6992" y="9271"/>
                    <a:pt x="7448" y="8542"/>
                    <a:pt x="7144" y="8299"/>
                  </a:cubicBezTo>
                  <a:cubicBezTo>
                    <a:pt x="7096" y="8263"/>
                    <a:pt x="7036" y="8247"/>
                    <a:pt x="6965" y="8247"/>
                  </a:cubicBezTo>
                  <a:cubicBezTo>
                    <a:pt x="6490" y="8247"/>
                    <a:pt x="5532" y="8991"/>
                    <a:pt x="4712" y="9758"/>
                  </a:cubicBezTo>
                  <a:cubicBezTo>
                    <a:pt x="3861" y="10487"/>
                    <a:pt x="3162" y="11217"/>
                    <a:pt x="3162" y="11217"/>
                  </a:cubicBezTo>
                  <a:cubicBezTo>
                    <a:pt x="3162" y="11217"/>
                    <a:pt x="3557" y="10578"/>
                    <a:pt x="4074" y="9666"/>
                  </a:cubicBezTo>
                  <a:cubicBezTo>
                    <a:pt x="5381" y="7448"/>
                    <a:pt x="7569" y="3496"/>
                    <a:pt x="7022" y="3223"/>
                  </a:cubicBezTo>
                  <a:cubicBezTo>
                    <a:pt x="7004" y="3214"/>
                    <a:pt x="6984" y="3210"/>
                    <a:pt x="6963" y="3210"/>
                  </a:cubicBezTo>
                  <a:cubicBezTo>
                    <a:pt x="6300" y="3210"/>
                    <a:pt x="4093" y="7192"/>
                    <a:pt x="2828" y="9606"/>
                  </a:cubicBezTo>
                  <a:cubicBezTo>
                    <a:pt x="2281" y="10639"/>
                    <a:pt x="1916" y="11369"/>
                    <a:pt x="1916" y="11369"/>
                  </a:cubicBezTo>
                  <a:cubicBezTo>
                    <a:pt x="1916" y="11369"/>
                    <a:pt x="2129" y="10669"/>
                    <a:pt x="2433" y="9575"/>
                  </a:cubicBezTo>
                  <a:cubicBezTo>
                    <a:pt x="3375" y="6384"/>
                    <a:pt x="5107" y="61"/>
                    <a:pt x="3922" y="1"/>
                  </a:cubicBezTo>
                  <a:cubicBezTo>
                    <a:pt x="3916" y="0"/>
                    <a:pt x="3911" y="0"/>
                    <a:pt x="390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pic>
        <p:nvPicPr>
          <p:cNvPr id="2356" name="Google Shape;2356;p68">
            <a:hlinkClick r:id="rId1" action="ppaction://hlinksldjump"/>
          </p:cNvPr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8271100" y="4584717"/>
            <a:ext cx="319350" cy="31935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21" name="Google Shape;871;p45"/>
          <p:cNvSpPr txBox="1"/>
          <p:nvPr/>
        </p:nvSpPr>
        <p:spPr>
          <a:xfrm>
            <a:off x="473745" y="4132077"/>
            <a:ext cx="7768878" cy="851719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" panose="00000500000000000000"/>
              <a:buAutoNum type="arabicPeriod"/>
              <a:defRPr sz="4000" b="1" i="0" u="none" strike="noStrike" cap="none">
                <a:solidFill>
                  <a:schemeClr val="dk1"/>
                </a:solidFill>
                <a:latin typeface="Patrick Hand" panose="00000500000000000000"/>
                <a:ea typeface="Patrick Hand" panose="00000500000000000000"/>
                <a:cs typeface="Patrick Hand" panose="00000500000000000000"/>
                <a:sym typeface="Patrick Hand" panose="00000500000000000000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alpha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roman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arabi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alpha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roman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arabi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alpha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roman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>
              <a:buFont typeface="Patrick Hand" panose="00000500000000000000"/>
              <a:buNone/>
            </a:pPr>
            <a:r>
              <a:rPr lang="en-US" sz="5400" dirty="0" smtClean="0">
                <a:solidFill>
                  <a:srgbClr val="FF0000"/>
                </a:solidFill>
              </a:rPr>
              <a:t>I wash the clothes.</a:t>
            </a:r>
            <a:endParaRPr lang="en-US" sz="5400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5934" y="1547555"/>
            <a:ext cx="4467003" cy="249356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9" name="Google Shape;3039;p75"/>
          <p:cNvSpPr txBox="1">
            <a:spLocks noGrp="1"/>
          </p:cNvSpPr>
          <p:nvPr>
            <p:ph type="title"/>
          </p:nvPr>
        </p:nvSpPr>
        <p:spPr>
          <a:xfrm>
            <a:off x="720900" y="635794"/>
            <a:ext cx="7713600" cy="57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smtClean="0"/>
              <a:t>WHERE DOES SHE GO ON SUNDAYS?</a:t>
            </a:r>
            <a:endParaRPr dirty="0"/>
          </a:p>
        </p:txBody>
      </p:sp>
      <p:grpSp>
        <p:nvGrpSpPr>
          <p:cNvPr id="3061" name="Google Shape;3061;p75"/>
          <p:cNvGrpSpPr/>
          <p:nvPr/>
        </p:nvGrpSpPr>
        <p:grpSpPr>
          <a:xfrm rot="-842945">
            <a:off x="8112336" y="1790340"/>
            <a:ext cx="351858" cy="363795"/>
            <a:chOff x="3610557" y="2780704"/>
            <a:chExt cx="325017" cy="336052"/>
          </a:xfrm>
        </p:grpSpPr>
        <p:sp>
          <p:nvSpPr>
            <p:cNvPr id="3062" name="Google Shape;3062;p75"/>
            <p:cNvSpPr/>
            <p:nvPr/>
          </p:nvSpPr>
          <p:spPr>
            <a:xfrm>
              <a:off x="3610557" y="2780704"/>
              <a:ext cx="324702" cy="335973"/>
            </a:xfrm>
            <a:custGeom>
              <a:avLst/>
              <a:gdLst/>
              <a:ahLst/>
              <a:cxnLst/>
              <a:rect l="l" t="t" r="r" b="b"/>
              <a:pathLst>
                <a:path w="12359" h="12788" extrusionOk="0">
                  <a:moveTo>
                    <a:pt x="11722" y="1"/>
                  </a:moveTo>
                  <a:cubicBezTo>
                    <a:pt x="11685" y="1"/>
                    <a:pt x="11648" y="4"/>
                    <a:pt x="11610" y="11"/>
                  </a:cubicBezTo>
                  <a:lnTo>
                    <a:pt x="3959" y="1363"/>
                  </a:lnTo>
                  <a:cubicBezTo>
                    <a:pt x="3661" y="1412"/>
                    <a:pt x="3439" y="1675"/>
                    <a:pt x="3439" y="1980"/>
                  </a:cubicBezTo>
                  <a:lnTo>
                    <a:pt x="3439" y="8611"/>
                  </a:lnTo>
                  <a:cubicBezTo>
                    <a:pt x="3121" y="8453"/>
                    <a:pt x="2788" y="8379"/>
                    <a:pt x="2462" y="8379"/>
                  </a:cubicBezTo>
                  <a:cubicBezTo>
                    <a:pt x="1475" y="8379"/>
                    <a:pt x="550" y="9053"/>
                    <a:pt x="310" y="10096"/>
                  </a:cubicBezTo>
                  <a:cubicBezTo>
                    <a:pt x="1" y="11479"/>
                    <a:pt x="1050" y="12787"/>
                    <a:pt x="2462" y="12787"/>
                  </a:cubicBezTo>
                  <a:cubicBezTo>
                    <a:pt x="2473" y="12787"/>
                    <a:pt x="2484" y="12787"/>
                    <a:pt x="2495" y="12787"/>
                  </a:cubicBezTo>
                  <a:cubicBezTo>
                    <a:pt x="3709" y="12759"/>
                    <a:pt x="4673" y="11767"/>
                    <a:pt x="4666" y="10554"/>
                  </a:cubicBezTo>
                  <a:lnTo>
                    <a:pt x="4666" y="3187"/>
                  </a:lnTo>
                  <a:lnTo>
                    <a:pt x="11124" y="2043"/>
                  </a:lnTo>
                  <a:lnTo>
                    <a:pt x="11124" y="7030"/>
                  </a:lnTo>
                  <a:cubicBezTo>
                    <a:pt x="10808" y="6874"/>
                    <a:pt x="10475" y="6801"/>
                    <a:pt x="10149" y="6801"/>
                  </a:cubicBezTo>
                  <a:cubicBezTo>
                    <a:pt x="9160" y="6801"/>
                    <a:pt x="8231" y="7473"/>
                    <a:pt x="7996" y="8521"/>
                  </a:cubicBezTo>
                  <a:cubicBezTo>
                    <a:pt x="7686" y="9905"/>
                    <a:pt x="8735" y="11213"/>
                    <a:pt x="10147" y="11213"/>
                  </a:cubicBezTo>
                  <a:cubicBezTo>
                    <a:pt x="10158" y="11213"/>
                    <a:pt x="10170" y="11213"/>
                    <a:pt x="10181" y="11213"/>
                  </a:cubicBezTo>
                  <a:cubicBezTo>
                    <a:pt x="11394" y="11185"/>
                    <a:pt x="12359" y="10193"/>
                    <a:pt x="12352" y="8979"/>
                  </a:cubicBezTo>
                  <a:lnTo>
                    <a:pt x="12352" y="628"/>
                  </a:lnTo>
                  <a:cubicBezTo>
                    <a:pt x="12352" y="278"/>
                    <a:pt x="12064" y="1"/>
                    <a:pt x="117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63" name="Google Shape;3063;p75"/>
            <p:cNvSpPr/>
            <p:nvPr/>
          </p:nvSpPr>
          <p:spPr>
            <a:xfrm>
              <a:off x="3665703" y="2864434"/>
              <a:ext cx="67967" cy="252321"/>
            </a:xfrm>
            <a:custGeom>
              <a:avLst/>
              <a:gdLst/>
              <a:ahLst/>
              <a:cxnLst/>
              <a:rect l="l" t="t" r="r" b="b"/>
              <a:pathLst>
                <a:path w="2587" h="9604" extrusionOk="0">
                  <a:moveTo>
                    <a:pt x="2567" y="0"/>
                  </a:moveTo>
                  <a:lnTo>
                    <a:pt x="2297" y="84"/>
                  </a:lnTo>
                  <a:cubicBezTo>
                    <a:pt x="2026" y="160"/>
                    <a:pt x="1846" y="410"/>
                    <a:pt x="1846" y="687"/>
                  </a:cubicBezTo>
                  <a:lnTo>
                    <a:pt x="1846" y="7367"/>
                  </a:lnTo>
                  <a:cubicBezTo>
                    <a:pt x="1846" y="8456"/>
                    <a:pt x="1069" y="9385"/>
                    <a:pt x="1" y="9572"/>
                  </a:cubicBezTo>
                  <a:cubicBezTo>
                    <a:pt x="126" y="9593"/>
                    <a:pt x="250" y="9603"/>
                    <a:pt x="372" y="9603"/>
                  </a:cubicBezTo>
                  <a:cubicBezTo>
                    <a:pt x="1576" y="9603"/>
                    <a:pt x="2586" y="8614"/>
                    <a:pt x="2567" y="7367"/>
                  </a:cubicBezTo>
                  <a:lnTo>
                    <a:pt x="256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64" name="Google Shape;3064;p75"/>
            <p:cNvSpPr/>
            <p:nvPr/>
          </p:nvSpPr>
          <p:spPr>
            <a:xfrm>
              <a:off x="3867633" y="2780704"/>
              <a:ext cx="67941" cy="294830"/>
            </a:xfrm>
            <a:custGeom>
              <a:avLst/>
              <a:gdLst/>
              <a:ahLst/>
              <a:cxnLst/>
              <a:rect l="l" t="t" r="r" b="b"/>
              <a:pathLst>
                <a:path w="2586" h="11222" extrusionOk="0">
                  <a:moveTo>
                    <a:pt x="1942" y="1"/>
                  </a:moveTo>
                  <a:cubicBezTo>
                    <a:pt x="1906" y="1"/>
                    <a:pt x="1869" y="4"/>
                    <a:pt x="1831" y="11"/>
                  </a:cubicBezTo>
                  <a:lnTo>
                    <a:pt x="1499" y="66"/>
                  </a:lnTo>
                  <a:cubicBezTo>
                    <a:pt x="1714" y="170"/>
                    <a:pt x="1845" y="392"/>
                    <a:pt x="1845" y="628"/>
                  </a:cubicBezTo>
                  <a:lnTo>
                    <a:pt x="1845" y="8979"/>
                  </a:lnTo>
                  <a:cubicBezTo>
                    <a:pt x="1852" y="10068"/>
                    <a:pt x="1075" y="10998"/>
                    <a:pt x="0" y="11192"/>
                  </a:cubicBezTo>
                  <a:cubicBezTo>
                    <a:pt x="123" y="11212"/>
                    <a:pt x="244" y="11221"/>
                    <a:pt x="363" y="11221"/>
                  </a:cubicBezTo>
                  <a:cubicBezTo>
                    <a:pt x="1571" y="11221"/>
                    <a:pt x="2586" y="10236"/>
                    <a:pt x="2567" y="8986"/>
                  </a:cubicBezTo>
                  <a:lnTo>
                    <a:pt x="2567" y="628"/>
                  </a:lnTo>
                  <a:cubicBezTo>
                    <a:pt x="2567" y="278"/>
                    <a:pt x="2279" y="1"/>
                    <a:pt x="19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3065" name="Google Shape;3065;p75"/>
          <p:cNvGrpSpPr/>
          <p:nvPr/>
        </p:nvGrpSpPr>
        <p:grpSpPr>
          <a:xfrm rot="1216377">
            <a:off x="718401" y="2198305"/>
            <a:ext cx="351851" cy="363765"/>
            <a:chOff x="3610557" y="2780704"/>
            <a:chExt cx="325017" cy="336052"/>
          </a:xfrm>
        </p:grpSpPr>
        <p:sp>
          <p:nvSpPr>
            <p:cNvPr id="3066" name="Google Shape;3066;p75"/>
            <p:cNvSpPr/>
            <p:nvPr/>
          </p:nvSpPr>
          <p:spPr>
            <a:xfrm>
              <a:off x="3610557" y="2780704"/>
              <a:ext cx="324702" cy="335973"/>
            </a:xfrm>
            <a:custGeom>
              <a:avLst/>
              <a:gdLst/>
              <a:ahLst/>
              <a:cxnLst/>
              <a:rect l="l" t="t" r="r" b="b"/>
              <a:pathLst>
                <a:path w="12359" h="12788" extrusionOk="0">
                  <a:moveTo>
                    <a:pt x="11722" y="1"/>
                  </a:moveTo>
                  <a:cubicBezTo>
                    <a:pt x="11685" y="1"/>
                    <a:pt x="11648" y="4"/>
                    <a:pt x="11610" y="11"/>
                  </a:cubicBezTo>
                  <a:lnTo>
                    <a:pt x="3959" y="1363"/>
                  </a:lnTo>
                  <a:cubicBezTo>
                    <a:pt x="3661" y="1412"/>
                    <a:pt x="3439" y="1675"/>
                    <a:pt x="3439" y="1980"/>
                  </a:cubicBezTo>
                  <a:lnTo>
                    <a:pt x="3439" y="8611"/>
                  </a:lnTo>
                  <a:cubicBezTo>
                    <a:pt x="3121" y="8453"/>
                    <a:pt x="2788" y="8379"/>
                    <a:pt x="2462" y="8379"/>
                  </a:cubicBezTo>
                  <a:cubicBezTo>
                    <a:pt x="1475" y="8379"/>
                    <a:pt x="550" y="9053"/>
                    <a:pt x="310" y="10096"/>
                  </a:cubicBezTo>
                  <a:cubicBezTo>
                    <a:pt x="1" y="11479"/>
                    <a:pt x="1050" y="12787"/>
                    <a:pt x="2462" y="12787"/>
                  </a:cubicBezTo>
                  <a:cubicBezTo>
                    <a:pt x="2473" y="12787"/>
                    <a:pt x="2484" y="12787"/>
                    <a:pt x="2495" y="12787"/>
                  </a:cubicBezTo>
                  <a:cubicBezTo>
                    <a:pt x="3709" y="12759"/>
                    <a:pt x="4673" y="11767"/>
                    <a:pt x="4666" y="10554"/>
                  </a:cubicBezTo>
                  <a:lnTo>
                    <a:pt x="4666" y="3187"/>
                  </a:lnTo>
                  <a:lnTo>
                    <a:pt x="11124" y="2043"/>
                  </a:lnTo>
                  <a:lnTo>
                    <a:pt x="11124" y="7030"/>
                  </a:lnTo>
                  <a:cubicBezTo>
                    <a:pt x="10808" y="6874"/>
                    <a:pt x="10475" y="6801"/>
                    <a:pt x="10149" y="6801"/>
                  </a:cubicBezTo>
                  <a:cubicBezTo>
                    <a:pt x="9160" y="6801"/>
                    <a:pt x="8231" y="7473"/>
                    <a:pt x="7996" y="8521"/>
                  </a:cubicBezTo>
                  <a:cubicBezTo>
                    <a:pt x="7686" y="9905"/>
                    <a:pt x="8735" y="11213"/>
                    <a:pt x="10147" y="11213"/>
                  </a:cubicBezTo>
                  <a:cubicBezTo>
                    <a:pt x="10158" y="11213"/>
                    <a:pt x="10170" y="11213"/>
                    <a:pt x="10181" y="11213"/>
                  </a:cubicBezTo>
                  <a:cubicBezTo>
                    <a:pt x="11394" y="11185"/>
                    <a:pt x="12359" y="10193"/>
                    <a:pt x="12352" y="8979"/>
                  </a:cubicBezTo>
                  <a:lnTo>
                    <a:pt x="12352" y="628"/>
                  </a:lnTo>
                  <a:cubicBezTo>
                    <a:pt x="12352" y="278"/>
                    <a:pt x="12064" y="1"/>
                    <a:pt x="117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67" name="Google Shape;3067;p75"/>
            <p:cNvSpPr/>
            <p:nvPr/>
          </p:nvSpPr>
          <p:spPr>
            <a:xfrm>
              <a:off x="3665703" y="2864434"/>
              <a:ext cx="67967" cy="252321"/>
            </a:xfrm>
            <a:custGeom>
              <a:avLst/>
              <a:gdLst/>
              <a:ahLst/>
              <a:cxnLst/>
              <a:rect l="l" t="t" r="r" b="b"/>
              <a:pathLst>
                <a:path w="2587" h="9604" extrusionOk="0">
                  <a:moveTo>
                    <a:pt x="2567" y="0"/>
                  </a:moveTo>
                  <a:lnTo>
                    <a:pt x="2297" y="84"/>
                  </a:lnTo>
                  <a:cubicBezTo>
                    <a:pt x="2026" y="160"/>
                    <a:pt x="1846" y="410"/>
                    <a:pt x="1846" y="687"/>
                  </a:cubicBezTo>
                  <a:lnTo>
                    <a:pt x="1846" y="7367"/>
                  </a:lnTo>
                  <a:cubicBezTo>
                    <a:pt x="1846" y="8456"/>
                    <a:pt x="1069" y="9385"/>
                    <a:pt x="1" y="9572"/>
                  </a:cubicBezTo>
                  <a:cubicBezTo>
                    <a:pt x="126" y="9593"/>
                    <a:pt x="250" y="9603"/>
                    <a:pt x="372" y="9603"/>
                  </a:cubicBezTo>
                  <a:cubicBezTo>
                    <a:pt x="1576" y="9603"/>
                    <a:pt x="2586" y="8614"/>
                    <a:pt x="2567" y="7367"/>
                  </a:cubicBezTo>
                  <a:lnTo>
                    <a:pt x="256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68" name="Google Shape;3068;p75"/>
            <p:cNvSpPr/>
            <p:nvPr/>
          </p:nvSpPr>
          <p:spPr>
            <a:xfrm>
              <a:off x="3867633" y="2780704"/>
              <a:ext cx="67941" cy="294830"/>
            </a:xfrm>
            <a:custGeom>
              <a:avLst/>
              <a:gdLst/>
              <a:ahLst/>
              <a:cxnLst/>
              <a:rect l="l" t="t" r="r" b="b"/>
              <a:pathLst>
                <a:path w="2586" h="11222" extrusionOk="0">
                  <a:moveTo>
                    <a:pt x="1942" y="1"/>
                  </a:moveTo>
                  <a:cubicBezTo>
                    <a:pt x="1906" y="1"/>
                    <a:pt x="1869" y="4"/>
                    <a:pt x="1831" y="11"/>
                  </a:cubicBezTo>
                  <a:lnTo>
                    <a:pt x="1499" y="66"/>
                  </a:lnTo>
                  <a:cubicBezTo>
                    <a:pt x="1714" y="170"/>
                    <a:pt x="1845" y="392"/>
                    <a:pt x="1845" y="628"/>
                  </a:cubicBezTo>
                  <a:lnTo>
                    <a:pt x="1845" y="8979"/>
                  </a:lnTo>
                  <a:cubicBezTo>
                    <a:pt x="1852" y="10068"/>
                    <a:pt x="1075" y="10998"/>
                    <a:pt x="0" y="11192"/>
                  </a:cubicBezTo>
                  <a:cubicBezTo>
                    <a:pt x="123" y="11212"/>
                    <a:pt x="244" y="11221"/>
                    <a:pt x="363" y="11221"/>
                  </a:cubicBezTo>
                  <a:cubicBezTo>
                    <a:pt x="1571" y="11221"/>
                    <a:pt x="2586" y="10236"/>
                    <a:pt x="2567" y="8986"/>
                  </a:cubicBezTo>
                  <a:lnTo>
                    <a:pt x="2567" y="628"/>
                  </a:lnTo>
                  <a:cubicBezTo>
                    <a:pt x="2567" y="278"/>
                    <a:pt x="2279" y="1"/>
                    <a:pt x="19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pic>
        <p:nvPicPr>
          <p:cNvPr id="3073" name="Google Shape;3073;p75">
            <a:hlinkClick r:id="rId1" action="ppaction://hlinksldjump"/>
          </p:cNvPr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8236575" y="4549730"/>
            <a:ext cx="388400" cy="38845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41" name="Google Shape;871;p45"/>
          <p:cNvSpPr txBox="1"/>
          <p:nvPr/>
        </p:nvSpPr>
        <p:spPr>
          <a:xfrm>
            <a:off x="52882" y="4136298"/>
            <a:ext cx="9038232" cy="851719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" panose="00000500000000000000"/>
              <a:buAutoNum type="arabicPeriod"/>
              <a:defRPr sz="4000" b="1" i="0" u="none" strike="noStrike" cap="none">
                <a:solidFill>
                  <a:schemeClr val="dk1"/>
                </a:solidFill>
                <a:latin typeface="Patrick Hand" panose="00000500000000000000"/>
                <a:ea typeface="Patrick Hand" panose="00000500000000000000"/>
                <a:cs typeface="Patrick Hand" panose="00000500000000000000"/>
                <a:sym typeface="Patrick Hand" panose="00000500000000000000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alpha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roman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arabi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alpha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roman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arabi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alpha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roman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>
              <a:buFont typeface="Patrick Hand" panose="00000500000000000000"/>
              <a:buNone/>
            </a:pPr>
            <a:r>
              <a:rPr lang="en-US" sz="5400" dirty="0" smtClean="0">
                <a:solidFill>
                  <a:srgbClr val="FF0000"/>
                </a:solidFill>
              </a:rPr>
              <a:t>She goes to the cinema on Sundays.</a:t>
            </a:r>
            <a:endParaRPr lang="en-US" sz="5400" dirty="0">
              <a:solidFill>
                <a:srgbClr val="FF0000"/>
              </a:solidFill>
            </a:endParaRPr>
          </a:p>
        </p:txBody>
      </p:sp>
      <p:pic>
        <p:nvPicPr>
          <p:cNvPr id="102" name="Picture 101"/>
          <p:cNvPicPr/>
          <p:nvPr/>
        </p:nvPicPr>
        <p:blipFill>
          <a:blip r:embed="rId3"/>
          <a:srcRect t="26611" b="16409"/>
          <a:stretch>
            <a:fillRect/>
          </a:stretch>
        </p:blipFill>
        <p:spPr>
          <a:xfrm>
            <a:off x="2744470" y="1656715"/>
            <a:ext cx="3669030" cy="223774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7" name="Google Shape;3157;p77"/>
          <p:cNvSpPr txBox="1">
            <a:spLocks noGrp="1"/>
          </p:cNvSpPr>
          <p:nvPr>
            <p:ph type="title"/>
          </p:nvPr>
        </p:nvSpPr>
        <p:spPr>
          <a:xfrm>
            <a:off x="720900" y="609759"/>
            <a:ext cx="7713600" cy="57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smtClean="0"/>
              <a:t>WHAT DOES SHE DO ON SATURDAYS?</a:t>
            </a:r>
            <a:endParaRPr dirty="0"/>
          </a:p>
        </p:txBody>
      </p:sp>
      <p:grpSp>
        <p:nvGrpSpPr>
          <p:cNvPr id="3170" name="Google Shape;3170;p77"/>
          <p:cNvGrpSpPr/>
          <p:nvPr/>
        </p:nvGrpSpPr>
        <p:grpSpPr>
          <a:xfrm>
            <a:off x="2300225" y="2373303"/>
            <a:ext cx="224052" cy="213724"/>
            <a:chOff x="6998294" y="4677776"/>
            <a:chExt cx="200925" cy="191664"/>
          </a:xfrm>
        </p:grpSpPr>
        <p:sp>
          <p:nvSpPr>
            <p:cNvPr id="3171" name="Google Shape;3171;p77"/>
            <p:cNvSpPr/>
            <p:nvPr/>
          </p:nvSpPr>
          <p:spPr>
            <a:xfrm>
              <a:off x="6998294" y="4695410"/>
              <a:ext cx="149411" cy="174029"/>
            </a:xfrm>
            <a:custGeom>
              <a:avLst/>
              <a:gdLst/>
              <a:ahLst/>
              <a:cxnLst/>
              <a:rect l="l" t="t" r="r" b="b"/>
              <a:pathLst>
                <a:path w="6262" h="7293" extrusionOk="0">
                  <a:moveTo>
                    <a:pt x="2493" y="1"/>
                  </a:moveTo>
                  <a:cubicBezTo>
                    <a:pt x="1125" y="791"/>
                    <a:pt x="0" y="2220"/>
                    <a:pt x="426" y="4469"/>
                  </a:cubicBezTo>
                  <a:cubicBezTo>
                    <a:pt x="812" y="6508"/>
                    <a:pt x="2085" y="7292"/>
                    <a:pt x="3502" y="7292"/>
                  </a:cubicBezTo>
                  <a:cubicBezTo>
                    <a:pt x="4430" y="7292"/>
                    <a:pt x="5420" y="6956"/>
                    <a:pt x="6262" y="6414"/>
                  </a:cubicBezTo>
                  <a:cubicBezTo>
                    <a:pt x="4256" y="4651"/>
                    <a:pt x="2766" y="2463"/>
                    <a:pt x="249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72" name="Google Shape;3172;p77"/>
            <p:cNvSpPr/>
            <p:nvPr/>
          </p:nvSpPr>
          <p:spPr>
            <a:xfrm>
              <a:off x="7057754" y="4677776"/>
              <a:ext cx="141466" cy="170712"/>
            </a:xfrm>
            <a:custGeom>
              <a:avLst/>
              <a:gdLst/>
              <a:ahLst/>
              <a:cxnLst/>
              <a:rect l="l" t="t" r="r" b="b"/>
              <a:pathLst>
                <a:path w="5929" h="7154" extrusionOk="0">
                  <a:moveTo>
                    <a:pt x="2575" y="0"/>
                  </a:moveTo>
                  <a:cubicBezTo>
                    <a:pt x="1855" y="0"/>
                    <a:pt x="867" y="225"/>
                    <a:pt x="1" y="740"/>
                  </a:cubicBezTo>
                  <a:cubicBezTo>
                    <a:pt x="244" y="3202"/>
                    <a:pt x="1764" y="5390"/>
                    <a:pt x="3770" y="7153"/>
                  </a:cubicBezTo>
                  <a:cubicBezTo>
                    <a:pt x="4986" y="6363"/>
                    <a:pt x="5867" y="5147"/>
                    <a:pt x="5898" y="3901"/>
                  </a:cubicBezTo>
                  <a:cubicBezTo>
                    <a:pt x="5928" y="405"/>
                    <a:pt x="4074" y="101"/>
                    <a:pt x="2828" y="10"/>
                  </a:cubicBezTo>
                  <a:cubicBezTo>
                    <a:pt x="2748" y="4"/>
                    <a:pt x="2664" y="0"/>
                    <a:pt x="257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3173" name="Google Shape;3173;p77"/>
          <p:cNvGrpSpPr/>
          <p:nvPr/>
        </p:nvGrpSpPr>
        <p:grpSpPr>
          <a:xfrm>
            <a:off x="1364975" y="2068153"/>
            <a:ext cx="224052" cy="213724"/>
            <a:chOff x="6998294" y="4677776"/>
            <a:chExt cx="200925" cy="191664"/>
          </a:xfrm>
        </p:grpSpPr>
        <p:sp>
          <p:nvSpPr>
            <p:cNvPr id="3174" name="Google Shape;3174;p77"/>
            <p:cNvSpPr/>
            <p:nvPr/>
          </p:nvSpPr>
          <p:spPr>
            <a:xfrm>
              <a:off x="6998294" y="4695410"/>
              <a:ext cx="149411" cy="174029"/>
            </a:xfrm>
            <a:custGeom>
              <a:avLst/>
              <a:gdLst/>
              <a:ahLst/>
              <a:cxnLst/>
              <a:rect l="l" t="t" r="r" b="b"/>
              <a:pathLst>
                <a:path w="6262" h="7293" extrusionOk="0">
                  <a:moveTo>
                    <a:pt x="2493" y="1"/>
                  </a:moveTo>
                  <a:cubicBezTo>
                    <a:pt x="1125" y="791"/>
                    <a:pt x="0" y="2220"/>
                    <a:pt x="426" y="4469"/>
                  </a:cubicBezTo>
                  <a:cubicBezTo>
                    <a:pt x="812" y="6508"/>
                    <a:pt x="2085" y="7292"/>
                    <a:pt x="3502" y="7292"/>
                  </a:cubicBezTo>
                  <a:cubicBezTo>
                    <a:pt x="4430" y="7292"/>
                    <a:pt x="5420" y="6956"/>
                    <a:pt x="6262" y="6414"/>
                  </a:cubicBezTo>
                  <a:cubicBezTo>
                    <a:pt x="4256" y="4651"/>
                    <a:pt x="2766" y="2463"/>
                    <a:pt x="24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75" name="Google Shape;3175;p77"/>
            <p:cNvSpPr/>
            <p:nvPr/>
          </p:nvSpPr>
          <p:spPr>
            <a:xfrm>
              <a:off x="7057754" y="4677776"/>
              <a:ext cx="141466" cy="170712"/>
            </a:xfrm>
            <a:custGeom>
              <a:avLst/>
              <a:gdLst/>
              <a:ahLst/>
              <a:cxnLst/>
              <a:rect l="l" t="t" r="r" b="b"/>
              <a:pathLst>
                <a:path w="5929" h="7154" extrusionOk="0">
                  <a:moveTo>
                    <a:pt x="2575" y="0"/>
                  </a:moveTo>
                  <a:cubicBezTo>
                    <a:pt x="1855" y="0"/>
                    <a:pt x="867" y="225"/>
                    <a:pt x="1" y="740"/>
                  </a:cubicBezTo>
                  <a:cubicBezTo>
                    <a:pt x="244" y="3202"/>
                    <a:pt x="1764" y="5390"/>
                    <a:pt x="3770" y="7153"/>
                  </a:cubicBezTo>
                  <a:cubicBezTo>
                    <a:pt x="4986" y="6363"/>
                    <a:pt x="5867" y="5147"/>
                    <a:pt x="5898" y="3901"/>
                  </a:cubicBezTo>
                  <a:cubicBezTo>
                    <a:pt x="5928" y="405"/>
                    <a:pt x="4074" y="101"/>
                    <a:pt x="2828" y="10"/>
                  </a:cubicBezTo>
                  <a:cubicBezTo>
                    <a:pt x="2748" y="4"/>
                    <a:pt x="2664" y="0"/>
                    <a:pt x="25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3176" name="Google Shape;3176;p77"/>
          <p:cNvGrpSpPr/>
          <p:nvPr/>
        </p:nvGrpSpPr>
        <p:grpSpPr>
          <a:xfrm>
            <a:off x="7657425" y="3561228"/>
            <a:ext cx="224052" cy="213724"/>
            <a:chOff x="6998294" y="4677776"/>
            <a:chExt cx="200925" cy="191664"/>
          </a:xfrm>
        </p:grpSpPr>
        <p:sp>
          <p:nvSpPr>
            <p:cNvPr id="3177" name="Google Shape;3177;p77"/>
            <p:cNvSpPr/>
            <p:nvPr/>
          </p:nvSpPr>
          <p:spPr>
            <a:xfrm>
              <a:off x="6998294" y="4695410"/>
              <a:ext cx="149411" cy="174029"/>
            </a:xfrm>
            <a:custGeom>
              <a:avLst/>
              <a:gdLst/>
              <a:ahLst/>
              <a:cxnLst/>
              <a:rect l="l" t="t" r="r" b="b"/>
              <a:pathLst>
                <a:path w="6262" h="7293" extrusionOk="0">
                  <a:moveTo>
                    <a:pt x="2493" y="1"/>
                  </a:moveTo>
                  <a:cubicBezTo>
                    <a:pt x="1125" y="791"/>
                    <a:pt x="0" y="2220"/>
                    <a:pt x="426" y="4469"/>
                  </a:cubicBezTo>
                  <a:cubicBezTo>
                    <a:pt x="812" y="6508"/>
                    <a:pt x="2085" y="7292"/>
                    <a:pt x="3502" y="7292"/>
                  </a:cubicBezTo>
                  <a:cubicBezTo>
                    <a:pt x="4430" y="7292"/>
                    <a:pt x="5420" y="6956"/>
                    <a:pt x="6262" y="6414"/>
                  </a:cubicBezTo>
                  <a:cubicBezTo>
                    <a:pt x="4256" y="4651"/>
                    <a:pt x="2766" y="2463"/>
                    <a:pt x="24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78" name="Google Shape;3178;p77"/>
            <p:cNvSpPr/>
            <p:nvPr/>
          </p:nvSpPr>
          <p:spPr>
            <a:xfrm>
              <a:off x="7057754" y="4677776"/>
              <a:ext cx="141466" cy="170712"/>
            </a:xfrm>
            <a:custGeom>
              <a:avLst/>
              <a:gdLst/>
              <a:ahLst/>
              <a:cxnLst/>
              <a:rect l="l" t="t" r="r" b="b"/>
              <a:pathLst>
                <a:path w="5929" h="7154" extrusionOk="0">
                  <a:moveTo>
                    <a:pt x="2575" y="0"/>
                  </a:moveTo>
                  <a:cubicBezTo>
                    <a:pt x="1855" y="0"/>
                    <a:pt x="867" y="225"/>
                    <a:pt x="1" y="740"/>
                  </a:cubicBezTo>
                  <a:cubicBezTo>
                    <a:pt x="244" y="3202"/>
                    <a:pt x="1764" y="5390"/>
                    <a:pt x="3770" y="7153"/>
                  </a:cubicBezTo>
                  <a:cubicBezTo>
                    <a:pt x="4986" y="6363"/>
                    <a:pt x="5867" y="5147"/>
                    <a:pt x="5898" y="3901"/>
                  </a:cubicBezTo>
                  <a:cubicBezTo>
                    <a:pt x="5928" y="405"/>
                    <a:pt x="4074" y="101"/>
                    <a:pt x="2828" y="10"/>
                  </a:cubicBezTo>
                  <a:cubicBezTo>
                    <a:pt x="2748" y="4"/>
                    <a:pt x="2664" y="0"/>
                    <a:pt x="257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3179" name="Google Shape;3179;p77"/>
          <p:cNvSpPr/>
          <p:nvPr/>
        </p:nvSpPr>
        <p:spPr>
          <a:xfrm>
            <a:off x="3502350" y="1930575"/>
            <a:ext cx="2139300" cy="2127000"/>
          </a:xfrm>
          <a:prstGeom prst="rect">
            <a:avLst/>
          </a:prstGeom>
          <a:solidFill>
            <a:srgbClr val="FFFFFF">
              <a:alpha val="293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pic>
        <p:nvPicPr>
          <p:cNvPr id="3214" name="Google Shape;3214;p77">
            <a:hlinkClick r:id="rId1" action="ppaction://hlinksldjump"/>
          </p:cNvPr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8236575" y="4549730"/>
            <a:ext cx="388400" cy="38845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3074" name="Picture 2" descr="YOGA - lợi ích và hiệu quả bất ngờ liên quan đến phụ nữ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6288" y="1538342"/>
            <a:ext cx="4413250" cy="2481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3" name="Google Shape;871;p45"/>
          <p:cNvSpPr txBox="1"/>
          <p:nvPr/>
        </p:nvSpPr>
        <p:spPr>
          <a:xfrm>
            <a:off x="1319962" y="4136298"/>
            <a:ext cx="6504072" cy="851719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" panose="00000500000000000000"/>
              <a:buAutoNum type="arabicPeriod"/>
              <a:defRPr sz="4000" b="1" i="0" u="none" strike="noStrike" cap="none">
                <a:solidFill>
                  <a:schemeClr val="dk1"/>
                </a:solidFill>
                <a:latin typeface="Patrick Hand" panose="00000500000000000000"/>
                <a:ea typeface="Patrick Hand" panose="00000500000000000000"/>
                <a:cs typeface="Patrick Hand" panose="00000500000000000000"/>
                <a:sym typeface="Patrick Hand" panose="00000500000000000000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alpha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roman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arabi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alpha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roman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arabi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alpha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 panose="020B0604020202020204"/>
              <a:buAutoNum type="romanLcPeriod"/>
              <a:defRPr sz="4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>
              <a:buFont typeface="Patrick Hand" panose="00000500000000000000"/>
              <a:buNone/>
            </a:pPr>
            <a:r>
              <a:rPr lang="en-US" sz="5400" dirty="0" smtClean="0">
                <a:solidFill>
                  <a:srgbClr val="FF0000"/>
                </a:solidFill>
              </a:rPr>
              <a:t>She does yoga.</a:t>
            </a:r>
            <a:endParaRPr lang="en-US" sz="5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6095" y="6858"/>
            <a:ext cx="9131808" cy="513664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rcRect t="472" b="472"/>
          <a:stretch>
            <a:fillRect/>
          </a:stretch>
        </p:blipFill>
        <p:spPr>
          <a:xfrm>
            <a:off x="3307080" y="1249680"/>
            <a:ext cx="822960" cy="96012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149" y="2460970"/>
            <a:ext cx="1008515" cy="140748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96" y="2460967"/>
            <a:ext cx="1005744" cy="140748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3085" y="2458972"/>
            <a:ext cx="1001003" cy="140748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1532" y="2461210"/>
            <a:ext cx="1006159" cy="140525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5135" y="2458974"/>
            <a:ext cx="1007320" cy="140748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134774" y="358726"/>
            <a:ext cx="503271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500" b="1" dirty="0">
                <a:solidFill>
                  <a:srgbClr val="DA9914"/>
                </a:solidFill>
                <a:latin typeface="Castellar" panose="020A0402060406010301" pitchFamily="18" charset="0"/>
              </a:rPr>
              <a:t>THANK YOU</a:t>
            </a:r>
            <a:endParaRPr lang="en-US" sz="4500" b="1" dirty="0">
              <a:solidFill>
                <a:srgbClr val="DA9914"/>
              </a:solidFill>
              <a:latin typeface="Castellar" panose="020A0402060406010301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7509" y="1438811"/>
            <a:ext cx="1613156" cy="5818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212019" y="4227067"/>
            <a:ext cx="68782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0070C0"/>
                </a:solidFill>
              </a:rPr>
              <a:t>Website</a:t>
            </a:r>
            <a:r>
              <a:rPr lang="en-US" sz="1800" dirty="0">
                <a:solidFill>
                  <a:srgbClr val="0070C0"/>
                </a:solidFill>
              </a:rPr>
              <a:t>: </a:t>
            </a:r>
            <a:r>
              <a:rPr lang="en-US" sz="1800" i="1" dirty="0">
                <a:solidFill>
                  <a:srgbClr val="FFFFFF"/>
                </a:solidFill>
              </a:rPr>
              <a:t>hoclieu.vn</a:t>
            </a:r>
            <a:endParaRPr lang="en-US" sz="1800" i="1" dirty="0">
              <a:solidFill>
                <a:srgbClr val="FFFFFF"/>
              </a:solidFill>
            </a:endParaRPr>
          </a:p>
          <a:p>
            <a:pPr algn="ctr"/>
            <a:r>
              <a:rPr lang="en-US" sz="1800" b="1" dirty="0">
                <a:solidFill>
                  <a:srgbClr val="0070C0"/>
                </a:solidFill>
              </a:rPr>
              <a:t>Fanpage</a:t>
            </a:r>
            <a:r>
              <a:rPr lang="en-US" sz="1800" dirty="0">
                <a:solidFill>
                  <a:srgbClr val="0070C0"/>
                </a:solidFill>
              </a:rPr>
              <a:t>:</a:t>
            </a:r>
            <a:r>
              <a:rPr lang="vi-VN" sz="1800" dirty="0">
                <a:solidFill>
                  <a:srgbClr val="0070C0"/>
                </a:solidFill>
              </a:rPr>
              <a:t> </a:t>
            </a:r>
            <a:r>
              <a:rPr lang="en-US" sz="1800" i="1" dirty="0">
                <a:solidFill>
                  <a:srgbClr val="FFFFFF"/>
                </a:solidFill>
              </a:rPr>
              <a:t>facebook.com/</a:t>
            </a:r>
            <a:r>
              <a:rPr lang="vi-VN" sz="1800" i="1" dirty="0">
                <a:solidFill>
                  <a:srgbClr val="FFFFFF"/>
                </a:solidFill>
              </a:rPr>
              <a:t>www.tienganhglobalsuccess.vn</a:t>
            </a:r>
            <a:endParaRPr lang="en-GB" sz="1800" i="1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pposites Song for Kids - Fun Kids English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-635" y="0"/>
            <a:ext cx="9144000" cy="4978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indefinite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0">
              <p:cMediaNode>
                <p:cTn id="7" fill="hold" display="1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6047105" y="-427355"/>
            <a:ext cx="2031365" cy="2402205"/>
            <a:chOff x="8960" y="267"/>
            <a:chExt cx="3199" cy="3783"/>
          </a:xfrm>
        </p:grpSpPr>
        <p:grpSp>
          <p:nvGrpSpPr>
            <p:cNvPr id="11" name="Group 10"/>
            <p:cNvGrpSpPr/>
            <p:nvPr/>
          </p:nvGrpSpPr>
          <p:grpSpPr>
            <a:xfrm>
              <a:off x="8960" y="267"/>
              <a:ext cx="3199" cy="3783"/>
              <a:chOff x="8253" y="1588"/>
              <a:chExt cx="3199" cy="3783"/>
            </a:xfrm>
          </p:grpSpPr>
          <p:cxnSp>
            <p:nvCxnSpPr>
              <p:cNvPr id="3" name="Straight Connector 2"/>
              <p:cNvCxnSpPr/>
              <p:nvPr/>
            </p:nvCxnSpPr>
            <p:spPr>
              <a:xfrm>
                <a:off x="9835" y="1588"/>
                <a:ext cx="0" cy="1775"/>
              </a:xfrm>
              <a:prstGeom prst="line">
                <a:avLst/>
              </a:prstGeom>
              <a:ln w="38100">
                <a:solidFill>
                  <a:schemeClr val="bg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sp>
            <p:nvSpPr>
              <p:cNvPr id="10" name="Cloud 9"/>
              <p:cNvSpPr/>
              <p:nvPr/>
            </p:nvSpPr>
            <p:spPr>
              <a:xfrm>
                <a:off x="8253" y="3242"/>
                <a:ext cx="3199" cy="2129"/>
              </a:xfrm>
              <a:prstGeom prst="cloud">
                <a:avLst/>
              </a:prstGeom>
              <a:solidFill>
                <a:schemeClr val="bg2">
                  <a:lumMod val="60000"/>
                  <a:lumOff val="40000"/>
                </a:schemeClr>
              </a:solidFill>
              <a:ln>
                <a:solidFill>
                  <a:schemeClr val="bg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sp>
          <p:nvSpPr>
            <p:cNvPr id="12" name="Text Box 11"/>
            <p:cNvSpPr txBox="1"/>
            <p:nvPr/>
          </p:nvSpPr>
          <p:spPr>
            <a:xfrm>
              <a:off x="9393" y="2210"/>
              <a:ext cx="2617" cy="1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sz="2400">
                  <a:solidFill>
                    <a:schemeClr val="accent4">
                      <a:lumMod val="75000"/>
                    </a:schemeClr>
                  </a:solidFill>
                </a:rPr>
                <a:t>Unit 11: </a:t>
              </a:r>
              <a:endParaRPr lang="en-US" sz="2400">
                <a:solidFill>
                  <a:schemeClr val="accent4">
                    <a:lumMod val="75000"/>
                  </a:schemeClr>
                </a:solidFill>
              </a:endParaRPr>
            </a:p>
            <a:p>
              <a:r>
                <a:rPr lang="en-US" sz="2400">
                  <a:solidFill>
                    <a:schemeClr val="accent4">
                      <a:lumMod val="75000"/>
                    </a:schemeClr>
                  </a:solidFill>
                </a:rPr>
                <a:t>My home</a:t>
              </a:r>
              <a:endParaRPr lang="en-US" sz="240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</p:grpSp>
      <p:sp>
        <p:nvSpPr>
          <p:cNvPr id="23" name="Text Box 22"/>
          <p:cNvSpPr txBox="1"/>
          <p:nvPr/>
        </p:nvSpPr>
        <p:spPr>
          <a:xfrm>
            <a:off x="1037590" y="1515110"/>
            <a:ext cx="454088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4000"/>
              <a:t>Where do you live?</a:t>
            </a:r>
            <a:endParaRPr lang="en-US" sz="4000"/>
          </a:p>
        </p:txBody>
      </p:sp>
      <p:grpSp>
        <p:nvGrpSpPr>
          <p:cNvPr id="25" name="Group 24"/>
          <p:cNvGrpSpPr/>
          <p:nvPr/>
        </p:nvGrpSpPr>
        <p:grpSpPr>
          <a:xfrm>
            <a:off x="95885" y="1522095"/>
            <a:ext cx="5482590" cy="711200"/>
            <a:chOff x="151" y="2397"/>
            <a:chExt cx="8634" cy="1120"/>
          </a:xfrm>
        </p:grpSpPr>
        <p:sp>
          <p:nvSpPr>
            <p:cNvPr id="22" name="Rounded Rectangle 21"/>
            <p:cNvSpPr/>
            <p:nvPr/>
          </p:nvSpPr>
          <p:spPr>
            <a:xfrm>
              <a:off x="1444" y="2397"/>
              <a:ext cx="7341" cy="1120"/>
            </a:xfrm>
            <a:prstGeom prst="roundRect">
              <a:avLst/>
            </a:prstGeom>
            <a:noFill/>
            <a:ln w="28575">
              <a:solidFill>
                <a:schemeClr val="bg2">
                  <a:lumMod val="60000"/>
                  <a:lumOff val="4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pic>
          <p:nvPicPr>
            <p:cNvPr id="24" name="Picture 23" descr="cute-giraffe-cartoon-holding-colorful-balloons-vector-giraffe-big-eyes-holding-blue-red-yellow-ballons-green-round-frame-113470835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51" y="2397"/>
              <a:ext cx="1308" cy="1102"/>
            </a:xfrm>
            <a:prstGeom prst="rect">
              <a:avLst/>
            </a:prstGeom>
          </p:spPr>
        </p:pic>
        <p:pic>
          <p:nvPicPr>
            <p:cNvPr id="26" name="Picture 25" descr="cute-giraffe-cartoon-holding-colorful-balloons-vector-giraffe-big-eyes-holding-blue-red-yellow-ballons-green-round-frame-113470835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51" y="2415"/>
              <a:ext cx="1308" cy="1102"/>
            </a:xfrm>
            <a:prstGeom prst="rect">
              <a:avLst/>
            </a:prstGeom>
          </p:spPr>
        </p:pic>
      </p:grpSp>
      <p:grpSp>
        <p:nvGrpSpPr>
          <p:cNvPr id="27" name="Group 26"/>
          <p:cNvGrpSpPr/>
          <p:nvPr/>
        </p:nvGrpSpPr>
        <p:grpSpPr>
          <a:xfrm>
            <a:off x="95885" y="2743835"/>
            <a:ext cx="6226175" cy="711200"/>
            <a:chOff x="151" y="2397"/>
            <a:chExt cx="8634" cy="1120"/>
          </a:xfrm>
        </p:grpSpPr>
        <p:sp>
          <p:nvSpPr>
            <p:cNvPr id="28" name="Rounded Rectangle 27"/>
            <p:cNvSpPr/>
            <p:nvPr/>
          </p:nvSpPr>
          <p:spPr>
            <a:xfrm>
              <a:off x="1444" y="2397"/>
              <a:ext cx="7341" cy="1120"/>
            </a:xfrm>
            <a:prstGeom prst="roundRect">
              <a:avLst/>
            </a:prstGeom>
            <a:noFill/>
            <a:ln w="28575">
              <a:solidFill>
                <a:schemeClr val="bg2">
                  <a:lumMod val="60000"/>
                  <a:lumOff val="4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pic>
          <p:nvPicPr>
            <p:cNvPr id="29" name="Picture 28" descr="cute-giraffe-cartoon-holding-colorful-balloons-vector-giraffe-big-eyes-holding-blue-red-yellow-ballons-green-round-frame-113470835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51" y="2397"/>
              <a:ext cx="1308" cy="1102"/>
            </a:xfrm>
            <a:prstGeom prst="rect">
              <a:avLst/>
            </a:prstGeom>
          </p:spPr>
        </p:pic>
        <p:pic>
          <p:nvPicPr>
            <p:cNvPr id="30" name="Picture 29" descr="cute-giraffe-cartoon-holding-colorful-balloons-vector-giraffe-big-eyes-holding-blue-red-yellow-ballons-green-round-frame-113470835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51" y="2415"/>
              <a:ext cx="1308" cy="1102"/>
            </a:xfrm>
            <a:prstGeom prst="rect">
              <a:avLst/>
            </a:prstGeom>
          </p:spPr>
        </p:pic>
      </p:grpSp>
      <p:sp>
        <p:nvSpPr>
          <p:cNvPr id="36" name="Text Box 35"/>
          <p:cNvSpPr txBox="1"/>
          <p:nvPr/>
        </p:nvSpPr>
        <p:spPr>
          <a:xfrm>
            <a:off x="1037590" y="2736850"/>
            <a:ext cx="492633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4000"/>
              <a:t>What’s the street like?</a:t>
            </a:r>
            <a:endParaRPr lang="en-US" sz="4000"/>
          </a:p>
        </p:txBody>
      </p:sp>
      <p:cxnSp>
        <p:nvCxnSpPr>
          <p:cNvPr id="37" name="Straight Connector 36"/>
          <p:cNvCxnSpPr/>
          <p:nvPr/>
        </p:nvCxnSpPr>
        <p:spPr>
          <a:xfrm>
            <a:off x="8401050" y="806450"/>
            <a:ext cx="0" cy="1937385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8" name="Cloud 37"/>
          <p:cNvSpPr/>
          <p:nvPr/>
        </p:nvSpPr>
        <p:spPr>
          <a:xfrm>
            <a:off x="6577330" y="2573020"/>
            <a:ext cx="2566670" cy="1603375"/>
          </a:xfrm>
          <a:prstGeom prst="cloud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39" name="Text Box 38"/>
          <p:cNvSpPr txBox="1"/>
          <p:nvPr/>
        </p:nvSpPr>
        <p:spPr>
          <a:xfrm>
            <a:off x="6577330" y="2727960"/>
            <a:ext cx="2566670" cy="9505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en-US" sz="2800"/>
              <a:t>Unit 14:</a:t>
            </a:r>
            <a:endParaRPr lang="en-US" sz="2800"/>
          </a:p>
          <a:p>
            <a:pPr algn="ctr"/>
            <a:r>
              <a:rPr lang="en-US" sz="2800"/>
              <a:t>Daily activities</a:t>
            </a:r>
            <a:endParaRPr lang="en-US" sz="2800"/>
          </a:p>
        </p:txBody>
      </p:sp>
      <p:pic>
        <p:nvPicPr>
          <p:cNvPr id="40" name="Where do you live_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5885" y="1533525"/>
            <a:ext cx="619125" cy="619125"/>
          </a:xfrm>
          <a:prstGeom prst="rect">
            <a:avLst/>
          </a:prstGeom>
        </p:spPr>
      </p:pic>
      <p:pic>
        <p:nvPicPr>
          <p:cNvPr id="41" name="What's the street like_">
            <a:hlinkClick r:id="" action="ppaction://media"/>
          </p:cNvPr>
          <p:cNvPicPr/>
          <p:nvPr>
            <a:audi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4945" y="2824480"/>
            <a:ext cx="619125" cy="6191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7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7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2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7" fill="hold" display="1">
                  <p:stCondLst>
                    <p:cond delay="indefinite"/>
                  </p:stCondLst>
                  <p:endCondLst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>
                <p:cTn id="18" fill="hold" display="1">
                  <p:stCondLst>
                    <p:cond delay="indefinite"/>
                  </p:stCondLst>
                  <p:endCondLst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23" dur="1200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28" dur="1464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</p:childTnLst>
        </p:cTn>
      </p:par>
    </p:tnLst>
    <p:bldLst>
      <p:bldP spid="39" grpId="0"/>
      <p:bldP spid="38" grpId="0" animBg="1"/>
      <p:bldP spid="39" grpId="1"/>
      <p:bldP spid="38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6054090" y="-26035"/>
            <a:ext cx="2160905" cy="2492375"/>
            <a:chOff x="8960" y="267"/>
            <a:chExt cx="3403" cy="3925"/>
          </a:xfrm>
        </p:grpSpPr>
        <p:grpSp>
          <p:nvGrpSpPr>
            <p:cNvPr id="11" name="Group 10"/>
            <p:cNvGrpSpPr/>
            <p:nvPr/>
          </p:nvGrpSpPr>
          <p:grpSpPr>
            <a:xfrm>
              <a:off x="8960" y="267"/>
              <a:ext cx="3403" cy="3925"/>
              <a:chOff x="8253" y="1588"/>
              <a:chExt cx="3403" cy="3925"/>
            </a:xfrm>
          </p:grpSpPr>
          <p:cxnSp>
            <p:nvCxnSpPr>
              <p:cNvPr id="3" name="Straight Connector 2"/>
              <p:cNvCxnSpPr/>
              <p:nvPr/>
            </p:nvCxnSpPr>
            <p:spPr>
              <a:xfrm>
                <a:off x="9835" y="1588"/>
                <a:ext cx="0" cy="1775"/>
              </a:xfrm>
              <a:prstGeom prst="line">
                <a:avLst/>
              </a:prstGeom>
              <a:ln w="38100">
                <a:solidFill>
                  <a:schemeClr val="bg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sp>
            <p:nvSpPr>
              <p:cNvPr id="10" name="Cloud 9"/>
              <p:cNvSpPr/>
              <p:nvPr/>
            </p:nvSpPr>
            <p:spPr>
              <a:xfrm>
                <a:off x="8253" y="3093"/>
                <a:ext cx="3403" cy="2420"/>
              </a:xfrm>
              <a:prstGeom prst="cloud">
                <a:avLst/>
              </a:prstGeom>
              <a:solidFill>
                <a:schemeClr val="bg2">
                  <a:lumMod val="60000"/>
                  <a:lumOff val="40000"/>
                </a:schemeClr>
              </a:solidFill>
              <a:ln>
                <a:solidFill>
                  <a:schemeClr val="bg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sp>
          <p:nvSpPr>
            <p:cNvPr id="12" name="Text Box 11"/>
            <p:cNvSpPr txBox="1"/>
            <p:nvPr/>
          </p:nvSpPr>
          <p:spPr>
            <a:xfrm>
              <a:off x="9237" y="2041"/>
              <a:ext cx="2928" cy="18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sz="2400">
                  <a:solidFill>
                    <a:schemeClr val="accent4">
                      <a:lumMod val="75000"/>
                    </a:schemeClr>
                  </a:solidFill>
                </a:rPr>
                <a:t>Unit 15: </a:t>
              </a:r>
              <a:endParaRPr lang="en-US" sz="2400">
                <a:solidFill>
                  <a:schemeClr val="accent4">
                    <a:lumMod val="75000"/>
                  </a:schemeClr>
                </a:solidFill>
              </a:endParaRPr>
            </a:p>
            <a:p>
              <a:r>
                <a:rPr lang="en-US" sz="2400">
                  <a:solidFill>
                    <a:schemeClr val="accent4">
                      <a:lumMod val="75000"/>
                    </a:schemeClr>
                  </a:solidFill>
                </a:rPr>
                <a:t>My family’s weekends</a:t>
              </a:r>
              <a:endParaRPr lang="en-US" sz="240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</p:grpSp>
      <p:sp>
        <p:nvSpPr>
          <p:cNvPr id="23" name="Text Box 22"/>
          <p:cNvSpPr txBox="1"/>
          <p:nvPr/>
        </p:nvSpPr>
        <p:spPr>
          <a:xfrm>
            <a:off x="902335" y="1515110"/>
            <a:ext cx="50165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3200"/>
              <a:t>What does your mother do?</a:t>
            </a:r>
            <a:endParaRPr lang="en-US" sz="3200"/>
          </a:p>
        </p:txBody>
      </p:sp>
      <p:grpSp>
        <p:nvGrpSpPr>
          <p:cNvPr id="25" name="Group 24"/>
          <p:cNvGrpSpPr/>
          <p:nvPr/>
        </p:nvGrpSpPr>
        <p:grpSpPr>
          <a:xfrm>
            <a:off x="95885" y="1522095"/>
            <a:ext cx="5958205" cy="711200"/>
            <a:chOff x="151" y="2397"/>
            <a:chExt cx="8634" cy="1120"/>
          </a:xfrm>
        </p:grpSpPr>
        <p:sp>
          <p:nvSpPr>
            <p:cNvPr id="22" name="Rounded Rectangle 21"/>
            <p:cNvSpPr/>
            <p:nvPr/>
          </p:nvSpPr>
          <p:spPr>
            <a:xfrm>
              <a:off x="1444" y="2397"/>
              <a:ext cx="7341" cy="1120"/>
            </a:xfrm>
            <a:prstGeom prst="roundRect">
              <a:avLst/>
            </a:prstGeom>
            <a:noFill/>
            <a:ln w="28575">
              <a:solidFill>
                <a:schemeClr val="bg2">
                  <a:lumMod val="60000"/>
                  <a:lumOff val="4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pic>
          <p:nvPicPr>
            <p:cNvPr id="24" name="Picture 23" descr="cute-giraffe-cartoon-holding-colorful-balloons-vector-giraffe-big-eyes-holding-blue-red-yellow-ballons-green-round-frame-113470835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51" y="2397"/>
              <a:ext cx="1308" cy="1102"/>
            </a:xfrm>
            <a:prstGeom prst="rect">
              <a:avLst/>
            </a:prstGeom>
          </p:spPr>
        </p:pic>
        <p:pic>
          <p:nvPicPr>
            <p:cNvPr id="26" name="Picture 25" descr="cute-giraffe-cartoon-holding-colorful-balloons-vector-giraffe-big-eyes-holding-blue-red-yellow-ballons-green-round-frame-113470835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51" y="2415"/>
              <a:ext cx="1308" cy="1102"/>
            </a:xfrm>
            <a:prstGeom prst="rect">
              <a:avLst/>
            </a:prstGeom>
          </p:spPr>
        </p:pic>
      </p:grpSp>
      <p:grpSp>
        <p:nvGrpSpPr>
          <p:cNvPr id="27" name="Group 26"/>
          <p:cNvGrpSpPr/>
          <p:nvPr/>
        </p:nvGrpSpPr>
        <p:grpSpPr>
          <a:xfrm>
            <a:off x="95885" y="2743835"/>
            <a:ext cx="6226175" cy="711200"/>
            <a:chOff x="151" y="2397"/>
            <a:chExt cx="8634" cy="1120"/>
          </a:xfrm>
        </p:grpSpPr>
        <p:sp>
          <p:nvSpPr>
            <p:cNvPr id="28" name="Rounded Rectangle 27"/>
            <p:cNvSpPr/>
            <p:nvPr/>
          </p:nvSpPr>
          <p:spPr>
            <a:xfrm>
              <a:off x="1444" y="2397"/>
              <a:ext cx="7341" cy="1120"/>
            </a:xfrm>
            <a:prstGeom prst="roundRect">
              <a:avLst/>
            </a:prstGeom>
            <a:noFill/>
            <a:ln w="28575">
              <a:solidFill>
                <a:schemeClr val="bg2">
                  <a:lumMod val="60000"/>
                  <a:lumOff val="4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pic>
          <p:nvPicPr>
            <p:cNvPr id="29" name="Picture 28" descr="cute-giraffe-cartoon-holding-colorful-balloons-vector-giraffe-big-eyes-holding-blue-red-yellow-ballons-green-round-frame-113470835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51" y="2397"/>
              <a:ext cx="1308" cy="1102"/>
            </a:xfrm>
            <a:prstGeom prst="rect">
              <a:avLst/>
            </a:prstGeom>
          </p:spPr>
        </p:pic>
        <p:pic>
          <p:nvPicPr>
            <p:cNvPr id="30" name="Picture 29" descr="cute-giraffe-cartoon-holding-colorful-balloons-vector-giraffe-big-eyes-holding-blue-red-yellow-ballons-green-round-frame-113470835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51" y="2415"/>
              <a:ext cx="1308" cy="1102"/>
            </a:xfrm>
            <a:prstGeom prst="rect">
              <a:avLst/>
            </a:prstGeom>
          </p:spPr>
        </p:pic>
      </p:grpSp>
      <p:sp>
        <p:nvSpPr>
          <p:cNvPr id="36" name="Text Box 35"/>
          <p:cNvSpPr txBox="1"/>
          <p:nvPr/>
        </p:nvSpPr>
        <p:spPr>
          <a:xfrm>
            <a:off x="1037590" y="2736850"/>
            <a:ext cx="49263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3600"/>
              <a:t>Where does she work?</a:t>
            </a:r>
            <a:endParaRPr lang="en-US" sz="3600"/>
          </a:p>
        </p:txBody>
      </p:sp>
      <p:grpSp>
        <p:nvGrpSpPr>
          <p:cNvPr id="2" name="Group 1"/>
          <p:cNvGrpSpPr/>
          <p:nvPr/>
        </p:nvGrpSpPr>
        <p:grpSpPr>
          <a:xfrm>
            <a:off x="6577330" y="806450"/>
            <a:ext cx="2566670" cy="3369945"/>
            <a:chOff x="10358" y="1270"/>
            <a:chExt cx="4042" cy="5307"/>
          </a:xfrm>
        </p:grpSpPr>
        <p:cxnSp>
          <p:nvCxnSpPr>
            <p:cNvPr id="37" name="Straight Connector 36"/>
            <p:cNvCxnSpPr/>
            <p:nvPr/>
          </p:nvCxnSpPr>
          <p:spPr>
            <a:xfrm>
              <a:off x="13230" y="1270"/>
              <a:ext cx="0" cy="3051"/>
            </a:xfrm>
            <a:prstGeom prst="line">
              <a:avLst/>
            </a:prstGeom>
            <a:ln w="28575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38" name="Cloud 37"/>
            <p:cNvSpPr/>
            <p:nvPr/>
          </p:nvSpPr>
          <p:spPr>
            <a:xfrm>
              <a:off x="10358" y="4052"/>
              <a:ext cx="4042" cy="2525"/>
            </a:xfrm>
            <a:prstGeom prst="cloud">
              <a:avLst/>
            </a:prstGeom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39" name="Text Box 38"/>
            <p:cNvSpPr txBox="1"/>
            <p:nvPr/>
          </p:nvSpPr>
          <p:spPr>
            <a:xfrm>
              <a:off x="10358" y="4566"/>
              <a:ext cx="4042" cy="1497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p>
              <a:pPr algn="ctr"/>
              <a:r>
                <a:rPr lang="en-US" sz="2800"/>
                <a:t>Unit 12:</a:t>
              </a:r>
              <a:endParaRPr lang="en-US" sz="2800"/>
            </a:p>
            <a:p>
              <a:pPr algn="ctr"/>
              <a:r>
                <a:rPr lang="en-US" sz="2800"/>
                <a:t>Jobs</a:t>
              </a:r>
              <a:endParaRPr lang="en-US" sz="2800"/>
            </a:p>
          </p:txBody>
        </p:sp>
      </p:grpSp>
      <p:pic>
        <p:nvPicPr>
          <p:cNvPr id="6" name="What does your mother do_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7955" y="1533525"/>
            <a:ext cx="619125" cy="619125"/>
          </a:xfrm>
          <a:prstGeom prst="rect">
            <a:avLst/>
          </a:prstGeom>
        </p:spPr>
      </p:pic>
      <p:pic>
        <p:nvPicPr>
          <p:cNvPr id="7" name="Where does she work_">
            <a:hlinkClick r:id="" action="ppaction://media"/>
          </p:cNvPr>
          <p:cNvPicPr/>
          <p:nvPr>
            <a:audi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3670" y="2762885"/>
            <a:ext cx="619125" cy="6191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9" fill="hold" display="1">
                  <p:stCondLst>
                    <p:cond delay="indefinite"/>
                  </p:stCondLst>
                  <p:endCondLst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>
                <p:cTn id="10" fill="hold" display="1">
                  <p:stCondLst>
                    <p:cond delay="indefinite"/>
                  </p:stCondLst>
                  <p:endCondLst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5" dur="182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20" dur="141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5689600" y="0"/>
            <a:ext cx="2474595" cy="2402205"/>
            <a:chOff x="8960" y="267"/>
            <a:chExt cx="3897" cy="3783"/>
          </a:xfrm>
        </p:grpSpPr>
        <p:grpSp>
          <p:nvGrpSpPr>
            <p:cNvPr id="11" name="Group 10"/>
            <p:cNvGrpSpPr/>
            <p:nvPr/>
          </p:nvGrpSpPr>
          <p:grpSpPr>
            <a:xfrm>
              <a:off x="8960" y="267"/>
              <a:ext cx="3897" cy="3783"/>
              <a:chOff x="8253" y="1588"/>
              <a:chExt cx="3897" cy="3783"/>
            </a:xfrm>
          </p:grpSpPr>
          <p:cxnSp>
            <p:nvCxnSpPr>
              <p:cNvPr id="3" name="Straight Connector 2"/>
              <p:cNvCxnSpPr/>
              <p:nvPr/>
            </p:nvCxnSpPr>
            <p:spPr>
              <a:xfrm>
                <a:off x="9835" y="1588"/>
                <a:ext cx="0" cy="1775"/>
              </a:xfrm>
              <a:prstGeom prst="line">
                <a:avLst/>
              </a:prstGeom>
              <a:ln w="38100">
                <a:solidFill>
                  <a:schemeClr val="bg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sp>
            <p:nvSpPr>
              <p:cNvPr id="10" name="Cloud 9"/>
              <p:cNvSpPr/>
              <p:nvPr/>
            </p:nvSpPr>
            <p:spPr>
              <a:xfrm>
                <a:off x="8253" y="3242"/>
                <a:ext cx="3897" cy="2129"/>
              </a:xfrm>
              <a:prstGeom prst="cloud">
                <a:avLst/>
              </a:prstGeom>
              <a:solidFill>
                <a:schemeClr val="bg2">
                  <a:lumMod val="60000"/>
                  <a:lumOff val="40000"/>
                </a:schemeClr>
              </a:solidFill>
              <a:ln>
                <a:solidFill>
                  <a:schemeClr val="bg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sp>
          <p:nvSpPr>
            <p:cNvPr id="12" name="Text Box 11"/>
            <p:cNvSpPr txBox="1"/>
            <p:nvPr/>
          </p:nvSpPr>
          <p:spPr>
            <a:xfrm>
              <a:off x="9270" y="2113"/>
              <a:ext cx="3475" cy="15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sz="2800">
                  <a:solidFill>
                    <a:schemeClr val="accent4">
                      <a:lumMod val="75000"/>
                    </a:schemeClr>
                  </a:solidFill>
                </a:rPr>
                <a:t>   Unit 13: </a:t>
              </a:r>
              <a:endParaRPr lang="en-US" sz="2800">
                <a:solidFill>
                  <a:schemeClr val="accent4">
                    <a:lumMod val="75000"/>
                  </a:schemeClr>
                </a:solidFill>
              </a:endParaRPr>
            </a:p>
            <a:p>
              <a:r>
                <a:rPr lang="en-US" sz="2800">
                  <a:solidFill>
                    <a:schemeClr val="accent4">
                      <a:lumMod val="75000"/>
                    </a:schemeClr>
                  </a:solidFill>
                </a:rPr>
                <a:t>Appearance</a:t>
              </a:r>
              <a:endParaRPr lang="en-US" sz="280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</p:grpSp>
      <p:sp>
        <p:nvSpPr>
          <p:cNvPr id="23" name="Text Box 22"/>
          <p:cNvSpPr txBox="1"/>
          <p:nvPr/>
        </p:nvSpPr>
        <p:spPr>
          <a:xfrm>
            <a:off x="1037590" y="1515110"/>
            <a:ext cx="454088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3200"/>
              <a:t>What does she look like?</a:t>
            </a:r>
            <a:endParaRPr lang="en-US" sz="3200"/>
          </a:p>
        </p:txBody>
      </p:sp>
      <p:grpSp>
        <p:nvGrpSpPr>
          <p:cNvPr id="25" name="Group 24"/>
          <p:cNvGrpSpPr/>
          <p:nvPr/>
        </p:nvGrpSpPr>
        <p:grpSpPr>
          <a:xfrm>
            <a:off x="95885" y="1522095"/>
            <a:ext cx="5593080" cy="711200"/>
            <a:chOff x="151" y="2397"/>
            <a:chExt cx="8634" cy="1120"/>
          </a:xfrm>
        </p:grpSpPr>
        <p:sp>
          <p:nvSpPr>
            <p:cNvPr id="22" name="Rounded Rectangle 21"/>
            <p:cNvSpPr/>
            <p:nvPr/>
          </p:nvSpPr>
          <p:spPr>
            <a:xfrm>
              <a:off x="1444" y="2397"/>
              <a:ext cx="7341" cy="1120"/>
            </a:xfrm>
            <a:prstGeom prst="roundRect">
              <a:avLst/>
            </a:prstGeom>
            <a:noFill/>
            <a:ln w="28575">
              <a:solidFill>
                <a:schemeClr val="bg2">
                  <a:lumMod val="60000"/>
                  <a:lumOff val="4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pic>
          <p:nvPicPr>
            <p:cNvPr id="24" name="Picture 23" descr="cute-giraffe-cartoon-holding-colorful-balloons-vector-giraffe-big-eyes-holding-blue-red-yellow-ballons-green-round-frame-113470835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51" y="2397"/>
              <a:ext cx="1308" cy="1102"/>
            </a:xfrm>
            <a:prstGeom prst="rect">
              <a:avLst/>
            </a:prstGeom>
          </p:spPr>
        </p:pic>
        <p:pic>
          <p:nvPicPr>
            <p:cNvPr id="26" name="Picture 25" descr="cute-giraffe-cartoon-holding-colorful-balloons-vector-giraffe-big-eyes-holding-blue-red-yellow-ballons-green-round-frame-113470835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51" y="2415"/>
              <a:ext cx="1308" cy="1102"/>
            </a:xfrm>
            <a:prstGeom prst="rect">
              <a:avLst/>
            </a:prstGeom>
          </p:spPr>
        </p:pic>
      </p:grpSp>
      <p:grpSp>
        <p:nvGrpSpPr>
          <p:cNvPr id="27" name="Group 26"/>
          <p:cNvGrpSpPr/>
          <p:nvPr/>
        </p:nvGrpSpPr>
        <p:grpSpPr>
          <a:xfrm>
            <a:off x="95885" y="2743835"/>
            <a:ext cx="6226175" cy="711200"/>
            <a:chOff x="151" y="2397"/>
            <a:chExt cx="8634" cy="1120"/>
          </a:xfrm>
        </p:grpSpPr>
        <p:sp>
          <p:nvSpPr>
            <p:cNvPr id="28" name="Rounded Rectangle 27"/>
            <p:cNvSpPr/>
            <p:nvPr/>
          </p:nvSpPr>
          <p:spPr>
            <a:xfrm>
              <a:off x="1444" y="2397"/>
              <a:ext cx="7341" cy="1120"/>
            </a:xfrm>
            <a:prstGeom prst="roundRect">
              <a:avLst/>
            </a:prstGeom>
            <a:noFill/>
            <a:ln w="28575">
              <a:solidFill>
                <a:schemeClr val="bg2">
                  <a:lumMod val="60000"/>
                  <a:lumOff val="4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pic>
          <p:nvPicPr>
            <p:cNvPr id="29" name="Picture 28" descr="cute-giraffe-cartoon-holding-colorful-balloons-vector-giraffe-big-eyes-holding-blue-red-yellow-ballons-green-round-frame-113470835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51" y="2397"/>
              <a:ext cx="1308" cy="1102"/>
            </a:xfrm>
            <a:prstGeom prst="rect">
              <a:avLst/>
            </a:prstGeom>
          </p:spPr>
        </p:pic>
        <p:pic>
          <p:nvPicPr>
            <p:cNvPr id="30" name="Picture 29" descr="cute-giraffe-cartoon-holding-colorful-balloons-vector-giraffe-big-eyes-holding-blue-red-yellow-ballons-green-round-frame-113470835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51" y="2415"/>
              <a:ext cx="1308" cy="1102"/>
            </a:xfrm>
            <a:prstGeom prst="rect">
              <a:avLst/>
            </a:prstGeom>
          </p:spPr>
        </p:pic>
      </p:grpSp>
      <p:sp>
        <p:nvSpPr>
          <p:cNvPr id="36" name="Text Box 35"/>
          <p:cNvSpPr txBox="1"/>
          <p:nvPr/>
        </p:nvSpPr>
        <p:spPr>
          <a:xfrm>
            <a:off x="1037590" y="2736850"/>
            <a:ext cx="49263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3600"/>
              <a:t>What does he look like?</a:t>
            </a:r>
            <a:endParaRPr lang="en-US" sz="3600"/>
          </a:p>
        </p:txBody>
      </p:sp>
      <p:cxnSp>
        <p:nvCxnSpPr>
          <p:cNvPr id="37" name="Straight Connector 36"/>
          <p:cNvCxnSpPr/>
          <p:nvPr/>
        </p:nvCxnSpPr>
        <p:spPr>
          <a:xfrm>
            <a:off x="8401050" y="806450"/>
            <a:ext cx="0" cy="1937385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8" name="Cloud 37"/>
          <p:cNvSpPr/>
          <p:nvPr/>
        </p:nvSpPr>
        <p:spPr>
          <a:xfrm>
            <a:off x="6577330" y="2573020"/>
            <a:ext cx="2566670" cy="1603375"/>
          </a:xfrm>
          <a:prstGeom prst="cloud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39" name="Text Box 38"/>
          <p:cNvSpPr txBox="1"/>
          <p:nvPr/>
        </p:nvSpPr>
        <p:spPr>
          <a:xfrm>
            <a:off x="6577330" y="2727960"/>
            <a:ext cx="2566670" cy="9505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en-US" sz="2800"/>
              <a:t>Unit 11:</a:t>
            </a:r>
            <a:endParaRPr lang="en-US" sz="2800"/>
          </a:p>
          <a:p>
            <a:pPr algn="ctr"/>
            <a:r>
              <a:rPr lang="en-US" sz="2800"/>
              <a:t>My home</a:t>
            </a:r>
            <a:endParaRPr lang="en-US" sz="2800"/>
          </a:p>
        </p:txBody>
      </p:sp>
      <p:pic>
        <p:nvPicPr>
          <p:cNvPr id="2" name="What does she look like_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5885" y="1533525"/>
            <a:ext cx="619125" cy="619125"/>
          </a:xfrm>
          <a:prstGeom prst="rect">
            <a:avLst/>
          </a:prstGeom>
        </p:spPr>
      </p:pic>
      <p:pic>
        <p:nvPicPr>
          <p:cNvPr id="6" name="What does he look like_">
            <a:hlinkClick r:id="" action="ppaction://media"/>
          </p:cNvPr>
          <p:cNvPicPr/>
          <p:nvPr>
            <a:audi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3670" y="2762885"/>
            <a:ext cx="619125" cy="6191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7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7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2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7" fill="hold" display="1">
                  <p:stCondLst>
                    <p:cond delay="indefinite"/>
                  </p:stCondLst>
                  <p:endCondLst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>
                <p:cTn id="18" fill="hold" display="1">
                  <p:stCondLst>
                    <p:cond delay="indefinite"/>
                  </p:stCondLst>
                  <p:endCondLst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23" dur="17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28" dur="163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39" grpId="0"/>
      <p:bldP spid="38" grpId="0" bldLvl="0" animBg="1"/>
      <p:bldP spid="39" grpId="1"/>
      <p:bldP spid="38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6153150" y="45085"/>
            <a:ext cx="2503170" cy="2492375"/>
            <a:chOff x="8822" y="267"/>
            <a:chExt cx="3942" cy="3925"/>
          </a:xfrm>
        </p:grpSpPr>
        <p:grpSp>
          <p:nvGrpSpPr>
            <p:cNvPr id="11" name="Group 10"/>
            <p:cNvGrpSpPr/>
            <p:nvPr/>
          </p:nvGrpSpPr>
          <p:grpSpPr>
            <a:xfrm>
              <a:off x="8822" y="267"/>
              <a:ext cx="3759" cy="3925"/>
              <a:chOff x="8115" y="1588"/>
              <a:chExt cx="3759" cy="3925"/>
            </a:xfrm>
          </p:grpSpPr>
          <p:cxnSp>
            <p:nvCxnSpPr>
              <p:cNvPr id="3" name="Straight Connector 2"/>
              <p:cNvCxnSpPr/>
              <p:nvPr/>
            </p:nvCxnSpPr>
            <p:spPr>
              <a:xfrm>
                <a:off x="9835" y="1588"/>
                <a:ext cx="0" cy="1775"/>
              </a:xfrm>
              <a:prstGeom prst="line">
                <a:avLst/>
              </a:prstGeom>
              <a:ln w="38100">
                <a:solidFill>
                  <a:schemeClr val="bg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sp>
            <p:nvSpPr>
              <p:cNvPr id="10" name="Cloud 9"/>
              <p:cNvSpPr/>
              <p:nvPr/>
            </p:nvSpPr>
            <p:spPr>
              <a:xfrm>
                <a:off x="8115" y="3093"/>
                <a:ext cx="3759" cy="2420"/>
              </a:xfrm>
              <a:prstGeom prst="cloud">
                <a:avLst/>
              </a:prstGeom>
              <a:solidFill>
                <a:schemeClr val="bg2">
                  <a:lumMod val="60000"/>
                  <a:lumOff val="40000"/>
                </a:schemeClr>
              </a:solidFill>
              <a:ln>
                <a:solidFill>
                  <a:schemeClr val="bg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sp>
          <p:nvSpPr>
            <p:cNvPr id="12" name="Text Box 11"/>
            <p:cNvSpPr txBox="1"/>
            <p:nvPr/>
          </p:nvSpPr>
          <p:spPr>
            <a:xfrm>
              <a:off x="8822" y="2042"/>
              <a:ext cx="3942" cy="15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lang="en-US" sz="2800">
                  <a:sym typeface="+mn-ea"/>
                </a:rPr>
                <a:t>Unit 12:</a:t>
              </a:r>
              <a:endParaRPr lang="en-US" sz="2800"/>
            </a:p>
            <a:p>
              <a:pPr algn="ctr"/>
              <a:r>
                <a:rPr lang="en-US" sz="2800">
                  <a:sym typeface="+mn-ea"/>
                </a:rPr>
                <a:t>Jobs</a:t>
              </a:r>
              <a:endParaRPr lang="en-US" sz="280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</p:grpSp>
      <p:sp>
        <p:nvSpPr>
          <p:cNvPr id="23" name="Text Box 22"/>
          <p:cNvSpPr txBox="1"/>
          <p:nvPr/>
        </p:nvSpPr>
        <p:spPr>
          <a:xfrm>
            <a:off x="1038860" y="1524635"/>
            <a:ext cx="50165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2800"/>
              <a:t>When do you watch TV?</a:t>
            </a:r>
            <a:endParaRPr lang="en-US" sz="2800"/>
          </a:p>
        </p:txBody>
      </p:sp>
      <p:grpSp>
        <p:nvGrpSpPr>
          <p:cNvPr id="25" name="Group 24"/>
          <p:cNvGrpSpPr/>
          <p:nvPr/>
        </p:nvGrpSpPr>
        <p:grpSpPr>
          <a:xfrm>
            <a:off x="95885" y="1522095"/>
            <a:ext cx="5958205" cy="711200"/>
            <a:chOff x="151" y="2397"/>
            <a:chExt cx="8634" cy="1120"/>
          </a:xfrm>
        </p:grpSpPr>
        <p:sp>
          <p:nvSpPr>
            <p:cNvPr id="22" name="Rounded Rectangle 21"/>
            <p:cNvSpPr/>
            <p:nvPr/>
          </p:nvSpPr>
          <p:spPr>
            <a:xfrm>
              <a:off x="1444" y="2397"/>
              <a:ext cx="7341" cy="1120"/>
            </a:xfrm>
            <a:prstGeom prst="roundRect">
              <a:avLst/>
            </a:prstGeom>
            <a:noFill/>
            <a:ln w="28575">
              <a:solidFill>
                <a:schemeClr val="bg2">
                  <a:lumMod val="60000"/>
                  <a:lumOff val="4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pic>
          <p:nvPicPr>
            <p:cNvPr id="24" name="Picture 23" descr="cute-giraffe-cartoon-holding-colorful-balloons-vector-giraffe-big-eyes-holding-blue-red-yellow-ballons-green-round-frame-113470835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51" y="2397"/>
              <a:ext cx="1308" cy="1102"/>
            </a:xfrm>
            <a:prstGeom prst="rect">
              <a:avLst/>
            </a:prstGeom>
          </p:spPr>
        </p:pic>
        <p:pic>
          <p:nvPicPr>
            <p:cNvPr id="26" name="Picture 25" descr="cute-giraffe-cartoon-holding-colorful-balloons-vector-giraffe-big-eyes-holding-blue-red-yellow-ballons-green-round-frame-113470835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51" y="2415"/>
              <a:ext cx="1308" cy="1102"/>
            </a:xfrm>
            <a:prstGeom prst="rect">
              <a:avLst/>
            </a:prstGeom>
          </p:spPr>
        </p:pic>
      </p:grpSp>
      <p:grpSp>
        <p:nvGrpSpPr>
          <p:cNvPr id="27" name="Group 26"/>
          <p:cNvGrpSpPr/>
          <p:nvPr/>
        </p:nvGrpSpPr>
        <p:grpSpPr>
          <a:xfrm>
            <a:off x="95885" y="2743835"/>
            <a:ext cx="6226175" cy="669290"/>
            <a:chOff x="151" y="2397"/>
            <a:chExt cx="8634" cy="1120"/>
          </a:xfrm>
        </p:grpSpPr>
        <p:sp>
          <p:nvSpPr>
            <p:cNvPr id="28" name="Rounded Rectangle 27"/>
            <p:cNvSpPr/>
            <p:nvPr/>
          </p:nvSpPr>
          <p:spPr>
            <a:xfrm>
              <a:off x="1444" y="2397"/>
              <a:ext cx="7341" cy="1120"/>
            </a:xfrm>
            <a:prstGeom prst="roundRect">
              <a:avLst/>
            </a:prstGeom>
            <a:noFill/>
            <a:ln w="28575">
              <a:solidFill>
                <a:schemeClr val="bg2">
                  <a:lumMod val="60000"/>
                  <a:lumOff val="4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pic>
          <p:nvPicPr>
            <p:cNvPr id="29" name="Picture 28" descr="cute-giraffe-cartoon-holding-colorful-balloons-vector-giraffe-big-eyes-holding-blue-red-yellow-ballons-green-round-frame-113470835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51" y="2397"/>
              <a:ext cx="1308" cy="1102"/>
            </a:xfrm>
            <a:prstGeom prst="rect">
              <a:avLst/>
            </a:prstGeom>
          </p:spPr>
        </p:pic>
        <p:pic>
          <p:nvPicPr>
            <p:cNvPr id="30" name="Picture 29" descr="cute-giraffe-cartoon-holding-colorful-balloons-vector-giraffe-big-eyes-holding-blue-red-yellow-ballons-green-round-frame-113470835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51" y="2415"/>
              <a:ext cx="1308" cy="1102"/>
            </a:xfrm>
            <a:prstGeom prst="rect">
              <a:avLst/>
            </a:prstGeom>
          </p:spPr>
        </p:pic>
      </p:grpSp>
      <p:sp>
        <p:nvSpPr>
          <p:cNvPr id="36" name="Text Box 35"/>
          <p:cNvSpPr txBox="1"/>
          <p:nvPr/>
        </p:nvSpPr>
        <p:spPr>
          <a:xfrm>
            <a:off x="1037590" y="2786380"/>
            <a:ext cx="52844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2800"/>
              <a:t>What do you do in the morning?</a:t>
            </a:r>
            <a:endParaRPr lang="en-US" sz="2800"/>
          </a:p>
        </p:txBody>
      </p:sp>
      <p:grpSp>
        <p:nvGrpSpPr>
          <p:cNvPr id="2" name="Group 1"/>
          <p:cNvGrpSpPr/>
          <p:nvPr/>
        </p:nvGrpSpPr>
        <p:grpSpPr>
          <a:xfrm>
            <a:off x="6577330" y="817245"/>
            <a:ext cx="2566670" cy="3359150"/>
            <a:chOff x="10358" y="1287"/>
            <a:chExt cx="4042" cy="5290"/>
          </a:xfrm>
        </p:grpSpPr>
        <p:cxnSp>
          <p:nvCxnSpPr>
            <p:cNvPr id="37" name="Straight Connector 36"/>
            <p:cNvCxnSpPr/>
            <p:nvPr/>
          </p:nvCxnSpPr>
          <p:spPr>
            <a:xfrm>
              <a:off x="13570" y="1287"/>
              <a:ext cx="0" cy="3051"/>
            </a:xfrm>
            <a:prstGeom prst="line">
              <a:avLst/>
            </a:prstGeom>
            <a:ln w="28575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38" name="Cloud 37"/>
            <p:cNvSpPr/>
            <p:nvPr/>
          </p:nvSpPr>
          <p:spPr>
            <a:xfrm>
              <a:off x="10358" y="4052"/>
              <a:ext cx="4042" cy="2525"/>
            </a:xfrm>
            <a:prstGeom prst="cloud">
              <a:avLst/>
            </a:prstGeom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39" name="Text Box 38"/>
            <p:cNvSpPr txBox="1"/>
            <p:nvPr/>
          </p:nvSpPr>
          <p:spPr>
            <a:xfrm>
              <a:off x="10358" y="4566"/>
              <a:ext cx="4042" cy="1497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p>
              <a:pPr algn="ctr"/>
              <a:r>
                <a:rPr lang="en-US" sz="2800">
                  <a:solidFill>
                    <a:schemeClr val="accent4">
                      <a:lumMod val="75000"/>
                    </a:schemeClr>
                  </a:solidFill>
                  <a:sym typeface="+mn-ea"/>
                </a:rPr>
                <a:t>Unit 14: </a:t>
              </a:r>
              <a:endParaRPr lang="en-US" sz="2800">
                <a:solidFill>
                  <a:schemeClr val="accent4">
                    <a:lumMod val="75000"/>
                  </a:schemeClr>
                </a:solidFill>
              </a:endParaRPr>
            </a:p>
            <a:p>
              <a:pPr algn="ctr"/>
              <a:r>
                <a:rPr lang="en-US" sz="2800">
                  <a:solidFill>
                    <a:schemeClr val="accent4">
                      <a:lumMod val="75000"/>
                    </a:schemeClr>
                  </a:solidFill>
                  <a:sym typeface="+mn-ea"/>
                </a:rPr>
                <a:t>Daily activities</a:t>
              </a:r>
              <a:endParaRPr lang="en-US" sz="2800">
                <a:solidFill>
                  <a:schemeClr val="accent4">
                    <a:lumMod val="75000"/>
                  </a:schemeClr>
                </a:solidFill>
              </a:endParaRPr>
            </a:p>
            <a:p>
              <a:pPr algn="ctr"/>
              <a:endParaRPr lang="en-US" sz="2800"/>
            </a:p>
          </p:txBody>
        </p:sp>
      </p:grpSp>
      <p:pic>
        <p:nvPicPr>
          <p:cNvPr id="8" name="When do you watch TV_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5885" y="1533525"/>
            <a:ext cx="619125" cy="619125"/>
          </a:xfrm>
          <a:prstGeom prst="rect">
            <a:avLst/>
          </a:prstGeom>
        </p:spPr>
      </p:pic>
      <p:pic>
        <p:nvPicPr>
          <p:cNvPr id="9" name="What do you do in the morning_">
            <a:hlinkClick r:id="" action="ppaction://media"/>
          </p:cNvPr>
          <p:cNvPicPr/>
          <p:nvPr>
            <a:audi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8585" y="2754630"/>
            <a:ext cx="619125" cy="6191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9" fill="hold" display="1">
                  <p:stCondLst>
                    <p:cond delay="indefinite"/>
                  </p:stCondLst>
                  <p:endCondLst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4" dur="196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15" fill="hold" display="1">
                  <p:stCondLst>
                    <p:cond delay="indefinite"/>
                  </p:stCondLst>
                  <p:endCondLst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20" dur="194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6305550" y="-80645"/>
            <a:ext cx="2160905" cy="2494280"/>
            <a:chOff x="9144" y="267"/>
            <a:chExt cx="3403" cy="3928"/>
          </a:xfrm>
        </p:grpSpPr>
        <p:grpSp>
          <p:nvGrpSpPr>
            <p:cNvPr id="11" name="Group 10"/>
            <p:cNvGrpSpPr/>
            <p:nvPr/>
          </p:nvGrpSpPr>
          <p:grpSpPr>
            <a:xfrm>
              <a:off x="9144" y="267"/>
              <a:ext cx="3403" cy="3928"/>
              <a:chOff x="8437" y="1588"/>
              <a:chExt cx="3403" cy="3928"/>
            </a:xfrm>
          </p:grpSpPr>
          <p:cxnSp>
            <p:nvCxnSpPr>
              <p:cNvPr id="3" name="Straight Connector 2"/>
              <p:cNvCxnSpPr/>
              <p:nvPr/>
            </p:nvCxnSpPr>
            <p:spPr>
              <a:xfrm>
                <a:off x="9835" y="1588"/>
                <a:ext cx="0" cy="1775"/>
              </a:xfrm>
              <a:prstGeom prst="line">
                <a:avLst/>
              </a:prstGeom>
              <a:ln w="38100">
                <a:solidFill>
                  <a:schemeClr val="bg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sp>
            <p:nvSpPr>
              <p:cNvPr id="10" name="Cloud 9"/>
              <p:cNvSpPr/>
              <p:nvPr/>
            </p:nvSpPr>
            <p:spPr>
              <a:xfrm>
                <a:off x="8437" y="3096"/>
                <a:ext cx="3403" cy="2420"/>
              </a:xfrm>
              <a:prstGeom prst="cloud">
                <a:avLst/>
              </a:prstGeom>
              <a:solidFill>
                <a:schemeClr val="bg2">
                  <a:lumMod val="60000"/>
                  <a:lumOff val="40000"/>
                </a:schemeClr>
              </a:solidFill>
              <a:ln>
                <a:solidFill>
                  <a:schemeClr val="bg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en-US"/>
              </a:p>
            </p:txBody>
          </p:sp>
        </p:grpSp>
        <p:sp>
          <p:nvSpPr>
            <p:cNvPr id="12" name="Text Box 11"/>
            <p:cNvSpPr txBox="1"/>
            <p:nvPr/>
          </p:nvSpPr>
          <p:spPr>
            <a:xfrm>
              <a:off x="9619" y="2041"/>
              <a:ext cx="2928" cy="1743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p>
              <a:r>
                <a:rPr lang="en-US" sz="2800">
                  <a:solidFill>
                    <a:schemeClr val="accent4">
                      <a:lumMod val="75000"/>
                    </a:schemeClr>
                  </a:solidFill>
                </a:rPr>
                <a:t>  Unit 11:</a:t>
              </a:r>
              <a:endParaRPr lang="en-US" sz="2800">
                <a:solidFill>
                  <a:schemeClr val="accent4">
                    <a:lumMod val="75000"/>
                  </a:schemeClr>
                </a:solidFill>
              </a:endParaRPr>
            </a:p>
            <a:p>
              <a:r>
                <a:rPr lang="en-US" sz="2800">
                  <a:solidFill>
                    <a:schemeClr val="accent4">
                      <a:lumMod val="75000"/>
                    </a:schemeClr>
                  </a:solidFill>
                </a:rPr>
                <a:t> My home</a:t>
              </a:r>
              <a:endParaRPr lang="en-US" sz="280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</p:grpSp>
      <p:sp>
        <p:nvSpPr>
          <p:cNvPr id="23" name="Text Box 22"/>
          <p:cNvSpPr txBox="1"/>
          <p:nvPr/>
        </p:nvSpPr>
        <p:spPr>
          <a:xfrm>
            <a:off x="902335" y="1515110"/>
            <a:ext cx="532701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2800"/>
              <a:t>Where does he go on Saturdays?</a:t>
            </a:r>
            <a:endParaRPr lang="en-US" sz="2800"/>
          </a:p>
        </p:txBody>
      </p:sp>
      <p:grpSp>
        <p:nvGrpSpPr>
          <p:cNvPr id="25" name="Group 24"/>
          <p:cNvGrpSpPr/>
          <p:nvPr/>
        </p:nvGrpSpPr>
        <p:grpSpPr>
          <a:xfrm>
            <a:off x="95885" y="1522095"/>
            <a:ext cx="6133465" cy="711200"/>
            <a:chOff x="151" y="2397"/>
            <a:chExt cx="8634" cy="1120"/>
          </a:xfrm>
        </p:grpSpPr>
        <p:sp>
          <p:nvSpPr>
            <p:cNvPr id="22" name="Rounded Rectangle 21"/>
            <p:cNvSpPr/>
            <p:nvPr/>
          </p:nvSpPr>
          <p:spPr>
            <a:xfrm>
              <a:off x="1444" y="2397"/>
              <a:ext cx="7341" cy="1120"/>
            </a:xfrm>
            <a:prstGeom prst="roundRect">
              <a:avLst/>
            </a:prstGeom>
            <a:noFill/>
            <a:ln w="28575">
              <a:solidFill>
                <a:schemeClr val="bg2">
                  <a:lumMod val="60000"/>
                  <a:lumOff val="4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pic>
          <p:nvPicPr>
            <p:cNvPr id="24" name="Picture 23" descr="cute-giraffe-cartoon-holding-colorful-balloons-vector-giraffe-big-eyes-holding-blue-red-yellow-ballons-green-round-frame-113470835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51" y="2397"/>
              <a:ext cx="1308" cy="1102"/>
            </a:xfrm>
            <a:prstGeom prst="rect">
              <a:avLst/>
            </a:prstGeom>
          </p:spPr>
        </p:pic>
        <p:pic>
          <p:nvPicPr>
            <p:cNvPr id="26" name="Picture 25" descr="cute-giraffe-cartoon-holding-colorful-balloons-vector-giraffe-big-eyes-holding-blue-red-yellow-ballons-green-round-frame-113470835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51" y="2415"/>
              <a:ext cx="1308" cy="1102"/>
            </a:xfrm>
            <a:prstGeom prst="rect">
              <a:avLst/>
            </a:prstGeom>
          </p:spPr>
        </p:pic>
      </p:grpSp>
      <p:grpSp>
        <p:nvGrpSpPr>
          <p:cNvPr id="27" name="Group 26"/>
          <p:cNvGrpSpPr/>
          <p:nvPr/>
        </p:nvGrpSpPr>
        <p:grpSpPr>
          <a:xfrm>
            <a:off x="95885" y="2743835"/>
            <a:ext cx="6134100" cy="711200"/>
            <a:chOff x="151" y="2397"/>
            <a:chExt cx="8634" cy="1120"/>
          </a:xfrm>
        </p:grpSpPr>
        <p:sp>
          <p:nvSpPr>
            <p:cNvPr id="28" name="Rounded Rectangle 27"/>
            <p:cNvSpPr/>
            <p:nvPr/>
          </p:nvSpPr>
          <p:spPr>
            <a:xfrm>
              <a:off x="1444" y="2397"/>
              <a:ext cx="7341" cy="1120"/>
            </a:xfrm>
            <a:prstGeom prst="roundRect">
              <a:avLst/>
            </a:prstGeom>
            <a:noFill/>
            <a:ln w="28575">
              <a:solidFill>
                <a:schemeClr val="bg2">
                  <a:lumMod val="60000"/>
                  <a:lumOff val="4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pic>
          <p:nvPicPr>
            <p:cNvPr id="29" name="Picture 28" descr="cute-giraffe-cartoon-holding-colorful-balloons-vector-giraffe-big-eyes-holding-blue-red-yellow-ballons-green-round-frame-113470835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51" y="2397"/>
              <a:ext cx="1308" cy="1102"/>
            </a:xfrm>
            <a:prstGeom prst="rect">
              <a:avLst/>
            </a:prstGeom>
          </p:spPr>
        </p:pic>
        <p:pic>
          <p:nvPicPr>
            <p:cNvPr id="30" name="Picture 29" descr="cute-giraffe-cartoon-holding-colorful-balloons-vector-giraffe-big-eyes-holding-blue-red-yellow-ballons-green-round-frame-113470835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51" y="2415"/>
              <a:ext cx="1308" cy="1102"/>
            </a:xfrm>
            <a:prstGeom prst="rect">
              <a:avLst/>
            </a:prstGeom>
          </p:spPr>
        </p:pic>
      </p:grpSp>
      <p:sp>
        <p:nvSpPr>
          <p:cNvPr id="36" name="Text Box 35"/>
          <p:cNvSpPr txBox="1"/>
          <p:nvPr/>
        </p:nvSpPr>
        <p:spPr>
          <a:xfrm>
            <a:off x="1037590" y="2736850"/>
            <a:ext cx="55695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2800"/>
              <a:t>What does he do on Sundays?</a:t>
            </a:r>
            <a:endParaRPr lang="en-US" sz="2800"/>
          </a:p>
        </p:txBody>
      </p:sp>
      <p:grpSp>
        <p:nvGrpSpPr>
          <p:cNvPr id="2" name="Group 1"/>
          <p:cNvGrpSpPr/>
          <p:nvPr/>
        </p:nvGrpSpPr>
        <p:grpSpPr>
          <a:xfrm>
            <a:off x="6719570" y="799465"/>
            <a:ext cx="2566670" cy="3369945"/>
            <a:chOff x="10358" y="1270"/>
            <a:chExt cx="4042" cy="5307"/>
          </a:xfrm>
        </p:grpSpPr>
        <p:cxnSp>
          <p:nvCxnSpPr>
            <p:cNvPr id="37" name="Straight Connector 36"/>
            <p:cNvCxnSpPr/>
            <p:nvPr/>
          </p:nvCxnSpPr>
          <p:spPr>
            <a:xfrm>
              <a:off x="13230" y="1270"/>
              <a:ext cx="0" cy="3051"/>
            </a:xfrm>
            <a:prstGeom prst="line">
              <a:avLst/>
            </a:prstGeom>
            <a:ln w="28575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38" name="Cloud 37"/>
            <p:cNvSpPr/>
            <p:nvPr/>
          </p:nvSpPr>
          <p:spPr>
            <a:xfrm>
              <a:off x="10358" y="4052"/>
              <a:ext cx="4042" cy="2525"/>
            </a:xfrm>
            <a:prstGeom prst="cloud">
              <a:avLst/>
            </a:prstGeom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39" name="Text Box 38"/>
            <p:cNvSpPr txBox="1"/>
            <p:nvPr/>
          </p:nvSpPr>
          <p:spPr>
            <a:xfrm>
              <a:off x="10358" y="4153"/>
              <a:ext cx="4042" cy="1497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p>
              <a:pPr algn="ctr"/>
              <a:r>
                <a:rPr lang="en-US" sz="2800"/>
                <a:t>Unit 15:</a:t>
              </a:r>
              <a:endParaRPr lang="en-US" sz="2800"/>
            </a:p>
            <a:p>
              <a:pPr algn="ctr"/>
              <a:r>
                <a:rPr lang="en-US" sz="2800"/>
                <a:t>My family’s weekends</a:t>
              </a:r>
              <a:endParaRPr lang="en-US" sz="2800"/>
            </a:p>
          </p:txBody>
        </p:sp>
      </p:grpSp>
      <p:pic>
        <p:nvPicPr>
          <p:cNvPr id="8" name="Where does he go on Saturdays_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07010" y="1515110"/>
            <a:ext cx="619125" cy="619125"/>
          </a:xfrm>
          <a:prstGeom prst="rect">
            <a:avLst/>
          </a:prstGeom>
        </p:spPr>
      </p:pic>
      <p:pic>
        <p:nvPicPr>
          <p:cNvPr id="9" name="What does he do on Sundays_">
            <a:hlinkClick r:id="" action="ppaction://media"/>
          </p:cNvPr>
          <p:cNvPicPr/>
          <p:nvPr>
            <a:audi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5885" y="2755265"/>
            <a:ext cx="619125" cy="6191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9" fill="hold" display="1">
                  <p:stCondLst>
                    <p:cond delay="indefinite"/>
                  </p:stCondLst>
                  <p:endCondLst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4" dur="240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15" fill="hold" display="1">
                  <p:stCondLst>
                    <p:cond delay="indefinite"/>
                  </p:stCondLst>
                  <p:endCondLst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20" dur="indefinite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End of Course Jeopardy by Slidesgo">
  <a:themeElements>
    <a:clrScheme name="Simple Light">
      <a:dk1>
        <a:srgbClr val="000000"/>
      </a:dk1>
      <a:lt1>
        <a:srgbClr val="FFFFFF"/>
      </a:lt1>
      <a:dk2>
        <a:srgbClr val="61D8C4"/>
      </a:dk2>
      <a:lt2>
        <a:srgbClr val="98DAED"/>
      </a:lt2>
      <a:accent1>
        <a:srgbClr val="FFB757"/>
      </a:accent1>
      <a:accent2>
        <a:srgbClr val="F27FB2"/>
      </a:accent2>
      <a:accent3>
        <a:srgbClr val="C2B9DB"/>
      </a:accent3>
      <a:accent4>
        <a:srgbClr val="F16790"/>
      </a:accent4>
      <a:accent5>
        <a:srgbClr val="B3AAD3"/>
      </a:accent5>
      <a:accent6>
        <a:srgbClr val="51C0B1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��< ? x m l   v e r s i o n = " 1 . 0 " ? > < c t : c o n t e n t T y p e S c h e m a   c t : _ = " "   m a : _ = " "   m a : c o n t e n t T y p e N a m e = " T a  i   l i � #u "   m a : c o n t e n t T y p e I D = " 0 x 0 1 0 1 0 0 4 4 D 5 3 F 3 3 8 C C 8 D C 4 C A E F C 2 2 4 8 4 A E 8 6 8 6 8 "   m a : c o n t e n t T y p e V e r s i o n = " 1 2 "   m a : c o n t e n t T y p e D e s c r i p t i o n = " T a #o   t a  i   l i � #u   m �i . "   m a : c o n t e n t T y p e S c o p e = " "   m a : v e r s i o n I D = " 2 f 0 b a 8 3 1 0 3 a e 1 7 3 d 1 d 0 2 d 0 3 3 8 4 6 1 1 6 5 4 "   x m l n s : c t = " h t t p : / / s c h e m a s . m i c r o s o f t . c o m / o f f i c e / 2 0 0 6 / m e t a d a t a / c o n t e n t T y p e "   x m l n s : m a = " h t t p : / / s c h e m a s . m i c r o s o f t . c o m / o f f i c e / 2 0 0 6 / m e t a d a t a / p r o p e r t i e s / m e t a A t t r i b u t e s " >  
 < x s d : s c h e m a   t a r g e t N a m e s p a c e = " h t t p : / / s c h e m a s . m i c r o s o f t . c o m / o f f i c e / 2 0 0 6 / m e t a d a t a / p r o p e r t i e s "   m a : r o o t = " t r u e "   m a : f i e l d s I D = " 6 e a 0 2 a 5 1 2 6 3 c 8 4 4 f d 0 0 e 2 b 3 a 9 6 9 9 c 4 b c "   n s 2 : _ = " "   n s 3 : _ = " "   x m l n s : x s d = " h t t p : / / w w w . w 3 . o r g / 2 0 0 1 / X M L S c h e m a "   x m l n s : x s = " h t t p : / / w w w . w 3 . o r g / 2 0 0 1 / X M L S c h e m a "   x m l n s : p = " h t t p : / / s c h e m a s . m i c r o s o f t . c o m / o f f i c e / 2 0 0 6 / m e t a d a t a / p r o p e r t i e s "   x m l n s : n s 2 = " 6 0 3 f 0 4 2 7 - b f f 9 - 4 6 b 6 - b 3 7 5 - 7 6 b 9 c 2 6 1 8 9 e a "   x m l n s : n s 3 = " f 1 2 9 9 9 e 1 - 2 4 1 a - 4 1 6 3 - 9 2 9 5 - d 4 c a 9 5 4 5 9 3 3 c " >  
 < x s d : i m p o r t   n a m e s p a c e = " 6 0 3 f 0 4 2 7 - b f f 9 - 4 6 b 6 - b 3 7 5 - 7 6 b 9 c 2 6 1 8 9 e a " / >  
 < x s d : i m p o r t   n a m e s p a c e = " f 1 2 9 9 9 e 1 - 2 4 1 a - 4 1 6 3 - 9 2 9 5 - d 4 c a 9 5 4 5 9 3 3 c " / >  
 < x s d : e l e m e n t   n a m e = " p r o p e r t i e s " >  
 < x s d : c o m p l e x T y p e >  
 < x s d : s e q u e n c e >  
 < x s d : e l e m e n t   n a m e = " d o c u m e n t M a n a g e m e n t " >  
 < x s d : c o m p l e x T y p e >  
 < x s d : a l l >  
 < x s d : e l e m e n t   r e f = " n s 2 : M e d i a S e r v i c e M e t a d a t a "   m i n O c c u r s = " 0 " / >  
 < x s d : e l e m e n t   r e f = " n s 2 : M e d i a S e r v i c e F a s t M e t a d a t a "   m i n O c c u r s = " 0 " / >  
 < x s d : e l e m e n t   r e f = " n s 2 : M e d i a S e r v i c e D a t e T a k e n "   m i n O c c u r s = " 0 " / >  
 < x s d : e l e m e n t   r e f = " n s 2 : M e d i a L e n g t h I n S e c o n d s "   m i n O c c u r s = " 0 " / >  
 < x s d : e l e m e n t   r e f = " n s 2 : M e d i a S e r v i c e A u t o K e y P o i n t s "   m i n O c c u r s = " 0 " / >  
 < x s d : e l e m e n t   r e f = " n s 2 : M e d i a S e r v i c e K e y P o i n t s "   m i n O c c u r s = " 0 " / >  
 < x s d : e l e m e n t   r e f = " n s 2 : M e d i a S e r v i c e A u t o T a g s "   m i n O c c u r s = " 0 " / >  
 < x s d : e l e m e n t   r e f = " n s 2 : M e d i a S e r v i c e O C R "   m i n O c c u r s = " 0 " / >  
 < x s d : e l e m e n t   r e f = " n s 2 : M e d i a S e r v i c e G e n e r a t i o n T i m e "   m i n O c c u r s = " 0 " / >  
 < x s d : e l e m e n t   r e f = " n s 2 : M e d i a S e r v i c e E v e n t H a s h C o d e "   m i n O c c u r s = " 0 " / >  
 < x s d : e l e m e n t   r e f = " n s 3 : S h a r e d W i t h U s e r s "   m i n O c c u r s = " 0 " / >  
 < x s d : e l e m e n t   r e f = " n s 3 : S h a r e d W i t h D e t a i l s "   m i n O c c u r s = " 0 " / >  
 < / x s d : a l l >  
 < / x s d : c o m p l e x T y p e >  
 < / x s d : e l e m e n t >  
 < / x s d : s e q u e n c e >  
 < / x s d : c o m p l e x T y p e >  
 < / x s d : e l e m e n t >  
 < / x s d : s c h e m a >  
 < x s d : s c h e m a   t a r g e t N a m e s p a c e = " 6 0 3 f 0 4 2 7 - b f f 9 - 4 6 b 6 - b 3 7 5 - 7 6 b 9 c 2 6 1 8 9 e a "   e l e m e n t F o r m D e f a u l t = " q u a l i f i e d "   x m l n s : x s d = " h t t p : / / w w w . w 3 . o r g / 2 0 0 1 / X M L S c h e m a "   x m l n s : x s = " h t t p : / / w w w . w 3 . o r g / 2 0 0 1 / X M L S c h e m a "   x m l n s : d m s = " h t t p : / / s c h e m a s . m i c r o s o f t . c o m / o f f i c e / 2 0 0 6 / d o c u m e n t M a n a g e m e n t / t y p e s "   x m l n s : p c = " h t t p : / / s c h e m a s . m i c r o s o f t . c o m / o f f i c e / i n f o p a t h / 2 0 0 7 / P a r t n e r C o n t r o l s " >  
 < x s d : i m p o r t   n a m e s p a c e = " h t t p : / / s c h e m a s . m i c r o s o f t . c o m / o f f i c e / 2 0 0 6 / d o c u m e n t M a n a g e m e n t / t y p e s " / >  
 < x s d : i m p o r t   n a m e s p a c e = " h t t p : / / s c h e m a s . m i c r o s o f t . c o m / o f f i c e / i n f o p a t h / 2 0 0 7 / P a r t n e r C o n t r o l s " / >  
 < x s d : e l e m e n t   n a m e = " M e d i a S e r v i c e M e t a d a t a "   m a : i n d e x = " 8 "   n i l l a b l e = " t r u e "   m a : d i s p l a y N a m e = " M e d i a S e r v i c e M e t a d a t a "   m a : h i d d e n = " t r u e "   m a : i n t e r n a l N a m e = " M e d i a S e r v i c e M e t a d a t a "   m a : r e a d O n l y = " t r u e " >  
 < x s d : s i m p l e T y p e >  
 < x s d : r e s t r i c t i o n   b a s e = " d m s : N o t e " / >  
 < / x s d : s i m p l e T y p e >  
 < / x s d : e l e m e n t >  
 < x s d : e l e m e n t   n a m e = " M e d i a S e r v i c e F a s t M e t a d a t a "   m a : i n d e x = " 9 "   n i l l a b l e = " t r u e "   m a : d i s p l a y N a m e = " M e d i a S e r v i c e F a s t M e t a d a t a "   m a : h i d d e n = " t r u e "   m a : i n t e r n a l N a m e = " M e d i a S e r v i c e F a s t M e t a d a t a "   m a : r e a d O n l y = " t r u e " >  
 < x s d : s i m p l e T y p e >  
 < x s d : r e s t r i c t i o n   b a s e = " d m s : N o t e " / >  
 < / x s d : s i m p l e T y p e >  
 < / x s d : e l e m e n t >  
 < x s d : e l e m e n t   n a m e = " M e d i a S e r v i c e D a t e T a k e n "   m a : i n d e x = " 1 0 "   n i l l a b l e = " t r u e "   m a : d i s p l a y N a m e = " M e d i a S e r v i c e D a t e T a k e n "   m a : h i d d e n = " t r u e "   m a : i n t e r n a l N a m e = " M e d i a S e r v i c e D a t e T a k e n "   m a : r e a d O n l y = " t r u e " >  
 < x s d : s i m p l e T y p e >  
 < x s d : r e s t r i c t i o n   b a s e = " d m s : T e x t " / >  
 < / x s d : s i m p l e T y p e >  
 < / x s d : e l e m e n t >  
 < x s d : e l e m e n t   n a m e = " M e d i a L e n g t h I n S e c o n d s "   m a : i n d e x = " 1 1 "   n i l l a b l e = " t r u e "   m a : d i s p l a y N a m e = " L e n g t h   ( s e c o n d s ) "   m a : i n t e r n a l N a m e = " M e d i a L e n g t h I n S e c o n d s "   m a : r e a d O n l y = " t r u e " >  
 < x s d : s i m p l e T y p e >  
 < x s d : r e s t r i c t i o n   b a s e = " d m s : U n k n o w n " / >  
 < / x s d : s i m p l e T y p e >  
 < / x s d : e l e m e n t >  
 < x s d : e l e m e n t   n a m e = " M e d i a S e r v i c e A u t o K e y P o i n t s "   m a : i n d e x = " 1 2 "   n i l l a b l e = " t r u e "   m a : d i s p l a y N a m e = " M e d i a S e r v i c e A u t o K e y P o i n t s "   m a : h i d d e n = " t r u e "   m a : i n t e r n a l N a m e = " M e d i a S e r v i c e A u t o K e y P o i n t s "   m a : r e a d O n l y = " t r u e " >  
 < x s d : s i m p l e T y p e >  
 < x s d : r e s t r i c t i o n   b a s e = " d m s : N o t e " / >  
 < / x s d : s i m p l e T y p e >  
 < / x s d : e l e m e n t >  
 < x s d : e l e m e n t   n a m e = " M e d i a S e r v i c e K e y P o i n t s "   m a : i n d e x = " 1 3 "   n i l l a b l e = " t r u e "   m a : d i s p l a y N a m e = " K e y P o i n t s "   m a : i n t e r n a l N a m e = " M e d i a S e r v i c e K e y P o i n t s "   m a : r e a d O n l y = " t r u e " >  
 < x s d : s i m p l e T y p e >  
 < x s d : r e s t r i c t i o n   b a s e = " d m s : N o t e " >  
 < x s d : m a x L e n g t h   v a l u e = " 2 5 5 " / >  
 < / x s d : r e s t r i c t i o n >  
 < / x s d : s i m p l e T y p e >  
 < / x s d : e l e m e n t >  
 < x s d : e l e m e n t   n a m e = " M e d i a S e r v i c e A u t o T a g s "   m a : i n d e x = " 1 4 "   n i l l a b l e = " t r u e "   m a : d i s p l a y N a m e = " T a g s "   m a : i n t e r n a l N a m e = " M e d i a S e r v i c e A u t o T a g s "   m a : r e a d O n l y = " t r u e " >  
 < x s d : s i m p l e T y p e >  
 < x s d : r e s t r i c t i o n   b a s e = " d m s : T e x t " / >  
 < / x s d : s i m p l e T y p e >  
 < / x s d : e l e m e n t >  
 < x s d : e l e m e n t   n a m e = " M e d i a S e r v i c e O C R "   m a : i n d e x = " 1 5 "   n i l l a b l e = " t r u e "   m a : d i s p l a y N a m e = " E x t r a c t e d   T e x t "   m a : i n t e r n a l N a m e = " M e d i a S e r v i c e O C R "   m a : r e a d O n l y = " t r u e " >  
 < x s d : s i m p l e T y p e >  
 < x s d : r e s t r i c t i o n   b a s e = " d m s : N o t e " >  
 < x s d : m a x L e n g t h   v a l u e = " 2 5 5 " / >  
 < / x s d : r e s t r i c t i o n >  
 < / x s d : s i m p l e T y p e >  
 < / x s d : e l e m e n t >  
 < x s d : e l e m e n t   n a m e = " M e d i a S e r v i c e G e n e r a t i o n T i m e "   m a : i n d e x = " 1 6 "   n i l l a b l e = " t r u e "   m a : d i s p l a y N a m e = " M e d i a S e r v i c e G e n e r a t i o n T i m e "   m a : h i d d e n = " t r u e "   m a : i n t e r n a l N a m e = " M e d i a S e r v i c e G e n e r a t i o n T i m e "   m a : r e a d O n l y = " t r u e " >  
 < x s d : s i m p l e T y p e >  
 < x s d : r e s t r i c t i o n   b a s e = " d m s : T e x t " / >  
 < / x s d : s i m p l e T y p e >  
 < / x s d : e l e m e n t >  
 < x s d : e l e m e n t   n a m e = " M e d i a S e r v i c e E v e n t H a s h C o d e "   m a : i n d e x = " 1 7 "   n i l l a b l e = " t r u e "   m a : d i s p l a y N a m e = " M e d i a S e r v i c e E v e n t H a s h C o d e "   m a : h i d d e n = " t r u e "   m a : i n t e r n a l N a m e = " M e d i a S e r v i c e E v e n t H a s h C o d e "   m a : r e a d O n l y = " t r u e " >  
 < x s d : s i m p l e T y p e >  
 < x s d : r e s t r i c t i o n   b a s e = " d m s : T e x t " / >  
 < / x s d : s i m p l e T y p e >  
 < / x s d : e l e m e n t >  
 < / x s d : s c h e m a >  
 < x s d : s c h e m a   t a r g e t N a m e s p a c e = " f 1 2 9 9 9 e 1 - 2 4 1 a - 4 1 6 3 - 9 2 9 5 - d 4 c a 9 5 4 5 9 3 3 c "   e l e m e n t F o r m D e f a u l t = " q u a l i f i e d "   x m l n s : x s d = " h t t p : / / w w w . w 3 . o r g / 2 0 0 1 / X M L S c h e m a "   x m l n s : x s = " h t t p : / / w w w . w 3 . o r g / 2 0 0 1 / X M L S c h e m a "   x m l n s : d m s = " h t t p : / / s c h e m a s . m i c r o s o f t . c o m / o f f i c e / 2 0 0 6 / d o c u m e n t M a n a g e m e n t / t y p e s "   x m l n s : p c = " h t t p : / / s c h e m a s . m i c r o s o f t . c o m / o f f i c e / i n f o p a t h / 2 0 0 7 / P a r t n e r C o n t r o l s " >  
 < x s d : i m p o r t   n a m e s p a c e = " h t t p : / / s c h e m a s . m i c r o s o f t . c o m / o f f i c e / 2 0 0 6 / d o c u m e n t M a n a g e m e n t / t y p e s " / >  
 < x s d : i m p o r t   n a m e s p a c e = " h t t p : / / s c h e m a s . m i c r o s o f t . c o m / o f f i c e / i n f o p a t h / 2 0 0 7 / P a r t n e r C o n t r o l s " / >  
 < x s d : e l e m e n t   n a m e = " S h a r e d W i t h U s e r s "   m a : i n d e x = " 1 8 "   n i l l a b l e = " t r u e "   m a : d i s p l a y N a m e = " C h i a   s �  V �i "   m a : i n t e r n a l N a m e = " S h a r e d W i t h U s e r s "   m a : r e a d O n l y = " t r u e " >  
 < x s d : c o m p l e x T y p e >  
 < x s d : c o m p l e x C o n t e n t >  
 < x s d : e x t e n s i o n   b a s e = " d m s : U s e r M u l t i " >  
 < x s d : s e q u e n c e >  
 < x s d : e l e m e n t   n a m e = " U s e r I n f o "   m i n O c c u r s = " 0 "   m a x O c c u r s = " u n b o u n d e d " >  
 < x s d : c o m p l e x T y p e >  
 < x s d : s e q u e n c e >  
 < x s d : e l e m e n t   n a m e = " D i s p l a y N a m e "   t y p e = " x s d : s t r i n g "   m i n O c c u r s = " 0 " / >  
 < x s d : e l e m e n t   n a m e = " A c c o u n t I d "   t y p e = " d m s : U s e r I d "   m i n O c c u r s = " 0 "   n i l l a b l e = " t r u e " / >  
 < x s d : e l e m e n t   n a m e = " A c c o u n t T y p e "   t y p e = " x s d : s t r i n g "   m i n O c c u r s = " 0 " / >  
 < / x s d : s e q u e n c e >  
 < / x s d : c o m p l e x T y p e >  
 < / x s d : e l e m e n t >  
 < / x s d : s e q u e n c e >  
 < / x s d : e x t e n s i o n >  
 < / x s d : c o m p l e x C o n t e n t >  
 < / x s d : c o m p l e x T y p e >  
 < / x s d : e l e m e n t >  
 < x s d : e l e m e n t   n a m e = " S h a r e d W i t h D e t a i l s "   m a : i n d e x = " 1 9 "   n i l l a b l e = " t r u e "   m a : d i s p l a y N a m e = " C h i a   s �  C �   C h i   t i �t "   m a : i n t e r n a l N a m e = " S h a r e d W i t h D e t a i l s "   m a : r e a d O n l y = " t r u e " >  
 < x s d : s i m p l e T y p e >  
 < x s d : r e s t r i c t i o n   b a s e = " d m s : N o t e " >  
 < x s d : m a x L e n g t h   v a l u e = " 2 5 5 " / >  
 < / x s d : r e s t r i c t i o n >  
 < / x s d : s i m p l e T y p e >  
 < / x s d : e l e m e n t >  
 < / x s d : s c h e m a >  
 < x s d : s c h e m a   t a r g e t N a m e s p a c e = " h t t p : / / s c h e m a s . o p e n x m l f o r m a t s . o r g / p a c k a g e / 2 0 0 6 / m e t a d a t a / c o r e - p r o p e r t i e s "   e l e m e n t F o r m D e f a u l t = " q u a l i f i e d "   a t t r i b u t e F o r m D e f a u l t = " u n q u a l i f i e d "   b l o c k D e f a u l t = " # a l l "   x m l n s = " h t t p : / / s c h e m a s . o p e n x m l f o r m a t s . o r g / p a c k a g e / 2 0 0 6 / m e t a d a t a / c o r e - p r o p e r t i e s "   x m l n s : x s d = " h t t p : / / w w w . w 3 . o r g / 2 0 0 1 / X M L S c h e m a "   x m l n s : x s i = " h t t p : / / w w w . w 3 . o r g / 2 0 0 1 / X M L S c h e m a - i n s t a n c e "   x m l n s : d c = " h t t p : / / p u r l . o r g / d c / e l e m e n t s / 1 . 1 / "   x m l n s : d c t e r m s = " h t t p : / / p u r l . o r g / d c / t e r m s / "   x m l n s : o d o c = " h t t p : / / s c h e m a s . m i c r o s o f t . c o m / i n t e r n a l / o b d " >  
 < x s d : i m p o r t   n a m e s p a c e = " h t t p : / / p u r l . o r g / d c / e l e m e n t s / 1 . 1 / "   s c h e m a L o c a t i o n = " h t t p : / / d u b l i n c o r e . o r g / s c h e m a s / x m l s / q d c / 2 0 0 3 / 0 4 / 0 2 / d c . x s d " / >  
 < x s d : i m p o r t   n a m e s p a c e = " h t t p : / / p u r l . o r g / d c / t e r m s / "   s c h e m a L o c a t i o n = " h t t p : / / d u b l i n c o r e . o r g / s c h e m a s / x m l s / q d c / 2 0 0 3 / 0 4 / 0 2 / d c t e r m s . x s d " / >  
 < x s d : e l e m e n t   n a m e = " c o r e P r o p e r t i e s "   t y p e = " C T _ c o r e P r o p e r t i e s " / >  
 < x s d : c o m p l e x T y p e   n a m e = " C T _ c o r e P r o p e r t i e s " >  
 < x s d : a l l >  
 < x s d : e l e m e n t   r e f = " d c : c r e a t o r "   m i n O c c u r s = " 0 "   m a x O c c u r s = " 1 " / >  
 < x s d : e l e m e n t   r e f = " d c t e r m s : c r e a t e d "   m i n O c c u r s = " 0 "   m a x O c c u r s = " 1 " / >  
 < x s d : e l e m e n t   r e f = " d c : i d e n t i f i e r "   m i n O c c u r s = " 0 "   m a x O c c u r s = " 1 " / >  
 < x s d : e l e m e n t   n a m e = " c o n t e n t T y p e "   m i n O c c u r s = " 0 "   m a x O c c u r s = " 1 "   t y p e = " x s d : s t r i n g "   m a : i n d e x = " 0 "   m a : d i s p l a y N a m e = " L o a #i   N � #i   d u n g " / >  
 < x s d : e l e m e n t   r e f = " d c : t i t l e "   m i n O c c u r s = " 0 "   m a x O c c u r s = " 1 "   m a : i n d e x = " 4 "   m a : d i s p l a y N a m e = " T i � u   �  " / >  
 < x s d : e l e m e n t   r e f = " d c : s u b j e c t "   m i n O c c u r s = " 0 "   m a x O c c u r s = " 1 " / >  
 < x s d : e l e m e n t   r e f = " d c : d e s c r i p t i o n "   m i n O c c u r s = " 0 "   m a x O c c u r s = " 1 " / >  
 < x s d : e l e m e n t   n a m e = " k e y w o r d s "   m i n O c c u r s = " 0 "   m a x O c c u r s = " 1 "   t y p e = " x s d : s t r i n g " / >  
 < x s d : e l e m e n t   r e f = " d c : l a n g u a g e "   m i n O c c u r s = " 0 "   m a x O c c u r s = " 1 " / >  
 < x s d : e l e m e n t   n a m e = " c a t e g o r y "   m i n O c c u r s = " 0 "   m a x O c c u r s = " 1 "   t y p e = " x s d : s t r i n g " / >  
 < x s d : e l e m e n t   n a m e = " v e r s i o n "   m i n O c c u r s = " 0 "   m a x O c c u r s = " 1 "   t y p e = " x s d : s t r i n g " / >  
 < x s d : e l e m e n t   n a m e = " r e v i s i o n "   m i n O c c u r s = " 0 "   m a x O c c u r s = " 1 "   t y p e = " x s d : s t r i n g " >  
 < x s d : a n n o t a t i o n >  
 < x s d : d o c u m e n t a t i o n >  
                                                 T h i s   v a l u e   i n d i c a t e s   t h e   n u m b e r   o f   s a v e s   o r   r e v i s i o n s .   T h e   a p p l i c a t i o n   i s   r e s p o n s i b l e   f o r   u p d a t i n g   t h i s   v a l u e   a f t e r   e a c h   r e v i s i o n .  
                                         < / x s d : d o c u m e n t a t i o n >  
 < / x s d : a n n o t a t i o n >  
 < / x s d : e l e m e n t >  
 < x s d : e l e m e n t   n a m e = " l a s t M o d i f i e d B y "   m i n O c c u r s = " 0 "   m a x O c c u r s = " 1 "   t y p e = " x s d : s t r i n g " / >  
 < x s d : e l e m e n t   r e f = " d c t e r m s : m o d i f i e d "   m i n O c c u r s = " 0 "   m a x O c c u r s = " 1 " / >  
 < x s d : e l e m e n t   n a m e = " c o n t e n t S t a t u s "   m i n O c c u r s = " 0 "   m a x O c c u r s = " 1 "   t y p e = " x s d : s t r i n g " / >  
 < / x s d : a l l >  
 < / x s d : c o m p l e x T y p e >  
 < / x s d : s c h e m a >  
 < x s : s c h e m a   t a r g e t N a m e s p a c e = " h t t p : / / s c h e m a s . m i c r o s o f t . c o m / o f f i c e / i n f o p a t h / 2 0 0 7 / P a r t n e r C o n t r o l s "   e l e m e n t F o r m D e f a u l t = " q u a l i f i e d "   a t t r i b u t e F o r m D e f a u l t = " u n q u a l i f i e d "   x m l n s : p c = " h t t p : / / s c h e m a s . m i c r o s o f t . c o m / o f f i c e / i n f o p a t h / 2 0 0 7 / P a r t n e r C o n t r o l s "   x m l n s : x s = " h t t p : / / w w w . w 3 . o r g / 2 0 0 1 / X M L S c h e m a " >  
 < x s : e l e m e n t   n a m e = " P e r s o n " >  
 < x s : c o m p l e x T y p e >  
 < x s : s e q u e n c e >  
 < x s : e l e m e n t   r e f = " p c : D i s p l a y N a m e "   m i n O c c u r s = " 0 " > < / x s : e l e m e n t >  
 < x s : e l e m e n t   r e f = " p c : A c c o u n t I d "   m i n O c c u r s = " 0 " > < / x s : e l e m e n t >  
 < x s : e l e m e n t   r e f = " p c : A c c o u n t T y p e "   m i n O c c u r s = " 0 " > < / x s : e l e m e n t >  
 < / x s : s e q u e n c e >  
 < / x s : c o m p l e x T y p e >  
 < / x s : e l e m e n t >  
 < x s : e l e m e n t   n a m e = " D i s p l a y N a m e "   t y p e = " x s : s t r i n g " > < / x s : e l e m e n t >  
 < x s : e l e m e n t   n a m e = " A c c o u n t I d "   t y p e = " x s : s t r i n g " > < / x s : e l e m e n t >  
 < x s : e l e m e n t   n a m e = " A c c o u n t T y p e "   t y p e = " x s : s t r i n g " > < / x s : e l e m e n t >  
 < x s : e l e m e n t   n a m e = " B D C A s s o c i a t e d E n t i t y " >  
 < x s : c o m p l e x T y p e >  
 < x s : s e q u e n c e >  
 < x s : e l e m e n t   r e f = " p c : B D C E n t i t y "   m i n O c c u r s = " 0 "   m a x O c c u r s = " u n b o u n d e d " > < / x s : e l e m e n t >  
 < / x s : s e q u e n c e >  
 < x s : a t t r i b u t e   r e f = " p c : E n t i t y N a m e s p a c e " > < / x s : a t t r i b u t e >  
 < x s : a t t r i b u t e   r e f = " p c : E n t i t y N a m e " > < / x s : a t t r i b u t e >  
 < x s : a t t r i b u t e   r e f = " p c : S y s t e m I n s t a n c e N a m e " > < / x s : a t t r i b u t e >  
 < x s : a t t r i b u t e   r e f = " p c : A s s o c i a t i o n N a m e " > < / x s : a t t r i b u t e >  
 < / x s : c o m p l e x T y p e >  
 < / x s : e l e m e n t >  
 < x s : a t t r i b u t e   n a m e = " E n t i t y N a m e s p a c e "   t y p e = " x s : s t r i n g " > < / x s : a t t r i b u t e >  
 < x s : a t t r i b u t e   n a m e = " E n t i t y N a m e "   t y p e = " x s : s t r i n g " > < / x s : a t t r i b u t e >  
 < x s : a t t r i b u t e   n a m e = " S y s t e m I n s t a n c e N a m e "   t y p e = " x s : s t r i n g " > < / x s : a t t r i b u t e >  
 < x s : a t t r i b u t e   n a m e = " A s s o c i a t i o n N a m e "   t y p e = " x s : s t r i n g " > < / x s : a t t r i b u t e >  
 < x s : e l e m e n t   n a m e = " B D C E n t i t y " >  
 < x s : c o m p l e x T y p e >  
 < x s : s e q u e n c e >  
 < x s : e l e m e n t   r e f = " p c : E n t i t y D i s p l a y N a m e "   m i n O c c u r s = " 0 " > < / x s : e l e m e n t >  
 < x s : e l e m e n t   r e f = " p c : E n t i t y I n s t a n c e R e f e r e n c e "   m i n O c c u r s = " 0 " > < / x s : e l e m e n t >  
 < x s : e l e m e n t   r e f = " p c : E n t i t y I d 1 "   m i n O c c u r s = " 0 " > < / x s : e l e m e n t >  
 < x s : e l e m e n t   r e f = " p c : E n t i t y I d 2 "   m i n O c c u r s = " 0 " > < / x s : e l e m e n t >  
 < x s : e l e m e n t   r e f = " p c : E n t i t y I d 3 "   m i n O c c u r s = " 0 " > < / x s : e l e m e n t >  
 < x s : e l e m e n t   r e f = " p c : E n t i t y I d 4 "   m i n O c c u r s = " 0 " > < / x s : e l e m e n t >  
 < x s : e l e m e n t   r e f = " p c : E n t i t y I d 5 "   m i n O c c u r s = " 0 " > < / x s : e l e m e n t >  
 < / x s : s e q u e n c e >  
 < / x s : c o m p l e x T y p e >  
 < / x s : e l e m e n t >  
 < x s : e l e m e n t   n a m e = " E n t i t y D i s p l a y N a m e "   t y p e = " x s : s t r i n g " > < / x s : e l e m e n t >  
 < x s : e l e m e n t   n a m e = " E n t i t y I n s t a n c e R e f e r e n c e "   t y p e = " x s : s t r i n g " > < / x s : e l e m e n t >  
 < x s : e l e m e n t   n a m e = " E n t i t y I d 1 "   t y p e = " x s : s t r i n g " > < / x s : e l e m e n t >  
 < x s : e l e m e n t   n a m e = " E n t i t y I d 2 "   t y p e = " x s : s t r i n g " > < / x s : e l e m e n t >  
 < x s : e l e m e n t   n a m e = " E n t i t y I d 3 "   t y p e = " x s : s t r i n g " > < / x s : e l e m e n t >  
 < x s : e l e m e n t   n a m e = " E n t i t y I d 4 "   t y p e = " x s : s t r i n g " > < / x s : e l e m e n t >  
 < x s : e l e m e n t   n a m e = " E n t i t y I d 5 "   t y p e = " x s : s t r i n g " > < / x s : e l e m e n t >  
 < x s : e l e m e n t   n a m e = " T e r m s " >  
 < x s : c o m p l e x T y p e >  
 < x s : s e q u e n c e >  
 < x s : e l e m e n t   r e f = " p c : T e r m I n f o "   m i n O c c u r s = " 0 "   m a x O c c u r s = " u n b o u n d e d " > < / x s : e l e m e n t >  
 < / x s : s e q u e n c e >  
 < / x s : c o m p l e x T y p e >  
 < / x s : e l e m e n t >  
 < x s : e l e m e n t   n a m e = " T e r m I n f o " >  
 < x s : c o m p l e x T y p e >  
 < x s : s e q u e n c e >  
 < x s : e l e m e n t   r e f = " p c : T e r m N a m e "   m i n O c c u r s = " 0 " > < / x s : e l e m e n t >  
 < x s : e l e m e n t   r e f = " p c : T e r m I d "   m i n O c c u r s = " 0 " > < / x s : e l e m e n t >  
 < / x s : s e q u e n c e >  
 < / x s : c o m p l e x T y p e >  
 < / x s : e l e m e n t >  
 < x s : e l e m e n t   n a m e = " T e r m N a m e "   t y p e = " x s : s t r i n g " > < / x s : e l e m e n t >  
 < x s : e l e m e n t   n a m e = " T e r m I d "   t y p e = " x s : s t r i n g " > < / x s : e l e m e n t >  
 < / x s : s c h e m a >  
 < / c t : c o n t e n t T y p e S c h e m a > 
</file>

<file path=customXml/item2.xml>��< ? m s o - c o n t e n t T y p e ? > < F o r m T e m p l a t e s   x m l n s = " h t t p : / / s c h e m a s . m i c r o s o f t . c o m / s h a r e p o i n t / v 3 / c o n t e n t t y p e / f o r m s " > < D i s p l a y > D o c u m e n t L i b r a r y F o r m < / D i s p l a y > < E d i t > D o c u m e n t L i b r a r y F o r m < / E d i t > < N e w > D o c u m e n t L i b r a r y F o r m < / N e w > < / F o r m T e m p l a t e s > 
</file>

<file path=customXml/item3.xml>��< ? x m l   v e r s i o n = " 1 . 0 " ? > < p : p r o p e r t i e s   x m l n s : p = " h t t p : / / s c h e m a s . m i c r o s o f t . c o m / o f f i c e / 2 0 0 6 / m e t a d a t a / p r o p e r t i e s "   x m l n s : x s i = " h t t p : / / w w w . w 3 . o r g / 2 0 0 1 / X M L S c h e m a - i n s t a n c e "   x m l n s : p c = " h t t p : / / s c h e m a s . m i c r o s o f t . c o m / o f f i c e / i n f o p a t h / 2 0 0 7 / P a r t n e r C o n t r o l s " > < d o c u m e n t M a n a g e m e n t / > < / p : p r o p e r t i e s > 
</file>

<file path=customXml/itemProps1.xml><?xml version="1.0" encoding="utf-8"?>
<ds:datastoreItem xmlns:ds="http://schemas.openxmlformats.org/officeDocument/2006/customXml" ds:itemID="{04494D82-4B0B-4196-B271-D7EAF16B380E}">
  <ds:schemaRefs/>
</ds:datastoreItem>
</file>

<file path=customXml/itemProps2.xml><?xml version="1.0" encoding="utf-8"?>
<ds:datastoreItem xmlns:ds="http://schemas.openxmlformats.org/officeDocument/2006/customXml" ds:itemID="{192B336E-F57F-40F1-9689-359901DB4B18}">
  <ds:schemaRefs/>
</ds:datastoreItem>
</file>

<file path=customXml/itemProps3.xml><?xml version="1.0" encoding="utf-8"?>
<ds:datastoreItem xmlns:ds="http://schemas.openxmlformats.org/officeDocument/2006/customXml" ds:itemID="{289C2A62-6B8B-49EB-9889-6DEA51EE631C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1560</Words>
  <Application>WPS Presentation</Application>
  <PresentationFormat>On-screen Show (16:9)</PresentationFormat>
  <Paragraphs>217</Paragraphs>
  <Slides>34</Slides>
  <Notes>19</Notes>
  <HiddenSlides>0</HiddenSlides>
  <MMClips>2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34</vt:i4>
      </vt:variant>
    </vt:vector>
  </HeadingPairs>
  <TitlesOfParts>
    <vt:vector size="49" baseType="lpstr">
      <vt:lpstr>Arial</vt:lpstr>
      <vt:lpstr>SimSun</vt:lpstr>
      <vt:lpstr>Wingdings</vt:lpstr>
      <vt:lpstr>Arial</vt:lpstr>
      <vt:lpstr>Patrick Hand</vt:lpstr>
      <vt:lpstr>Lato</vt:lpstr>
      <vt:lpstr>Roboto Condensed Light</vt:lpstr>
      <vt:lpstr>Segoe Print</vt:lpstr>
      <vt:lpstr>Patrick Hand</vt:lpstr>
      <vt:lpstr>Microsoft YaHei</vt:lpstr>
      <vt:lpstr>Arial Unicode MS</vt:lpstr>
      <vt:lpstr>Times New Roman</vt:lpstr>
      <vt:lpstr>Lato</vt:lpstr>
      <vt:lpstr>Castellar</vt:lpstr>
      <vt:lpstr>End of Course Jeopardy by Slidesgo</vt:lpstr>
      <vt:lpstr>PowerPoint 演示文稿</vt:lpstr>
      <vt:lpstr>REVIEW 3</vt:lpstr>
      <vt:lpstr>Warm-up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Listen and number </vt:lpstr>
      <vt:lpstr>PowerPoint 演示文稿</vt:lpstr>
      <vt:lpstr>PowerPoint 演示文稿</vt:lpstr>
      <vt:lpstr>Ask and answer.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Fun time</vt:lpstr>
      <vt:lpstr>PowerPoint 演示文稿</vt:lpstr>
      <vt:lpstr>Fun corner</vt:lpstr>
      <vt:lpstr>PowerPoint 演示文稿</vt:lpstr>
      <vt:lpstr>He is .........</vt:lpstr>
      <vt:lpstr>WHERE DOES SHE WORK?</vt:lpstr>
      <vt:lpstr>big</vt:lpstr>
      <vt:lpstr>WHAT DOES HE LOOK LIKE?</vt:lpstr>
      <vt:lpstr>WHAT DOES YOUR FATHER LOOK LIKE?</vt:lpstr>
      <vt:lpstr>CHOOSE THE BEST ANSWER</vt:lpstr>
      <vt:lpstr>WHEN DO YOU CLEAN THE FLOOR?</vt:lpstr>
      <vt:lpstr>WHAT DO YOU DO IN THE MORNING?</vt:lpstr>
      <vt:lpstr>WHERE DOES SHE GO ON SUNDAYS?</vt:lpstr>
      <vt:lpstr>WHAT DOES SHE DO ON SATURDAYS?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buiha</cp:lastModifiedBy>
  <cp:revision>66</cp:revision>
  <dcterms:created xsi:type="dcterms:W3CDTF">2024-03-13T05:23:00Z</dcterms:created>
  <dcterms:modified xsi:type="dcterms:W3CDTF">2024-03-14T12:45:36Z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0x01010044D53F338CC8DC4CAEFC22484AE86868</vt:lpwstr>
  </property>
  <property fmtid="{D5CDD505-2E9C-101B-9397-08002B2CF9AE}" pid="3" name="ICV">
    <vt:lpwstr>BE30ECD0D20B47BDA119746D486C47FA_12</vt:lpwstr>
  </property>
  <property fmtid="{D5CDD505-2E9C-101B-9397-08002B2CF9AE}" pid="4" name="KSOProductBuildVer">
    <vt:lpwstr>1033-12.2.0.13489</vt:lpwstr>
  </property>
</Properties>
</file>