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tiff" ContentType="image/tiff"/>
  <Default Extension="jpeg" ContentType="image/jpeg"/>
  <Default Extension="JPG" ContentType="image/.jpg"/>
  <Default Extension="mp4" ContentType="video/mp4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3"/>
    <p:sldMasterId id="2147483674" r:id="rId4"/>
  </p:sldMasterIdLst>
  <p:notesMasterIdLst>
    <p:notesMasterId r:id="rId7"/>
  </p:notesMasterIdLst>
  <p:sldIdLst>
    <p:sldId id="316" r:id="rId5"/>
    <p:sldId id="366" r:id="rId6"/>
    <p:sldId id="322" r:id="rId8"/>
    <p:sldId id="263" r:id="rId9"/>
    <p:sldId id="341" r:id="rId10"/>
    <p:sldId id="351" r:id="rId11"/>
    <p:sldId id="352" r:id="rId12"/>
    <p:sldId id="353" r:id="rId13"/>
    <p:sldId id="350" r:id="rId14"/>
    <p:sldId id="301" r:id="rId15"/>
    <p:sldId id="356" r:id="rId16"/>
    <p:sldId id="357" r:id="rId17"/>
    <p:sldId id="342" r:id="rId18"/>
    <p:sldId id="302" r:id="rId19"/>
    <p:sldId id="354" r:id="rId20"/>
    <p:sldId id="343" r:id="rId21"/>
    <p:sldId id="303" r:id="rId22"/>
    <p:sldId id="355" r:id="rId23"/>
    <p:sldId id="344" r:id="rId24"/>
    <p:sldId id="346" r:id="rId25"/>
  </p:sldIdLst>
  <p:sldSz cx="9144000" cy="5143500" type="screen16x9"/>
  <p:notesSz cx="6858000" cy="9144000"/>
  <p:embeddedFontLst>
    <p:embeddedFont>
      <p:font typeface="Patrick Hand" panose="00000500000000000000"/>
      <p:regular r:id="rId29"/>
    </p:embeddedFont>
    <p:embeddedFont>
      <p:font typeface="Lato" panose="020F0502020204030203"/>
      <p:regular r:id="rId30"/>
    </p:embeddedFont>
    <p:embeddedFont>
      <p:font typeface="Calibri" panose="020F0502020204030204"/>
      <p:regular r:id="rId31"/>
      <p:bold r:id="rId32"/>
      <p:italic r:id="rId33"/>
      <p:boldItalic r:id="rId34"/>
    </p:embeddedFont>
    <p:embeddedFont>
      <p:font typeface="Patrick Hand" panose="00000500000000000000" charset="0"/>
      <p:regular r:id="rId35"/>
    </p:embeddedFont>
    <p:embeddedFont>
      <p:font typeface="Calibri Light" panose="020F0302020204030204" charset="0"/>
      <p:regular r:id="rId36"/>
      <p:italic r:id="rId37"/>
    </p:embeddedFont>
    <p:embeddedFont>
      <p:font typeface="Malgun Gothic" panose="020B0503020000020004" charset="-127"/>
      <p:regular r:id="rId38"/>
    </p:embeddedFont>
    <p:embeddedFont>
      <p:font typeface="Castellar" panose="020A0402060406010301" pitchFamily="18" charset="0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3109" userDrawn="1">
          <p15:clr>
            <a:srgbClr val="9AA0A6"/>
          </p15:clr>
        </p15:guide>
        <p15:guide id="2" pos="28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11" autoAdjust="0"/>
  </p:normalViewPr>
  <p:slideViewPr>
    <p:cSldViewPr snapToGrid="0" showGuides="1">
      <p:cViewPr varScale="1">
        <p:scale>
          <a:sx n="146" d="100"/>
          <a:sy n="146" d="100"/>
        </p:scale>
        <p:origin x="516" y="126"/>
      </p:cViewPr>
      <p:guideLst>
        <p:guide orient="horz" pos="3109"/>
        <p:guide pos="2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2" Type="http://schemas.openxmlformats.org/officeDocument/2006/relationships/customXml" Target="../customXml/item3.xml"/><Relationship Id="rId41" Type="http://schemas.openxmlformats.org/officeDocument/2006/relationships/customXml" Target="../customXml/item2.xml"/><Relationship Id="rId40" Type="http://schemas.openxmlformats.org/officeDocument/2006/relationships/customXml" Target="../customXml/item1.xml"/><Relationship Id="rId4" Type="http://schemas.openxmlformats.org/officeDocument/2006/relationships/slideMaster" Target="slideMasters/slideMaster3.xml"/><Relationship Id="rId39" Type="http://schemas.openxmlformats.org/officeDocument/2006/relationships/font" Target="fonts/font11.fntdata"/><Relationship Id="rId38" Type="http://schemas.openxmlformats.org/officeDocument/2006/relationships/font" Target="fonts/font10.fntdata"/><Relationship Id="rId37" Type="http://schemas.openxmlformats.org/officeDocument/2006/relationships/font" Target="fonts/font9.fntdata"/><Relationship Id="rId36" Type="http://schemas.openxmlformats.org/officeDocument/2006/relationships/font" Target="fonts/font8.fntdata"/><Relationship Id="rId35" Type="http://schemas.openxmlformats.org/officeDocument/2006/relationships/font" Target="fonts/font7.fntdata"/><Relationship Id="rId34" Type="http://schemas.openxmlformats.org/officeDocument/2006/relationships/font" Target="fonts/font6.fntdata"/><Relationship Id="rId33" Type="http://schemas.openxmlformats.org/officeDocument/2006/relationships/font" Target="fonts/font5.fntdata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i="1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5B674DB-33C6-466A-9357-F7C66F65A4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388100" y="1183850"/>
            <a:ext cx="63678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6">
  <p:cSld name="CUSTOM_8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/>
          <p:nvPr/>
        </p:nvSpPr>
        <p:spPr>
          <a:xfrm>
            <a:off x="-7225" y="638275"/>
            <a:ext cx="9158400" cy="550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39" name="Google Shape;139;p27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40" name="Google Shape;140;p2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2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2" name="Google Shape;142;p2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5104875" y="2218200"/>
            <a:ext cx="21648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3" name="Google Shape;143;p27"/>
          <p:cNvSpPr txBox="1">
            <a:spLocks noGrp="1"/>
          </p:cNvSpPr>
          <p:nvPr>
            <p:ph type="subTitle" idx="1"/>
          </p:nvPr>
        </p:nvSpPr>
        <p:spPr>
          <a:xfrm>
            <a:off x="1586850" y="640375"/>
            <a:ext cx="59703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323875"/>
            <a:ext cx="7929300" cy="2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 sz="1200"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-1533" y="4560882"/>
            <a:ext cx="9150702" cy="582654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321499" y="1619875"/>
            <a:ext cx="4980000" cy="498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5014600" y="3469125"/>
            <a:ext cx="29886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CREDITS: This presentation template was created by Slidesgo, including icons by Flaticon, and infographics &amp; images by Freepik</a:t>
            </a:r>
            <a:endParaRPr sz="1000">
              <a:solidFill>
                <a:schemeClr val="dk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2520338" y="698750"/>
            <a:ext cx="4099200" cy="5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5198860" y="3925150"/>
            <a:ext cx="2605200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2549600" y="1798522"/>
            <a:ext cx="4069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216" name="Google Shape;216;p37"/>
          <p:cNvSpPr/>
          <p:nvPr/>
        </p:nvSpPr>
        <p:spPr>
          <a:xfrm>
            <a:off x="2806801" y="917525"/>
            <a:ext cx="565288" cy="45122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7" name="Google Shape;217;p37"/>
          <p:cNvSpPr/>
          <p:nvPr/>
        </p:nvSpPr>
        <p:spPr>
          <a:xfrm>
            <a:off x="472550" y="539500"/>
            <a:ext cx="1316952" cy="7648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1">
  <p:cSld name="Section Header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5" name="Google Shape;105;p22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06" name="Google Shape;106;p2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2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9" name="Google Shape;109;p22"/>
          <p:cNvSpPr txBox="1">
            <a:spLocks noGrp="1"/>
          </p:cNvSpPr>
          <p:nvPr>
            <p:ph type="subTitle" idx="1"/>
          </p:nvPr>
        </p:nvSpPr>
        <p:spPr>
          <a:xfrm>
            <a:off x="720900" y="1295331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01758" y="104221"/>
            <a:ext cx="4720371" cy="4810406"/>
            <a:chOff x="2935677" y="138960"/>
            <a:chExt cx="6293828" cy="6413875"/>
          </a:xfrm>
        </p:grpSpPr>
        <p:grpSp>
          <p:nvGrpSpPr>
            <p:cNvPr id="10" name="Group 9"/>
            <p:cNvGrpSpPr/>
            <p:nvPr/>
          </p:nvGrpSpPr>
          <p:grpSpPr>
            <a:xfrm rot="1035203">
              <a:off x="2935677" y="323876"/>
              <a:ext cx="6228959" cy="6228959"/>
              <a:chOff x="1158625" y="1488560"/>
              <a:chExt cx="4634146" cy="4634146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1158625" y="1488560"/>
                <a:ext cx="4634146" cy="4634146"/>
              </a:xfrm>
              <a:prstGeom prst="ellipse">
                <a:avLst/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51000">
                    <a:srgbClr val="FCDE32"/>
                  </a:gs>
                  <a:gs pos="85000">
                    <a:srgbClr val="AF2C22"/>
                  </a:gs>
                </a:gsLst>
                <a:lin ang="4200000" scaled="0"/>
                <a:tileRect/>
              </a:gradFill>
              <a:ln>
                <a:noFill/>
              </a:ln>
              <a:effectLst>
                <a:outerShdw blurRad="342900" sx="102000" sy="102000" algn="ctr" rotWithShape="0">
                  <a:prstClr val="black">
                    <a:alpha val="50000"/>
                  </a:prstClr>
                </a:outerShdw>
              </a:effectLst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r>
                  <a:rPr lang="en-US" sz="1050" dirty="0">
                    <a:solidFill>
                      <a:schemeClr val="tx1"/>
                    </a:solidFill>
                  </a:rPr>
                  <a:t> </a:t>
                </a:r>
                <a:endParaRPr lang="en-US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>
                <a:off x="1417892" y="1744286"/>
                <a:ext cx="4068506" cy="4067915"/>
                <a:chOff x="1771398" y="1117404"/>
                <a:chExt cx="4082400" cy="4081807"/>
              </a:xfrm>
            </p:grpSpPr>
            <p:grpSp>
              <p:nvGrpSpPr>
                <p:cNvPr id="59" name="Group 58"/>
                <p:cNvGrpSpPr/>
                <p:nvPr/>
              </p:nvGrpSpPr>
              <p:grpSpPr>
                <a:xfrm>
                  <a:off x="1771398" y="1117404"/>
                  <a:ext cx="4082400" cy="4081807"/>
                  <a:chOff x="1756530" y="1102936"/>
                  <a:chExt cx="4082400" cy="4081807"/>
                </a:xfrm>
              </p:grpSpPr>
              <p:sp>
                <p:nvSpPr>
                  <p:cNvPr id="67" name="Partial Circle 66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0"/>
                      <a:gd name="adj2" fmla="val 1878854"/>
                    </a:avLst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8" name="Partial Circle 67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1788903"/>
                      <a:gd name="adj2" fmla="val 3666782"/>
                    </a:avLst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9" name="Partial Circle 68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3557884"/>
                      <a:gd name="adj2" fmla="val 5385633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0" name="Partial Circle 69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5376793"/>
                      <a:gd name="adj2" fmla="val 7165093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" name="Partial Circle 70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7138571"/>
                      <a:gd name="adj2" fmla="val 9024974"/>
                    </a:avLst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" name="Partial Circle 71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8985279"/>
                      <a:gd name="adj2" fmla="val 10851129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 flipH="1" flipV="1">
                  <a:off x="1771398" y="1117404"/>
                  <a:ext cx="4082400" cy="4081807"/>
                  <a:chOff x="1756530" y="1102936"/>
                  <a:chExt cx="4082400" cy="4081807"/>
                </a:xfrm>
              </p:grpSpPr>
              <p:sp>
                <p:nvSpPr>
                  <p:cNvPr id="61" name="Partial Circle 60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0"/>
                      <a:gd name="adj2" fmla="val 1878854"/>
                    </a:avLst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2" name="Partial Circle 61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1788903"/>
                      <a:gd name="adj2" fmla="val 3666782"/>
                    </a:avLst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3" name="Partial Circle 62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3557884"/>
                      <a:gd name="adj2" fmla="val 5385633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artial Circle 63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5376793"/>
                      <a:gd name="adj2" fmla="val 7165093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5" name="Partial Circle 64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7138571"/>
                      <a:gd name="adj2" fmla="val 9024974"/>
                    </a:avLst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6" name="Partial Circle 65"/>
                  <p:cNvSpPr/>
                  <p:nvPr/>
                </p:nvSpPr>
                <p:spPr>
                  <a:xfrm>
                    <a:off x="1756530" y="1102936"/>
                    <a:ext cx="4082400" cy="4081807"/>
                  </a:xfrm>
                  <a:prstGeom prst="pie">
                    <a:avLst>
                      <a:gd name="adj1" fmla="val 8985279"/>
                      <a:gd name="adj2" fmla="val 10851129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57" name="Freeform: Shape 56"/>
              <p:cNvSpPr/>
              <p:nvPr/>
            </p:nvSpPr>
            <p:spPr>
              <a:xfrm>
                <a:off x="1410004" y="1734533"/>
                <a:ext cx="3499350" cy="3499350"/>
              </a:xfrm>
              <a:custGeom>
                <a:avLst/>
                <a:gdLst>
                  <a:gd name="connsiteX0" fmla="*/ 2026414 w 3489227"/>
                  <a:gd name="connsiteY0" fmla="*/ 0 h 3489227"/>
                  <a:gd name="connsiteX1" fmla="*/ 3459305 w 3489227"/>
                  <a:gd name="connsiteY1" fmla="*/ 593523 h 3489227"/>
                  <a:gd name="connsiteX2" fmla="*/ 3489227 w 3489227"/>
                  <a:gd name="connsiteY2" fmla="*/ 626446 h 3489227"/>
                  <a:gd name="connsiteX3" fmla="*/ 3378247 w 3489227"/>
                  <a:gd name="connsiteY3" fmla="*/ 525579 h 3489227"/>
                  <a:gd name="connsiteX4" fmla="*/ 2089259 w 3489227"/>
                  <a:gd name="connsiteY4" fmla="*/ 62845 h 3489227"/>
                  <a:gd name="connsiteX5" fmla="*/ 62845 w 3489227"/>
                  <a:gd name="connsiteY5" fmla="*/ 2089259 h 3489227"/>
                  <a:gd name="connsiteX6" fmla="*/ 525580 w 3489227"/>
                  <a:gd name="connsiteY6" fmla="*/ 3378247 h 3489227"/>
                  <a:gd name="connsiteX7" fmla="*/ 626446 w 3489227"/>
                  <a:gd name="connsiteY7" fmla="*/ 3489227 h 3489227"/>
                  <a:gd name="connsiteX8" fmla="*/ 593523 w 3489227"/>
                  <a:gd name="connsiteY8" fmla="*/ 3459305 h 3489227"/>
                  <a:gd name="connsiteX9" fmla="*/ 0 w 3489227"/>
                  <a:gd name="connsiteY9" fmla="*/ 2026414 h 3489227"/>
                  <a:gd name="connsiteX10" fmla="*/ 2026414 w 3489227"/>
                  <a:gd name="connsiteY10" fmla="*/ 0 h 3489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89227" h="3489227">
                    <a:moveTo>
                      <a:pt x="2026414" y="0"/>
                    </a:moveTo>
                    <a:cubicBezTo>
                      <a:pt x="2585993" y="0"/>
                      <a:pt x="3092597" y="226814"/>
                      <a:pt x="3459305" y="593523"/>
                    </a:cubicBezTo>
                    <a:lnTo>
                      <a:pt x="3489227" y="626446"/>
                    </a:lnTo>
                    <a:lnTo>
                      <a:pt x="3378247" y="525579"/>
                    </a:lnTo>
                    <a:cubicBezTo>
                      <a:pt x="3027963" y="236500"/>
                      <a:pt x="2578891" y="62845"/>
                      <a:pt x="2089259" y="62845"/>
                    </a:cubicBezTo>
                    <a:cubicBezTo>
                      <a:pt x="970101" y="62845"/>
                      <a:pt x="62845" y="970101"/>
                      <a:pt x="62845" y="2089259"/>
                    </a:cubicBezTo>
                    <a:cubicBezTo>
                      <a:pt x="62845" y="2578891"/>
                      <a:pt x="236500" y="3027963"/>
                      <a:pt x="525580" y="3378247"/>
                    </a:cubicBezTo>
                    <a:lnTo>
                      <a:pt x="626446" y="3489227"/>
                    </a:lnTo>
                    <a:lnTo>
                      <a:pt x="593523" y="3459305"/>
                    </a:lnTo>
                    <a:cubicBezTo>
                      <a:pt x="226814" y="3092597"/>
                      <a:pt x="0" y="2585993"/>
                      <a:pt x="0" y="2026414"/>
                    </a:cubicBezTo>
                    <a:cubicBezTo>
                      <a:pt x="0" y="907256"/>
                      <a:pt x="907256" y="0"/>
                      <a:pt x="2026414" y="0"/>
                    </a:cubicBezTo>
                    <a:close/>
                  </a:path>
                </a:pathLst>
              </a:custGeom>
              <a:solidFill>
                <a:schemeClr val="tx1">
                  <a:alpha val="15000"/>
                </a:schemeClr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Freeform: Shape 57"/>
              <p:cNvSpPr/>
              <p:nvPr/>
            </p:nvSpPr>
            <p:spPr>
              <a:xfrm rot="5400000" flipH="1">
                <a:off x="2047882" y="2380267"/>
                <a:ext cx="3496209" cy="3496209"/>
              </a:xfrm>
              <a:custGeom>
                <a:avLst/>
                <a:gdLst>
                  <a:gd name="connsiteX0" fmla="*/ 2026414 w 3489227"/>
                  <a:gd name="connsiteY0" fmla="*/ 0 h 3489227"/>
                  <a:gd name="connsiteX1" fmla="*/ 3459305 w 3489227"/>
                  <a:gd name="connsiteY1" fmla="*/ 593523 h 3489227"/>
                  <a:gd name="connsiteX2" fmla="*/ 3489227 w 3489227"/>
                  <a:gd name="connsiteY2" fmla="*/ 626446 h 3489227"/>
                  <a:gd name="connsiteX3" fmla="*/ 3378247 w 3489227"/>
                  <a:gd name="connsiteY3" fmla="*/ 525579 h 3489227"/>
                  <a:gd name="connsiteX4" fmla="*/ 2089259 w 3489227"/>
                  <a:gd name="connsiteY4" fmla="*/ 62845 h 3489227"/>
                  <a:gd name="connsiteX5" fmla="*/ 62845 w 3489227"/>
                  <a:gd name="connsiteY5" fmla="*/ 2089259 h 3489227"/>
                  <a:gd name="connsiteX6" fmla="*/ 525580 w 3489227"/>
                  <a:gd name="connsiteY6" fmla="*/ 3378247 h 3489227"/>
                  <a:gd name="connsiteX7" fmla="*/ 626446 w 3489227"/>
                  <a:gd name="connsiteY7" fmla="*/ 3489227 h 3489227"/>
                  <a:gd name="connsiteX8" fmla="*/ 593523 w 3489227"/>
                  <a:gd name="connsiteY8" fmla="*/ 3459305 h 3489227"/>
                  <a:gd name="connsiteX9" fmla="*/ 0 w 3489227"/>
                  <a:gd name="connsiteY9" fmla="*/ 2026414 h 3489227"/>
                  <a:gd name="connsiteX10" fmla="*/ 2026414 w 3489227"/>
                  <a:gd name="connsiteY10" fmla="*/ 0 h 3489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89227" h="3489227">
                    <a:moveTo>
                      <a:pt x="2026414" y="0"/>
                    </a:moveTo>
                    <a:cubicBezTo>
                      <a:pt x="2585993" y="0"/>
                      <a:pt x="3092597" y="226814"/>
                      <a:pt x="3459305" y="593523"/>
                    </a:cubicBezTo>
                    <a:lnTo>
                      <a:pt x="3489227" y="626446"/>
                    </a:lnTo>
                    <a:lnTo>
                      <a:pt x="3378247" y="525579"/>
                    </a:lnTo>
                    <a:cubicBezTo>
                      <a:pt x="3027963" y="236500"/>
                      <a:pt x="2578891" y="62845"/>
                      <a:pt x="2089259" y="62845"/>
                    </a:cubicBezTo>
                    <a:cubicBezTo>
                      <a:pt x="970101" y="62845"/>
                      <a:pt x="62845" y="970101"/>
                      <a:pt x="62845" y="2089259"/>
                    </a:cubicBezTo>
                    <a:cubicBezTo>
                      <a:pt x="62845" y="2578891"/>
                      <a:pt x="236500" y="3027963"/>
                      <a:pt x="525580" y="3378247"/>
                    </a:cubicBezTo>
                    <a:lnTo>
                      <a:pt x="626446" y="3489227"/>
                    </a:lnTo>
                    <a:lnTo>
                      <a:pt x="593523" y="3459305"/>
                    </a:lnTo>
                    <a:cubicBezTo>
                      <a:pt x="226814" y="3092597"/>
                      <a:pt x="0" y="2585993"/>
                      <a:pt x="0" y="2026414"/>
                    </a:cubicBezTo>
                    <a:cubicBezTo>
                      <a:pt x="0" y="907256"/>
                      <a:pt x="907256" y="0"/>
                      <a:pt x="2026414" y="0"/>
                    </a:cubicBezTo>
                    <a:close/>
                  </a:path>
                </a:pathLst>
              </a:custGeom>
              <a:solidFill>
                <a:srgbClr val="FFFFD1">
                  <a:alpha val="35000"/>
                </a:srgbClr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Freeform: Shape 10"/>
            <p:cNvSpPr/>
            <p:nvPr/>
          </p:nvSpPr>
          <p:spPr>
            <a:xfrm rot="3030174">
              <a:off x="3442217" y="129912"/>
              <a:ext cx="5329368" cy="5347463"/>
            </a:xfrm>
            <a:custGeom>
              <a:avLst/>
              <a:gdLst>
                <a:gd name="connsiteX0" fmla="*/ 2026414 w 3489227"/>
                <a:gd name="connsiteY0" fmla="*/ 0 h 3489227"/>
                <a:gd name="connsiteX1" fmla="*/ 3459305 w 3489227"/>
                <a:gd name="connsiteY1" fmla="*/ 593523 h 3489227"/>
                <a:gd name="connsiteX2" fmla="*/ 3489227 w 3489227"/>
                <a:gd name="connsiteY2" fmla="*/ 626446 h 3489227"/>
                <a:gd name="connsiteX3" fmla="*/ 3378247 w 3489227"/>
                <a:gd name="connsiteY3" fmla="*/ 525579 h 3489227"/>
                <a:gd name="connsiteX4" fmla="*/ 2089259 w 3489227"/>
                <a:gd name="connsiteY4" fmla="*/ 62845 h 3489227"/>
                <a:gd name="connsiteX5" fmla="*/ 62845 w 3489227"/>
                <a:gd name="connsiteY5" fmla="*/ 2089259 h 3489227"/>
                <a:gd name="connsiteX6" fmla="*/ 525580 w 3489227"/>
                <a:gd name="connsiteY6" fmla="*/ 3378247 h 3489227"/>
                <a:gd name="connsiteX7" fmla="*/ 626446 w 3489227"/>
                <a:gd name="connsiteY7" fmla="*/ 3489227 h 3489227"/>
                <a:gd name="connsiteX8" fmla="*/ 593523 w 3489227"/>
                <a:gd name="connsiteY8" fmla="*/ 3459305 h 3489227"/>
                <a:gd name="connsiteX9" fmla="*/ 0 w 3489227"/>
                <a:gd name="connsiteY9" fmla="*/ 2026414 h 3489227"/>
                <a:gd name="connsiteX10" fmla="*/ 2026414 w 3489227"/>
                <a:gd name="connsiteY10" fmla="*/ 0 h 348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9227" h="3489227">
                  <a:moveTo>
                    <a:pt x="2026414" y="0"/>
                  </a:moveTo>
                  <a:cubicBezTo>
                    <a:pt x="2585993" y="0"/>
                    <a:pt x="3092597" y="226814"/>
                    <a:pt x="3459305" y="593523"/>
                  </a:cubicBezTo>
                  <a:lnTo>
                    <a:pt x="3489227" y="626446"/>
                  </a:lnTo>
                  <a:lnTo>
                    <a:pt x="3378247" y="525579"/>
                  </a:lnTo>
                  <a:cubicBezTo>
                    <a:pt x="3027963" y="236500"/>
                    <a:pt x="2578891" y="62845"/>
                    <a:pt x="2089259" y="62845"/>
                  </a:cubicBezTo>
                  <a:cubicBezTo>
                    <a:pt x="970101" y="62845"/>
                    <a:pt x="62845" y="970101"/>
                    <a:pt x="62845" y="2089259"/>
                  </a:cubicBezTo>
                  <a:cubicBezTo>
                    <a:pt x="62845" y="2578891"/>
                    <a:pt x="236500" y="3027963"/>
                    <a:pt x="525580" y="3378247"/>
                  </a:cubicBezTo>
                  <a:lnTo>
                    <a:pt x="626446" y="3489227"/>
                  </a:lnTo>
                  <a:lnTo>
                    <a:pt x="593523" y="3459305"/>
                  </a:lnTo>
                  <a:cubicBezTo>
                    <a:pt x="226814" y="3092597"/>
                    <a:pt x="0" y="2585993"/>
                    <a:pt x="0" y="2026414"/>
                  </a:cubicBezTo>
                  <a:cubicBezTo>
                    <a:pt x="0" y="907256"/>
                    <a:pt x="907256" y="0"/>
                    <a:pt x="2026414" y="0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<a:noAutofit/>
            </a:bodyPr>
            <a:lstStyle/>
            <a:p>
              <a:endParaRPr lang="en-US" sz="1050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 rot="1035203">
              <a:off x="5664623" y="431946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13" name="Group 12"/>
            <p:cNvGrpSpPr/>
            <p:nvPr/>
          </p:nvGrpSpPr>
          <p:grpSpPr>
            <a:xfrm rot="1035203">
              <a:off x="2972996" y="356627"/>
              <a:ext cx="6118000" cy="6118000"/>
              <a:chOff x="1199263" y="1525549"/>
              <a:chExt cx="4551596" cy="4551596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3391780" y="1525549"/>
                <a:ext cx="166561" cy="4551596"/>
                <a:chOff x="3376068" y="1525549"/>
                <a:chExt cx="166561" cy="4551596"/>
              </a:xfrm>
            </p:grpSpPr>
            <p:sp>
              <p:nvSpPr>
                <p:cNvPr id="53" name="Oval 52"/>
                <p:cNvSpPr/>
                <p:nvPr/>
              </p:nvSpPr>
              <p:spPr>
                <a:xfrm>
                  <a:off x="3376068" y="1525549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54" name="Oval 53"/>
                <p:cNvSpPr/>
                <p:nvPr/>
              </p:nvSpPr>
              <p:spPr>
                <a:xfrm>
                  <a:off x="3376068" y="5910584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grpSp>
            <p:nvGrpSpPr>
              <p:cNvPr id="50" name="Group 49"/>
              <p:cNvGrpSpPr/>
              <p:nvPr/>
            </p:nvGrpSpPr>
            <p:grpSpPr>
              <a:xfrm rot="16200000">
                <a:off x="3391780" y="1525549"/>
                <a:ext cx="166561" cy="4551596"/>
                <a:chOff x="3376068" y="1525549"/>
                <a:chExt cx="166561" cy="4551596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3376068" y="1525549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3376068" y="5910584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</p:grpSp>
        <p:grpSp>
          <p:nvGrpSpPr>
            <p:cNvPr id="14" name="Group 13"/>
            <p:cNvGrpSpPr/>
            <p:nvPr/>
          </p:nvGrpSpPr>
          <p:grpSpPr>
            <a:xfrm rot="3735203">
              <a:off x="2972996" y="356627"/>
              <a:ext cx="6118000" cy="6118000"/>
              <a:chOff x="1199263" y="1525549"/>
              <a:chExt cx="4551596" cy="4551596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3391780" y="1525549"/>
                <a:ext cx="166561" cy="4551596"/>
                <a:chOff x="3376068" y="1525549"/>
                <a:chExt cx="166561" cy="4551596"/>
              </a:xfrm>
            </p:grpSpPr>
            <p:sp>
              <p:nvSpPr>
                <p:cNvPr id="47" name="Oval 46"/>
                <p:cNvSpPr/>
                <p:nvPr/>
              </p:nvSpPr>
              <p:spPr>
                <a:xfrm>
                  <a:off x="3376068" y="1525549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3376068" y="5910584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 rot="16200000">
                <a:off x="3391780" y="1525549"/>
                <a:ext cx="166561" cy="4551596"/>
                <a:chOff x="3376068" y="1525549"/>
                <a:chExt cx="166561" cy="4551596"/>
              </a:xfrm>
            </p:grpSpPr>
            <p:sp>
              <p:nvSpPr>
                <p:cNvPr id="45" name="Oval 44"/>
                <p:cNvSpPr/>
                <p:nvPr/>
              </p:nvSpPr>
              <p:spPr>
                <a:xfrm>
                  <a:off x="3376068" y="1525549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>
                  <a:off x="3376068" y="5910584"/>
                  <a:ext cx="166561" cy="166561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</p:grpSp>
        <p:sp>
          <p:nvSpPr>
            <p:cNvPr id="15" name="Oval 14"/>
            <p:cNvSpPr/>
            <p:nvPr/>
          </p:nvSpPr>
          <p:spPr>
            <a:xfrm rot="1035203">
              <a:off x="7856260" y="1114822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Oval 15"/>
            <p:cNvSpPr/>
            <p:nvPr/>
          </p:nvSpPr>
          <p:spPr>
            <a:xfrm rot="1035203">
              <a:off x="8886726" y="3015962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Oval 16"/>
            <p:cNvSpPr/>
            <p:nvPr/>
          </p:nvSpPr>
          <p:spPr>
            <a:xfrm rot="1035203">
              <a:off x="8286127" y="5213250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" name="Oval 17"/>
            <p:cNvSpPr/>
            <p:nvPr/>
          </p:nvSpPr>
          <p:spPr>
            <a:xfrm rot="1035203">
              <a:off x="6237534" y="6284163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Oval 18"/>
            <p:cNvSpPr/>
            <p:nvPr/>
          </p:nvSpPr>
          <p:spPr>
            <a:xfrm rot="1035203">
              <a:off x="4076636" y="5601989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Oval 19"/>
            <p:cNvSpPr/>
            <p:nvPr/>
          </p:nvSpPr>
          <p:spPr>
            <a:xfrm rot="1035203">
              <a:off x="3061278" y="3623722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Oval 20"/>
            <p:cNvSpPr/>
            <p:nvPr/>
          </p:nvSpPr>
          <p:spPr>
            <a:xfrm rot="1035203">
              <a:off x="3755001" y="1439876"/>
              <a:ext cx="150898" cy="150898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22" name="Group 21"/>
            <p:cNvGrpSpPr/>
            <p:nvPr/>
          </p:nvGrpSpPr>
          <p:grpSpPr>
            <a:xfrm rot="1035203">
              <a:off x="5709417" y="3123413"/>
              <a:ext cx="589200" cy="589200"/>
              <a:chOff x="3134414" y="3459637"/>
              <a:chExt cx="631596" cy="631596"/>
            </a:xfrm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grpSpPr>
          <p:sp>
            <p:nvSpPr>
              <p:cNvPr id="40" name="Oval 39"/>
              <p:cNvSpPr/>
              <p:nvPr/>
            </p:nvSpPr>
            <p:spPr>
              <a:xfrm>
                <a:off x="3134414" y="3459637"/>
                <a:ext cx="631596" cy="631596"/>
              </a:xfrm>
              <a:prstGeom prst="ellipse">
                <a:avLst/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195689" y="3520912"/>
                <a:ext cx="509047" cy="50904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Star: 5 Points 41"/>
              <p:cNvSpPr/>
              <p:nvPr/>
            </p:nvSpPr>
            <p:spPr>
              <a:xfrm>
                <a:off x="3242822" y="3582992"/>
                <a:ext cx="414780" cy="352699"/>
              </a:xfrm>
              <a:prstGeom prst="star5">
                <a:avLst>
                  <a:gd name="adj" fmla="val 27560"/>
                  <a:gd name="hf" fmla="val 105146"/>
                  <a:gd name="vf" fmla="val 110557"/>
                </a:avLst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 rot="16146460">
              <a:off x="5406068" y="1196007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100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4714719">
              <a:off x="4492286" y="1438244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200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18313492">
              <a:off x="6259604" y="1657425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1000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19734538">
              <a:off x="6863840" y="2326167"/>
              <a:ext cx="154350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2000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21571666">
              <a:off x="7030970" y="3263731"/>
              <a:ext cx="154350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3000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2354411">
              <a:off x="6721154" y="4081199"/>
              <a:ext cx="154350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900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3825717">
              <a:off x="6008964" y="4645547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800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5392839">
              <a:off x="5098480" y="4823051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700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7265144">
              <a:off x="4201928" y="4541955"/>
              <a:ext cx="15435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600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9035019">
              <a:off x="3737118" y="3878780"/>
              <a:ext cx="14612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500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rot="10832101">
              <a:off x="3481908" y="2867157"/>
              <a:ext cx="154350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400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2727060">
              <a:off x="3760994" y="2028815"/>
              <a:ext cx="154350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 dirty="0">
                  <a:ln>
                    <a:solidFill>
                      <a:srgbClr val="BF9000"/>
                    </a:solidFill>
                  </a:ln>
                  <a:solidFill>
                    <a:srgbClr val="FFFFD1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300</a:t>
              </a:r>
              <a:endParaRPr lang="en-US" sz="2700" b="1" dirty="0">
                <a:ln>
                  <a:solidFill>
                    <a:srgbClr val="BF9000"/>
                  </a:solidFill>
                </a:ln>
                <a:solidFill>
                  <a:srgbClr val="FFFFD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060702" y="3189512"/>
              <a:ext cx="1168803" cy="735068"/>
              <a:chOff x="10351950" y="3379331"/>
              <a:chExt cx="815993" cy="55214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6" name="Freeform: Shape 35"/>
              <p:cNvSpPr/>
              <p:nvPr/>
            </p:nvSpPr>
            <p:spPr>
              <a:xfrm rot="4803578" flipV="1">
                <a:off x="10483876" y="3247405"/>
                <a:ext cx="552142" cy="815993"/>
              </a:xfrm>
              <a:custGeom>
                <a:avLst/>
                <a:gdLst>
                  <a:gd name="connsiteX0" fmla="*/ 0 w 507084"/>
                  <a:gd name="connsiteY0" fmla="*/ 748472 h 749403"/>
                  <a:gd name="connsiteX1" fmla="*/ 259446 w 507084"/>
                  <a:gd name="connsiteY1" fmla="*/ 748472 h 749403"/>
                  <a:gd name="connsiteX2" fmla="*/ 259602 w 507084"/>
                  <a:gd name="connsiteY2" fmla="*/ 749403 h 749403"/>
                  <a:gd name="connsiteX3" fmla="*/ 507084 w 507084"/>
                  <a:gd name="connsiteY3" fmla="*/ 663311 h 749403"/>
                  <a:gd name="connsiteX4" fmla="*/ 135395 w 507084"/>
                  <a:gd name="connsiteY4" fmla="*/ 3446 h 749403"/>
                  <a:gd name="connsiteX5" fmla="*/ 134809 w 507084"/>
                  <a:gd name="connsiteY5" fmla="*/ 0 h 749403"/>
                  <a:gd name="connsiteX6" fmla="*/ 134481 w 507084"/>
                  <a:gd name="connsiteY6" fmla="*/ 1824 h 749403"/>
                  <a:gd name="connsiteX7" fmla="*/ 133839 w 507084"/>
                  <a:gd name="connsiteY7" fmla="*/ 685 h 749403"/>
                  <a:gd name="connsiteX8" fmla="*/ 134248 w 507084"/>
                  <a:gd name="connsiteY8" fmla="*/ 3116 h 74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7084" h="749403">
                    <a:moveTo>
                      <a:pt x="0" y="748472"/>
                    </a:moveTo>
                    <a:lnTo>
                      <a:pt x="259446" y="748472"/>
                    </a:lnTo>
                    <a:lnTo>
                      <a:pt x="259602" y="749403"/>
                    </a:lnTo>
                    <a:lnTo>
                      <a:pt x="507084" y="663311"/>
                    </a:lnTo>
                    <a:lnTo>
                      <a:pt x="135395" y="3446"/>
                    </a:lnTo>
                    <a:lnTo>
                      <a:pt x="134809" y="0"/>
                    </a:lnTo>
                    <a:lnTo>
                      <a:pt x="134481" y="1824"/>
                    </a:lnTo>
                    <a:lnTo>
                      <a:pt x="133839" y="685"/>
                    </a:lnTo>
                    <a:lnTo>
                      <a:pt x="134248" y="3116"/>
                    </a:lnTo>
                    <a:close/>
                  </a:path>
                </a:pathLst>
              </a:cu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" name="Group 36"/>
              <p:cNvGrpSpPr/>
              <p:nvPr/>
            </p:nvGrpSpPr>
            <p:grpSpPr>
              <a:xfrm>
                <a:off x="10376451" y="3396621"/>
                <a:ext cx="749786" cy="390621"/>
                <a:chOff x="9980691" y="2643347"/>
                <a:chExt cx="755933" cy="393822"/>
              </a:xfrm>
            </p:grpSpPr>
            <p:sp>
              <p:nvSpPr>
                <p:cNvPr id="38" name="Isosceles Triangle 37"/>
                <p:cNvSpPr/>
                <p:nvPr/>
              </p:nvSpPr>
              <p:spPr>
                <a:xfrm rot="4803578" flipV="1">
                  <a:off x="10225906" y="2398132"/>
                  <a:ext cx="264177" cy="754608"/>
                </a:xfrm>
                <a:prstGeom prst="triangle">
                  <a:avLst>
                    <a:gd name="adj" fmla="val 51448"/>
                  </a:avLst>
                </a:prstGeom>
                <a:solidFill>
                  <a:srgbClr val="FFFF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39" name="Isosceles Triangle 38"/>
                <p:cNvSpPr/>
                <p:nvPr/>
              </p:nvSpPr>
              <p:spPr>
                <a:xfrm rot="16675634">
                  <a:off x="10227231" y="2527777"/>
                  <a:ext cx="264177" cy="754608"/>
                </a:xfrm>
                <a:prstGeom prst="triangle">
                  <a:avLst>
                    <a:gd name="adj" fmla="val 51448"/>
                  </a:avLst>
                </a:prstGeom>
                <a:solidFill>
                  <a:srgbClr val="EFC6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112527" y="2464456"/>
            <a:ext cx="7214413" cy="1668042"/>
          </a:xfrm>
        </p:spPr>
        <p:txBody>
          <a:bodyPr anchor="ctr">
            <a:noAutofit/>
          </a:bodyPr>
          <a:lstStyle>
            <a:lvl1pPr algn="ctr">
              <a:defRPr sz="7875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793E0117-20EC-4B3C-88B0-D2475FBE5EF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AB1A9F7-FF63-4F3F-B71A-537E27319FD8}" type="slidenum">
              <a:rPr lang="en-US" smtClean="0"/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-1354994" y="-852049"/>
            <a:ext cx="11964524" cy="6992153"/>
            <a:chOff x="-1806659" y="-1136065"/>
            <a:chExt cx="15952699" cy="9322870"/>
          </a:xfrm>
        </p:grpSpPr>
        <p:pic>
          <p:nvPicPr>
            <p:cNvPr id="143" name="Google Shape;62;p5"/>
            <p:cNvPicPr preferRelativeResize="0"/>
            <p:nvPr userDrawn="1"/>
          </p:nvPicPr>
          <p:blipFill rotWithShape="1">
            <a:blip r:embed="rId2">
              <a:alphaModFix amt="21000"/>
            </a:blip>
            <a:srcRect t="240" b="34883"/>
            <a:stretch>
              <a:fillRect/>
            </a:stretch>
          </p:blipFill>
          <p:spPr>
            <a:xfrm rot="19345523" flipH="1">
              <a:off x="-1806659" y="-1136065"/>
              <a:ext cx="8997470" cy="931107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44" name="Google Shape;62;p5"/>
            <p:cNvPicPr preferRelativeResize="0"/>
            <p:nvPr userDrawn="1"/>
          </p:nvPicPr>
          <p:blipFill rotWithShape="1">
            <a:blip r:embed="rId2">
              <a:alphaModFix amt="21000"/>
            </a:blip>
            <a:srcRect t="240" b="34883"/>
            <a:stretch>
              <a:fillRect/>
            </a:stretch>
          </p:blipFill>
          <p:spPr>
            <a:xfrm rot="2254477">
              <a:off x="5148570" y="-1124265"/>
              <a:ext cx="8997470" cy="931107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0350" y="1003260"/>
            <a:ext cx="4445000" cy="258532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E0117-20EC-4B3C-88B0-D2475FBE5EF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A9F7-FF63-4F3F-B71A-537E27319FD8}" type="slidenum">
              <a:rPr lang="en-US" smtClean="0"/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611718" y="49052"/>
            <a:ext cx="4743073" cy="4881835"/>
            <a:chOff x="1120423" y="564937"/>
            <a:chExt cx="5331312" cy="5487284"/>
          </a:xfrm>
        </p:grpSpPr>
        <p:grpSp>
          <p:nvGrpSpPr>
            <p:cNvPr id="7" name="Group 6"/>
            <p:cNvGrpSpPr/>
            <p:nvPr/>
          </p:nvGrpSpPr>
          <p:grpSpPr>
            <a:xfrm>
              <a:off x="1120423" y="564937"/>
              <a:ext cx="5331312" cy="5487284"/>
              <a:chOff x="1120423" y="564937"/>
              <a:chExt cx="5331312" cy="5487284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120423" y="720909"/>
                <a:ext cx="5331312" cy="5331312"/>
              </a:xfrm>
              <a:prstGeom prst="ellipse">
                <a:avLst/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51000">
                    <a:srgbClr val="FCDE32"/>
                  </a:gs>
                  <a:gs pos="85000">
                    <a:srgbClr val="AF2C22"/>
                  </a:gs>
                </a:gsLst>
                <a:lin ang="4200000" scaled="0"/>
                <a:tileRect/>
              </a:gradFill>
              <a:ln>
                <a:noFill/>
              </a:ln>
              <a:effectLst>
                <a:outerShdw blurRad="342900" sx="102000" sy="102000" algn="ctr" rotWithShape="0">
                  <a:prstClr val="black">
                    <a:alpha val="50000"/>
                  </a:prstClr>
                </a:outerShdw>
              </a:effectLst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r>
                  <a:rPr lang="en-US" sz="1050" dirty="0">
                    <a:solidFill>
                      <a:schemeClr val="tx1"/>
                    </a:solidFill>
                  </a:rPr>
                  <a:t> </a:t>
                </a:r>
                <a:endParaRPr lang="en-US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/>
              <p:cNvSpPr/>
              <p:nvPr/>
            </p:nvSpPr>
            <p:spPr>
              <a:xfrm rot="5400000" flipH="1">
                <a:off x="2143461" y="1746765"/>
                <a:ext cx="4022183" cy="4022183"/>
              </a:xfrm>
              <a:custGeom>
                <a:avLst/>
                <a:gdLst>
                  <a:gd name="connsiteX0" fmla="*/ 2026414 w 3489227"/>
                  <a:gd name="connsiteY0" fmla="*/ 0 h 3489227"/>
                  <a:gd name="connsiteX1" fmla="*/ 3459305 w 3489227"/>
                  <a:gd name="connsiteY1" fmla="*/ 593523 h 3489227"/>
                  <a:gd name="connsiteX2" fmla="*/ 3489227 w 3489227"/>
                  <a:gd name="connsiteY2" fmla="*/ 626446 h 3489227"/>
                  <a:gd name="connsiteX3" fmla="*/ 3378247 w 3489227"/>
                  <a:gd name="connsiteY3" fmla="*/ 525579 h 3489227"/>
                  <a:gd name="connsiteX4" fmla="*/ 2089259 w 3489227"/>
                  <a:gd name="connsiteY4" fmla="*/ 62845 h 3489227"/>
                  <a:gd name="connsiteX5" fmla="*/ 62845 w 3489227"/>
                  <a:gd name="connsiteY5" fmla="*/ 2089259 h 3489227"/>
                  <a:gd name="connsiteX6" fmla="*/ 525580 w 3489227"/>
                  <a:gd name="connsiteY6" fmla="*/ 3378247 h 3489227"/>
                  <a:gd name="connsiteX7" fmla="*/ 626446 w 3489227"/>
                  <a:gd name="connsiteY7" fmla="*/ 3489227 h 3489227"/>
                  <a:gd name="connsiteX8" fmla="*/ 593523 w 3489227"/>
                  <a:gd name="connsiteY8" fmla="*/ 3459305 h 3489227"/>
                  <a:gd name="connsiteX9" fmla="*/ 0 w 3489227"/>
                  <a:gd name="connsiteY9" fmla="*/ 2026414 h 3489227"/>
                  <a:gd name="connsiteX10" fmla="*/ 2026414 w 3489227"/>
                  <a:gd name="connsiteY10" fmla="*/ 0 h 3489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89227" h="3489227">
                    <a:moveTo>
                      <a:pt x="2026414" y="0"/>
                    </a:moveTo>
                    <a:cubicBezTo>
                      <a:pt x="2585993" y="0"/>
                      <a:pt x="3092597" y="226814"/>
                      <a:pt x="3459305" y="593523"/>
                    </a:cubicBezTo>
                    <a:lnTo>
                      <a:pt x="3489227" y="626446"/>
                    </a:lnTo>
                    <a:lnTo>
                      <a:pt x="3378247" y="525579"/>
                    </a:lnTo>
                    <a:cubicBezTo>
                      <a:pt x="3027963" y="236500"/>
                      <a:pt x="2578891" y="62845"/>
                      <a:pt x="2089259" y="62845"/>
                    </a:cubicBezTo>
                    <a:cubicBezTo>
                      <a:pt x="970101" y="62845"/>
                      <a:pt x="62845" y="970101"/>
                      <a:pt x="62845" y="2089259"/>
                    </a:cubicBezTo>
                    <a:cubicBezTo>
                      <a:pt x="62845" y="2578891"/>
                      <a:pt x="236500" y="3027963"/>
                      <a:pt x="525580" y="3378247"/>
                    </a:cubicBezTo>
                    <a:lnTo>
                      <a:pt x="626446" y="3489227"/>
                    </a:lnTo>
                    <a:lnTo>
                      <a:pt x="593523" y="3459305"/>
                    </a:lnTo>
                    <a:cubicBezTo>
                      <a:pt x="226814" y="3092597"/>
                      <a:pt x="0" y="2585993"/>
                      <a:pt x="0" y="2026414"/>
                    </a:cubicBezTo>
                    <a:cubicBezTo>
                      <a:pt x="0" y="907256"/>
                      <a:pt x="907256" y="0"/>
                      <a:pt x="2026414" y="0"/>
                    </a:cubicBezTo>
                    <a:close/>
                  </a:path>
                </a:pathLst>
              </a:custGeom>
              <a:solidFill>
                <a:srgbClr val="FFFFD1">
                  <a:alpha val="35000"/>
                </a:srgbClr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0"/>
              <p:cNvSpPr/>
              <p:nvPr/>
            </p:nvSpPr>
            <p:spPr>
              <a:xfrm rot="1994971">
                <a:off x="1390656" y="564937"/>
                <a:ext cx="4561360" cy="4576847"/>
              </a:xfrm>
              <a:custGeom>
                <a:avLst/>
                <a:gdLst>
                  <a:gd name="connsiteX0" fmla="*/ 2026414 w 3489227"/>
                  <a:gd name="connsiteY0" fmla="*/ 0 h 3489227"/>
                  <a:gd name="connsiteX1" fmla="*/ 3459305 w 3489227"/>
                  <a:gd name="connsiteY1" fmla="*/ 593523 h 3489227"/>
                  <a:gd name="connsiteX2" fmla="*/ 3489227 w 3489227"/>
                  <a:gd name="connsiteY2" fmla="*/ 626446 h 3489227"/>
                  <a:gd name="connsiteX3" fmla="*/ 3378247 w 3489227"/>
                  <a:gd name="connsiteY3" fmla="*/ 525579 h 3489227"/>
                  <a:gd name="connsiteX4" fmla="*/ 2089259 w 3489227"/>
                  <a:gd name="connsiteY4" fmla="*/ 62845 h 3489227"/>
                  <a:gd name="connsiteX5" fmla="*/ 62845 w 3489227"/>
                  <a:gd name="connsiteY5" fmla="*/ 2089259 h 3489227"/>
                  <a:gd name="connsiteX6" fmla="*/ 525580 w 3489227"/>
                  <a:gd name="connsiteY6" fmla="*/ 3378247 h 3489227"/>
                  <a:gd name="connsiteX7" fmla="*/ 626446 w 3489227"/>
                  <a:gd name="connsiteY7" fmla="*/ 3489227 h 3489227"/>
                  <a:gd name="connsiteX8" fmla="*/ 593523 w 3489227"/>
                  <a:gd name="connsiteY8" fmla="*/ 3459305 h 3489227"/>
                  <a:gd name="connsiteX9" fmla="*/ 0 w 3489227"/>
                  <a:gd name="connsiteY9" fmla="*/ 2026414 h 3489227"/>
                  <a:gd name="connsiteX10" fmla="*/ 2026414 w 3489227"/>
                  <a:gd name="connsiteY10" fmla="*/ 0 h 3489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89227" h="3489227">
                    <a:moveTo>
                      <a:pt x="2026414" y="0"/>
                    </a:moveTo>
                    <a:cubicBezTo>
                      <a:pt x="2585993" y="0"/>
                      <a:pt x="3092597" y="226814"/>
                      <a:pt x="3459305" y="593523"/>
                    </a:cubicBezTo>
                    <a:lnTo>
                      <a:pt x="3489227" y="626446"/>
                    </a:lnTo>
                    <a:lnTo>
                      <a:pt x="3378247" y="525579"/>
                    </a:lnTo>
                    <a:cubicBezTo>
                      <a:pt x="3027963" y="236500"/>
                      <a:pt x="2578891" y="62845"/>
                      <a:pt x="2089259" y="62845"/>
                    </a:cubicBezTo>
                    <a:cubicBezTo>
                      <a:pt x="970101" y="62845"/>
                      <a:pt x="62845" y="970101"/>
                      <a:pt x="62845" y="2089259"/>
                    </a:cubicBezTo>
                    <a:cubicBezTo>
                      <a:pt x="62845" y="2578891"/>
                      <a:pt x="236500" y="3027963"/>
                      <a:pt x="525580" y="3378247"/>
                    </a:cubicBezTo>
                    <a:lnTo>
                      <a:pt x="626446" y="3489227"/>
                    </a:lnTo>
                    <a:lnTo>
                      <a:pt x="593523" y="3459305"/>
                    </a:lnTo>
                    <a:cubicBezTo>
                      <a:pt x="226814" y="3092597"/>
                      <a:pt x="0" y="2585993"/>
                      <a:pt x="0" y="2026414"/>
                    </a:cubicBezTo>
                    <a:cubicBezTo>
                      <a:pt x="0" y="907256"/>
                      <a:pt x="907256" y="0"/>
                      <a:pt x="2026414" y="0"/>
                    </a:cubicBezTo>
                    <a:close/>
                  </a:path>
                </a:pathLst>
              </a:cu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724006" y="1005003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1147294" y="754426"/>
                <a:ext cx="5236343" cy="5236343"/>
                <a:chOff x="1199263" y="1525549"/>
                <a:chExt cx="4551596" cy="4551596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3391780" y="1525549"/>
                  <a:ext cx="166561" cy="4551596"/>
                  <a:chOff x="3376068" y="1525549"/>
                  <a:chExt cx="166561" cy="4551596"/>
                </a:xfrm>
              </p:grpSpPr>
              <p:sp>
                <p:nvSpPr>
                  <p:cNvPr id="31" name="Oval 30"/>
                  <p:cNvSpPr/>
                  <p:nvPr/>
                </p:nvSpPr>
                <p:spPr>
                  <a:xfrm>
                    <a:off x="3376068" y="1525549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>
                    <a:off x="3376068" y="5910584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grpSp>
              <p:nvGrpSpPr>
                <p:cNvPr id="28" name="Group 27"/>
                <p:cNvGrpSpPr/>
                <p:nvPr/>
              </p:nvGrpSpPr>
              <p:grpSpPr>
                <a:xfrm rot="16200000">
                  <a:off x="3391780" y="1525549"/>
                  <a:ext cx="166561" cy="4551596"/>
                  <a:chOff x="3376068" y="1525549"/>
                  <a:chExt cx="166561" cy="4551596"/>
                </a:xfrm>
              </p:grpSpPr>
              <p:sp>
                <p:nvSpPr>
                  <p:cNvPr id="29" name="Oval 28"/>
                  <p:cNvSpPr/>
                  <p:nvPr/>
                </p:nvSpPr>
                <p:spPr>
                  <a:xfrm>
                    <a:off x="3376068" y="1525549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30" name="Oval 29"/>
                  <p:cNvSpPr/>
                  <p:nvPr/>
                </p:nvSpPr>
                <p:spPr>
                  <a:xfrm>
                    <a:off x="3376068" y="5910584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</p:grpSp>
          <p:grpSp>
            <p:nvGrpSpPr>
              <p:cNvPr id="14" name="Group 13"/>
              <p:cNvGrpSpPr/>
              <p:nvPr/>
            </p:nvGrpSpPr>
            <p:grpSpPr>
              <a:xfrm rot="2700000">
                <a:off x="1147294" y="754426"/>
                <a:ext cx="5236343" cy="5236343"/>
                <a:chOff x="1199263" y="1525549"/>
                <a:chExt cx="4551596" cy="4551596"/>
              </a:xfrm>
            </p:grpSpPr>
            <p:grpSp>
              <p:nvGrpSpPr>
                <p:cNvPr id="21" name="Group 20"/>
                <p:cNvGrpSpPr/>
                <p:nvPr/>
              </p:nvGrpSpPr>
              <p:grpSpPr>
                <a:xfrm>
                  <a:off x="3391780" y="1525549"/>
                  <a:ext cx="166561" cy="4551596"/>
                  <a:chOff x="3376068" y="1525549"/>
                  <a:chExt cx="166561" cy="4551596"/>
                </a:xfrm>
              </p:grpSpPr>
              <p:sp>
                <p:nvSpPr>
                  <p:cNvPr id="25" name="Oval 24"/>
                  <p:cNvSpPr/>
                  <p:nvPr/>
                </p:nvSpPr>
                <p:spPr>
                  <a:xfrm>
                    <a:off x="3376068" y="1525549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6" name="Oval 25"/>
                  <p:cNvSpPr/>
                  <p:nvPr/>
                </p:nvSpPr>
                <p:spPr>
                  <a:xfrm>
                    <a:off x="3376068" y="5910584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grpSp>
              <p:nvGrpSpPr>
                <p:cNvPr id="22" name="Group 21"/>
                <p:cNvGrpSpPr/>
                <p:nvPr/>
              </p:nvGrpSpPr>
              <p:grpSpPr>
                <a:xfrm rot="16200000">
                  <a:off x="3391780" y="1525549"/>
                  <a:ext cx="166561" cy="4551596"/>
                  <a:chOff x="3376068" y="1525549"/>
                  <a:chExt cx="166561" cy="4551596"/>
                </a:xfrm>
              </p:grpSpPr>
              <p:sp>
                <p:nvSpPr>
                  <p:cNvPr id="23" name="Oval 22"/>
                  <p:cNvSpPr/>
                  <p:nvPr/>
                </p:nvSpPr>
                <p:spPr>
                  <a:xfrm>
                    <a:off x="3376068" y="1525549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>
                    <a:off x="3376068" y="5910584"/>
                    <a:ext cx="166561" cy="166561"/>
                  </a:xfrm>
                  <a:prstGeom prst="ellipse">
                    <a:avLst/>
                  </a:prstGeom>
                  <a:solidFill>
                    <a:srgbClr val="FFFF9F"/>
                  </a:solidFill>
                  <a:ln>
                    <a:noFill/>
                  </a:ln>
                  <a:effectLst>
                    <a:glow rad="114300">
                      <a:srgbClr val="FFFFD1">
                        <a:alpha val="28000"/>
                      </a:srgb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</p:grpSp>
          <p:sp>
            <p:nvSpPr>
              <p:cNvPr id="15" name="Oval 14"/>
              <p:cNvSpPr/>
              <p:nvPr/>
            </p:nvSpPr>
            <p:spPr>
              <a:xfrm>
                <a:off x="4688754" y="1006811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013649" y="2299172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6080527" y="4247653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677909" y="5643040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406339" y="4274764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418991" y="2313630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8" name="Oval 7"/>
            <p:cNvSpPr/>
            <p:nvPr/>
          </p:nvSpPr>
          <p:spPr>
            <a:xfrm>
              <a:off x="2738464" y="5634002"/>
              <a:ext cx="129152" cy="129152"/>
            </a:xfrm>
            <a:prstGeom prst="ellipse">
              <a:avLst/>
            </a:prstGeom>
            <a:solidFill>
              <a:srgbClr val="FFFF9F"/>
            </a:solidFill>
            <a:ln>
              <a:noFill/>
            </a:ln>
            <a:effectLst>
              <a:glow rad="114300">
                <a:srgbClr val="FFFFD1">
                  <a:alpha val="28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18880" y="156857"/>
            <a:ext cx="8706240" cy="137526"/>
            <a:chOff x="246580" y="138261"/>
            <a:chExt cx="11608320" cy="183368"/>
          </a:xfrm>
        </p:grpSpPr>
        <p:sp>
          <p:nvSpPr>
            <p:cNvPr id="8" name="Oval 7"/>
            <p:cNvSpPr/>
            <p:nvPr/>
          </p:nvSpPr>
          <p:spPr>
            <a:xfrm>
              <a:off x="24658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Oval 8"/>
            <p:cNvSpPr/>
            <p:nvPr/>
          </p:nvSpPr>
          <p:spPr>
            <a:xfrm>
              <a:off x="96063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val 9"/>
            <p:cNvSpPr/>
            <p:nvPr/>
          </p:nvSpPr>
          <p:spPr>
            <a:xfrm>
              <a:off x="167469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8875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" name="Oval 11"/>
            <p:cNvSpPr/>
            <p:nvPr/>
          </p:nvSpPr>
          <p:spPr>
            <a:xfrm>
              <a:off x="310281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" name="Oval 12"/>
            <p:cNvSpPr/>
            <p:nvPr/>
          </p:nvSpPr>
          <p:spPr>
            <a:xfrm>
              <a:off x="381687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" name="Oval 13"/>
            <p:cNvSpPr/>
            <p:nvPr/>
          </p:nvSpPr>
          <p:spPr>
            <a:xfrm>
              <a:off x="4530934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5" name="Oval 14"/>
            <p:cNvSpPr/>
            <p:nvPr/>
          </p:nvSpPr>
          <p:spPr>
            <a:xfrm>
              <a:off x="5244993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Oval 15"/>
            <p:cNvSpPr/>
            <p:nvPr/>
          </p:nvSpPr>
          <p:spPr>
            <a:xfrm>
              <a:off x="595905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Oval 16"/>
            <p:cNvSpPr/>
            <p:nvPr/>
          </p:nvSpPr>
          <p:spPr>
            <a:xfrm>
              <a:off x="6673111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" name="Oval 17"/>
            <p:cNvSpPr/>
            <p:nvPr/>
          </p:nvSpPr>
          <p:spPr>
            <a:xfrm>
              <a:off x="738717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Oval 18"/>
            <p:cNvSpPr/>
            <p:nvPr/>
          </p:nvSpPr>
          <p:spPr>
            <a:xfrm>
              <a:off x="810122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Oval 19"/>
            <p:cNvSpPr/>
            <p:nvPr/>
          </p:nvSpPr>
          <p:spPr>
            <a:xfrm>
              <a:off x="881528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Oval 20"/>
            <p:cNvSpPr/>
            <p:nvPr/>
          </p:nvSpPr>
          <p:spPr>
            <a:xfrm>
              <a:off x="952934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" name="Oval 21"/>
            <p:cNvSpPr/>
            <p:nvPr/>
          </p:nvSpPr>
          <p:spPr>
            <a:xfrm>
              <a:off x="1024340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" name="Oval 22"/>
            <p:cNvSpPr/>
            <p:nvPr/>
          </p:nvSpPr>
          <p:spPr>
            <a:xfrm>
              <a:off x="1095746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4" name="Oval 23"/>
            <p:cNvSpPr/>
            <p:nvPr/>
          </p:nvSpPr>
          <p:spPr>
            <a:xfrm>
              <a:off x="1167153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218880" y="4864423"/>
            <a:ext cx="8706240" cy="137526"/>
            <a:chOff x="246580" y="138261"/>
            <a:chExt cx="11608320" cy="183368"/>
          </a:xfrm>
        </p:grpSpPr>
        <p:sp>
          <p:nvSpPr>
            <p:cNvPr id="26" name="Oval 25"/>
            <p:cNvSpPr/>
            <p:nvPr/>
          </p:nvSpPr>
          <p:spPr>
            <a:xfrm>
              <a:off x="24658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7" name="Oval 26"/>
            <p:cNvSpPr/>
            <p:nvPr/>
          </p:nvSpPr>
          <p:spPr>
            <a:xfrm>
              <a:off x="96063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8" name="Oval 27"/>
            <p:cNvSpPr/>
            <p:nvPr/>
          </p:nvSpPr>
          <p:spPr>
            <a:xfrm>
              <a:off x="167469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9" name="Oval 28"/>
            <p:cNvSpPr/>
            <p:nvPr/>
          </p:nvSpPr>
          <p:spPr>
            <a:xfrm>
              <a:off x="238875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0" name="Oval 29"/>
            <p:cNvSpPr/>
            <p:nvPr/>
          </p:nvSpPr>
          <p:spPr>
            <a:xfrm>
              <a:off x="310281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1" name="Oval 30"/>
            <p:cNvSpPr/>
            <p:nvPr/>
          </p:nvSpPr>
          <p:spPr>
            <a:xfrm>
              <a:off x="381687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" name="Oval 31"/>
            <p:cNvSpPr/>
            <p:nvPr/>
          </p:nvSpPr>
          <p:spPr>
            <a:xfrm>
              <a:off x="4530934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" name="Oval 32"/>
            <p:cNvSpPr/>
            <p:nvPr/>
          </p:nvSpPr>
          <p:spPr>
            <a:xfrm>
              <a:off x="5244993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4" name="Oval 33"/>
            <p:cNvSpPr/>
            <p:nvPr/>
          </p:nvSpPr>
          <p:spPr>
            <a:xfrm>
              <a:off x="595905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" name="Oval 34"/>
            <p:cNvSpPr/>
            <p:nvPr/>
          </p:nvSpPr>
          <p:spPr>
            <a:xfrm>
              <a:off x="6673111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6" name="Oval 35"/>
            <p:cNvSpPr/>
            <p:nvPr/>
          </p:nvSpPr>
          <p:spPr>
            <a:xfrm>
              <a:off x="738717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7" name="Oval 36"/>
            <p:cNvSpPr/>
            <p:nvPr/>
          </p:nvSpPr>
          <p:spPr>
            <a:xfrm>
              <a:off x="810122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8" name="Oval 37"/>
            <p:cNvSpPr/>
            <p:nvPr/>
          </p:nvSpPr>
          <p:spPr>
            <a:xfrm>
              <a:off x="881528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9" name="Oval 38"/>
            <p:cNvSpPr/>
            <p:nvPr/>
          </p:nvSpPr>
          <p:spPr>
            <a:xfrm>
              <a:off x="952934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" name="Oval 39"/>
            <p:cNvSpPr/>
            <p:nvPr/>
          </p:nvSpPr>
          <p:spPr>
            <a:xfrm>
              <a:off x="1024340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Oval 40"/>
            <p:cNvSpPr/>
            <p:nvPr/>
          </p:nvSpPr>
          <p:spPr>
            <a:xfrm>
              <a:off x="1095746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2" name="Oval 41"/>
            <p:cNvSpPr/>
            <p:nvPr/>
          </p:nvSpPr>
          <p:spPr>
            <a:xfrm>
              <a:off x="1167153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43" name="Frame 42"/>
          <p:cNvSpPr/>
          <p:nvPr userDrawn="1"/>
        </p:nvSpPr>
        <p:spPr>
          <a:xfrm>
            <a:off x="146199" y="487769"/>
            <a:ext cx="8851604" cy="4167963"/>
          </a:xfrm>
          <a:prstGeom prst="frame">
            <a:avLst>
              <a:gd name="adj1" fmla="val 1531"/>
            </a:avLst>
          </a:prstGeom>
          <a:gradFill>
            <a:gsLst>
              <a:gs pos="1449">
                <a:srgbClr val="0DC0FF"/>
              </a:gs>
              <a:gs pos="54000">
                <a:srgbClr val="002060"/>
              </a:gs>
              <a:gs pos="100000">
                <a:srgbClr val="0DC0FF"/>
              </a:gs>
            </a:gsLst>
            <a:lin ang="13500000" scaled="1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sp>
        <p:nvSpPr>
          <p:cNvPr id="44" name="Frame 43"/>
          <p:cNvSpPr/>
          <p:nvPr userDrawn="1"/>
        </p:nvSpPr>
        <p:spPr>
          <a:xfrm flipH="1">
            <a:off x="260498" y="595424"/>
            <a:ext cx="8617688" cy="3939362"/>
          </a:xfrm>
          <a:prstGeom prst="frame">
            <a:avLst>
              <a:gd name="adj1" fmla="val 1531"/>
            </a:avLst>
          </a:prstGeom>
          <a:gradFill>
            <a:gsLst>
              <a:gs pos="1449">
                <a:srgbClr val="0DC0FF"/>
              </a:gs>
              <a:gs pos="54000">
                <a:srgbClr val="002060"/>
              </a:gs>
              <a:gs pos="100000">
                <a:srgbClr val="0DC0FF"/>
              </a:gs>
            </a:gsLst>
            <a:lin ang="135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 userDrawn="1"/>
        </p:nvSpPr>
        <p:spPr>
          <a:xfrm>
            <a:off x="398721" y="712382"/>
            <a:ext cx="8351874" cy="37107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7629203" y="3279989"/>
            <a:ext cx="1073543" cy="1098004"/>
            <a:chOff x="9789502" y="4971309"/>
            <a:chExt cx="1629865" cy="1667001"/>
          </a:xfrm>
          <a:effectLst/>
        </p:grpSpPr>
        <p:grpSp>
          <p:nvGrpSpPr>
            <p:cNvPr id="47" name="Group 46"/>
            <p:cNvGrpSpPr/>
            <p:nvPr/>
          </p:nvGrpSpPr>
          <p:grpSpPr>
            <a:xfrm>
              <a:off x="9789502" y="4971309"/>
              <a:ext cx="1619618" cy="1667001"/>
              <a:chOff x="1120423" y="564937"/>
              <a:chExt cx="5331312" cy="5487284"/>
            </a:xfrm>
          </p:grpSpPr>
          <p:grpSp>
            <p:nvGrpSpPr>
              <p:cNvPr id="65" name="Group 64"/>
              <p:cNvGrpSpPr/>
              <p:nvPr/>
            </p:nvGrpSpPr>
            <p:grpSpPr>
              <a:xfrm>
                <a:off x="1120423" y="564937"/>
                <a:ext cx="5331312" cy="5487284"/>
                <a:chOff x="1120423" y="564937"/>
                <a:chExt cx="5331312" cy="5487284"/>
              </a:xfrm>
            </p:grpSpPr>
            <p:sp>
              <p:nvSpPr>
                <p:cNvPr id="67" name="Oval 66"/>
                <p:cNvSpPr/>
                <p:nvPr/>
              </p:nvSpPr>
              <p:spPr>
                <a:xfrm>
                  <a:off x="1120423" y="720909"/>
                  <a:ext cx="5331312" cy="5331312"/>
                </a:xfrm>
                <a:prstGeom prst="ellipse">
                  <a:avLst/>
                </a:prstGeom>
                <a:gradFill flip="none" rotWithShape="1">
                  <a:gsLst>
                    <a:gs pos="32000">
                      <a:srgbClr val="E58B1B"/>
                    </a:gs>
                    <a:gs pos="0">
                      <a:srgbClr val="FCDE32"/>
                    </a:gs>
                    <a:gs pos="51000">
                      <a:srgbClr val="FCDE32"/>
                    </a:gs>
                    <a:gs pos="85000">
                      <a:srgbClr val="AF2C22"/>
                    </a:gs>
                  </a:gsLst>
                  <a:lin ang="4200000" scaled="0"/>
                  <a:tileRect/>
                </a:gradFill>
                <a:ln>
                  <a:noFill/>
                </a:ln>
                <a:effectLst>
                  <a:outerShdw blurRad="228600" sx="102000" sy="102000" algn="ctr" rotWithShape="0">
                    <a:prstClr val="black">
                      <a:alpha val="27000"/>
                    </a:prstClr>
                  </a:outerShdw>
                </a:effectLst>
              </p:spPr>
              <p:txBody>
  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  <a:noAutofit/>
                </a:bodyPr>
                <a:lstStyle/>
                <a:p>
                  <a:r>
                    <a:rPr lang="en-US" sz="1050" dirty="0">
                      <a:solidFill>
                        <a:schemeClr val="tx1"/>
                      </a:solidFill>
                    </a:rPr>
                    <a:t> </a:t>
                  </a:r>
                  <a:endParaRPr lang="en-US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Freeform: Shape 67"/>
                <p:cNvSpPr/>
                <p:nvPr/>
              </p:nvSpPr>
              <p:spPr>
                <a:xfrm rot="5400000" flipH="1">
                  <a:off x="2143461" y="1746765"/>
                  <a:ext cx="4022183" cy="4022183"/>
                </a:xfrm>
                <a:custGeom>
                  <a:avLst/>
                  <a:gdLst>
                    <a:gd name="connsiteX0" fmla="*/ 2026414 w 3489227"/>
                    <a:gd name="connsiteY0" fmla="*/ 0 h 3489227"/>
                    <a:gd name="connsiteX1" fmla="*/ 3459305 w 3489227"/>
                    <a:gd name="connsiteY1" fmla="*/ 593523 h 3489227"/>
                    <a:gd name="connsiteX2" fmla="*/ 3489227 w 3489227"/>
                    <a:gd name="connsiteY2" fmla="*/ 626446 h 3489227"/>
                    <a:gd name="connsiteX3" fmla="*/ 3378247 w 3489227"/>
                    <a:gd name="connsiteY3" fmla="*/ 525579 h 3489227"/>
                    <a:gd name="connsiteX4" fmla="*/ 2089259 w 3489227"/>
                    <a:gd name="connsiteY4" fmla="*/ 62845 h 3489227"/>
                    <a:gd name="connsiteX5" fmla="*/ 62845 w 3489227"/>
                    <a:gd name="connsiteY5" fmla="*/ 2089259 h 3489227"/>
                    <a:gd name="connsiteX6" fmla="*/ 525580 w 3489227"/>
                    <a:gd name="connsiteY6" fmla="*/ 3378247 h 3489227"/>
                    <a:gd name="connsiteX7" fmla="*/ 626446 w 3489227"/>
                    <a:gd name="connsiteY7" fmla="*/ 3489227 h 3489227"/>
                    <a:gd name="connsiteX8" fmla="*/ 593523 w 3489227"/>
                    <a:gd name="connsiteY8" fmla="*/ 3459305 h 3489227"/>
                    <a:gd name="connsiteX9" fmla="*/ 0 w 3489227"/>
                    <a:gd name="connsiteY9" fmla="*/ 2026414 h 3489227"/>
                    <a:gd name="connsiteX10" fmla="*/ 2026414 w 3489227"/>
                    <a:gd name="connsiteY10" fmla="*/ 0 h 3489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89227" h="3489227">
                      <a:moveTo>
                        <a:pt x="2026414" y="0"/>
                      </a:moveTo>
                      <a:cubicBezTo>
                        <a:pt x="2585993" y="0"/>
                        <a:pt x="3092597" y="226814"/>
                        <a:pt x="3459305" y="593523"/>
                      </a:cubicBezTo>
                      <a:lnTo>
                        <a:pt x="3489227" y="626446"/>
                      </a:lnTo>
                      <a:lnTo>
                        <a:pt x="3378247" y="525579"/>
                      </a:lnTo>
                      <a:cubicBezTo>
                        <a:pt x="3027963" y="236500"/>
                        <a:pt x="2578891" y="62845"/>
                        <a:pt x="2089259" y="62845"/>
                      </a:cubicBezTo>
                      <a:cubicBezTo>
                        <a:pt x="970101" y="62845"/>
                        <a:pt x="62845" y="970101"/>
                        <a:pt x="62845" y="2089259"/>
                      </a:cubicBezTo>
                      <a:cubicBezTo>
                        <a:pt x="62845" y="2578891"/>
                        <a:pt x="236500" y="3027963"/>
                        <a:pt x="525580" y="3378247"/>
                      </a:cubicBezTo>
                      <a:lnTo>
                        <a:pt x="626446" y="3489227"/>
                      </a:lnTo>
                      <a:lnTo>
                        <a:pt x="593523" y="3459305"/>
                      </a:lnTo>
                      <a:cubicBezTo>
                        <a:pt x="226814" y="3092597"/>
                        <a:pt x="0" y="2585993"/>
                        <a:pt x="0" y="2026414"/>
                      </a:cubicBezTo>
                      <a:cubicBezTo>
                        <a:pt x="0" y="907256"/>
                        <a:pt x="907256" y="0"/>
                        <a:pt x="2026414" y="0"/>
                      </a:cubicBezTo>
                      <a:close/>
                    </a:path>
                  </a:pathLst>
                </a:custGeom>
                <a:solidFill>
                  <a:srgbClr val="FFFFD1">
                    <a:alpha val="35000"/>
                  </a:srgbClr>
                </a:solidFill>
                <a:ln>
                  <a:noFill/>
                </a:ln>
              </p:spPr>
              <p:txBody>
  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  <a:noAutofit/>
                </a:bodyPr>
                <a:lstStyle/>
                <a:p>
                  <a:endParaRPr lang="en-US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Freeform: Shape 68"/>
                <p:cNvSpPr/>
                <p:nvPr/>
              </p:nvSpPr>
              <p:spPr>
                <a:xfrm rot="1994971">
                  <a:off x="1390656" y="564937"/>
                  <a:ext cx="4561360" cy="4576847"/>
                </a:xfrm>
                <a:custGeom>
                  <a:avLst/>
                  <a:gdLst>
                    <a:gd name="connsiteX0" fmla="*/ 2026414 w 3489227"/>
                    <a:gd name="connsiteY0" fmla="*/ 0 h 3489227"/>
                    <a:gd name="connsiteX1" fmla="*/ 3459305 w 3489227"/>
                    <a:gd name="connsiteY1" fmla="*/ 593523 h 3489227"/>
                    <a:gd name="connsiteX2" fmla="*/ 3489227 w 3489227"/>
                    <a:gd name="connsiteY2" fmla="*/ 626446 h 3489227"/>
                    <a:gd name="connsiteX3" fmla="*/ 3378247 w 3489227"/>
                    <a:gd name="connsiteY3" fmla="*/ 525579 h 3489227"/>
                    <a:gd name="connsiteX4" fmla="*/ 2089259 w 3489227"/>
                    <a:gd name="connsiteY4" fmla="*/ 62845 h 3489227"/>
                    <a:gd name="connsiteX5" fmla="*/ 62845 w 3489227"/>
                    <a:gd name="connsiteY5" fmla="*/ 2089259 h 3489227"/>
                    <a:gd name="connsiteX6" fmla="*/ 525580 w 3489227"/>
                    <a:gd name="connsiteY6" fmla="*/ 3378247 h 3489227"/>
                    <a:gd name="connsiteX7" fmla="*/ 626446 w 3489227"/>
                    <a:gd name="connsiteY7" fmla="*/ 3489227 h 3489227"/>
                    <a:gd name="connsiteX8" fmla="*/ 593523 w 3489227"/>
                    <a:gd name="connsiteY8" fmla="*/ 3459305 h 3489227"/>
                    <a:gd name="connsiteX9" fmla="*/ 0 w 3489227"/>
                    <a:gd name="connsiteY9" fmla="*/ 2026414 h 3489227"/>
                    <a:gd name="connsiteX10" fmla="*/ 2026414 w 3489227"/>
                    <a:gd name="connsiteY10" fmla="*/ 0 h 3489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89227" h="3489227">
                      <a:moveTo>
                        <a:pt x="2026414" y="0"/>
                      </a:moveTo>
                      <a:cubicBezTo>
                        <a:pt x="2585993" y="0"/>
                        <a:pt x="3092597" y="226814"/>
                        <a:pt x="3459305" y="593523"/>
                      </a:cubicBezTo>
                      <a:lnTo>
                        <a:pt x="3489227" y="626446"/>
                      </a:lnTo>
                      <a:lnTo>
                        <a:pt x="3378247" y="525579"/>
                      </a:lnTo>
                      <a:cubicBezTo>
                        <a:pt x="3027963" y="236500"/>
                        <a:pt x="2578891" y="62845"/>
                        <a:pt x="2089259" y="62845"/>
                      </a:cubicBezTo>
                      <a:cubicBezTo>
                        <a:pt x="970101" y="62845"/>
                        <a:pt x="62845" y="970101"/>
                        <a:pt x="62845" y="2089259"/>
                      </a:cubicBezTo>
                      <a:cubicBezTo>
                        <a:pt x="62845" y="2578891"/>
                        <a:pt x="236500" y="3027963"/>
                        <a:pt x="525580" y="3378247"/>
                      </a:cubicBezTo>
                      <a:lnTo>
                        <a:pt x="626446" y="3489227"/>
                      </a:lnTo>
                      <a:lnTo>
                        <a:pt x="593523" y="3459305"/>
                      </a:lnTo>
                      <a:cubicBezTo>
                        <a:pt x="226814" y="3092597"/>
                        <a:pt x="0" y="2585993"/>
                        <a:pt x="0" y="2026414"/>
                      </a:cubicBezTo>
                      <a:cubicBezTo>
                        <a:pt x="0" y="907256"/>
                        <a:pt x="907256" y="0"/>
                        <a:pt x="2026414" y="0"/>
                      </a:cubicBezTo>
                      <a:close/>
                    </a:path>
                  </a:pathLst>
                </a:custGeom>
                <a:solidFill>
                  <a:schemeClr val="bg1">
                    <a:alpha val="20000"/>
                  </a:schemeClr>
                </a:solidFill>
                <a:ln>
                  <a:noFill/>
                </a:ln>
              </p:spPr>
              <p:txBody>
  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  <a:noAutofit/>
                </a:bodyPr>
                <a:lstStyle/>
                <a:p>
                  <a:endParaRPr lang="en-US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Oval 69"/>
                <p:cNvSpPr/>
                <p:nvPr/>
              </p:nvSpPr>
              <p:spPr>
                <a:xfrm>
                  <a:off x="2724006" y="1005003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grpSp>
              <p:nvGrpSpPr>
                <p:cNvPr id="71" name="Group 70"/>
                <p:cNvGrpSpPr/>
                <p:nvPr/>
              </p:nvGrpSpPr>
              <p:grpSpPr>
                <a:xfrm>
                  <a:off x="1147294" y="754426"/>
                  <a:ext cx="5236343" cy="5236343"/>
                  <a:chOff x="1199263" y="1525549"/>
                  <a:chExt cx="4551596" cy="4551596"/>
                </a:xfrm>
              </p:grpSpPr>
              <p:grpSp>
                <p:nvGrpSpPr>
                  <p:cNvPr id="85" name="Group 84"/>
                  <p:cNvGrpSpPr/>
                  <p:nvPr/>
                </p:nvGrpSpPr>
                <p:grpSpPr>
                  <a:xfrm>
                    <a:off x="3391780" y="1525549"/>
                    <a:ext cx="166561" cy="4551596"/>
                    <a:chOff x="3376068" y="1525549"/>
                    <a:chExt cx="166561" cy="4551596"/>
                  </a:xfrm>
                </p:grpSpPr>
                <p:sp>
                  <p:nvSpPr>
                    <p:cNvPr id="89" name="Oval 88"/>
                    <p:cNvSpPr/>
                    <p:nvPr/>
                  </p:nvSpPr>
                  <p:spPr>
                    <a:xfrm>
                      <a:off x="3376068" y="1525549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  <p:sp>
                  <p:nvSpPr>
                    <p:cNvPr id="90" name="Oval 89"/>
                    <p:cNvSpPr/>
                    <p:nvPr/>
                  </p:nvSpPr>
                  <p:spPr>
                    <a:xfrm>
                      <a:off x="3376068" y="5910584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</p:grpSp>
              <p:grpSp>
                <p:nvGrpSpPr>
                  <p:cNvPr id="86" name="Group 85"/>
                  <p:cNvGrpSpPr/>
                  <p:nvPr/>
                </p:nvGrpSpPr>
                <p:grpSpPr>
                  <a:xfrm rot="16200000">
                    <a:off x="3391780" y="1525549"/>
                    <a:ext cx="166561" cy="4551596"/>
                    <a:chOff x="3376068" y="1525549"/>
                    <a:chExt cx="166561" cy="4551596"/>
                  </a:xfrm>
                </p:grpSpPr>
                <p:sp>
                  <p:nvSpPr>
                    <p:cNvPr id="87" name="Oval 86"/>
                    <p:cNvSpPr/>
                    <p:nvPr/>
                  </p:nvSpPr>
                  <p:spPr>
                    <a:xfrm>
                      <a:off x="3376068" y="1525549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  <p:sp>
                  <p:nvSpPr>
                    <p:cNvPr id="88" name="Oval 87"/>
                    <p:cNvSpPr/>
                    <p:nvPr/>
                  </p:nvSpPr>
                  <p:spPr>
                    <a:xfrm>
                      <a:off x="3376068" y="5910584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</p:grpSp>
            </p:grpSp>
            <p:grpSp>
              <p:nvGrpSpPr>
                <p:cNvPr id="72" name="Group 71"/>
                <p:cNvGrpSpPr/>
                <p:nvPr/>
              </p:nvGrpSpPr>
              <p:grpSpPr>
                <a:xfrm rot="2700000">
                  <a:off x="1147294" y="754426"/>
                  <a:ext cx="5236343" cy="5236343"/>
                  <a:chOff x="1199263" y="1525549"/>
                  <a:chExt cx="4551596" cy="4551596"/>
                </a:xfrm>
              </p:grpSpPr>
              <p:grpSp>
                <p:nvGrpSpPr>
                  <p:cNvPr id="79" name="Group 78"/>
                  <p:cNvGrpSpPr/>
                  <p:nvPr/>
                </p:nvGrpSpPr>
                <p:grpSpPr>
                  <a:xfrm>
                    <a:off x="3391780" y="1525549"/>
                    <a:ext cx="166561" cy="4551596"/>
                    <a:chOff x="3376068" y="1525549"/>
                    <a:chExt cx="166561" cy="4551596"/>
                  </a:xfrm>
                </p:grpSpPr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3376068" y="1525549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3376068" y="5910584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</p:grpSp>
              <p:grpSp>
                <p:nvGrpSpPr>
                  <p:cNvPr id="80" name="Group 79"/>
                  <p:cNvGrpSpPr/>
                  <p:nvPr/>
                </p:nvGrpSpPr>
                <p:grpSpPr>
                  <a:xfrm rot="16200000">
                    <a:off x="3391780" y="1525549"/>
                    <a:ext cx="166561" cy="4551596"/>
                    <a:chOff x="3376068" y="1525549"/>
                    <a:chExt cx="166561" cy="4551596"/>
                  </a:xfrm>
                </p:grpSpPr>
                <p:sp>
                  <p:nvSpPr>
                    <p:cNvPr id="81" name="Oval 80"/>
                    <p:cNvSpPr/>
                    <p:nvPr/>
                  </p:nvSpPr>
                  <p:spPr>
                    <a:xfrm>
                      <a:off x="3376068" y="1525549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3376068" y="5910584"/>
                      <a:ext cx="166561" cy="166561"/>
                    </a:xfrm>
                    <a:prstGeom prst="ellipse">
                      <a:avLst/>
                    </a:prstGeom>
                    <a:solidFill>
                      <a:srgbClr val="FFFF9F"/>
                    </a:solidFill>
                    <a:ln>
                      <a:noFill/>
                    </a:ln>
                    <a:effectLst>
                      <a:glow rad="114300">
                        <a:srgbClr val="FFFFD1">
                          <a:alpha val="28000"/>
                        </a:srgbClr>
                      </a:glo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50"/>
                    </a:p>
                  </p:txBody>
                </p:sp>
              </p:grpSp>
            </p:grpSp>
            <p:sp>
              <p:nvSpPr>
                <p:cNvPr id="73" name="Oval 72"/>
                <p:cNvSpPr/>
                <p:nvPr/>
              </p:nvSpPr>
              <p:spPr>
                <a:xfrm>
                  <a:off x="4688754" y="1006811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>
                  <a:off x="6013649" y="2299172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5" name="Oval 74"/>
                <p:cNvSpPr/>
                <p:nvPr/>
              </p:nvSpPr>
              <p:spPr>
                <a:xfrm>
                  <a:off x="6080527" y="4247653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6" name="Oval 75"/>
                <p:cNvSpPr/>
                <p:nvPr/>
              </p:nvSpPr>
              <p:spPr>
                <a:xfrm>
                  <a:off x="4677909" y="5643040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1406339" y="4274764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8" name="Oval 77"/>
                <p:cNvSpPr/>
                <p:nvPr/>
              </p:nvSpPr>
              <p:spPr>
                <a:xfrm>
                  <a:off x="1418991" y="2313630"/>
                  <a:ext cx="129152" cy="129152"/>
                </a:xfrm>
                <a:prstGeom prst="ellipse">
                  <a:avLst/>
                </a:prstGeom>
                <a:solidFill>
                  <a:srgbClr val="FFFF9F"/>
                </a:solidFill>
                <a:ln>
                  <a:noFill/>
                </a:ln>
                <a:effectLst>
                  <a:glow rad="114300">
                    <a:srgbClr val="FFFFD1">
                      <a:alpha val="28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6" name="Oval 65"/>
              <p:cNvSpPr/>
              <p:nvPr/>
            </p:nvSpPr>
            <p:spPr>
              <a:xfrm>
                <a:off x="2738464" y="5634002"/>
                <a:ext cx="129152" cy="129152"/>
              </a:xfrm>
              <a:prstGeom prst="ellipse">
                <a:avLst/>
              </a:prstGeom>
              <a:solidFill>
                <a:srgbClr val="FFFF9F"/>
              </a:solidFill>
              <a:ln>
                <a:noFill/>
              </a:ln>
              <a:effectLst>
                <a:glow rad="114300">
                  <a:srgbClr val="FFFFD1">
                    <a:alpha val="28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 flipH="1" flipV="1">
              <a:off x="9882687" y="5113212"/>
              <a:ext cx="1421928" cy="1421722"/>
              <a:chOff x="1756530" y="1102936"/>
              <a:chExt cx="4082400" cy="4081807"/>
            </a:xfrm>
          </p:grpSpPr>
          <p:sp>
            <p:nvSpPr>
              <p:cNvPr id="59" name="Partial Circle 58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17974981"/>
                  <a:gd name="adj2" fmla="val 1626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Partial Circle 59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22141"/>
                  <a:gd name="adj2" fmla="val 345423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Partial Circle 60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3450103"/>
                  <a:gd name="adj2" fmla="val 767146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Partial Circle 61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7469945"/>
                  <a:gd name="adj2" fmla="val 1074011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Partial Circle 62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10699018"/>
                  <a:gd name="adj2" fmla="val 1412279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Partial Circle 63"/>
              <p:cNvSpPr/>
              <p:nvPr/>
            </p:nvSpPr>
            <p:spPr>
              <a:xfrm>
                <a:off x="1756530" y="1102936"/>
                <a:ext cx="4082400" cy="4081807"/>
              </a:xfrm>
              <a:prstGeom prst="pie">
                <a:avLst>
                  <a:gd name="adj1" fmla="val 14138803"/>
                  <a:gd name="adj2" fmla="val 1807462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Freeform: Shape 48"/>
            <p:cNvSpPr/>
            <p:nvPr/>
          </p:nvSpPr>
          <p:spPr>
            <a:xfrm>
              <a:off x="9877358" y="5104659"/>
              <a:ext cx="1223010" cy="1223010"/>
            </a:xfrm>
            <a:custGeom>
              <a:avLst/>
              <a:gdLst>
                <a:gd name="connsiteX0" fmla="*/ 2026414 w 3489227"/>
                <a:gd name="connsiteY0" fmla="*/ 0 h 3489227"/>
                <a:gd name="connsiteX1" fmla="*/ 3459305 w 3489227"/>
                <a:gd name="connsiteY1" fmla="*/ 593523 h 3489227"/>
                <a:gd name="connsiteX2" fmla="*/ 3489227 w 3489227"/>
                <a:gd name="connsiteY2" fmla="*/ 626446 h 3489227"/>
                <a:gd name="connsiteX3" fmla="*/ 3378247 w 3489227"/>
                <a:gd name="connsiteY3" fmla="*/ 525579 h 3489227"/>
                <a:gd name="connsiteX4" fmla="*/ 2089259 w 3489227"/>
                <a:gd name="connsiteY4" fmla="*/ 62845 h 3489227"/>
                <a:gd name="connsiteX5" fmla="*/ 62845 w 3489227"/>
                <a:gd name="connsiteY5" fmla="*/ 2089259 h 3489227"/>
                <a:gd name="connsiteX6" fmla="*/ 525580 w 3489227"/>
                <a:gd name="connsiteY6" fmla="*/ 3378247 h 3489227"/>
                <a:gd name="connsiteX7" fmla="*/ 626446 w 3489227"/>
                <a:gd name="connsiteY7" fmla="*/ 3489227 h 3489227"/>
                <a:gd name="connsiteX8" fmla="*/ 593523 w 3489227"/>
                <a:gd name="connsiteY8" fmla="*/ 3459305 h 3489227"/>
                <a:gd name="connsiteX9" fmla="*/ 0 w 3489227"/>
                <a:gd name="connsiteY9" fmla="*/ 2026414 h 3489227"/>
                <a:gd name="connsiteX10" fmla="*/ 2026414 w 3489227"/>
                <a:gd name="connsiteY10" fmla="*/ 0 h 348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9227" h="3489227">
                  <a:moveTo>
                    <a:pt x="2026414" y="0"/>
                  </a:moveTo>
                  <a:cubicBezTo>
                    <a:pt x="2585993" y="0"/>
                    <a:pt x="3092597" y="226814"/>
                    <a:pt x="3459305" y="593523"/>
                  </a:cubicBezTo>
                  <a:lnTo>
                    <a:pt x="3489227" y="626446"/>
                  </a:lnTo>
                  <a:lnTo>
                    <a:pt x="3378247" y="525579"/>
                  </a:lnTo>
                  <a:cubicBezTo>
                    <a:pt x="3027963" y="236500"/>
                    <a:pt x="2578891" y="62845"/>
                    <a:pt x="2089259" y="62845"/>
                  </a:cubicBezTo>
                  <a:cubicBezTo>
                    <a:pt x="970101" y="62845"/>
                    <a:pt x="62845" y="970101"/>
                    <a:pt x="62845" y="2089259"/>
                  </a:cubicBezTo>
                  <a:cubicBezTo>
                    <a:pt x="62845" y="2578891"/>
                    <a:pt x="236500" y="3027963"/>
                    <a:pt x="525580" y="3378247"/>
                  </a:cubicBezTo>
                  <a:lnTo>
                    <a:pt x="626446" y="3489227"/>
                  </a:lnTo>
                  <a:lnTo>
                    <a:pt x="593523" y="3459305"/>
                  </a:lnTo>
                  <a:cubicBezTo>
                    <a:pt x="226814" y="3092597"/>
                    <a:pt x="0" y="2585993"/>
                    <a:pt x="0" y="2026414"/>
                  </a:cubicBezTo>
                  <a:cubicBezTo>
                    <a:pt x="0" y="907256"/>
                    <a:pt x="907256" y="0"/>
                    <a:pt x="2026414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<a:noAutofit/>
            </a:bodyPr>
            <a:lstStyle/>
            <a:p>
              <a:endParaRPr 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10367917" y="5615728"/>
              <a:ext cx="480271" cy="480271"/>
              <a:chOff x="3134414" y="3459637"/>
              <a:chExt cx="631596" cy="631596"/>
            </a:xfrm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grpSpPr>
          <p:sp>
            <p:nvSpPr>
              <p:cNvPr id="56" name="Oval 55"/>
              <p:cNvSpPr/>
              <p:nvPr/>
            </p:nvSpPr>
            <p:spPr>
              <a:xfrm>
                <a:off x="3134414" y="3459637"/>
                <a:ext cx="631596" cy="631596"/>
              </a:xfrm>
              <a:prstGeom prst="ellipse">
                <a:avLst/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195689" y="3520912"/>
                <a:ext cx="509047" cy="50904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Star: 5 Points 57"/>
              <p:cNvSpPr/>
              <p:nvPr/>
            </p:nvSpPr>
            <p:spPr>
              <a:xfrm>
                <a:off x="3242822" y="3582992"/>
                <a:ext cx="414780" cy="352699"/>
              </a:xfrm>
              <a:prstGeom prst="star5">
                <a:avLst>
                  <a:gd name="adj" fmla="val 27560"/>
                  <a:gd name="hf" fmla="val 105146"/>
                  <a:gd name="vf" fmla="val 110557"/>
                </a:avLst>
              </a:pr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11115462" y="5748894"/>
              <a:ext cx="303905" cy="191128"/>
              <a:chOff x="10351950" y="3379331"/>
              <a:chExt cx="815993" cy="55214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2" name="Freeform: Shape 51"/>
              <p:cNvSpPr/>
              <p:nvPr/>
            </p:nvSpPr>
            <p:spPr>
              <a:xfrm rot="4803578" flipV="1">
                <a:off x="10483876" y="3247405"/>
                <a:ext cx="552142" cy="815993"/>
              </a:xfrm>
              <a:custGeom>
                <a:avLst/>
                <a:gdLst>
                  <a:gd name="connsiteX0" fmla="*/ 0 w 507084"/>
                  <a:gd name="connsiteY0" fmla="*/ 748472 h 749403"/>
                  <a:gd name="connsiteX1" fmla="*/ 259446 w 507084"/>
                  <a:gd name="connsiteY1" fmla="*/ 748472 h 749403"/>
                  <a:gd name="connsiteX2" fmla="*/ 259602 w 507084"/>
                  <a:gd name="connsiteY2" fmla="*/ 749403 h 749403"/>
                  <a:gd name="connsiteX3" fmla="*/ 507084 w 507084"/>
                  <a:gd name="connsiteY3" fmla="*/ 663311 h 749403"/>
                  <a:gd name="connsiteX4" fmla="*/ 135395 w 507084"/>
                  <a:gd name="connsiteY4" fmla="*/ 3446 h 749403"/>
                  <a:gd name="connsiteX5" fmla="*/ 134809 w 507084"/>
                  <a:gd name="connsiteY5" fmla="*/ 0 h 749403"/>
                  <a:gd name="connsiteX6" fmla="*/ 134481 w 507084"/>
                  <a:gd name="connsiteY6" fmla="*/ 1824 h 749403"/>
                  <a:gd name="connsiteX7" fmla="*/ 133839 w 507084"/>
                  <a:gd name="connsiteY7" fmla="*/ 685 h 749403"/>
                  <a:gd name="connsiteX8" fmla="*/ 134248 w 507084"/>
                  <a:gd name="connsiteY8" fmla="*/ 3116 h 74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7084" h="749403">
                    <a:moveTo>
                      <a:pt x="0" y="748472"/>
                    </a:moveTo>
                    <a:lnTo>
                      <a:pt x="259446" y="748472"/>
                    </a:lnTo>
                    <a:lnTo>
                      <a:pt x="259602" y="749403"/>
                    </a:lnTo>
                    <a:lnTo>
                      <a:pt x="507084" y="663311"/>
                    </a:lnTo>
                    <a:lnTo>
                      <a:pt x="135395" y="3446"/>
                    </a:lnTo>
                    <a:lnTo>
                      <a:pt x="134809" y="0"/>
                    </a:lnTo>
                    <a:lnTo>
                      <a:pt x="134481" y="1824"/>
                    </a:lnTo>
                    <a:lnTo>
                      <a:pt x="133839" y="685"/>
                    </a:lnTo>
                    <a:lnTo>
                      <a:pt x="134248" y="3116"/>
                    </a:lnTo>
                    <a:close/>
                  </a:path>
                </a:pathLst>
              </a:custGeom>
              <a:gradFill flip="none" rotWithShape="1">
                <a:gsLst>
                  <a:gs pos="32000">
                    <a:srgbClr val="E58B1B"/>
                  </a:gs>
                  <a:gs pos="0">
                    <a:srgbClr val="FCDE32"/>
                  </a:gs>
                  <a:gs pos="68000">
                    <a:srgbClr val="FCDE32"/>
                  </a:gs>
                  <a:gs pos="86000">
                    <a:srgbClr val="AF2C22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    <a:noAutofit/>
              </a:bodyPr>
              <a:lstStyle/>
              <a:p>
                <a:endParaRPr lang="en-US" sz="105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>
                <a:off x="10376451" y="3396621"/>
                <a:ext cx="749786" cy="390621"/>
                <a:chOff x="9980691" y="2643347"/>
                <a:chExt cx="755933" cy="393822"/>
              </a:xfrm>
            </p:grpSpPr>
            <p:sp>
              <p:nvSpPr>
                <p:cNvPr id="54" name="Isosceles Triangle 53"/>
                <p:cNvSpPr/>
                <p:nvPr/>
              </p:nvSpPr>
              <p:spPr>
                <a:xfrm rot="4803578" flipV="1">
                  <a:off x="10225906" y="2398132"/>
                  <a:ext cx="264177" cy="754608"/>
                </a:xfrm>
                <a:prstGeom prst="triangle">
                  <a:avLst>
                    <a:gd name="adj" fmla="val 51448"/>
                  </a:avLst>
                </a:prstGeom>
                <a:solidFill>
                  <a:srgbClr val="FFFF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55" name="Isosceles Triangle 54"/>
                <p:cNvSpPr/>
                <p:nvPr/>
              </p:nvSpPr>
              <p:spPr>
                <a:xfrm rot="16675634">
                  <a:off x="10227231" y="2527777"/>
                  <a:ext cx="264177" cy="754608"/>
                </a:xfrm>
                <a:prstGeom prst="triangle">
                  <a:avLst>
                    <a:gd name="adj" fmla="val 51448"/>
                  </a:avLst>
                </a:prstGeom>
                <a:solidFill>
                  <a:srgbClr val="EFC6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33" y="933062"/>
            <a:ext cx="7886700" cy="715581"/>
          </a:xfrm>
          <a:effectLst/>
        </p:spPr>
        <p:txBody>
          <a:bodyPr/>
          <a:lstStyle>
            <a:lvl1pPr algn="ctr">
              <a:defRPr sz="4500">
                <a:solidFill>
                  <a:srgbClr val="002774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94884"/>
            <a:ext cx="7886700" cy="259966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E0117-20EC-4B3C-88B0-D2475FBE5EF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A9F7-FF63-4F3F-B71A-537E27319FD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18880" y="156857"/>
            <a:ext cx="8706240" cy="137526"/>
            <a:chOff x="246580" y="138261"/>
            <a:chExt cx="11608320" cy="183368"/>
          </a:xfrm>
        </p:grpSpPr>
        <p:sp>
          <p:nvSpPr>
            <p:cNvPr id="8" name="Oval 7"/>
            <p:cNvSpPr/>
            <p:nvPr/>
          </p:nvSpPr>
          <p:spPr>
            <a:xfrm>
              <a:off x="24658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Oval 8"/>
            <p:cNvSpPr/>
            <p:nvPr/>
          </p:nvSpPr>
          <p:spPr>
            <a:xfrm>
              <a:off x="96063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val 9"/>
            <p:cNvSpPr/>
            <p:nvPr/>
          </p:nvSpPr>
          <p:spPr>
            <a:xfrm>
              <a:off x="167469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8875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" name="Oval 11"/>
            <p:cNvSpPr/>
            <p:nvPr/>
          </p:nvSpPr>
          <p:spPr>
            <a:xfrm>
              <a:off x="310281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" name="Oval 12"/>
            <p:cNvSpPr/>
            <p:nvPr/>
          </p:nvSpPr>
          <p:spPr>
            <a:xfrm>
              <a:off x="381687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" name="Oval 13"/>
            <p:cNvSpPr/>
            <p:nvPr/>
          </p:nvSpPr>
          <p:spPr>
            <a:xfrm>
              <a:off x="4530934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5" name="Oval 14"/>
            <p:cNvSpPr/>
            <p:nvPr/>
          </p:nvSpPr>
          <p:spPr>
            <a:xfrm>
              <a:off x="5244993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Oval 15"/>
            <p:cNvSpPr/>
            <p:nvPr/>
          </p:nvSpPr>
          <p:spPr>
            <a:xfrm>
              <a:off x="595905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Oval 16"/>
            <p:cNvSpPr/>
            <p:nvPr/>
          </p:nvSpPr>
          <p:spPr>
            <a:xfrm>
              <a:off x="6673111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" name="Oval 17"/>
            <p:cNvSpPr/>
            <p:nvPr/>
          </p:nvSpPr>
          <p:spPr>
            <a:xfrm>
              <a:off x="738717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Oval 18"/>
            <p:cNvSpPr/>
            <p:nvPr/>
          </p:nvSpPr>
          <p:spPr>
            <a:xfrm>
              <a:off x="810122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Oval 19"/>
            <p:cNvSpPr/>
            <p:nvPr/>
          </p:nvSpPr>
          <p:spPr>
            <a:xfrm>
              <a:off x="881528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Oval 20"/>
            <p:cNvSpPr/>
            <p:nvPr/>
          </p:nvSpPr>
          <p:spPr>
            <a:xfrm>
              <a:off x="952934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" name="Oval 21"/>
            <p:cNvSpPr/>
            <p:nvPr/>
          </p:nvSpPr>
          <p:spPr>
            <a:xfrm>
              <a:off x="1024340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" name="Oval 22"/>
            <p:cNvSpPr/>
            <p:nvPr/>
          </p:nvSpPr>
          <p:spPr>
            <a:xfrm>
              <a:off x="1095746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4" name="Oval 23"/>
            <p:cNvSpPr/>
            <p:nvPr/>
          </p:nvSpPr>
          <p:spPr>
            <a:xfrm>
              <a:off x="1167153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218880" y="4864423"/>
            <a:ext cx="8706240" cy="137526"/>
            <a:chOff x="246580" y="138261"/>
            <a:chExt cx="11608320" cy="183368"/>
          </a:xfrm>
        </p:grpSpPr>
        <p:sp>
          <p:nvSpPr>
            <p:cNvPr id="26" name="Oval 25"/>
            <p:cNvSpPr/>
            <p:nvPr/>
          </p:nvSpPr>
          <p:spPr>
            <a:xfrm>
              <a:off x="24658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7" name="Oval 26"/>
            <p:cNvSpPr/>
            <p:nvPr/>
          </p:nvSpPr>
          <p:spPr>
            <a:xfrm>
              <a:off x="96063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8" name="Oval 27"/>
            <p:cNvSpPr/>
            <p:nvPr/>
          </p:nvSpPr>
          <p:spPr>
            <a:xfrm>
              <a:off x="167469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9" name="Oval 28"/>
            <p:cNvSpPr/>
            <p:nvPr/>
          </p:nvSpPr>
          <p:spPr>
            <a:xfrm>
              <a:off x="238875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0" name="Oval 29"/>
            <p:cNvSpPr/>
            <p:nvPr/>
          </p:nvSpPr>
          <p:spPr>
            <a:xfrm>
              <a:off x="310281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1" name="Oval 30"/>
            <p:cNvSpPr/>
            <p:nvPr/>
          </p:nvSpPr>
          <p:spPr>
            <a:xfrm>
              <a:off x="381687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" name="Oval 31"/>
            <p:cNvSpPr/>
            <p:nvPr/>
          </p:nvSpPr>
          <p:spPr>
            <a:xfrm>
              <a:off x="4530934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" name="Oval 32"/>
            <p:cNvSpPr/>
            <p:nvPr/>
          </p:nvSpPr>
          <p:spPr>
            <a:xfrm>
              <a:off x="5244993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4" name="Oval 33"/>
            <p:cNvSpPr/>
            <p:nvPr/>
          </p:nvSpPr>
          <p:spPr>
            <a:xfrm>
              <a:off x="595905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" name="Oval 34"/>
            <p:cNvSpPr/>
            <p:nvPr/>
          </p:nvSpPr>
          <p:spPr>
            <a:xfrm>
              <a:off x="6673111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6" name="Oval 35"/>
            <p:cNvSpPr/>
            <p:nvPr/>
          </p:nvSpPr>
          <p:spPr>
            <a:xfrm>
              <a:off x="7387170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7" name="Oval 36"/>
            <p:cNvSpPr/>
            <p:nvPr/>
          </p:nvSpPr>
          <p:spPr>
            <a:xfrm>
              <a:off x="8101229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8" name="Oval 37"/>
            <p:cNvSpPr/>
            <p:nvPr/>
          </p:nvSpPr>
          <p:spPr>
            <a:xfrm>
              <a:off x="8815288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9" name="Oval 38"/>
            <p:cNvSpPr/>
            <p:nvPr/>
          </p:nvSpPr>
          <p:spPr>
            <a:xfrm>
              <a:off x="9529347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" name="Oval 39"/>
            <p:cNvSpPr/>
            <p:nvPr/>
          </p:nvSpPr>
          <p:spPr>
            <a:xfrm>
              <a:off x="10243406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Oval 40"/>
            <p:cNvSpPr/>
            <p:nvPr/>
          </p:nvSpPr>
          <p:spPr>
            <a:xfrm>
              <a:off x="10957465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2" name="Oval 41"/>
            <p:cNvSpPr/>
            <p:nvPr/>
          </p:nvSpPr>
          <p:spPr>
            <a:xfrm>
              <a:off x="11671532" y="138261"/>
              <a:ext cx="183368" cy="183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E0117-20EC-4B3C-88B0-D2475FBE5EF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A9F7-FF63-4F3F-B71A-537E27319FD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1">
  <p:cSld name="CUSTOM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5" name="Google Shape;105;p22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06" name="Google Shape;106;p2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2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9" name="Google Shape;109;p22"/>
          <p:cNvSpPr txBox="1">
            <a:spLocks noGrp="1"/>
          </p:cNvSpPr>
          <p:nvPr>
            <p:ph type="subTitle" idx="1"/>
          </p:nvPr>
        </p:nvSpPr>
        <p:spPr>
          <a:xfrm>
            <a:off x="720900" y="1295331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None/>
              <a:defRPr sz="3500" b="1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  <a:endParaRPr lang="ko-KR" altLang="en-US"/>
          </a:p>
          <a:p>
            <a:pPr lvl="1"/>
            <a:r>
              <a:rPr lang="ko-KR" altLang="en-US"/>
              <a:t>둘째 수준</a:t>
            </a:r>
            <a:endParaRPr lang="ko-KR" altLang="en-US"/>
          </a:p>
          <a:p>
            <a:pPr lvl="2"/>
            <a:r>
              <a:rPr lang="ko-KR" altLang="en-US"/>
              <a:t>셋째 수준</a:t>
            </a:r>
            <a:endParaRPr lang="ko-KR" altLang="en-US"/>
          </a:p>
          <a:p>
            <a:pPr lvl="3"/>
            <a:r>
              <a:rPr lang="ko-KR" altLang="en-US"/>
              <a:t>넷째 수준</a:t>
            </a:r>
            <a:endParaRPr lang="ko-KR" altLang="en-US"/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4E9CE-3115-408B-A09A-0CBECDDA196C}" type="datetimeFigureOut">
              <a:rPr lang="en-US" smtClean="0"/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B19D1-58CE-4D95-8788-B67A91CB840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319">
              <a:srgbClr val="000F2E"/>
            </a:gs>
            <a:gs pos="26000">
              <a:srgbClr val="002060"/>
            </a:gs>
            <a:gs pos="53000">
              <a:srgbClr val="00B0F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1754326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0" algn="ctr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E0117-20EC-4B3C-88B0-D2475FBE5EF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A9F7-FF63-4F3F-B71A-537E27319FD8}" type="slidenum">
              <a:rPr lang="en-US" smtClean="0"/>
            </a:fld>
            <a:endParaRPr lang="en-US"/>
          </a:p>
        </p:txBody>
      </p:sp>
      <p:sp>
        <p:nvSpPr>
          <p:cNvPr id="7" name="Google Shape;9;p1"/>
          <p:cNvSpPr/>
          <p:nvPr userDrawn="1"/>
        </p:nvSpPr>
        <p:spPr>
          <a:xfrm rot="5400000">
            <a:off x="-346993" y="4589517"/>
            <a:ext cx="848509" cy="85942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6000" b="1" kern="1200" smtClean="0">
          <a:solidFill>
            <a:schemeClr val="bg1"/>
          </a:solidFill>
          <a:latin typeface="Luckiest Guy" panose="02000506000000020004" pitchFamily="2" charset="0"/>
          <a:ea typeface="+mn-ea"/>
          <a:cs typeface="+mn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kern="1200">
          <a:solidFill>
            <a:schemeClr val="bg1"/>
          </a:solidFill>
          <a:latin typeface="Lexend Deca" pitchFamily="2" charset="-78"/>
          <a:ea typeface="+mn-ea"/>
          <a:cs typeface="Lexend Deca" pitchFamily="2" charset="-78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kern="1200">
          <a:solidFill>
            <a:schemeClr val="bg1"/>
          </a:solidFill>
          <a:latin typeface="Lexend Deca" pitchFamily="2" charset="-78"/>
          <a:ea typeface="+mn-ea"/>
          <a:cs typeface="Lexend Deca" pitchFamily="2" charset="-78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kern="1200">
          <a:solidFill>
            <a:schemeClr val="bg1"/>
          </a:solidFill>
          <a:latin typeface="Lexend Deca" pitchFamily="2" charset="-78"/>
          <a:ea typeface="+mn-ea"/>
          <a:cs typeface="Lexend Deca" pitchFamily="2" charset="-78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kern="1200">
          <a:solidFill>
            <a:schemeClr val="bg1"/>
          </a:solidFill>
          <a:latin typeface="Lexend Deca" pitchFamily="2" charset="-78"/>
          <a:ea typeface="+mn-ea"/>
          <a:cs typeface="Lexend Deca" pitchFamily="2" charset="-78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kern="1200">
          <a:solidFill>
            <a:schemeClr val="bg1"/>
          </a:solidFill>
          <a:latin typeface="Lexend Deca" pitchFamily="2" charset="-78"/>
          <a:ea typeface="+mn-ea"/>
          <a:cs typeface="Lexend Deca" pitchFamily="2" charset="-78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1" Type="http://schemas.openxmlformats.org/officeDocument/2006/relationships/slideLayout" Target="../slideLayouts/slideLayout29.xml"/><Relationship Id="rId10" Type="http://schemas.openxmlformats.org/officeDocument/2006/relationships/image" Target="../media/image18.jpeg"/><Relationship Id="rId1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6" y="0"/>
            <a:ext cx="9150808" cy="4728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6" y="0"/>
            <a:ext cx="9150808" cy="472875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5294327" y="1171297"/>
            <a:ext cx="485987" cy="24993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679" y="0"/>
            <a:ext cx="9150808" cy="472875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5282262" y="1171297"/>
            <a:ext cx="485987" cy="24993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282262" y="1186377"/>
            <a:ext cx="624073" cy="6287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382895" y="2861931"/>
            <a:ext cx="523440" cy="6519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382895" y="1815167"/>
            <a:ext cx="444240" cy="275683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82895" y="2704011"/>
            <a:ext cx="444240" cy="16785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0643" y="2715583"/>
            <a:ext cx="5657849" cy="841800"/>
          </a:xfrm>
        </p:spPr>
        <p:txBody>
          <a:bodyPr/>
          <a:lstStyle/>
          <a:p>
            <a:r>
              <a:rPr lang="vi-VN" sz="9600" dirty="0"/>
              <a:t>Read and </a:t>
            </a:r>
            <a:r>
              <a:rPr lang="vi-VN" sz="9600" dirty="0" smtClean="0"/>
              <a:t>complete</a:t>
            </a:r>
            <a:r>
              <a:rPr lang="en-US" sz="9600" dirty="0" smtClean="0"/>
              <a:t>.</a:t>
            </a:r>
            <a:br>
              <a:rPr lang="en-US" sz="9600" dirty="0"/>
            </a:br>
            <a:endParaRPr lang="en-US" sz="9600" dirty="0"/>
          </a:p>
        </p:txBody>
      </p:sp>
      <p:sp>
        <p:nvSpPr>
          <p:cNvPr id="7" name="Google Shape;2239;p56"/>
          <p:cNvSpPr/>
          <p:nvPr/>
        </p:nvSpPr>
        <p:spPr>
          <a:xfrm>
            <a:off x="960455" y="1040357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992580" y="11179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1084408" y="1022535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Patrick Hand" panose="00000500000000000000" charset="0"/>
              </a:rPr>
              <a:t>0</a:t>
            </a:r>
            <a:r>
              <a:rPr lang="vi-VN" sz="8000" dirty="0">
                <a:solidFill>
                  <a:srgbClr val="7030A0"/>
                </a:solidFill>
                <a:latin typeface="Patrick Hand" panose="00000500000000000000" charset="0"/>
              </a:rPr>
              <a:t>3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439" y="689591"/>
            <a:ext cx="9154439" cy="3571513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544955" y="1420495"/>
            <a:ext cx="1363345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157220" y="1420495"/>
            <a:ext cx="1313180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70400" y="1420495"/>
            <a:ext cx="1313180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582920" y="1420495"/>
            <a:ext cx="1313180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896100" y="1420495"/>
            <a:ext cx="1313180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5" grpId="0" animBg="1"/>
      <p:bldP spid="5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439" y="689591"/>
            <a:ext cx="9154439" cy="35715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92992" y="2517458"/>
            <a:ext cx="13468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b="0" cap="none" spc="0" dirty="0">
                <a:ln w="0"/>
                <a:solidFill>
                  <a:srgbClr val="FF0000"/>
                </a:solidFill>
                <a:latin typeface="+mj-lt"/>
              </a:rPr>
              <a:t>factory</a:t>
            </a:r>
            <a:endParaRPr lang="en-US" sz="3200" b="0" cap="none" spc="0" dirty="0">
              <a:ln w="0"/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2887" y="2932382"/>
            <a:ext cx="914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dirty="0">
                <a:ln w="0"/>
                <a:solidFill>
                  <a:srgbClr val="FF0000"/>
                </a:solidFill>
                <a:latin typeface="+mj-lt"/>
              </a:rPr>
              <a:t>slim</a:t>
            </a:r>
            <a:endParaRPr lang="en-US" sz="3200" b="0" cap="none" spc="0" dirty="0">
              <a:ln w="0"/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29956" y="2925851"/>
            <a:ext cx="11881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dirty="0">
                <a:ln w="0"/>
                <a:solidFill>
                  <a:srgbClr val="FF0000"/>
                </a:solidFill>
                <a:latin typeface="+mj-lt"/>
              </a:rPr>
              <a:t>works</a:t>
            </a:r>
            <a:endParaRPr lang="en-US" sz="3200" b="0" cap="none" spc="0" dirty="0">
              <a:ln w="0"/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68516" y="2926336"/>
            <a:ext cx="1027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dirty="0" smtClean="0">
                <a:ln w="0"/>
                <a:solidFill>
                  <a:srgbClr val="FF0000"/>
                </a:solidFill>
                <a:latin typeface="+mj-lt"/>
              </a:rPr>
              <a:t>pupil</a:t>
            </a:r>
            <a:endParaRPr lang="en-US" sz="3200" b="0" cap="none" spc="0" dirty="0">
              <a:ln w="0"/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78959" y="3731353"/>
            <a:ext cx="1165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dirty="0">
                <a:ln w="0"/>
                <a:solidFill>
                  <a:srgbClr val="FF0000"/>
                </a:solidFill>
                <a:latin typeface="+mj-lt"/>
              </a:rPr>
              <a:t>watch</a:t>
            </a:r>
            <a:endParaRPr lang="en-US" sz="3200" b="0" cap="none" spc="0" dirty="0">
              <a:ln w="0"/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1074" y="2034336"/>
            <a:ext cx="5657849" cy="841800"/>
          </a:xfrm>
        </p:spPr>
        <p:txBody>
          <a:bodyPr/>
          <a:lstStyle/>
          <a:p>
            <a:r>
              <a:rPr lang="vi-VN" sz="9600" dirty="0"/>
              <a:t>Let’s </a:t>
            </a:r>
            <a:r>
              <a:rPr lang="vi-VN" sz="9600" dirty="0" smtClean="0"/>
              <a:t>write</a:t>
            </a:r>
            <a:r>
              <a:rPr lang="en-US" sz="9600" dirty="0" smtClean="0"/>
              <a:t>.</a:t>
            </a:r>
            <a:br>
              <a:rPr lang="en-US" sz="9600" dirty="0"/>
            </a:b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5287297" y="3375729"/>
            <a:ext cx="2875935" cy="575187"/>
          </a:xfrm>
          <a:prstGeom prst="rect">
            <a:avLst/>
          </a:prstGeom>
          <a:solidFill>
            <a:srgbClr val="98DAED"/>
          </a:solidFill>
          <a:ln>
            <a:solidFill>
              <a:srgbClr val="98DA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239;p56"/>
          <p:cNvSpPr/>
          <p:nvPr/>
        </p:nvSpPr>
        <p:spPr>
          <a:xfrm>
            <a:off x="960455" y="1040357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992580" y="11179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1084408" y="1022535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Patrick Hand" panose="00000500000000000000" charset="0"/>
              </a:rPr>
              <a:t>0</a:t>
            </a:r>
            <a:r>
              <a:rPr lang="vi-VN" sz="8000" dirty="0">
                <a:solidFill>
                  <a:srgbClr val="7030A0"/>
                </a:solidFill>
                <a:latin typeface="Patrick Hand" panose="00000500000000000000" charset="0"/>
              </a:rPr>
              <a:t>4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37753"/>
            <a:ext cx="9144000" cy="463288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7517130" y="1216025"/>
            <a:ext cx="1626235" cy="683260"/>
          </a:xfrm>
          <a:prstGeom prst="ellipse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/>
          <p:nvPr/>
        </p:nvGraphicFramePr>
        <p:xfrm>
          <a:off x="591820" y="0"/>
          <a:ext cx="3216275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275"/>
              </a:tblGrid>
              <a:tr h="9124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440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en-US" sz="4400">
                        <a:solidFill>
                          <a:srgbClr val="FF0000"/>
                        </a:solidFill>
                      </a:endParaRPr>
                    </a:p>
                  </a:txBody>
                  <a:tcPr anchor="ctr" anchorCtr="0">
                    <a:solidFill>
                      <a:srgbClr val="92D050"/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cook meals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play badminton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watch films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do yoga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38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clean the floor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wash the clothes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wash the dishes</a:t>
                      </a:r>
                      <a:endParaRPr lang="en-US" sz="28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/>
          <p:nvPr/>
        </p:nvGraphicFramePr>
        <p:xfrm>
          <a:off x="4965700" y="0"/>
          <a:ext cx="3216275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275"/>
              </a:tblGrid>
              <a:tr h="9124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4400">
                          <a:solidFill>
                            <a:srgbClr val="FF0000"/>
                          </a:solidFill>
                        </a:rPr>
                        <a:t>my father</a:t>
                      </a:r>
                      <a:endParaRPr lang="en-US" sz="4400">
                        <a:solidFill>
                          <a:srgbClr val="FF0000"/>
                        </a:solidFill>
                      </a:endParaRPr>
                    </a:p>
                  </a:txBody>
                  <a:tcPr anchor="ctr" anchorCtr="0">
                    <a:solidFill>
                      <a:srgbClr val="92D050"/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cook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sz="2800"/>
                        <a:t> meals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play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sz="2800"/>
                        <a:t> badminton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watch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en-US" sz="2800"/>
                        <a:t> films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do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en-US" sz="2800"/>
                        <a:t> yoga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38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clean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sz="2800"/>
                        <a:t> the floor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wash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en-US" sz="2800"/>
                        <a:t> the clothes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4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/>
                        <a:t>wash</a:t>
                      </a:r>
                      <a:r>
                        <a:rPr lang="en-US" sz="2800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en-US" sz="2800"/>
                        <a:t> the dishes</a:t>
                      </a:r>
                      <a:endParaRPr lang="en-US" sz="280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5765" y="969010"/>
            <a:ext cx="405130" cy="354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8970" y="1557655"/>
            <a:ext cx="405130" cy="354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3660" y="2216785"/>
            <a:ext cx="405130" cy="354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7085" y="2805430"/>
            <a:ext cx="405130" cy="3549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8790" y="3464560"/>
            <a:ext cx="405130" cy="3549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0895" y="3950335"/>
            <a:ext cx="405130" cy="3549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0895" y="4589780"/>
            <a:ext cx="405130" cy="354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063" y="1333619"/>
            <a:ext cx="5657849" cy="841800"/>
          </a:xfrm>
        </p:spPr>
        <p:txBody>
          <a:bodyPr/>
          <a:lstStyle/>
          <a:p>
            <a:r>
              <a:rPr lang="en-US" sz="9600" dirty="0"/>
              <a:t>Wrap up</a:t>
            </a:r>
            <a:endParaRPr lang="en-US" sz="9600" dirty="0"/>
          </a:p>
        </p:txBody>
      </p:sp>
      <p:sp>
        <p:nvSpPr>
          <p:cNvPr id="7" name="Google Shape;2239;p56"/>
          <p:cNvSpPr/>
          <p:nvPr/>
        </p:nvSpPr>
        <p:spPr>
          <a:xfrm>
            <a:off x="960455" y="1040357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992580" y="11179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1084408" y="1022535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Patrick Hand" panose="00000500000000000000" charset="0"/>
              </a:rPr>
              <a:t>0</a:t>
            </a:r>
            <a:r>
              <a:rPr lang="vi-VN" sz="8000" dirty="0">
                <a:solidFill>
                  <a:srgbClr val="7030A0"/>
                </a:solidFill>
                <a:latin typeface="Patrick Hand" panose="00000500000000000000" charset="0"/>
              </a:rPr>
              <a:t>5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28600" y="2852420"/>
            <a:ext cx="87769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- Review vocabularies and structures from Unit 11 to 15.</a:t>
            </a:r>
            <a:endParaRPr lang="en-US" sz="3600"/>
          </a:p>
          <a:p>
            <a:r>
              <a:rPr lang="en-US" sz="3600"/>
              <a:t>- Prepare new lesson on page 38 and bring enough your books and notebooks.</a:t>
            </a:r>
            <a:endParaRPr lang="en-US" sz="3600"/>
          </a:p>
          <a:p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89" name="Google Shape;489;p40">
            <a:hlinkClick r:id="rId1" action="ppaction://hlinksldjump"/>
          </p:cNvPr>
          <p:cNvSpPr/>
          <p:nvPr/>
        </p:nvSpPr>
        <p:spPr>
          <a:xfrm>
            <a:off x="3297700" y="3851225"/>
            <a:ext cx="2548500" cy="5727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12" name="Google Shape;612;p40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 smtClean="0"/>
              <a:t>Lesson </a:t>
            </a:r>
            <a:r>
              <a:rPr lang="en-US" altLang="en-GB" sz="3600" dirty="0" smtClean="0"/>
              <a:t>2</a:t>
            </a:r>
            <a:endParaRPr lang="en-US" altLang="en-GB" sz="3600" dirty="0" smtClean="0"/>
          </a:p>
        </p:txBody>
      </p: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2742463" y="847922"/>
            <a:ext cx="3669974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 smtClean="0"/>
              <a:t>REVIEW 3</a:t>
            </a:r>
            <a:endParaRPr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472" b="472"/>
          <a:stretch>
            <a:fillRect/>
          </a:stretch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9" y="2460970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5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2" y="2461210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5" y="2458974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4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DA9914"/>
                </a:solidFill>
                <a:latin typeface="Castellar" panose="020A0402060406010301" pitchFamily="18" charset="0"/>
              </a:rPr>
              <a:t>THANK YOU</a:t>
            </a:r>
            <a:endParaRPr lang="en-US" sz="4500" b="1" dirty="0">
              <a:solidFill>
                <a:srgbClr val="DA9914"/>
              </a:solidFill>
              <a:latin typeface="Castellar" panose="020A0402060406010301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1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9" y="4227067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70C0"/>
                </a:solidFill>
              </a:rPr>
              <a:t>Website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i="1" dirty="0">
                <a:solidFill>
                  <a:srgbClr val="FFFFFF"/>
                </a:solidFill>
              </a:rPr>
              <a:t>hoclieu.vn</a:t>
            </a:r>
            <a:endParaRPr lang="en-US" sz="1800" i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0070C0"/>
                </a:solidFill>
              </a:rPr>
              <a:t>Fanpage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vi-VN" sz="1800" dirty="0">
                <a:solidFill>
                  <a:srgbClr val="0070C0"/>
                </a:solidFill>
              </a:rPr>
              <a:t> </a:t>
            </a:r>
            <a:r>
              <a:rPr lang="en-US" sz="1800" i="1" dirty="0">
                <a:solidFill>
                  <a:srgbClr val="FFFFFF"/>
                </a:solidFill>
              </a:rPr>
              <a:t>facebook.com/</a:t>
            </a:r>
            <a:r>
              <a:rPr lang="vi-VN" sz="1800" i="1" dirty="0">
                <a:solidFill>
                  <a:srgbClr val="FFFFFF"/>
                </a:solidFill>
              </a:rPr>
              <a:t>www.tienganhglobalsuccess.vn</a:t>
            </a:r>
            <a:endParaRPr lang="en-GB" sz="18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2895" y="1248711"/>
            <a:ext cx="5657849" cy="841800"/>
          </a:xfrm>
        </p:spPr>
        <p:txBody>
          <a:bodyPr/>
          <a:lstStyle/>
          <a:p>
            <a:r>
              <a:rPr lang="en-US" sz="9600" dirty="0" smtClean="0"/>
              <a:t>Warm-up</a:t>
            </a:r>
            <a:endParaRPr lang="en-US" sz="9600" dirty="0"/>
          </a:p>
        </p:txBody>
      </p:sp>
      <p:sp>
        <p:nvSpPr>
          <p:cNvPr id="7" name="Google Shape;2239;p56"/>
          <p:cNvSpPr/>
          <p:nvPr/>
        </p:nvSpPr>
        <p:spPr>
          <a:xfrm>
            <a:off x="960455" y="1040357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992580" y="11179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1084408" y="1022535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Patrick Hand" panose="00000500000000000000" charset="0"/>
              </a:rPr>
              <a:t>01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2295108" y="2571522"/>
            <a:ext cx="4069200" cy="892800"/>
          </a:xfrm>
        </p:spPr>
        <p:txBody>
          <a:bodyPr/>
          <a:p>
            <a:pPr marL="101600" indent="0">
              <a:buNone/>
            </a:pPr>
            <a:r>
              <a:rPr lang="en-US" sz="4000" dirty="0"/>
              <a:t>Let’s chant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HOẠT HÌNH LỚP 4 - Unit 15 - Chant- My family weekends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67310"/>
            <a:ext cx="9144000" cy="479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530" y="0"/>
            <a:ext cx="4110355" cy="560070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</a:pPr>
            <a:r>
              <a:rPr lang="en-US" sz="3600" dirty="0">
                <a:solidFill>
                  <a:srgbClr val="FF0000"/>
                </a:solidFill>
                <a:latin typeface="Patrick Hand" panose="00000500000000000000"/>
                <a:sym typeface="Patrick Hand" panose="00000500000000000000"/>
              </a:rPr>
              <a:t>Choose the best answer</a:t>
            </a:r>
            <a:endParaRPr lang="en-US" sz="3600" dirty="0">
              <a:solidFill>
                <a:srgbClr val="FF0000"/>
              </a:solidFill>
              <a:latin typeface="Patrick Hand" panose="00000500000000000000"/>
              <a:sym typeface="Patrick Hand" panose="0000050000000000000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2018030" y="663575"/>
            <a:ext cx="5919470" cy="690245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live/ you/ Where/ do?</a:t>
            </a:r>
            <a:endParaRPr lang="en-US" sz="4000"/>
          </a:p>
        </p:txBody>
      </p:sp>
      <p:grpSp>
        <p:nvGrpSpPr>
          <p:cNvPr id="11" name="Group 10"/>
          <p:cNvGrpSpPr/>
          <p:nvPr/>
        </p:nvGrpSpPr>
        <p:grpSpPr>
          <a:xfrm>
            <a:off x="299085" y="1419860"/>
            <a:ext cx="7205980" cy="1588770"/>
            <a:chOff x="471" y="2634"/>
            <a:chExt cx="11348" cy="2502"/>
          </a:xfrm>
        </p:grpSpPr>
        <p:pic>
          <p:nvPicPr>
            <p:cNvPr id="6" name="Picture 5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0" name="Picture 9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sp>
        <p:nvSpPr>
          <p:cNvPr id="12" name="Text Box 11"/>
          <p:cNvSpPr txBox="1"/>
          <p:nvPr/>
        </p:nvSpPr>
        <p:spPr>
          <a:xfrm>
            <a:off x="1913890" y="2164080"/>
            <a:ext cx="5039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Where </a:t>
            </a:r>
            <a:r>
              <a:rPr lang="en-US" sz="4400">
                <a:sym typeface="+mn-ea"/>
              </a:rPr>
              <a:t>you </a:t>
            </a:r>
            <a:r>
              <a:rPr lang="en-US" sz="4400"/>
              <a:t>do live?</a:t>
            </a:r>
            <a:endParaRPr lang="en-US" sz="4400"/>
          </a:p>
        </p:txBody>
      </p:sp>
      <p:grpSp>
        <p:nvGrpSpPr>
          <p:cNvPr id="13" name="Group 12"/>
          <p:cNvGrpSpPr/>
          <p:nvPr/>
        </p:nvGrpSpPr>
        <p:grpSpPr>
          <a:xfrm>
            <a:off x="299085" y="3347085"/>
            <a:ext cx="7205980" cy="1588770"/>
            <a:chOff x="471" y="2634"/>
            <a:chExt cx="11348" cy="2502"/>
          </a:xfrm>
        </p:grpSpPr>
        <p:pic>
          <p:nvPicPr>
            <p:cNvPr id="14" name="Picture 13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5" name="Picture 14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sp>
        <p:nvSpPr>
          <p:cNvPr id="16" name="Text Box 15"/>
          <p:cNvSpPr txBox="1"/>
          <p:nvPr/>
        </p:nvSpPr>
        <p:spPr>
          <a:xfrm>
            <a:off x="1913890" y="4010025"/>
            <a:ext cx="5039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Where </a:t>
            </a:r>
            <a:r>
              <a:rPr lang="en-US" sz="4400">
                <a:sym typeface="+mn-ea"/>
              </a:rPr>
              <a:t>do </a:t>
            </a:r>
            <a:r>
              <a:rPr lang="en-US" sz="4400">
                <a:sym typeface="+mn-ea"/>
              </a:rPr>
              <a:t>you</a:t>
            </a:r>
            <a:r>
              <a:rPr lang="en-US" sz="4400"/>
              <a:t> live?</a:t>
            </a:r>
            <a:endParaRPr lang="en-US" sz="440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0" y="3928745"/>
            <a:ext cx="6096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2" grpId="1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530" y="0"/>
            <a:ext cx="4110355" cy="560070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</a:pPr>
            <a:r>
              <a:rPr lang="en-US" sz="3600" dirty="0">
                <a:solidFill>
                  <a:srgbClr val="FF0000"/>
                </a:solidFill>
                <a:latin typeface="Patrick Hand" panose="00000500000000000000"/>
                <a:sym typeface="Patrick Hand" panose="00000500000000000000"/>
              </a:rPr>
              <a:t>Choose the best answer</a:t>
            </a:r>
            <a:endParaRPr lang="en-US" sz="3600" dirty="0">
              <a:solidFill>
                <a:srgbClr val="FF0000"/>
              </a:solidFill>
              <a:latin typeface="Patrick Hand" panose="00000500000000000000"/>
              <a:sym typeface="Patrick Hand" panose="0000050000000000000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83235" y="547370"/>
            <a:ext cx="8310245" cy="690245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does/ your/ look like/ sister/ What?</a:t>
            </a:r>
            <a:endParaRPr lang="en-US" sz="4000"/>
          </a:p>
        </p:txBody>
      </p:sp>
      <p:grpSp>
        <p:nvGrpSpPr>
          <p:cNvPr id="11" name="Group 10"/>
          <p:cNvGrpSpPr/>
          <p:nvPr/>
        </p:nvGrpSpPr>
        <p:grpSpPr>
          <a:xfrm>
            <a:off x="142875" y="1449705"/>
            <a:ext cx="8651240" cy="1588770"/>
            <a:chOff x="471" y="2634"/>
            <a:chExt cx="11348" cy="2502"/>
          </a:xfrm>
        </p:grpSpPr>
        <p:pic>
          <p:nvPicPr>
            <p:cNvPr id="6" name="Picture 5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0" name="Picture 9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sp>
        <p:nvSpPr>
          <p:cNvPr id="12" name="Text Box 11"/>
          <p:cNvSpPr txBox="1"/>
          <p:nvPr/>
        </p:nvSpPr>
        <p:spPr>
          <a:xfrm>
            <a:off x="1785620" y="216408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What does your sister look like ?</a:t>
            </a:r>
            <a:endParaRPr lang="en-US" sz="3600"/>
          </a:p>
        </p:txBody>
      </p:sp>
      <p:grpSp>
        <p:nvGrpSpPr>
          <p:cNvPr id="13" name="Group 12"/>
          <p:cNvGrpSpPr/>
          <p:nvPr/>
        </p:nvGrpSpPr>
        <p:grpSpPr>
          <a:xfrm>
            <a:off x="142875" y="3423285"/>
            <a:ext cx="8650605" cy="1588770"/>
            <a:chOff x="471" y="2634"/>
            <a:chExt cx="11348" cy="2502"/>
          </a:xfrm>
        </p:grpSpPr>
        <p:pic>
          <p:nvPicPr>
            <p:cNvPr id="14" name="Picture 13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5" name="Picture 14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2209800"/>
            <a:ext cx="609600" cy="5334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670685" y="414782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What does your sister </a:t>
            </a:r>
            <a:r>
              <a:rPr lang="en-US" sz="3600">
                <a:sym typeface="+mn-ea"/>
              </a:rPr>
              <a:t>like </a:t>
            </a:r>
            <a:r>
              <a:rPr lang="en-US" sz="3600"/>
              <a:t>look ?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2" grpId="1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530" y="0"/>
            <a:ext cx="4110355" cy="560070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</a:pPr>
            <a:r>
              <a:rPr lang="en-US" sz="3600" dirty="0">
                <a:solidFill>
                  <a:srgbClr val="FF0000"/>
                </a:solidFill>
                <a:latin typeface="Patrick Hand" panose="00000500000000000000"/>
                <a:sym typeface="Patrick Hand" panose="00000500000000000000"/>
              </a:rPr>
              <a:t>Choose the best answer</a:t>
            </a:r>
            <a:endParaRPr lang="en-US" sz="3600" dirty="0">
              <a:solidFill>
                <a:srgbClr val="FF0000"/>
              </a:solidFill>
              <a:latin typeface="Patrick Hand" panose="00000500000000000000"/>
              <a:sym typeface="Patrick Hand" panose="0000050000000000000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83235" y="547370"/>
            <a:ext cx="8489315" cy="690245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do/ you/ do/ in the/ What/ morning?</a:t>
            </a:r>
            <a:endParaRPr lang="en-US" sz="4000"/>
          </a:p>
        </p:txBody>
      </p:sp>
      <p:grpSp>
        <p:nvGrpSpPr>
          <p:cNvPr id="11" name="Group 10"/>
          <p:cNvGrpSpPr/>
          <p:nvPr/>
        </p:nvGrpSpPr>
        <p:grpSpPr>
          <a:xfrm>
            <a:off x="142875" y="1449705"/>
            <a:ext cx="8651240" cy="1588770"/>
            <a:chOff x="471" y="2634"/>
            <a:chExt cx="11348" cy="2502"/>
          </a:xfrm>
        </p:grpSpPr>
        <p:pic>
          <p:nvPicPr>
            <p:cNvPr id="6" name="Picture 5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0" name="Picture 9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sp>
        <p:nvSpPr>
          <p:cNvPr id="12" name="Text Box 11"/>
          <p:cNvSpPr txBox="1"/>
          <p:nvPr/>
        </p:nvSpPr>
        <p:spPr>
          <a:xfrm>
            <a:off x="1785620" y="216408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What do you do in the morning ?</a:t>
            </a:r>
            <a:endParaRPr lang="en-US" sz="3600"/>
          </a:p>
        </p:txBody>
      </p:sp>
      <p:grpSp>
        <p:nvGrpSpPr>
          <p:cNvPr id="13" name="Group 12"/>
          <p:cNvGrpSpPr/>
          <p:nvPr/>
        </p:nvGrpSpPr>
        <p:grpSpPr>
          <a:xfrm>
            <a:off x="142875" y="3423285"/>
            <a:ext cx="8650605" cy="1588770"/>
            <a:chOff x="471" y="2634"/>
            <a:chExt cx="11348" cy="2502"/>
          </a:xfrm>
        </p:grpSpPr>
        <p:pic>
          <p:nvPicPr>
            <p:cNvPr id="14" name="Picture 13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5" name="Picture 14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2209800"/>
            <a:ext cx="609600" cy="5334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670685" y="414782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What do you in do the morning ?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2" grpId="1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530" y="0"/>
            <a:ext cx="4110355" cy="560070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</a:pPr>
            <a:r>
              <a:rPr lang="en-US" sz="3600" dirty="0">
                <a:solidFill>
                  <a:srgbClr val="FF0000"/>
                </a:solidFill>
                <a:latin typeface="Patrick Hand" panose="00000500000000000000"/>
                <a:sym typeface="Patrick Hand" panose="00000500000000000000"/>
              </a:rPr>
              <a:t>Choose the best answer</a:t>
            </a:r>
            <a:endParaRPr lang="en-US" sz="3600" dirty="0">
              <a:solidFill>
                <a:srgbClr val="FF0000"/>
              </a:solidFill>
              <a:latin typeface="Patrick Hand" panose="00000500000000000000"/>
              <a:sym typeface="Patrick Hand" panose="0000050000000000000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83235" y="547370"/>
            <a:ext cx="8489315" cy="690245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works/ your/ father/ does/ Where?</a:t>
            </a:r>
            <a:endParaRPr lang="en-US" sz="4000"/>
          </a:p>
        </p:txBody>
      </p:sp>
      <p:grpSp>
        <p:nvGrpSpPr>
          <p:cNvPr id="11" name="Group 10"/>
          <p:cNvGrpSpPr/>
          <p:nvPr/>
        </p:nvGrpSpPr>
        <p:grpSpPr>
          <a:xfrm>
            <a:off x="142875" y="1449705"/>
            <a:ext cx="8651240" cy="1588770"/>
            <a:chOff x="471" y="2634"/>
            <a:chExt cx="11348" cy="2502"/>
          </a:xfrm>
        </p:grpSpPr>
        <p:pic>
          <p:nvPicPr>
            <p:cNvPr id="6" name="Picture 5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0" name="Picture 9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sp>
        <p:nvSpPr>
          <p:cNvPr id="12" name="Text Box 11"/>
          <p:cNvSpPr txBox="1"/>
          <p:nvPr/>
        </p:nvSpPr>
        <p:spPr>
          <a:xfrm>
            <a:off x="1785620" y="216408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Does where your father work ?</a:t>
            </a:r>
            <a:endParaRPr lang="en-US" sz="3600"/>
          </a:p>
        </p:txBody>
      </p:sp>
      <p:grpSp>
        <p:nvGrpSpPr>
          <p:cNvPr id="13" name="Group 12"/>
          <p:cNvGrpSpPr/>
          <p:nvPr/>
        </p:nvGrpSpPr>
        <p:grpSpPr>
          <a:xfrm>
            <a:off x="142875" y="3423285"/>
            <a:ext cx="8650605" cy="1588770"/>
            <a:chOff x="471" y="2634"/>
            <a:chExt cx="11348" cy="2502"/>
          </a:xfrm>
        </p:grpSpPr>
        <p:pic>
          <p:nvPicPr>
            <p:cNvPr id="14" name="Picture 13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1366" t="5309" r="56687" b="4049"/>
            <a:stretch>
              <a:fillRect/>
            </a:stretch>
          </p:blipFill>
          <p:spPr>
            <a:xfrm>
              <a:off x="471" y="2634"/>
              <a:ext cx="1674" cy="2502"/>
            </a:xfrm>
            <a:prstGeom prst="rect">
              <a:avLst/>
            </a:prstGeom>
          </p:spPr>
        </p:pic>
        <p:pic>
          <p:nvPicPr>
            <p:cNvPr id="15" name="Picture 14" descr="300-3000760_cartoon-download-billboard-border-frame-png-vector-border"/>
            <p:cNvPicPr>
              <a:picLocks noChangeAspect="1"/>
            </p:cNvPicPr>
            <p:nvPr/>
          </p:nvPicPr>
          <p:blipFill>
            <a:blip r:embed="rId1">
              <a:lum contrast="18000"/>
            </a:blip>
            <a:srcRect l="43604" t="39346" r="2237" b="7247"/>
            <a:stretch>
              <a:fillRect/>
            </a:stretch>
          </p:blipFill>
          <p:spPr>
            <a:xfrm>
              <a:off x="2145" y="3550"/>
              <a:ext cx="9675" cy="1466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695" y="3756025"/>
            <a:ext cx="609600" cy="5334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670685" y="4147820"/>
            <a:ext cx="6684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Where does your father work ?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2" grpId="1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466" y="2488032"/>
            <a:ext cx="5657849" cy="841800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</a:pPr>
            <a:r>
              <a:rPr lang="vi-VN" sz="9600" dirty="0"/>
              <a:t>Read and </a:t>
            </a:r>
            <a:r>
              <a:rPr lang="vi-VN" sz="9600" dirty="0" smtClean="0"/>
              <a:t>match</a:t>
            </a:r>
            <a:r>
              <a:rPr lang="en-US" sz="9600" dirty="0" smtClean="0"/>
              <a:t>.</a:t>
            </a:r>
            <a:br>
              <a:rPr lang="en-US" sz="9600" dirty="0"/>
            </a:br>
            <a:endParaRPr lang="en-US" sz="9600" dirty="0">
              <a:solidFill>
                <a:schemeClr val="dk1"/>
              </a:solidFill>
              <a:latin typeface="Patrick Hand" panose="00000500000000000000"/>
              <a:sym typeface="Patrick Hand" panose="00000500000000000000"/>
            </a:endParaRPr>
          </a:p>
        </p:txBody>
      </p:sp>
      <p:sp>
        <p:nvSpPr>
          <p:cNvPr id="7" name="Google Shape;2239;p56"/>
          <p:cNvSpPr/>
          <p:nvPr/>
        </p:nvSpPr>
        <p:spPr>
          <a:xfrm>
            <a:off x="960455" y="1040357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992580" y="11179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1084408" y="1022535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Patrick Hand" panose="00000500000000000000" charset="0"/>
              </a:rPr>
              <a:t>0</a:t>
            </a:r>
            <a:r>
              <a:rPr lang="vi-VN" sz="8000" dirty="0">
                <a:solidFill>
                  <a:srgbClr val="7030A0"/>
                </a:solidFill>
                <a:latin typeface="Patrick Hand" panose="00000500000000000000" charset="0"/>
              </a:rPr>
              <a:t>2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sMania">
  <a:themeElements>
    <a:clrScheme name="Custom 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00"/>
      </a:accent1>
      <a:accent2>
        <a:srgbClr val="FFC000"/>
      </a:accent2>
      <a:accent3>
        <a:srgbClr val="92D050"/>
      </a:accent3>
      <a:accent4>
        <a:srgbClr val="00B0F0"/>
      </a:accent4>
      <a:accent5>
        <a:srgbClr val="0070C0"/>
      </a:accent5>
      <a:accent6>
        <a:srgbClr val="A12CA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��< ? m s o - c o n t e n t T y p e ? > < F o r m T e m p l a t e s   x m l n s = " h t t p : / / s c h e m a s . m i c r o s o f t . c o m / s h a r e p o i n t / v 3 / c o n t e n t t y p e / f o r m s " > < D i s p l a y > D o c u m e n t L i b r a r y F o r m < / D i s p l a y > < E d i t > D o c u m e n t L i b r a r y F o r m < / E d i t > < N e w > D o c u m e n t L i b r a r y F o r m < / N e w > < / F o r m T e m p l a t e s > 
</file>

<file path=customXml/item2.xml>��< ? x m l   v e r s i o n = " 1 . 0 " ? > < p : p r o p e r t i e s   x m l n s : p = " h t t p : / / s c h e m a s . m i c r o s o f t . c o m / o f f i c e / 2 0 0 6 / m e t a d a t a / p r o p e r t i e s "   x m l n s : x s i = " h t t p : / / w w w . w 3 . o r g / 2 0 0 1 / X M L S c h e m a - i n s t a n c e "   x m l n s : p c = " h t t p : / / s c h e m a s . m i c r o s o f t . c o m / o f f i c e / i n f o p a t h / 2 0 0 7 / P a r t n e r C o n t r o l s " > < d o c u m e n t M a n a g e m e n t / > < / p : p r o p e r t i e s > 
</file>

<file path=customXml/item3.xml>��< ? x m l   v e r s i o n = " 1 . 0 " ? > < c t : c o n t e n t T y p e S c h e m a   c t : _ = " "   m a : _ = " "   m a : c o n t e n t T y p e N a m e = " T a  i   l i � #u "   m a : c o n t e n t T y p e I D = " 0 x 0 1 0 1 0 0 4 4 D 5 3 F 3 3 8 C C 8 D C 4 C A E F C 2 2 4 8 4 A E 8 6 8 6 8 "   m a : c o n t e n t T y p e V e r s i o n = " 1 2 "   m a : c o n t e n t T y p e D e s c r i p t i o n = " T a #o   t a  i   l i � #u   m �i . "   m a : c o n t e n t T y p e S c o p e = " "   m a : v e r s i o n I D = " 2 f 0 b a 8 3 1 0 3 a e 1 7 3 d 1 d 0 2 d 0 3 3 8 4 6 1 1 6 5 4 "   x m l n s : c t = " h t t p : / / s c h e m a s . m i c r o s o f t . c o m / o f f i c e / 2 0 0 6 / m e t a d a t a / c o n t e n t T y p e "   x m l n s : m a = " h t t p : / / s c h e m a s . m i c r o s o f t . c o m / o f f i c e / 2 0 0 6 / m e t a d a t a / p r o p e r t i e s / m e t a A t t r i b u t e s " >  
 < x s d : s c h e m a   t a r g e t N a m e s p a c e = " h t t p : / / s c h e m a s . m i c r o s o f t . c o m / o f f i c e / 2 0 0 6 / m e t a d a t a / p r o p e r t i e s "   m a : r o o t = " t r u e "   m a : f i e l d s I D = " 6 e a 0 2 a 5 1 2 6 3 c 8 4 4 f d 0 0 e 2 b 3 a 9 6 9 9 c 4 b c "   n s 2 : _ = " "   n s 3 : _ = " "   x m l n s : x s d = " h t t p : / / w w w . w 3 . o r g / 2 0 0 1 / X M L S c h e m a "   x m l n s : x s = " h t t p : / / w w w . w 3 . o r g / 2 0 0 1 / X M L S c h e m a "   x m l n s : p = " h t t p : / / s c h e m a s . m i c r o s o f t . c o m / o f f i c e / 2 0 0 6 / m e t a d a t a / p r o p e r t i e s "   x m l n s : n s 2 = " 6 0 3 f 0 4 2 7 - b f f 9 - 4 6 b 6 - b 3 7 5 - 7 6 b 9 c 2 6 1 8 9 e a "   x m l n s : n s 3 = " f 1 2 9 9 9 e 1 - 2 4 1 a - 4 1 6 3 - 9 2 9 5 - d 4 c a 9 5 4 5 9 3 3 c " >  
 < x s d : i m p o r t   n a m e s p a c e = " 6 0 3 f 0 4 2 7 - b f f 9 - 4 6 b 6 - b 3 7 5 - 7 6 b 9 c 2 6 1 8 9 e a " / >  
 < x s d : i m p o r t   n a m e s p a c e = " f 1 2 9 9 9 e 1 - 2 4 1 a - 4 1 6 3 - 9 2 9 5 - d 4 c a 9 5 4 5 9 3 3 c " / >  
 < x s d : e l e m e n t   n a m e = " p r o p e r t i e s " >  
 < x s d : c o m p l e x T y p e >  
 < x s d : s e q u e n c e >  
 < x s d : e l e m e n t   n a m e = " d o c u m e n t M a n a g e m e n t " >  
 < x s d : c o m p l e x T y p e >  
 < x s d : a l l >  
 < x s d : e l e m e n t   r e f = " n s 2 : M e d i a S e r v i c e M e t a d a t a "   m i n O c c u r s = " 0 " / >  
 < x s d : e l e m e n t   r e f = " n s 2 : M e d i a S e r v i c e F a s t M e t a d a t a "   m i n O c c u r s = " 0 " / >  
 < x s d : e l e m e n t   r e f = " n s 2 : M e d i a S e r v i c e D a t e T a k e n "   m i n O c c u r s = " 0 " / >  
 < x s d : e l e m e n t   r e f = " n s 2 : M e d i a L e n g t h I n S e c o n d s "   m i n O c c u r s = " 0 " / >  
 < x s d : e l e m e n t   r e f = " n s 2 : M e d i a S e r v i c e A u t o K e y P o i n t s "   m i n O c c u r s = " 0 " / >  
 < x s d : e l e m e n t   r e f = " n s 2 : M e d i a S e r v i c e K e y P o i n t s "   m i n O c c u r s = " 0 " / >  
 < x s d : e l e m e n t   r e f = " n s 2 : M e d i a S e r v i c e A u t o T a g s "   m i n O c c u r s = " 0 " / >  
 < x s d : e l e m e n t   r e f = " n s 2 : M e d i a S e r v i c e O C R "   m i n O c c u r s = " 0 " / >  
 < x s d : e l e m e n t   r e f = " n s 2 : M e d i a S e r v i c e G e n e r a t i o n T i m e "   m i n O c c u r s = " 0 " / >  
 < x s d : e l e m e n t   r e f = " n s 2 : M e d i a S e r v i c e E v e n t H a s h C o d e "   m i n O c c u r s = " 0 " / >  
 < x s d : e l e m e n t   r e f = " n s 3 : S h a r e d W i t h U s e r s "   m i n O c c u r s = " 0 " / >  
 < x s d : e l e m e n t   r e f = " n s 3 : S h a r e d W i t h D e t a i l s "   m i n O c c u r s = " 0 " / >  
 < / x s d : a l l >  
 < / x s d : c o m p l e x T y p e >  
 < / x s d : e l e m e n t >  
 < / x s d : s e q u e n c e >  
 < / x s d : c o m p l e x T y p e >  
 < / x s d : e l e m e n t >  
 < / x s d : s c h e m a >  
 < x s d : s c h e m a   t a r g e t N a m e s p a c e = " 6 0 3 f 0 4 2 7 - b f f 9 - 4 6 b 6 - b 3 7 5 - 7 6 b 9 c 2 6 1 8 9 e a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M e d i a S e r v i c e M e t a d a t a "   m a : i n d e x = " 8 "   n i l l a b l e = " t r u e "   m a : d i s p l a y N a m e = " M e d i a S e r v i c e M e t a d a t a "   m a : h i d d e n = " t r u e "   m a : i n t e r n a l N a m e = " M e d i a S e r v i c e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F a s t M e t a d a t a "   m a : i n d e x = " 9 "   n i l l a b l e = " t r u e "   m a : d i s p l a y N a m e = " M e d i a S e r v i c e F a s t M e t a d a t a "   m a : h i d d e n = " t r u e "   m a : i n t e r n a l N a m e = " M e d i a S e r v i c e F a s t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D a t e T a k e n "   m a : i n d e x = " 1 0 "   n i l l a b l e = " t r u e "   m a : d i s p l a y N a m e = " M e d i a S e r v i c e D a t e T a k e n "   m a : h i d d e n = " t r u e "   m a : i n t e r n a l N a m e = " M e d i a S e r v i c e D a t e T a k e n "   m a : r e a d O n l y = " t r u e " >  
 < x s d : s i m p l e T y p e >  
 < x s d : r e s t r i c t i o n   b a s e = " d m s : T e x t " / >  
 < / x s d : s i m p l e T y p e >  
 < / x s d : e l e m e n t >  
 < x s d : e l e m e n t   n a m e = " M e d i a L e n g t h I n S e c o n d s "   m a : i n d e x = " 1 1 "   n i l l a b l e = " t r u e "   m a : d i s p l a y N a m e = " L e n g t h   ( s e c o n d s ) "   m a : i n t e r n a l N a m e = " M e d i a L e n g t h I n S e c o n d s "   m a : r e a d O n l y = " t r u e " >  
 < x s d : s i m p l e T y p e >  
 < x s d : r e s t r i c t i o n   b a s e = " d m s : U n k n o w n " / >  
 < / x s d : s i m p l e T y p e >  
 < / x s d : e l e m e n t >  
 < x s d : e l e m e n t   n a m e = " M e d i a S e r v i c e A u t o K e y P o i n t s "   m a : i n d e x = " 1 2 "   n i l l a b l e = " t r u e "   m a : d i s p l a y N a m e = " M e d i a S e r v i c e A u t o K e y P o i n t s "   m a : h i d d e n = " t r u e "   m a : i n t e r n a l N a m e = " M e d i a S e r v i c e A u t o K e y P o i n t s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K e y P o i n t s "   m a : i n d e x = " 1 3 "   n i l l a b l e = " t r u e "   m a : d i s p l a y N a m e = " K e y P o i n t s "   m a : i n t e r n a l N a m e = " M e d i a S e r v i c e K e y P o i n t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A u t o T a g s "   m a : i n d e x = " 1 4 "   n i l l a b l e = " t r u e "   m a : d i s p l a y N a m e = " T a g s "   m a : i n t e r n a l N a m e = " M e d i a S e r v i c e A u t o T a g s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O C R "   m a : i n d e x = " 1 5 "   n i l l a b l e = " t r u e "   m a : d i s p l a y N a m e = " E x t r a c t e d   T e x t "   m a : i n t e r n a l N a m e = " M e d i a S e r v i c e O C R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G e n e r a t i o n T i m e "   m a : i n d e x = " 1 6 "   n i l l a b l e = " t r u e "   m a : d i s p l a y N a m e = " M e d i a S e r v i c e G e n e r a t i o n T i m e "   m a : h i d d e n = " t r u e "   m a : i n t e r n a l N a m e = " M e d i a S e r v i c e G e n e r a t i o n T i m e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E v e n t H a s h C o d e "   m a : i n d e x = " 1 7 "   n i l l a b l e = " t r u e "   m a : d i s p l a y N a m e = " M e d i a S e r v i c e E v e n t H a s h C o d e "   m a : h i d d e n = " t r u e "   m a : i n t e r n a l N a m e = " M e d i a S e r v i c e E v e n t H a s h C o d e "   m a : r e a d O n l y = " t r u e " >  
 < x s d : s i m p l e T y p e >  
 < x s d : r e s t r i c t i o n   b a s e = " d m s : T e x t " / >  
 < / x s d : s i m p l e T y p e >  
 < / x s d : e l e m e n t >  
 < / x s d : s c h e m a >  
 < x s d : s c h e m a   t a r g e t N a m e s p a c e = " f 1 2 9 9 9 e 1 - 2 4 1 a - 4 1 6 3 - 9 2 9 5 - d 4 c a 9 5 4 5 9 3 3 c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S h a r e d W i t h U s e r s "   m a : i n d e x = " 1 8 "   n i l l a b l e = " t r u e "   m a : d i s p l a y N a m e = " C h i a   s �  V �i "   m a : i n t e r n a l N a m e = " S h a r e d W i t h U s e r s "   m a : r e a d O n l y = " t r u e " >  
 < x s d : c o m p l e x T y p e >  
 < x s d : c o m p l e x C o n t e n t >  
 < x s d : e x t e n s i o n   b a s e = " d m s : U s e r M u l t i " >  
 < x s d : s e q u e n c e >  
 < x s d : e l e m e n t   n a m e = " U s e r I n f o "   m i n O c c u r s = " 0 "   m a x O c c u r s = " u n b o u n d e d " >  
 < x s d : c o m p l e x T y p e >  
 < x s d : s e q u e n c e >  
 < x s d : e l e m e n t   n a m e = " D i s p l a y N a m e "   t y p e = " x s d : s t r i n g "   m i n O c c u r s = " 0 " / >  
 < x s d : e l e m e n t   n a m e = " A c c o u n t I d "   t y p e = " d m s : U s e r I d "   m i n O c c u r s = " 0 "   n i l l a b l e = " t r u e " / >  
 < x s d : e l e m e n t   n a m e = " A c c o u n t T y p e "   t y p e = " x s d : s t r i n g "   m i n O c c u r s = " 0 " / >  
 < / x s d : s e q u e n c e >  
 < / x s d : c o m p l e x T y p e >  
 < / x s d : e l e m e n t >  
 < / x s d : s e q u e n c e >  
 < / x s d : e x t e n s i o n >  
 < / x s d : c o m p l e x C o n t e n t >  
 < / x s d : c o m p l e x T y p e >  
 < / x s d : e l e m e n t >  
 < x s d : e l e m e n t   n a m e = " S h a r e d W i t h D e t a i l s "   m a : i n d e x = " 1 9 "   n i l l a b l e = " t r u e "   m a : d i s p l a y N a m e = " C h i a   s �  C �   C h i   t i �t "   m a : i n t e r n a l N a m e = " S h a r e d W i t h D e t a i l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/ x s d : s c h e m a >  
 < x s d : s c h e m a   t a r g e t N a m e s p a c e = " h t t p : / / s c h e m a s . o p e n x m l f o r m a t s . o r g / p a c k a g e / 2 0 0 6 / m e t a d a t a / c o r e - p r o p e r t i e s "   e l e m e n t F o r m D e f a u l t = " q u a l i f i e d "   a t t r i b u t e F o r m D e f a u l t = " u n q u a l i f i e d "   b l o c k D e f a u l t = " # a l l "   x m l n s = " h t t p : / / s c h e m a s . o p e n x m l f o r m a t s . o r g / p a c k a g e / 2 0 0 6 / m e t a d a t a / c o r e - p r o p e r t i e s "   x m l n s : x s d = " h t t p : / / w w w . w 3 . o r g / 2 0 0 1 / X M L S c h e m a "   x m l n s : x s i = " h t t p : / / w w w . w 3 . o r g / 2 0 0 1 / X M L S c h e m a - i n s t a n c e "   x m l n s : d c = " h t t p : / / p u r l . o r g / d c / e l e m e n t s / 1 . 1 / "   x m l n s : d c t e r m s = " h t t p : / / p u r l . o r g / d c / t e r m s / "   x m l n s : o d o c = " h t t p : / / s c h e m a s . m i c r o s o f t . c o m / i n t e r n a l / o b d " >  
 < x s d : i m p o r t   n a m e s p a c e = " h t t p : / / p u r l . o r g / d c / e l e m e n t s / 1 . 1 / "   s c h e m a L o c a t i o n = " h t t p : / / d u b l i n c o r e . o r g / s c h e m a s / x m l s / q d c / 2 0 0 3 / 0 4 / 0 2 / d c . x s d " / >  
 < x s d : i m p o r t   n a m e s p a c e = " h t t p : / / p u r l . o r g / d c / t e r m s / "   s c h e m a L o c a t i o n = " h t t p : / / d u b l i n c o r e . o r g / s c h e m a s / x m l s / q d c / 2 0 0 3 / 0 4 / 0 2 / d c t e r m s . x s d " / >  
 < x s d : e l e m e n t   n a m e = " c o r e P r o p e r t i e s "   t y p e = " C T _ c o r e P r o p e r t i e s " / >  
 < x s d : c o m p l e x T y p e   n a m e = " C T _ c o r e P r o p e r t i e s " >  
 < x s d : a l l >  
 < x s d : e l e m e n t   r e f = " d c : c r e a t o r "   m i n O c c u r s = " 0 "   m a x O c c u r s = " 1 " / >  
 < x s d : e l e m e n t   r e f = " d c t e r m s : c r e a t e d "   m i n O c c u r s = " 0 "   m a x O c c u r s = " 1 " / >  
 < x s d : e l e m e n t   r e f = " d c : i d e n t i f i e r "   m i n O c c u r s = " 0 "   m a x O c c u r s = " 1 " / >  
 < x s d : e l e m e n t   n a m e = " c o n t e n t T y p e "   m i n O c c u r s = " 0 "   m a x O c c u r s = " 1 "   t y p e = " x s d : s t r i n g "   m a : i n d e x = " 0 "   m a : d i s p l a y N a m e = " L o a #i   N � #i   d u n g " / >  
 < x s d : e l e m e n t   r e f = " d c : t i t l e "   m i n O c c u r s = " 0 "   m a x O c c u r s = " 1 "   m a : i n d e x = " 4 "   m a : d i s p l a y N a m e = " T i � u   �  " / >  
 < x s d : e l e m e n t   r e f = " d c : s u b j e c t "   m i n O c c u r s = " 0 "   m a x O c c u r s = " 1 " / >  
 < x s d : e l e m e n t   r e f = " d c : d e s c r i p t i o n "   m i n O c c u r s = " 0 "   m a x O c c u r s = " 1 " / >  
 < x s d : e l e m e n t   n a m e = " k e y w o r d s "   m i n O c c u r s = " 0 "   m a x O c c u r s = " 1 "   t y p e = " x s d : s t r i n g " / >  
 < x s d : e l e m e n t   r e f = " d c : l a n g u a g e "   m i n O c c u r s = " 0 "   m a x O c c u r s = " 1 " / >  
 < x s d : e l e m e n t   n a m e = " c a t e g o r y "   m i n O c c u r s = " 0 "   m a x O c c u r s = " 1 "   t y p e = " x s d : s t r i n g " / >  
 < x s d : e l e m e n t   n a m e = " v e r s i o n "   m i n O c c u r s = " 0 "   m a x O c c u r s = " 1 "   t y p e = " x s d : s t r i n g " / >  
 < x s d : e l e m e n t   n a m e = " r e v i s i o n "   m i n O c c u r s = " 0 "   m a x O c c u r s = " 1 "   t y p e = " x s d : s t r i n g " >  
 < x s d : a n n o t a t i o n >  
 < x s d : d o c u m e n t a t i o n >  
                                                 T h i s   v a l u e   i n d i c a t e s   t h e   n u m b e r   o f   s a v e s   o r   r e v i s i o n s .   T h e   a p p l i c a t i o n   i s   r e s p o n s i b l e   f o r   u p d a t i n g   t h i s   v a l u e   a f t e r   e a c h   r e v i s i o n .  
                                         < / x s d : d o c u m e n t a t i o n >  
 < / x s d : a n n o t a t i o n >  
 < / x s d : e l e m e n t >  
 < x s d : e l e m e n t   n a m e = " l a s t M o d i f i e d B y "   m i n O c c u r s = " 0 "   m a x O c c u r s = " 1 "   t y p e = " x s d : s t r i n g " / >  
 < x s d : e l e m e n t   r e f = " d c t e r m s : m o d i f i e d "   m i n O c c u r s = " 0 "   m a x O c c u r s = " 1 " / >  
 < x s d : e l e m e n t   n a m e = " c o n t e n t S t a t u s "   m i n O c c u r s = " 0 "   m a x O c c u r s = " 1 "   t y p e = " x s d : s t r i n g " / >  
 < / x s d : a l l >  
 < / x s d : c o m p l e x T y p e >  
 < / x s d : s c h e m a >  
 < x s : s c h e m a   t a r g e t N a m e s p a c e = " h t t p : / / s c h e m a s . m i c r o s o f t . c o m / o f f i c e / i n f o p a t h / 2 0 0 7 / P a r t n e r C o n t r o l s "   e l e m e n t F o r m D e f a u l t = " q u a l i f i e d "   a t t r i b u t e F o r m D e f a u l t = " u n q u a l i f i e d "   x m l n s : p c = " h t t p : / / s c h e m a s . m i c r o s o f t . c o m / o f f i c e / i n f o p a t h / 2 0 0 7 / P a r t n e r C o n t r o l s "   x m l n s : x s = " h t t p : / / w w w . w 3 . o r g / 2 0 0 1 / X M L S c h e m a " >  
 < x s : e l e m e n t   n a m e = " P e r s o n " >  
 < x s : c o m p l e x T y p e >  
 < x s : s e q u e n c e >  
 < x s : e l e m e n t   r e f = " p c : D i s p l a y N a m e "   m i n O c c u r s = " 0 " > < / x s : e l e m e n t >  
 < x s : e l e m e n t   r e f = " p c : A c c o u n t I d "   m i n O c c u r s = " 0 " > < / x s : e l e m e n t >  
 < x s : e l e m e n t   r e f = " p c : A c c o u n t T y p e "   m i n O c c u r s = " 0 " > < / x s : e l e m e n t >  
 < / x s : s e q u e n c e >  
 < / x s : c o m p l e x T y p e >  
 < / x s : e l e m e n t >  
 < x s : e l e m e n t   n a m e = " D i s p l a y N a m e "   t y p e = " x s : s t r i n g " > < / x s : e l e m e n t >  
 < x s : e l e m e n t   n a m e = " A c c o u n t I d "   t y p e = " x s : s t r i n g " > < / x s : e l e m e n t >  
 < x s : e l e m e n t   n a m e = " A c c o u n t T y p e "   t y p e = " x s : s t r i n g " > < / x s : e l e m e n t >  
 < x s : e l e m e n t   n a m e = " B D C A s s o c i a t e d E n t i t y " >  
 < x s : c o m p l e x T y p e >  
 < x s : s e q u e n c e >  
 < x s : e l e m e n t   r e f = " p c : B D C E n t i t y "   m i n O c c u r s = " 0 "   m a x O c c u r s = " u n b o u n d e d " > < / x s : e l e m e n t >  
 < / x s : s e q u e n c e >  
 < x s : a t t r i b u t e   r e f = " p c : E n t i t y N a m e s p a c e " > < / x s : a t t r i b u t e >  
 < x s : a t t r i b u t e   r e f = " p c : E n t i t y N a m e " > < / x s : a t t r i b u t e >  
 < x s : a t t r i b u t e   r e f = " p c : S y s t e m I n s t a n c e N a m e " > < / x s : a t t r i b u t e >  
 < x s : a t t r i b u t e   r e f = " p c : A s s o c i a t i o n N a m e " > < / x s : a t t r i b u t e >  
 < / x s : c o m p l e x T y p e >  
 < / x s : e l e m e n t >  
 < x s : a t t r i b u t e   n a m e = " E n t i t y N a m e s p a c e "   t y p e = " x s : s t r i n g " > < / x s : a t t r i b u t e >  
 < x s : a t t r i b u t e   n a m e = " E n t i t y N a m e "   t y p e = " x s : s t r i n g " > < / x s : a t t r i b u t e >  
 < x s : a t t r i b u t e   n a m e = " S y s t e m I n s t a n c e N a m e "   t y p e = " x s : s t r i n g " > < / x s : a t t r i b u t e >  
 < x s : a t t r i b u t e   n a m e = " A s s o c i a t i o n N a m e "   t y p e = " x s : s t r i n g " > < / x s : a t t r i b u t e >  
 < x s : e l e m e n t   n a m e = " B D C E n t i t y " >  
 < x s : c o m p l e x T y p e >  
 < x s : s e q u e n c e >  
 < x s : e l e m e n t   r e f = " p c : E n t i t y D i s p l a y N a m e "   m i n O c c u r s = " 0 " > < / x s : e l e m e n t >  
 < x s : e l e m e n t   r e f = " p c : E n t i t y I n s t a n c e R e f e r e n c e "   m i n O c c u r s = " 0 " > < / x s : e l e m e n t >  
 < x s : e l e m e n t   r e f = " p c : E n t i t y I d 1 "   m i n O c c u r s = " 0 " > < / x s : e l e m e n t >  
 < x s : e l e m e n t   r e f = " p c : E n t i t y I d 2 "   m i n O c c u r s = " 0 " > < / x s : e l e m e n t >  
 < x s : e l e m e n t   r e f = " p c : E n t i t y I d 3 "   m i n O c c u r s = " 0 " > < / x s : e l e m e n t >  
 < x s : e l e m e n t   r e f = " p c : E n t i t y I d 4 "   m i n O c c u r s = " 0 " > < / x s : e l e m e n t >  
 < x s : e l e m e n t   r e f = " p c : E n t i t y I d 5 "   m i n O c c u r s = " 0 " > < / x s : e l e m e n t >  
 < / x s : s e q u e n c e >  
 < / x s : c o m p l e x T y p e >  
 < / x s : e l e m e n t >  
 < x s : e l e m e n t   n a m e = " E n t i t y D i s p l a y N a m e "   t y p e = " x s : s t r i n g " > < / x s : e l e m e n t >  
 < x s : e l e m e n t   n a m e = " E n t i t y I n s t a n c e R e f e r e n c e "   t y p e = " x s : s t r i n g " > < / x s : e l e m e n t >  
 < x s : e l e m e n t   n a m e = " E n t i t y I d 1 "   t y p e = " x s : s t r i n g " > < / x s : e l e m e n t >  
 < x s : e l e m e n t   n a m e = " E n t i t y I d 2 "   t y p e = " x s : s t r i n g " > < / x s : e l e m e n t >  
 < x s : e l e m e n t   n a m e = " E n t i t y I d 3 "   t y p e = " x s : s t r i n g " > < / x s : e l e m e n t >  
 < x s : e l e m e n t   n a m e = " E n t i t y I d 4 "   t y p e = " x s : s t r i n g " > < / x s : e l e m e n t >  
 < x s : e l e m e n t   n a m e = " E n t i t y I d 5 "   t y p e = " x s : s t r i n g " > < / x s : e l e m e n t >  
 < x s : e l e m e n t   n a m e = " T e r m s " >  
 < x s : c o m p l e x T y p e >  
 < x s : s e q u e n c e >  
 < x s : e l e m e n t   r e f = " p c : T e r m I n f o "   m i n O c c u r s = " 0 "   m a x O c c u r s = " u n b o u n d e d " > < / x s : e l e m e n t >  
 < / x s : s e q u e n c e >  
 < / x s : c o m p l e x T y p e >  
 < / x s : e l e m e n t >  
 < x s : e l e m e n t   n a m e = " T e r m I n f o " >  
 < x s : c o m p l e x T y p e >  
 < x s : s e q u e n c e >  
 < x s : e l e m e n t   r e f = " p c : T e r m N a m e "   m i n O c c u r s = " 0 " > < / x s : e l e m e n t >  
 < x s : e l e m e n t   r e f = " p c : T e r m I d "   m i n O c c u r s = " 0 " > < / x s : e l e m e n t >  
 < / x s : s e q u e n c e >  
 < / x s : c o m p l e x T y p e >  
 < / x s : e l e m e n t >  
 < x s : e l e m e n t   n a m e = " T e r m N a m e "   t y p e = " x s : s t r i n g " > < / x s : e l e m e n t >  
 < x s : e l e m e n t   n a m e = " T e r m I d "   t y p e = " x s : s t r i n g " > < / x s : e l e m e n t >  
 < / x s : s c h e m a >  
 < / c t : c o n t e n t T y p e S c h e m a > 
</file>

<file path=customXml/itemProps1.xml><?xml version="1.0" encoding="utf-8"?>
<ds:datastoreItem xmlns:ds="http://schemas.openxmlformats.org/officeDocument/2006/customXml" ds:itemID="{192B336E-F57F-40F1-9689-359901DB4B18}">
  <ds:schemaRefs/>
</ds:datastoreItem>
</file>

<file path=customXml/itemProps2.xml><?xml version="1.0" encoding="utf-8"?>
<ds:datastoreItem xmlns:ds="http://schemas.openxmlformats.org/officeDocument/2006/customXml" ds:itemID="{289C2A62-6B8B-49EB-9889-6DEA51EE631C}">
  <ds:schemaRefs/>
</ds:datastoreItem>
</file>

<file path=customXml/itemProps3.xml><?xml version="1.0" encoding="utf-8"?>
<ds:datastoreItem xmlns:ds="http://schemas.openxmlformats.org/officeDocument/2006/customXml" ds:itemID="{04494D82-4B0B-4196-B271-D7EAF16B380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965</Words>
  <Application>WPS Presentation</Application>
  <PresentationFormat>On-screen Show (16:9)</PresentationFormat>
  <Paragraphs>109</Paragraphs>
  <Slides>20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45" baseType="lpstr">
      <vt:lpstr>Arial</vt:lpstr>
      <vt:lpstr>SimSun</vt:lpstr>
      <vt:lpstr>Wingdings</vt:lpstr>
      <vt:lpstr>Arial</vt:lpstr>
      <vt:lpstr>Patrick Hand</vt:lpstr>
      <vt:lpstr>Lato</vt:lpstr>
      <vt:lpstr>Roboto Condensed Light</vt:lpstr>
      <vt:lpstr>Verdana</vt:lpstr>
      <vt:lpstr>Calibri</vt:lpstr>
      <vt:lpstr>Luckiest Guy</vt:lpstr>
      <vt:lpstr>Yu Gothic UI</vt:lpstr>
      <vt:lpstr>Lexend Deca</vt:lpstr>
      <vt:lpstr>Segoe Print</vt:lpstr>
      <vt:lpstr>Patrick Hand</vt:lpstr>
      <vt:lpstr>BatangChe</vt:lpstr>
      <vt:lpstr>Calibri Light</vt:lpstr>
      <vt:lpstr>Microsoft YaHei</vt:lpstr>
      <vt:lpstr>Arial Unicode MS</vt:lpstr>
      <vt:lpstr>Malgun Gothic</vt:lpstr>
      <vt:lpstr>Castellar</vt:lpstr>
      <vt:lpstr>Times New Roman</vt:lpstr>
      <vt:lpstr>Calibri</vt:lpstr>
      <vt:lpstr>End of Course Jeopardy by Slidesgo</vt:lpstr>
      <vt:lpstr>Office 테마</vt:lpstr>
      <vt:lpstr>SlidesMania</vt:lpstr>
      <vt:lpstr>PowerPoint 演示文稿</vt:lpstr>
      <vt:lpstr>REVIEW 3</vt:lpstr>
      <vt:lpstr>Warm-up</vt:lpstr>
      <vt:lpstr>PowerPoint 演示文稿</vt:lpstr>
      <vt:lpstr>Choose the best answer</vt:lpstr>
      <vt:lpstr>Choose the best answer</vt:lpstr>
      <vt:lpstr>Choose the best answer</vt:lpstr>
      <vt:lpstr>Choose the best answer</vt:lpstr>
      <vt:lpstr>Read and match. </vt:lpstr>
      <vt:lpstr>PowerPoint 演示文稿</vt:lpstr>
      <vt:lpstr>PowerPoint 演示文稿</vt:lpstr>
      <vt:lpstr>PowerPoint 演示文稿</vt:lpstr>
      <vt:lpstr>Read and complete. </vt:lpstr>
      <vt:lpstr>PowerPoint 演示文稿</vt:lpstr>
      <vt:lpstr>PowerPoint 演示文稿</vt:lpstr>
      <vt:lpstr>Let’s write. </vt:lpstr>
      <vt:lpstr>PowerPoint 演示文稿</vt:lpstr>
      <vt:lpstr>PowerPoint 演示文稿</vt:lpstr>
      <vt:lpstr>Wrap up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COURSE JEOPARDY</dc:title>
  <dc:creator>DELL</dc:creator>
  <cp:lastModifiedBy>buiha</cp:lastModifiedBy>
  <cp:revision>17</cp:revision>
  <dcterms:created xsi:type="dcterms:W3CDTF">2024-03-13T13:13:00Z</dcterms:created>
  <dcterms:modified xsi:type="dcterms:W3CDTF">2024-03-14T11:05:44Z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0x01010044D53F338CC8DC4CAEFC22484AE86868</vt:lpwstr>
  </property>
  <property fmtid="{D5CDD505-2E9C-101B-9397-08002B2CF9AE}" pid="3" name="ICV">
    <vt:lpwstr>07F2632A42E647ABB247DF68C595F131_12</vt:lpwstr>
  </property>
  <property fmtid="{D5CDD505-2E9C-101B-9397-08002B2CF9AE}" pid="4" name="KSOProductBuildVer">
    <vt:lpwstr>1033-12.2.0.13489</vt:lpwstr>
  </property>
</Properties>
</file>