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JPG" ContentType="image/.jpg"/>
  <Default Extension="wdp" ContentType="image/vnd.ms-photo"/>
  <Default Extension="tiff" ContentType="image/tif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369" r:id="rId3"/>
    <p:sldId id="256" r:id="rId4"/>
    <p:sldId id="264" r:id="rId6"/>
    <p:sldId id="261" r:id="rId7"/>
    <p:sldId id="373" r:id="rId8"/>
    <p:sldId id="374" r:id="rId9"/>
    <p:sldId id="272" r:id="rId10"/>
    <p:sldId id="370" r:id="rId11"/>
    <p:sldId id="371" r:id="rId12"/>
    <p:sldId id="386" r:id="rId13"/>
    <p:sldId id="388" r:id="rId14"/>
    <p:sldId id="385" r:id="rId15"/>
    <p:sldId id="267" r:id="rId16"/>
    <p:sldId id="376" r:id="rId17"/>
    <p:sldId id="377" r:id="rId18"/>
    <p:sldId id="375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277" r:id="rId27"/>
    <p:sldId id="409" r:id="rId28"/>
    <p:sldId id="410" r:id="rId29"/>
    <p:sldId id="411" r:id="rId30"/>
    <p:sldId id="412" r:id="rId31"/>
    <p:sldId id="276" r:id="rId32"/>
    <p:sldId id="392" r:id="rId33"/>
    <p:sldId id="389" r:id="rId34"/>
    <p:sldId id="390" r:id="rId35"/>
    <p:sldId id="391" r:id="rId36"/>
    <p:sldId id="394" r:id="rId37"/>
    <p:sldId id="393" r:id="rId38"/>
    <p:sldId id="281" r:id="rId39"/>
    <p:sldId id="398" r:id="rId40"/>
    <p:sldId id="414" r:id="rId41"/>
  </p:sldIdLst>
  <p:sldSz cx="9144000" cy="5143500" type="screen16x9"/>
  <p:notesSz cx="6858000" cy="9144000"/>
  <p:embeddedFontLst>
    <p:embeddedFont>
      <p:font typeface="Kirang Haerang" charset="-127"/>
      <p:regular r:id="rId45"/>
    </p:embeddedFont>
    <p:embeddedFont>
      <p:font typeface="Nunito"/>
      <p:regular r:id="rId46"/>
    </p:embeddedFont>
    <p:embeddedFont>
      <p:font typeface="Comic Sans MS" panose="030F0702030302020204" pitchFamily="66" charset="0"/>
      <p:regular r:id="rId47"/>
      <p:bold r:id="rId48"/>
      <p:italic r:id="rId49"/>
      <p:boldItalic r:id="rId50"/>
    </p:embeddedFont>
    <p:embeddedFont>
      <p:font typeface="Nunito Sans"/>
      <p:regular r:id="rId51"/>
      <p:bold r:id="rId52"/>
      <p:italic r:id="rId53"/>
      <p:boldItalic r:id="rId54"/>
    </p:embeddedFont>
    <p:embeddedFont>
      <p:font typeface="Castellar" panose="020A0402060406010301" pitchFamily="18" charset="0"/>
      <p:regular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9AA0A6"/>
          </p15:clr>
        </p15:guide>
        <p15:guide id="2" pos="2880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D39D"/>
    <a:srgbClr val="783F04"/>
    <a:srgbClr val="744302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36" d="100"/>
          <a:sy n="136" d="100"/>
        </p:scale>
        <p:origin x="1380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5" Type="http://schemas.openxmlformats.org/officeDocument/2006/relationships/font" Target="fonts/font11.fntdata"/><Relationship Id="rId54" Type="http://schemas.openxmlformats.org/officeDocument/2006/relationships/font" Target="fonts/font10.fntdata"/><Relationship Id="rId53" Type="http://schemas.openxmlformats.org/officeDocument/2006/relationships/font" Target="fonts/font9.fntdata"/><Relationship Id="rId52" Type="http://schemas.openxmlformats.org/officeDocument/2006/relationships/font" Target="fonts/font8.fntdata"/><Relationship Id="rId51" Type="http://schemas.openxmlformats.org/officeDocument/2006/relationships/font" Target="fonts/font7.fntdata"/><Relationship Id="rId50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5.fntdata"/><Relationship Id="rId48" Type="http://schemas.openxmlformats.org/officeDocument/2006/relationships/font" Target="fonts/font4.fntdata"/><Relationship Id="rId47" Type="http://schemas.openxmlformats.org/officeDocument/2006/relationships/font" Target="fonts/font3.fntdata"/><Relationship Id="rId46" Type="http://schemas.openxmlformats.org/officeDocument/2006/relationships/font" Target="fonts/font2.fntdata"/><Relationship Id="rId45" Type="http://schemas.openxmlformats.org/officeDocument/2006/relationships/font" Target="fonts/font1.fntdata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/>
              <a:t>Click on the Speaker Icon to play the audio.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g112f902f03d_0_1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9" name="Google Shape;2659;g112f902f03d_0_1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113af47eb16_0_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4" name="Google Shape;1944;g113af47eb16_0_9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g112f902f03d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6" name="Google Shape;2236;g112f902f03d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Click on the Speaker Icon to play the audio.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/>
              <a:t>Click on the Speaker Icon to play the audio.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g112f902f03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5" name="Google Shape;2025;g112f902f03d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8" name="Google Shape;2518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9" name="Google Shape;2519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112f902f03d_0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7" name="Google Shape;2487;g112f902f03d_0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2448" y="-53746"/>
            <a:ext cx="2656641" cy="2261878"/>
            <a:chOff x="-102448" y="-53746"/>
            <a:chExt cx="2656641" cy="2261878"/>
          </a:xfrm>
        </p:grpSpPr>
        <p:sp>
          <p:nvSpPr>
            <p:cNvPr id="10" name="Google Shape;10;p2"/>
            <p:cNvSpPr/>
            <p:nvPr/>
          </p:nvSpPr>
          <p:spPr>
            <a:xfrm rot="2830696">
              <a:off x="-77974" y="2069243"/>
              <a:ext cx="109512" cy="114554"/>
            </a:xfrm>
            <a:custGeom>
              <a:avLst/>
              <a:gdLst/>
              <a:ahLst/>
              <a:cxnLst/>
              <a:rect l="l" t="t" r="r" b="b"/>
              <a:pathLst>
                <a:path w="478" h="500" extrusionOk="0">
                  <a:moveTo>
                    <a:pt x="376" y="0"/>
                  </a:moveTo>
                  <a:cubicBezTo>
                    <a:pt x="354" y="0"/>
                    <a:pt x="331" y="11"/>
                    <a:pt x="311" y="30"/>
                  </a:cubicBezTo>
                  <a:cubicBezTo>
                    <a:pt x="215" y="134"/>
                    <a:pt x="118" y="244"/>
                    <a:pt x="28" y="355"/>
                  </a:cubicBezTo>
                  <a:cubicBezTo>
                    <a:pt x="7" y="369"/>
                    <a:pt x="0" y="397"/>
                    <a:pt x="0" y="411"/>
                  </a:cubicBezTo>
                  <a:cubicBezTo>
                    <a:pt x="0" y="438"/>
                    <a:pt x="7" y="459"/>
                    <a:pt x="35" y="480"/>
                  </a:cubicBezTo>
                  <a:cubicBezTo>
                    <a:pt x="51" y="493"/>
                    <a:pt x="70" y="500"/>
                    <a:pt x="90" y="500"/>
                  </a:cubicBezTo>
                  <a:cubicBezTo>
                    <a:pt x="112" y="500"/>
                    <a:pt x="134" y="491"/>
                    <a:pt x="152" y="473"/>
                  </a:cubicBezTo>
                  <a:cubicBezTo>
                    <a:pt x="249" y="369"/>
                    <a:pt x="346" y="258"/>
                    <a:pt x="443" y="141"/>
                  </a:cubicBezTo>
                  <a:cubicBezTo>
                    <a:pt x="478" y="106"/>
                    <a:pt x="464" y="58"/>
                    <a:pt x="429" y="23"/>
                  </a:cubicBezTo>
                  <a:cubicBezTo>
                    <a:pt x="414" y="7"/>
                    <a:pt x="395" y="0"/>
                    <a:pt x="37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1;p2"/>
            <p:cNvSpPr/>
            <p:nvPr/>
          </p:nvSpPr>
          <p:spPr>
            <a:xfrm rot="2830696">
              <a:off x="176048" y="2016651"/>
              <a:ext cx="133339" cy="169769"/>
            </a:xfrm>
            <a:custGeom>
              <a:avLst/>
              <a:gdLst/>
              <a:ahLst/>
              <a:cxnLst/>
              <a:rect l="l" t="t" r="r" b="b"/>
              <a:pathLst>
                <a:path w="582" h="741" extrusionOk="0">
                  <a:moveTo>
                    <a:pt x="473" y="0"/>
                  </a:moveTo>
                  <a:cubicBezTo>
                    <a:pt x="446" y="0"/>
                    <a:pt x="421" y="13"/>
                    <a:pt x="409" y="38"/>
                  </a:cubicBezTo>
                  <a:cubicBezTo>
                    <a:pt x="284" y="232"/>
                    <a:pt x="153" y="418"/>
                    <a:pt x="14" y="605"/>
                  </a:cubicBezTo>
                  <a:cubicBezTo>
                    <a:pt x="7" y="619"/>
                    <a:pt x="1" y="640"/>
                    <a:pt x="1" y="654"/>
                  </a:cubicBezTo>
                  <a:cubicBezTo>
                    <a:pt x="1" y="688"/>
                    <a:pt x="14" y="716"/>
                    <a:pt x="35" y="723"/>
                  </a:cubicBezTo>
                  <a:cubicBezTo>
                    <a:pt x="50" y="735"/>
                    <a:pt x="69" y="740"/>
                    <a:pt x="88" y="740"/>
                  </a:cubicBezTo>
                  <a:cubicBezTo>
                    <a:pt x="114" y="740"/>
                    <a:pt x="141" y="729"/>
                    <a:pt x="153" y="709"/>
                  </a:cubicBezTo>
                  <a:cubicBezTo>
                    <a:pt x="291" y="522"/>
                    <a:pt x="423" y="335"/>
                    <a:pt x="554" y="135"/>
                  </a:cubicBezTo>
                  <a:cubicBezTo>
                    <a:pt x="582" y="93"/>
                    <a:pt x="568" y="38"/>
                    <a:pt x="526" y="17"/>
                  </a:cubicBezTo>
                  <a:cubicBezTo>
                    <a:pt x="510" y="6"/>
                    <a:pt x="491" y="0"/>
                    <a:pt x="4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" name="Google Shape;12;p2"/>
            <p:cNvSpPr/>
            <p:nvPr/>
          </p:nvSpPr>
          <p:spPr>
            <a:xfrm rot="2830696">
              <a:off x="2409017" y="-51771"/>
              <a:ext cx="89122" cy="191763"/>
            </a:xfrm>
            <a:custGeom>
              <a:avLst/>
              <a:gdLst/>
              <a:ahLst/>
              <a:cxnLst/>
              <a:rect l="l" t="t" r="r" b="b"/>
              <a:pathLst>
                <a:path w="389" h="837" extrusionOk="0">
                  <a:moveTo>
                    <a:pt x="86" y="0"/>
                  </a:moveTo>
                  <a:cubicBezTo>
                    <a:pt x="81" y="0"/>
                    <a:pt x="75" y="1"/>
                    <a:pt x="70" y="2"/>
                  </a:cubicBezTo>
                  <a:cubicBezTo>
                    <a:pt x="35" y="15"/>
                    <a:pt x="8" y="50"/>
                    <a:pt x="8" y="85"/>
                  </a:cubicBezTo>
                  <a:cubicBezTo>
                    <a:pt x="8" y="85"/>
                    <a:pt x="8" y="98"/>
                    <a:pt x="1" y="105"/>
                  </a:cubicBezTo>
                  <a:cubicBezTo>
                    <a:pt x="63" y="320"/>
                    <a:pt x="132" y="548"/>
                    <a:pt x="201" y="770"/>
                  </a:cubicBezTo>
                  <a:cubicBezTo>
                    <a:pt x="212" y="814"/>
                    <a:pt x="250" y="836"/>
                    <a:pt x="286" y="836"/>
                  </a:cubicBezTo>
                  <a:cubicBezTo>
                    <a:pt x="295" y="836"/>
                    <a:pt x="304" y="835"/>
                    <a:pt x="312" y="832"/>
                  </a:cubicBezTo>
                  <a:cubicBezTo>
                    <a:pt x="361" y="811"/>
                    <a:pt x="388" y="763"/>
                    <a:pt x="374" y="721"/>
                  </a:cubicBezTo>
                  <a:cubicBezTo>
                    <a:pt x="305" y="493"/>
                    <a:pt x="236" y="271"/>
                    <a:pt x="174" y="64"/>
                  </a:cubicBezTo>
                  <a:cubicBezTo>
                    <a:pt x="168" y="21"/>
                    <a:pt x="125" y="0"/>
                    <a:pt x="8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13;p2"/>
            <p:cNvSpPr/>
            <p:nvPr/>
          </p:nvSpPr>
          <p:spPr>
            <a:xfrm rot="2830696">
              <a:off x="2285636" y="212359"/>
              <a:ext cx="76292" cy="133340"/>
            </a:xfrm>
            <a:custGeom>
              <a:avLst/>
              <a:gdLst/>
              <a:ahLst/>
              <a:cxnLst/>
              <a:rect l="l" t="t" r="r" b="b"/>
              <a:pathLst>
                <a:path w="333" h="582" extrusionOk="0">
                  <a:moveTo>
                    <a:pt x="93" y="0"/>
                  </a:moveTo>
                  <a:cubicBezTo>
                    <a:pt x="83" y="0"/>
                    <a:pt x="72" y="2"/>
                    <a:pt x="62" y="7"/>
                  </a:cubicBezTo>
                  <a:cubicBezTo>
                    <a:pt x="28" y="14"/>
                    <a:pt x="0" y="49"/>
                    <a:pt x="0" y="83"/>
                  </a:cubicBezTo>
                  <a:cubicBezTo>
                    <a:pt x="0" y="90"/>
                    <a:pt x="0" y="104"/>
                    <a:pt x="14" y="118"/>
                  </a:cubicBezTo>
                  <a:cubicBezTo>
                    <a:pt x="56" y="249"/>
                    <a:pt x="104" y="388"/>
                    <a:pt x="152" y="526"/>
                  </a:cubicBezTo>
                  <a:cubicBezTo>
                    <a:pt x="163" y="558"/>
                    <a:pt x="198" y="582"/>
                    <a:pt x="232" y="582"/>
                  </a:cubicBezTo>
                  <a:cubicBezTo>
                    <a:pt x="243" y="582"/>
                    <a:pt x="253" y="580"/>
                    <a:pt x="263" y="575"/>
                  </a:cubicBezTo>
                  <a:cubicBezTo>
                    <a:pt x="305" y="561"/>
                    <a:pt x="332" y="505"/>
                    <a:pt x="312" y="464"/>
                  </a:cubicBezTo>
                  <a:cubicBezTo>
                    <a:pt x="270" y="332"/>
                    <a:pt x="222" y="194"/>
                    <a:pt x="173" y="56"/>
                  </a:cubicBezTo>
                  <a:cubicBezTo>
                    <a:pt x="163" y="24"/>
                    <a:pt x="128" y="0"/>
                    <a:pt x="9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" name="Google Shape;14;p2"/>
            <p:cNvSpPr/>
            <p:nvPr/>
          </p:nvSpPr>
          <p:spPr>
            <a:xfrm rot="2830696">
              <a:off x="430726" y="1974273"/>
              <a:ext cx="109512" cy="161292"/>
            </a:xfrm>
            <a:custGeom>
              <a:avLst/>
              <a:gdLst/>
              <a:ahLst/>
              <a:cxnLst/>
              <a:rect l="l" t="t" r="r" b="b"/>
              <a:pathLst>
                <a:path w="478" h="704" extrusionOk="0">
                  <a:moveTo>
                    <a:pt x="375" y="0"/>
                  </a:moveTo>
                  <a:cubicBezTo>
                    <a:pt x="347" y="0"/>
                    <a:pt x="318" y="17"/>
                    <a:pt x="305" y="49"/>
                  </a:cubicBezTo>
                  <a:cubicBezTo>
                    <a:pt x="208" y="229"/>
                    <a:pt x="111" y="402"/>
                    <a:pt x="7" y="575"/>
                  </a:cubicBezTo>
                  <a:cubicBezTo>
                    <a:pt x="0" y="589"/>
                    <a:pt x="0" y="603"/>
                    <a:pt x="0" y="617"/>
                  </a:cubicBezTo>
                  <a:cubicBezTo>
                    <a:pt x="0" y="651"/>
                    <a:pt x="14" y="679"/>
                    <a:pt x="35" y="693"/>
                  </a:cubicBezTo>
                  <a:cubicBezTo>
                    <a:pt x="49" y="700"/>
                    <a:pt x="65" y="704"/>
                    <a:pt x="81" y="704"/>
                  </a:cubicBezTo>
                  <a:cubicBezTo>
                    <a:pt x="111" y="704"/>
                    <a:pt x="139" y="690"/>
                    <a:pt x="153" y="658"/>
                  </a:cubicBezTo>
                  <a:cubicBezTo>
                    <a:pt x="256" y="485"/>
                    <a:pt x="353" y="305"/>
                    <a:pt x="450" y="125"/>
                  </a:cubicBezTo>
                  <a:cubicBezTo>
                    <a:pt x="478" y="91"/>
                    <a:pt x="457" y="35"/>
                    <a:pt x="416" y="14"/>
                  </a:cubicBezTo>
                  <a:cubicBezTo>
                    <a:pt x="404" y="5"/>
                    <a:pt x="389" y="0"/>
                    <a:pt x="37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15;p2"/>
            <p:cNvSpPr/>
            <p:nvPr/>
          </p:nvSpPr>
          <p:spPr>
            <a:xfrm rot="2830696">
              <a:off x="2147833" y="438400"/>
              <a:ext cx="89122" cy="170914"/>
            </a:xfrm>
            <a:custGeom>
              <a:avLst/>
              <a:gdLst/>
              <a:ahLst/>
              <a:cxnLst/>
              <a:rect l="l" t="t" r="r" b="b"/>
              <a:pathLst>
                <a:path w="389" h="746" extrusionOk="0">
                  <a:moveTo>
                    <a:pt x="93" y="1"/>
                  </a:moveTo>
                  <a:cubicBezTo>
                    <a:pt x="83" y="1"/>
                    <a:pt x="73" y="3"/>
                    <a:pt x="63" y="8"/>
                  </a:cubicBezTo>
                  <a:cubicBezTo>
                    <a:pt x="29" y="15"/>
                    <a:pt x="1" y="49"/>
                    <a:pt x="1" y="84"/>
                  </a:cubicBezTo>
                  <a:cubicBezTo>
                    <a:pt x="1" y="91"/>
                    <a:pt x="1" y="98"/>
                    <a:pt x="8" y="119"/>
                  </a:cubicBezTo>
                  <a:cubicBezTo>
                    <a:pt x="77" y="305"/>
                    <a:pt x="146" y="499"/>
                    <a:pt x="209" y="686"/>
                  </a:cubicBezTo>
                  <a:cubicBezTo>
                    <a:pt x="220" y="725"/>
                    <a:pt x="257" y="746"/>
                    <a:pt x="293" y="746"/>
                  </a:cubicBezTo>
                  <a:cubicBezTo>
                    <a:pt x="302" y="746"/>
                    <a:pt x="311" y="744"/>
                    <a:pt x="319" y="741"/>
                  </a:cubicBezTo>
                  <a:cubicBezTo>
                    <a:pt x="361" y="721"/>
                    <a:pt x="388" y="672"/>
                    <a:pt x="375" y="631"/>
                  </a:cubicBezTo>
                  <a:cubicBezTo>
                    <a:pt x="305" y="437"/>
                    <a:pt x="243" y="250"/>
                    <a:pt x="174" y="56"/>
                  </a:cubicBezTo>
                  <a:cubicBezTo>
                    <a:pt x="158" y="25"/>
                    <a:pt x="126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2"/>
            <p:cNvSpPr/>
            <p:nvPr/>
          </p:nvSpPr>
          <p:spPr>
            <a:xfrm rot="2830696">
              <a:off x="2026636" y="642999"/>
              <a:ext cx="92100" cy="191305"/>
            </a:xfrm>
            <a:custGeom>
              <a:avLst/>
              <a:gdLst/>
              <a:ahLst/>
              <a:cxnLst/>
              <a:rect l="l" t="t" r="r" b="b"/>
              <a:pathLst>
                <a:path w="402" h="835" extrusionOk="0">
                  <a:moveTo>
                    <a:pt x="93" y="1"/>
                  </a:moveTo>
                  <a:cubicBezTo>
                    <a:pt x="83" y="1"/>
                    <a:pt x="72" y="3"/>
                    <a:pt x="62" y="8"/>
                  </a:cubicBezTo>
                  <a:cubicBezTo>
                    <a:pt x="28" y="22"/>
                    <a:pt x="0" y="56"/>
                    <a:pt x="0" y="91"/>
                  </a:cubicBezTo>
                  <a:lnTo>
                    <a:pt x="0" y="111"/>
                  </a:lnTo>
                  <a:cubicBezTo>
                    <a:pt x="83" y="347"/>
                    <a:pt x="152" y="561"/>
                    <a:pt x="208" y="769"/>
                  </a:cubicBezTo>
                  <a:cubicBezTo>
                    <a:pt x="225" y="809"/>
                    <a:pt x="261" y="835"/>
                    <a:pt x="300" y="835"/>
                  </a:cubicBezTo>
                  <a:cubicBezTo>
                    <a:pt x="309" y="835"/>
                    <a:pt x="317" y="834"/>
                    <a:pt x="325" y="831"/>
                  </a:cubicBezTo>
                  <a:cubicBezTo>
                    <a:pt x="374" y="810"/>
                    <a:pt x="402" y="762"/>
                    <a:pt x="381" y="714"/>
                  </a:cubicBezTo>
                  <a:cubicBezTo>
                    <a:pt x="325" y="520"/>
                    <a:pt x="256" y="298"/>
                    <a:pt x="173" y="56"/>
                  </a:cubicBezTo>
                  <a:cubicBezTo>
                    <a:pt x="163" y="24"/>
                    <a:pt x="128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 rot="2830696">
              <a:off x="709590" y="1907857"/>
              <a:ext cx="81103" cy="132195"/>
            </a:xfrm>
            <a:custGeom>
              <a:avLst/>
              <a:gdLst/>
              <a:ahLst/>
              <a:cxnLst/>
              <a:rect l="l" t="t" r="r" b="b"/>
              <a:pathLst>
                <a:path w="354" h="577" extrusionOk="0">
                  <a:moveTo>
                    <a:pt x="254" y="0"/>
                  </a:moveTo>
                  <a:cubicBezTo>
                    <a:pt x="219" y="0"/>
                    <a:pt x="184" y="24"/>
                    <a:pt x="174" y="56"/>
                  </a:cubicBezTo>
                  <a:cubicBezTo>
                    <a:pt x="118" y="194"/>
                    <a:pt x="70" y="326"/>
                    <a:pt x="7" y="457"/>
                  </a:cubicBezTo>
                  <a:cubicBezTo>
                    <a:pt x="1" y="464"/>
                    <a:pt x="1" y="485"/>
                    <a:pt x="1" y="492"/>
                  </a:cubicBezTo>
                  <a:cubicBezTo>
                    <a:pt x="1" y="519"/>
                    <a:pt x="28" y="554"/>
                    <a:pt x="63" y="568"/>
                  </a:cubicBezTo>
                  <a:cubicBezTo>
                    <a:pt x="74" y="573"/>
                    <a:pt x="86" y="576"/>
                    <a:pt x="97" y="576"/>
                  </a:cubicBezTo>
                  <a:cubicBezTo>
                    <a:pt x="128" y="576"/>
                    <a:pt x="158" y="557"/>
                    <a:pt x="174" y="526"/>
                  </a:cubicBezTo>
                  <a:cubicBezTo>
                    <a:pt x="236" y="388"/>
                    <a:pt x="284" y="256"/>
                    <a:pt x="340" y="118"/>
                  </a:cubicBezTo>
                  <a:cubicBezTo>
                    <a:pt x="354" y="77"/>
                    <a:pt x="326" y="21"/>
                    <a:pt x="284" y="7"/>
                  </a:cubicBezTo>
                  <a:cubicBezTo>
                    <a:pt x="275" y="2"/>
                    <a:pt x="264" y="0"/>
                    <a:pt x="25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18;p2"/>
            <p:cNvSpPr/>
            <p:nvPr/>
          </p:nvSpPr>
          <p:spPr>
            <a:xfrm rot="2830696">
              <a:off x="1903825" y="901634"/>
              <a:ext cx="65295" cy="136090"/>
            </a:xfrm>
            <a:custGeom>
              <a:avLst/>
              <a:gdLst/>
              <a:ahLst/>
              <a:cxnLst/>
              <a:rect l="l" t="t" r="r" b="b"/>
              <a:pathLst>
                <a:path w="285" h="594" extrusionOk="0">
                  <a:moveTo>
                    <a:pt x="82" y="1"/>
                  </a:moveTo>
                  <a:cubicBezTo>
                    <a:pt x="73" y="1"/>
                    <a:pt x="65" y="2"/>
                    <a:pt x="56" y="4"/>
                  </a:cubicBezTo>
                  <a:cubicBezTo>
                    <a:pt x="21" y="18"/>
                    <a:pt x="1" y="53"/>
                    <a:pt x="1" y="87"/>
                  </a:cubicBezTo>
                  <a:lnTo>
                    <a:pt x="1" y="115"/>
                  </a:lnTo>
                  <a:cubicBezTo>
                    <a:pt x="42" y="254"/>
                    <a:pt x="77" y="392"/>
                    <a:pt x="111" y="530"/>
                  </a:cubicBezTo>
                  <a:cubicBezTo>
                    <a:pt x="118" y="568"/>
                    <a:pt x="163" y="594"/>
                    <a:pt x="202" y="594"/>
                  </a:cubicBezTo>
                  <a:cubicBezTo>
                    <a:pt x="206" y="594"/>
                    <a:pt x="211" y="593"/>
                    <a:pt x="215" y="593"/>
                  </a:cubicBezTo>
                  <a:cubicBezTo>
                    <a:pt x="257" y="579"/>
                    <a:pt x="284" y="530"/>
                    <a:pt x="277" y="489"/>
                  </a:cubicBezTo>
                  <a:cubicBezTo>
                    <a:pt x="243" y="337"/>
                    <a:pt x="208" y="198"/>
                    <a:pt x="160" y="60"/>
                  </a:cubicBezTo>
                  <a:cubicBezTo>
                    <a:pt x="154" y="26"/>
                    <a:pt x="120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19;p2"/>
            <p:cNvSpPr/>
            <p:nvPr/>
          </p:nvSpPr>
          <p:spPr>
            <a:xfrm rot="2830696">
              <a:off x="952838" y="1769945"/>
              <a:ext cx="84311" cy="192221"/>
            </a:xfrm>
            <a:custGeom>
              <a:avLst/>
              <a:gdLst/>
              <a:ahLst/>
              <a:cxnLst/>
              <a:rect l="l" t="t" r="r" b="b"/>
              <a:pathLst>
                <a:path w="368" h="839" extrusionOk="0">
                  <a:moveTo>
                    <a:pt x="271" y="0"/>
                  </a:moveTo>
                  <a:cubicBezTo>
                    <a:pt x="234" y="0"/>
                    <a:pt x="193" y="31"/>
                    <a:pt x="187" y="66"/>
                  </a:cubicBezTo>
                  <a:cubicBezTo>
                    <a:pt x="125" y="280"/>
                    <a:pt x="69" y="509"/>
                    <a:pt x="0" y="723"/>
                  </a:cubicBezTo>
                  <a:lnTo>
                    <a:pt x="0" y="751"/>
                  </a:lnTo>
                  <a:cubicBezTo>
                    <a:pt x="0" y="792"/>
                    <a:pt x="14" y="827"/>
                    <a:pt x="49" y="834"/>
                  </a:cubicBezTo>
                  <a:cubicBezTo>
                    <a:pt x="60" y="837"/>
                    <a:pt x="71" y="838"/>
                    <a:pt x="81" y="838"/>
                  </a:cubicBezTo>
                  <a:cubicBezTo>
                    <a:pt x="120" y="838"/>
                    <a:pt x="148" y="818"/>
                    <a:pt x="159" y="786"/>
                  </a:cubicBezTo>
                  <a:cubicBezTo>
                    <a:pt x="229" y="557"/>
                    <a:pt x="298" y="336"/>
                    <a:pt x="353" y="107"/>
                  </a:cubicBezTo>
                  <a:cubicBezTo>
                    <a:pt x="367" y="66"/>
                    <a:pt x="332" y="10"/>
                    <a:pt x="291" y="4"/>
                  </a:cubicBezTo>
                  <a:cubicBezTo>
                    <a:pt x="285" y="1"/>
                    <a:pt x="278" y="0"/>
                    <a:pt x="27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20;p2"/>
            <p:cNvSpPr/>
            <p:nvPr/>
          </p:nvSpPr>
          <p:spPr>
            <a:xfrm rot="2830696">
              <a:off x="1746902" y="1110319"/>
              <a:ext cx="68503" cy="175267"/>
            </a:xfrm>
            <a:custGeom>
              <a:avLst/>
              <a:gdLst/>
              <a:ahLst/>
              <a:cxnLst/>
              <a:rect l="l" t="t" r="r" b="b"/>
              <a:pathLst>
                <a:path w="299" h="765" extrusionOk="0">
                  <a:moveTo>
                    <a:pt x="85" y="1"/>
                  </a:moveTo>
                  <a:cubicBezTo>
                    <a:pt x="80" y="1"/>
                    <a:pt x="75" y="1"/>
                    <a:pt x="70" y="2"/>
                  </a:cubicBezTo>
                  <a:cubicBezTo>
                    <a:pt x="28" y="9"/>
                    <a:pt x="1" y="43"/>
                    <a:pt x="1" y="92"/>
                  </a:cubicBezTo>
                  <a:cubicBezTo>
                    <a:pt x="1" y="99"/>
                    <a:pt x="1" y="99"/>
                    <a:pt x="14" y="106"/>
                  </a:cubicBezTo>
                  <a:cubicBezTo>
                    <a:pt x="56" y="306"/>
                    <a:pt x="91" y="507"/>
                    <a:pt x="125" y="694"/>
                  </a:cubicBezTo>
                  <a:cubicBezTo>
                    <a:pt x="125" y="732"/>
                    <a:pt x="166" y="764"/>
                    <a:pt x="210" y="764"/>
                  </a:cubicBezTo>
                  <a:cubicBezTo>
                    <a:pt x="214" y="764"/>
                    <a:pt x="218" y="764"/>
                    <a:pt x="222" y="763"/>
                  </a:cubicBezTo>
                  <a:cubicBezTo>
                    <a:pt x="264" y="763"/>
                    <a:pt x="298" y="715"/>
                    <a:pt x="291" y="666"/>
                  </a:cubicBezTo>
                  <a:cubicBezTo>
                    <a:pt x="257" y="479"/>
                    <a:pt x="222" y="272"/>
                    <a:pt x="174" y="71"/>
                  </a:cubicBezTo>
                  <a:cubicBezTo>
                    <a:pt x="167" y="28"/>
                    <a:pt x="128" y="1"/>
                    <a:pt x="8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21;p2"/>
            <p:cNvSpPr/>
            <p:nvPr/>
          </p:nvSpPr>
          <p:spPr>
            <a:xfrm rot="2830696">
              <a:off x="1175507" y="1653470"/>
              <a:ext cx="63462" cy="176413"/>
            </a:xfrm>
            <a:custGeom>
              <a:avLst/>
              <a:gdLst/>
              <a:ahLst/>
              <a:cxnLst/>
              <a:rect l="l" t="t" r="r" b="b"/>
              <a:pathLst>
                <a:path w="277" h="770" extrusionOk="0">
                  <a:moveTo>
                    <a:pt x="194" y="0"/>
                  </a:moveTo>
                  <a:cubicBezTo>
                    <a:pt x="152" y="0"/>
                    <a:pt x="111" y="35"/>
                    <a:pt x="104" y="76"/>
                  </a:cubicBezTo>
                  <a:cubicBezTo>
                    <a:pt x="69" y="263"/>
                    <a:pt x="42" y="464"/>
                    <a:pt x="0" y="665"/>
                  </a:cubicBezTo>
                  <a:lnTo>
                    <a:pt x="0" y="678"/>
                  </a:lnTo>
                  <a:cubicBezTo>
                    <a:pt x="0" y="713"/>
                    <a:pt x="35" y="748"/>
                    <a:pt x="69" y="768"/>
                  </a:cubicBezTo>
                  <a:cubicBezTo>
                    <a:pt x="73" y="769"/>
                    <a:pt x="78" y="769"/>
                    <a:pt x="82" y="769"/>
                  </a:cubicBezTo>
                  <a:cubicBezTo>
                    <a:pt x="125" y="769"/>
                    <a:pt x="160" y="737"/>
                    <a:pt x="173" y="699"/>
                  </a:cubicBezTo>
                  <a:cubicBezTo>
                    <a:pt x="215" y="499"/>
                    <a:pt x="249" y="291"/>
                    <a:pt x="277" y="90"/>
                  </a:cubicBezTo>
                  <a:cubicBezTo>
                    <a:pt x="277" y="49"/>
                    <a:pt x="242" y="7"/>
                    <a:pt x="19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2"/>
            <p:cNvSpPr/>
            <p:nvPr/>
          </p:nvSpPr>
          <p:spPr>
            <a:xfrm rot="2830696">
              <a:off x="1594638" y="1287910"/>
              <a:ext cx="52694" cy="199094"/>
            </a:xfrm>
            <a:custGeom>
              <a:avLst/>
              <a:gdLst/>
              <a:ahLst/>
              <a:cxnLst/>
              <a:rect l="l" t="t" r="r" b="b"/>
              <a:pathLst>
                <a:path w="230" h="869" extrusionOk="0">
                  <a:moveTo>
                    <a:pt x="98" y="0"/>
                  </a:moveTo>
                  <a:cubicBezTo>
                    <a:pt x="91" y="0"/>
                    <a:pt x="84" y="1"/>
                    <a:pt x="77" y="3"/>
                  </a:cubicBezTo>
                  <a:cubicBezTo>
                    <a:pt x="35" y="10"/>
                    <a:pt x="1" y="45"/>
                    <a:pt x="1" y="86"/>
                  </a:cubicBezTo>
                  <a:lnTo>
                    <a:pt x="1" y="93"/>
                  </a:lnTo>
                  <a:cubicBezTo>
                    <a:pt x="8" y="218"/>
                    <a:pt x="28" y="349"/>
                    <a:pt x="35" y="467"/>
                  </a:cubicBezTo>
                  <a:cubicBezTo>
                    <a:pt x="42" y="571"/>
                    <a:pt x="42" y="674"/>
                    <a:pt x="56" y="778"/>
                  </a:cubicBezTo>
                  <a:cubicBezTo>
                    <a:pt x="56" y="834"/>
                    <a:pt x="91" y="868"/>
                    <a:pt x="139" y="868"/>
                  </a:cubicBezTo>
                  <a:cubicBezTo>
                    <a:pt x="195" y="868"/>
                    <a:pt x="229" y="820"/>
                    <a:pt x="229" y="778"/>
                  </a:cubicBezTo>
                  <a:cubicBezTo>
                    <a:pt x="229" y="674"/>
                    <a:pt x="215" y="564"/>
                    <a:pt x="208" y="460"/>
                  </a:cubicBezTo>
                  <a:cubicBezTo>
                    <a:pt x="201" y="328"/>
                    <a:pt x="195" y="211"/>
                    <a:pt x="174" y="79"/>
                  </a:cubicBezTo>
                  <a:cubicBezTo>
                    <a:pt x="168" y="32"/>
                    <a:pt x="137" y="0"/>
                    <a:pt x="9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2"/>
            <p:cNvSpPr/>
            <p:nvPr/>
          </p:nvSpPr>
          <p:spPr>
            <a:xfrm rot="2830696">
              <a:off x="1409670" y="1505593"/>
              <a:ext cx="42843" cy="137235"/>
            </a:xfrm>
            <a:custGeom>
              <a:avLst/>
              <a:gdLst/>
              <a:ahLst/>
              <a:cxnLst/>
              <a:rect l="l" t="t" r="r" b="b"/>
              <a:pathLst>
                <a:path w="187" h="599" extrusionOk="0">
                  <a:moveTo>
                    <a:pt x="104" y="0"/>
                  </a:moveTo>
                  <a:cubicBezTo>
                    <a:pt x="55" y="0"/>
                    <a:pt x="14" y="35"/>
                    <a:pt x="14" y="90"/>
                  </a:cubicBezTo>
                  <a:cubicBezTo>
                    <a:pt x="14" y="229"/>
                    <a:pt x="7" y="374"/>
                    <a:pt x="0" y="519"/>
                  </a:cubicBezTo>
                  <a:cubicBezTo>
                    <a:pt x="0" y="556"/>
                    <a:pt x="27" y="598"/>
                    <a:pt x="62" y="598"/>
                  </a:cubicBezTo>
                  <a:cubicBezTo>
                    <a:pt x="66" y="598"/>
                    <a:pt x="71" y="597"/>
                    <a:pt x="76" y="595"/>
                  </a:cubicBezTo>
                  <a:cubicBezTo>
                    <a:pt x="83" y="597"/>
                    <a:pt x="91" y="598"/>
                    <a:pt x="98" y="598"/>
                  </a:cubicBezTo>
                  <a:cubicBezTo>
                    <a:pt x="138" y="598"/>
                    <a:pt x="173" y="566"/>
                    <a:pt x="173" y="519"/>
                  </a:cubicBezTo>
                  <a:cubicBezTo>
                    <a:pt x="180" y="381"/>
                    <a:pt x="187" y="236"/>
                    <a:pt x="187" y="90"/>
                  </a:cubicBezTo>
                  <a:cubicBezTo>
                    <a:pt x="187" y="42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50328" y="112982"/>
            <a:ext cx="1349934" cy="5372201"/>
            <a:chOff x="7995925" y="570188"/>
            <a:chExt cx="1204653" cy="4794040"/>
          </a:xfrm>
        </p:grpSpPr>
        <p:sp>
          <p:nvSpPr>
            <p:cNvPr id="25" name="Google Shape;25;p2"/>
            <p:cNvSpPr/>
            <p:nvPr/>
          </p:nvSpPr>
          <p:spPr>
            <a:xfrm>
              <a:off x="7995925" y="3633856"/>
              <a:ext cx="40059" cy="163332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998609" y="3899813"/>
              <a:ext cx="41710" cy="127403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5836" y="3403415"/>
              <a:ext cx="51622" cy="177166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014302" y="4113941"/>
              <a:ext cx="57404" cy="17923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043004" y="3190938"/>
              <a:ext cx="55958" cy="123480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50231" y="4342524"/>
              <a:ext cx="64424" cy="15796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097311" y="2934480"/>
              <a:ext cx="74542" cy="154659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117340" y="4602906"/>
              <a:ext cx="64424" cy="121621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162974" y="2717254"/>
              <a:ext cx="91680" cy="169113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185894" y="4806297"/>
              <a:ext cx="93126" cy="166635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264566" y="2521297"/>
              <a:ext cx="75781" cy="115839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278814" y="5018567"/>
              <a:ext cx="97256" cy="148671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7398" y="2280738"/>
              <a:ext cx="95810" cy="148671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410141" y="5253344"/>
              <a:ext cx="87551" cy="110884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67338" y="2077347"/>
              <a:ext cx="108819" cy="162299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595980" y="1889442"/>
              <a:ext cx="81769" cy="116252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707484" y="1655904"/>
              <a:ext cx="98701" cy="147639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810315" y="1448177"/>
              <a:ext cx="101592" cy="16271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26155" y="1253045"/>
              <a:ext cx="73097" cy="11728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9017629" y="1003194"/>
              <a:ext cx="81563" cy="154659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86184" y="780600"/>
              <a:ext cx="75987" cy="174482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9150401" y="570188"/>
              <a:ext cx="50176" cy="123893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47;p2"/>
          <p:cNvSpPr/>
          <p:nvPr/>
        </p:nvSpPr>
        <p:spPr>
          <a:xfrm>
            <a:off x="955200" y="587450"/>
            <a:ext cx="7233600" cy="3981000"/>
          </a:xfrm>
          <a:prstGeom prst="roundRect">
            <a:avLst>
              <a:gd name="adj" fmla="val 2310"/>
            </a:avLst>
          </a:prstGeom>
          <a:solidFill>
            <a:srgbClr val="FFF6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48;p2"/>
          <p:cNvSpPr txBox="1">
            <a:spLocks noGrp="1"/>
          </p:cNvSpPr>
          <p:nvPr>
            <p:ph type="ctrTitle"/>
          </p:nvPr>
        </p:nvSpPr>
        <p:spPr>
          <a:xfrm>
            <a:off x="2029850" y="1324825"/>
            <a:ext cx="5084400" cy="23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100">
                <a:latin typeface="Comic Sans MS" panose="030F0702030302020204" pitchFamily="66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49" name="Google Shape;49;p2"/>
          <p:cNvSpPr txBox="1">
            <a:spLocks noGrp="1"/>
          </p:cNvSpPr>
          <p:nvPr>
            <p:ph type="subTitle" idx="1"/>
          </p:nvPr>
        </p:nvSpPr>
        <p:spPr>
          <a:xfrm>
            <a:off x="2377650" y="3879206"/>
            <a:ext cx="4388700" cy="44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0" name="Google Shape;50;p2"/>
          <p:cNvSpPr txBox="1">
            <a:spLocks noGrp="1"/>
          </p:cNvSpPr>
          <p:nvPr>
            <p:ph type="subTitle" idx="2"/>
          </p:nvPr>
        </p:nvSpPr>
        <p:spPr>
          <a:xfrm>
            <a:off x="6298375" y="650475"/>
            <a:ext cx="152820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solidFill>
                  <a:schemeClr val="accent5"/>
                </a:solidFill>
                <a:latin typeface="Comic Sans MS" panose="030F0702030302020204" pitchFamily="66" charset="0"/>
                <a:ea typeface="Kirang Haerang" charset="-127"/>
                <a:cs typeface="Comic Sans MS" panose="030F0702030302020204" pitchFamily="66" charset="0"/>
                <a:sym typeface="Kirang Haerang" charset="-12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51" name="Google Shape;51;p2"/>
          <p:cNvGrpSpPr/>
          <p:nvPr/>
        </p:nvGrpSpPr>
        <p:grpSpPr>
          <a:xfrm flipH="1">
            <a:off x="7498675" y="-5"/>
            <a:ext cx="1528185" cy="528825"/>
            <a:chOff x="6438300" y="4207200"/>
            <a:chExt cx="2705710" cy="936305"/>
          </a:xfrm>
        </p:grpSpPr>
        <p:sp>
          <p:nvSpPr>
            <p:cNvPr id="52" name="Google Shape;52;p2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-227630" y="4297255"/>
            <a:ext cx="1976396" cy="901582"/>
            <a:chOff x="3967525" y="3427700"/>
            <a:chExt cx="529950" cy="241750"/>
          </a:xfrm>
        </p:grpSpPr>
        <p:sp>
          <p:nvSpPr>
            <p:cNvPr id="55" name="Google Shape;55;p2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7" name="Google Shape;57;p2"/>
          <p:cNvSpPr/>
          <p:nvPr/>
        </p:nvSpPr>
        <p:spPr>
          <a:xfrm>
            <a:off x="3378988" y="751375"/>
            <a:ext cx="266400" cy="266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58;p2"/>
          <p:cNvSpPr/>
          <p:nvPr/>
        </p:nvSpPr>
        <p:spPr>
          <a:xfrm>
            <a:off x="5498613" y="751375"/>
            <a:ext cx="266400" cy="266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9" name="Google Shape;59;p2"/>
          <p:cNvGrpSpPr/>
          <p:nvPr/>
        </p:nvGrpSpPr>
        <p:grpSpPr>
          <a:xfrm>
            <a:off x="3491785" y="-136298"/>
            <a:ext cx="2160341" cy="1025799"/>
            <a:chOff x="3491785" y="-136298"/>
            <a:chExt cx="2160341" cy="1025799"/>
          </a:xfrm>
        </p:grpSpPr>
        <p:sp>
          <p:nvSpPr>
            <p:cNvPr id="60" name="Google Shape;60;p2"/>
            <p:cNvSpPr/>
            <p:nvPr/>
          </p:nvSpPr>
          <p:spPr>
            <a:xfrm rot="-10210584">
              <a:off x="3789897" y="-90548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2"/>
            <p:cNvSpPr/>
            <p:nvPr/>
          </p:nvSpPr>
          <p:spPr>
            <a:xfrm rot="-10210584">
              <a:off x="3672788" y="1339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62;p2"/>
            <p:cNvSpPr/>
            <p:nvPr/>
          </p:nvSpPr>
          <p:spPr>
            <a:xfrm rot="-10210584">
              <a:off x="3580021" y="4303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63;p2"/>
            <p:cNvSpPr/>
            <p:nvPr/>
          </p:nvSpPr>
          <p:spPr>
            <a:xfrm rot="-10210584">
              <a:off x="3507593" y="6974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64;p2"/>
            <p:cNvSpPr/>
            <p:nvPr/>
          </p:nvSpPr>
          <p:spPr>
            <a:xfrm rot="10210584" flipH="1">
              <a:off x="5256847" y="-12936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2"/>
            <p:cNvSpPr/>
            <p:nvPr/>
          </p:nvSpPr>
          <p:spPr>
            <a:xfrm rot="10210584" flipH="1">
              <a:off x="5380597" y="951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" name="Google Shape;66;p2"/>
            <p:cNvSpPr/>
            <p:nvPr/>
          </p:nvSpPr>
          <p:spPr>
            <a:xfrm rot="10210584" flipH="1">
              <a:off x="5504114" y="3915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" name="Google Shape;67;p2"/>
            <p:cNvSpPr/>
            <p:nvPr/>
          </p:nvSpPr>
          <p:spPr>
            <a:xfrm rot="10210584" flipH="1">
              <a:off x="5588595" y="6585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1">
  <p:cSld name="CUSTOM_3"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Google Shape;903;p21"/>
          <p:cNvGrpSpPr/>
          <p:nvPr/>
        </p:nvGrpSpPr>
        <p:grpSpPr>
          <a:xfrm>
            <a:off x="4797602" y="1556142"/>
            <a:ext cx="4481471" cy="2193717"/>
            <a:chOff x="4797602" y="1556142"/>
            <a:chExt cx="4481471" cy="2193717"/>
          </a:xfrm>
        </p:grpSpPr>
        <p:sp>
          <p:nvSpPr>
            <p:cNvPr id="904" name="Google Shape;904;p21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" name="Google Shape;905;p21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" name="Google Shape;906;p21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" name="Google Shape;907;p21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" name="Google Shape;908;p21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" name="Google Shape;909;p21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" name="Google Shape;910;p21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" name="Google Shape;911;p21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" name="Google Shape;912;p21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" name="Google Shape;913;p21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" name="Google Shape;914;p21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" name="Google Shape;915;p21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" name="Google Shape;916;p21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" name="Google Shape;917;p21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" name="Google Shape;918;p21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" name="Google Shape;919;p21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" name="Google Shape;920;p21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" name="Google Shape;921;p21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" name="Google Shape;922;p21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" name="Google Shape;923;p21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4" name="Google Shape;924;p21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5" name="Google Shape;925;p21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26" name="Google Shape;926;p21"/>
          <p:cNvGrpSpPr/>
          <p:nvPr/>
        </p:nvGrpSpPr>
        <p:grpSpPr>
          <a:xfrm>
            <a:off x="-97547" y="474834"/>
            <a:ext cx="4731150" cy="1641655"/>
            <a:chOff x="524778" y="152409"/>
            <a:chExt cx="4731150" cy="1641655"/>
          </a:xfrm>
        </p:grpSpPr>
        <p:sp>
          <p:nvSpPr>
            <p:cNvPr id="927" name="Google Shape;927;p21"/>
            <p:cNvSpPr/>
            <p:nvPr/>
          </p:nvSpPr>
          <p:spPr>
            <a:xfrm rot="5787236">
              <a:off x="1984107" y="137355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8" name="Google Shape;928;p21"/>
            <p:cNvSpPr/>
            <p:nvPr/>
          </p:nvSpPr>
          <p:spPr>
            <a:xfrm rot="5787236">
              <a:off x="1737081" y="130947"/>
              <a:ext cx="41607" cy="127087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9" name="Google Shape;929;p21"/>
            <p:cNvSpPr/>
            <p:nvPr/>
          </p:nvSpPr>
          <p:spPr>
            <a:xfrm rot="5787236">
              <a:off x="2198135" y="171074"/>
              <a:ext cx="51494" cy="176727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0" name="Google Shape;930;p21"/>
            <p:cNvSpPr/>
            <p:nvPr/>
          </p:nvSpPr>
          <p:spPr>
            <a:xfrm rot="5787236">
              <a:off x="1488687" y="101513"/>
              <a:ext cx="57261" cy="178787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1" name="Google Shape;931;p21"/>
            <p:cNvSpPr/>
            <p:nvPr/>
          </p:nvSpPr>
          <p:spPr>
            <a:xfrm rot="5787236">
              <a:off x="2428773" y="263676"/>
              <a:ext cx="55819" cy="123173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2" name="Google Shape;932;p21"/>
            <p:cNvSpPr/>
            <p:nvPr/>
          </p:nvSpPr>
          <p:spPr>
            <a:xfrm rot="5787236">
              <a:off x="1264734" y="126774"/>
              <a:ext cx="64264" cy="1575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" name="Google Shape;933;p21"/>
            <p:cNvSpPr/>
            <p:nvPr/>
          </p:nvSpPr>
          <p:spPr>
            <a:xfrm rot="5787236">
              <a:off x="2651120" y="338172"/>
              <a:ext cx="74357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4" name="Google Shape;934;p21"/>
            <p:cNvSpPr/>
            <p:nvPr/>
          </p:nvSpPr>
          <p:spPr>
            <a:xfrm rot="5787236">
              <a:off x="1017132" y="184258"/>
              <a:ext cx="64264" cy="121319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5" name="Google Shape;935;p21"/>
            <p:cNvSpPr/>
            <p:nvPr/>
          </p:nvSpPr>
          <p:spPr>
            <a:xfrm rot="5787236">
              <a:off x="2842397" y="428090"/>
              <a:ext cx="91453" cy="168694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6" name="Google Shape;936;p21"/>
            <p:cNvSpPr/>
            <p:nvPr/>
          </p:nvSpPr>
          <p:spPr>
            <a:xfrm rot="5787236">
              <a:off x="769612" y="218652"/>
              <a:ext cx="92895" cy="166222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7" name="Google Shape;937;p21"/>
            <p:cNvSpPr/>
            <p:nvPr/>
          </p:nvSpPr>
          <p:spPr>
            <a:xfrm rot="5787236">
              <a:off x="3060461" y="572439"/>
              <a:ext cx="75593" cy="115552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8" name="Google Shape;938;p21"/>
            <p:cNvSpPr/>
            <p:nvPr/>
          </p:nvSpPr>
          <p:spPr>
            <a:xfrm rot="5787236">
              <a:off x="555405" y="298966"/>
              <a:ext cx="97014" cy="148302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9" name="Google Shape;939;p21"/>
            <p:cNvSpPr/>
            <p:nvPr/>
          </p:nvSpPr>
          <p:spPr>
            <a:xfrm rot="5787236">
              <a:off x="3259986" y="693050"/>
              <a:ext cx="95573" cy="148302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0" name="Google Shape;940;p21"/>
            <p:cNvSpPr/>
            <p:nvPr/>
          </p:nvSpPr>
          <p:spPr>
            <a:xfrm rot="5787236">
              <a:off x="3436408" y="813803"/>
              <a:ext cx="108549" cy="16189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1" name="Google Shape;941;p21"/>
            <p:cNvSpPr/>
            <p:nvPr/>
          </p:nvSpPr>
          <p:spPr>
            <a:xfrm rot="5787236">
              <a:off x="3646061" y="974525"/>
              <a:ext cx="81566" cy="115964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2" name="Google Shape;942;p21"/>
            <p:cNvSpPr/>
            <p:nvPr/>
          </p:nvSpPr>
          <p:spPr>
            <a:xfrm rot="5787236">
              <a:off x="3840090" y="1102212"/>
              <a:ext cx="98456" cy="147272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3" name="Google Shape;943;p21"/>
            <p:cNvSpPr/>
            <p:nvPr/>
          </p:nvSpPr>
          <p:spPr>
            <a:xfrm rot="5787236">
              <a:off x="4025382" y="1220500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4" name="Google Shape;944;p21"/>
            <p:cNvSpPr/>
            <p:nvPr/>
          </p:nvSpPr>
          <p:spPr>
            <a:xfrm rot="5787236">
              <a:off x="4244129" y="1368283"/>
              <a:ext cx="72915" cy="116994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5" name="Google Shape;945;p21"/>
            <p:cNvSpPr/>
            <p:nvPr/>
          </p:nvSpPr>
          <p:spPr>
            <a:xfrm rot="5787236">
              <a:off x="4458303" y="1470428"/>
              <a:ext cx="81360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6" name="Google Shape;946;p21"/>
            <p:cNvSpPr/>
            <p:nvPr/>
          </p:nvSpPr>
          <p:spPr>
            <a:xfrm rot="5787236">
              <a:off x="4664519" y="1549577"/>
              <a:ext cx="75799" cy="174049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7" name="Google Shape;947;p21"/>
            <p:cNvSpPr/>
            <p:nvPr/>
          </p:nvSpPr>
          <p:spPr>
            <a:xfrm rot="5787236">
              <a:off x="4905269" y="1652100"/>
              <a:ext cx="50052" cy="12358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8" name="Google Shape;948;p21"/>
            <p:cNvSpPr/>
            <p:nvPr/>
          </p:nvSpPr>
          <p:spPr>
            <a:xfrm rot="5787236">
              <a:off x="5154904" y="1685997"/>
              <a:ext cx="39959" cy="158601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49" name="Google Shape;949;p21"/>
          <p:cNvSpPr/>
          <p:nvPr/>
        </p:nvSpPr>
        <p:spPr>
          <a:xfrm>
            <a:off x="1409950" y="1081400"/>
            <a:ext cx="6324000" cy="33546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0" name="Google Shape;950;p21"/>
          <p:cNvSpPr txBox="1">
            <a:spLocks noGrp="1"/>
          </p:cNvSpPr>
          <p:nvPr>
            <p:ph type="title"/>
          </p:nvPr>
        </p:nvSpPr>
        <p:spPr>
          <a:xfrm>
            <a:off x="1918913" y="2398675"/>
            <a:ext cx="5038800" cy="9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300">
                <a:solidFill>
                  <a:schemeClr val="accent1"/>
                </a:solidFill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51" name="Google Shape;951;p21"/>
          <p:cNvSpPr txBox="1">
            <a:spLocks noGrp="1"/>
          </p:cNvSpPr>
          <p:nvPr>
            <p:ph type="title" idx="2" hasCustomPrompt="1"/>
          </p:nvPr>
        </p:nvSpPr>
        <p:spPr>
          <a:xfrm>
            <a:off x="1918913" y="1385888"/>
            <a:ext cx="11292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6"/>
                </a:solidFill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1"/>
          </p:nvPr>
        </p:nvSpPr>
        <p:spPr>
          <a:xfrm>
            <a:off x="1782575" y="3480039"/>
            <a:ext cx="45717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53" name="Google Shape;953;p21"/>
          <p:cNvGrpSpPr/>
          <p:nvPr/>
        </p:nvGrpSpPr>
        <p:grpSpPr>
          <a:xfrm flipH="1">
            <a:off x="6533236" y="-360021"/>
            <a:ext cx="2892997" cy="1319713"/>
            <a:chOff x="3967525" y="3427700"/>
            <a:chExt cx="529950" cy="241750"/>
          </a:xfrm>
        </p:grpSpPr>
        <p:sp>
          <p:nvSpPr>
            <p:cNvPr id="954" name="Google Shape;954;p2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5" name="Google Shape;955;p2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56" name="Google Shape;956;p21"/>
          <p:cNvGrpSpPr/>
          <p:nvPr/>
        </p:nvGrpSpPr>
        <p:grpSpPr>
          <a:xfrm>
            <a:off x="-84999" y="4207141"/>
            <a:ext cx="2605393" cy="1188516"/>
            <a:chOff x="3967525" y="3427700"/>
            <a:chExt cx="529950" cy="241750"/>
          </a:xfrm>
        </p:grpSpPr>
        <p:sp>
          <p:nvSpPr>
            <p:cNvPr id="957" name="Google Shape;957;p2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8" name="Google Shape;958;p2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59" name="Google Shape;959;p21"/>
          <p:cNvGrpSpPr/>
          <p:nvPr/>
        </p:nvGrpSpPr>
        <p:grpSpPr>
          <a:xfrm>
            <a:off x="4737360" y="-447066"/>
            <a:ext cx="1156324" cy="1908016"/>
            <a:chOff x="4546685" y="-447066"/>
            <a:chExt cx="1156324" cy="1908016"/>
          </a:xfrm>
        </p:grpSpPr>
        <p:sp>
          <p:nvSpPr>
            <p:cNvPr id="960" name="Google Shape;960;p21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1" name="Google Shape;961;p21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2" name="Google Shape;962;p21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3" name="Google Shape;963;p21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4" name="Google Shape;964;p21"/>
            <p:cNvSpPr/>
            <p:nvPr/>
          </p:nvSpPr>
          <p:spPr>
            <a:xfrm rot="10210584" flipH="1">
              <a:off x="4557785" y="-439771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5" name="Google Shape;965;p21"/>
            <p:cNvSpPr/>
            <p:nvPr/>
          </p:nvSpPr>
          <p:spPr>
            <a:xfrm rot="10210584" flipH="1">
              <a:off x="4760679" y="-292536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6" name="Google Shape;966;p21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7" name="Google Shape;967;p21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8" name="Google Shape;968;p21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9" name="Google Shape;969;p21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0" name="Google Shape;970;p21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71" name="Google Shape;971;p21"/>
          <p:cNvGrpSpPr/>
          <p:nvPr/>
        </p:nvGrpSpPr>
        <p:grpSpPr>
          <a:xfrm>
            <a:off x="3250281" y="-408254"/>
            <a:ext cx="1100870" cy="1869179"/>
            <a:chOff x="3440606" y="-408254"/>
            <a:chExt cx="1100870" cy="1869179"/>
          </a:xfrm>
        </p:grpSpPr>
        <p:sp>
          <p:nvSpPr>
            <p:cNvPr id="972" name="Google Shape;972;p21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3" name="Google Shape;973;p21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4" name="Google Shape;974;p21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5" name="Google Shape;975;p21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6" name="Google Shape;976;p21"/>
            <p:cNvSpPr/>
            <p:nvPr/>
          </p:nvSpPr>
          <p:spPr>
            <a:xfrm rot="-10210584">
              <a:off x="4432963" y="-400959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7" name="Google Shape;977;p21"/>
            <p:cNvSpPr/>
            <p:nvPr/>
          </p:nvSpPr>
          <p:spPr>
            <a:xfrm rot="-10210584">
              <a:off x="4265647" y="-253724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8" name="Google Shape;978;p21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9" name="Google Shape;979;p21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0" name="Google Shape;980;p21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1" name="Google Shape;981;p21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2" name="Google Shape;982;p21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2">
  <p:cSld name="CUSTOM_3_1"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oogle Shape;984;p22"/>
          <p:cNvGrpSpPr/>
          <p:nvPr/>
        </p:nvGrpSpPr>
        <p:grpSpPr>
          <a:xfrm rot="7555121" flipH="1">
            <a:off x="5233125" y="575958"/>
            <a:ext cx="4075846" cy="1592609"/>
            <a:chOff x="4797602" y="2157150"/>
            <a:chExt cx="4076100" cy="1592709"/>
          </a:xfrm>
        </p:grpSpPr>
        <p:sp>
          <p:nvSpPr>
            <p:cNvPr id="985" name="Google Shape;985;p22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6" name="Google Shape;986;p22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7" name="Google Shape;987;p22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8" name="Google Shape;988;p22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9" name="Google Shape;989;p22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0" name="Google Shape;990;p22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1" name="Google Shape;991;p22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2" name="Google Shape;992;p22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3" name="Google Shape;993;p22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4" name="Google Shape;994;p22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5" name="Google Shape;995;p22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6" name="Google Shape;996;p22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7" name="Google Shape;997;p22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8" name="Google Shape;998;p22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9" name="Google Shape;999;p22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0" name="Google Shape;1000;p22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1" name="Google Shape;1001;p22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2" name="Google Shape;1002;p22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3" name="Google Shape;1003;p22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04" name="Google Shape;1004;p22"/>
          <p:cNvGrpSpPr/>
          <p:nvPr/>
        </p:nvGrpSpPr>
        <p:grpSpPr>
          <a:xfrm rot="-7555121">
            <a:off x="-306647" y="3069338"/>
            <a:ext cx="4481192" cy="2193580"/>
            <a:chOff x="4797602" y="1556142"/>
            <a:chExt cx="4481471" cy="2193717"/>
          </a:xfrm>
        </p:grpSpPr>
        <p:sp>
          <p:nvSpPr>
            <p:cNvPr id="1005" name="Google Shape;1005;p22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6" name="Google Shape;1006;p22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7" name="Google Shape;1007;p22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8" name="Google Shape;1008;p22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9" name="Google Shape;1009;p22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0" name="Google Shape;1010;p22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1" name="Google Shape;1011;p22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2" name="Google Shape;1012;p22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3" name="Google Shape;1013;p22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4" name="Google Shape;1014;p22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5" name="Google Shape;1015;p22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6" name="Google Shape;1016;p22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7" name="Google Shape;1017;p22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8" name="Google Shape;1018;p22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9" name="Google Shape;1019;p22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0" name="Google Shape;1020;p22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1" name="Google Shape;1021;p22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2" name="Google Shape;1022;p22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3" name="Google Shape;1023;p22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4" name="Google Shape;1024;p22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5" name="Google Shape;1025;p22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6" name="Google Shape;1026;p22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27" name="Google Shape;1027;p22"/>
          <p:cNvSpPr/>
          <p:nvPr/>
        </p:nvSpPr>
        <p:spPr>
          <a:xfrm>
            <a:off x="1409950" y="1081400"/>
            <a:ext cx="6324000" cy="33546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28" name="Google Shape;1028;p22"/>
          <p:cNvGrpSpPr/>
          <p:nvPr/>
        </p:nvGrpSpPr>
        <p:grpSpPr>
          <a:xfrm>
            <a:off x="-751099" y="-240284"/>
            <a:ext cx="2605393" cy="1188516"/>
            <a:chOff x="3967525" y="3427700"/>
            <a:chExt cx="529950" cy="241750"/>
          </a:xfrm>
        </p:grpSpPr>
        <p:sp>
          <p:nvSpPr>
            <p:cNvPr id="1029" name="Google Shape;1029;p22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1" name="Google Shape;1031;p22"/>
          <p:cNvGrpSpPr/>
          <p:nvPr/>
        </p:nvGrpSpPr>
        <p:grpSpPr>
          <a:xfrm>
            <a:off x="3250281" y="-408254"/>
            <a:ext cx="1100870" cy="1869179"/>
            <a:chOff x="3440606" y="-408254"/>
            <a:chExt cx="1100870" cy="1869179"/>
          </a:xfrm>
        </p:grpSpPr>
        <p:sp>
          <p:nvSpPr>
            <p:cNvPr id="1032" name="Google Shape;1032;p22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3" name="Google Shape;1033;p22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4" name="Google Shape;1034;p22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5" name="Google Shape;1035;p22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6" name="Google Shape;1036;p22"/>
            <p:cNvSpPr/>
            <p:nvPr/>
          </p:nvSpPr>
          <p:spPr>
            <a:xfrm rot="-10210584">
              <a:off x="4432963" y="-400959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7" name="Google Shape;1037;p22"/>
            <p:cNvSpPr/>
            <p:nvPr/>
          </p:nvSpPr>
          <p:spPr>
            <a:xfrm rot="-10210584">
              <a:off x="4265647" y="-253724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8" name="Google Shape;1038;p22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9" name="Google Shape;1039;p22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0" name="Google Shape;1040;p22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1" name="Google Shape;1041;p22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2" name="Google Shape;1042;p22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43" name="Google Shape;1043;p22"/>
          <p:cNvGrpSpPr/>
          <p:nvPr/>
        </p:nvGrpSpPr>
        <p:grpSpPr>
          <a:xfrm>
            <a:off x="4737360" y="-447066"/>
            <a:ext cx="1156324" cy="1908016"/>
            <a:chOff x="4546685" y="-447066"/>
            <a:chExt cx="1156324" cy="1908016"/>
          </a:xfrm>
        </p:grpSpPr>
        <p:sp>
          <p:nvSpPr>
            <p:cNvPr id="1044" name="Google Shape;1044;p22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5" name="Google Shape;1045;p22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6" name="Google Shape;1046;p22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" name="Google Shape;1047;p22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" name="Google Shape;1048;p22"/>
            <p:cNvSpPr/>
            <p:nvPr/>
          </p:nvSpPr>
          <p:spPr>
            <a:xfrm rot="10210584" flipH="1">
              <a:off x="4557785" y="-439771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" name="Google Shape;1049;p22"/>
            <p:cNvSpPr/>
            <p:nvPr/>
          </p:nvSpPr>
          <p:spPr>
            <a:xfrm rot="10210584" flipH="1">
              <a:off x="4760679" y="-292536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" name="Google Shape;1050;p22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" name="Google Shape;1051;p22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" name="Google Shape;1052;p22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" name="Google Shape;1053;p22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" name="Google Shape;1054;p22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5" name="Google Shape;1055;p22"/>
          <p:cNvSpPr txBox="1">
            <a:spLocks noGrp="1"/>
          </p:cNvSpPr>
          <p:nvPr>
            <p:ph type="title"/>
          </p:nvPr>
        </p:nvSpPr>
        <p:spPr>
          <a:xfrm>
            <a:off x="3339322" y="2396263"/>
            <a:ext cx="3923100" cy="9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300">
                <a:solidFill>
                  <a:schemeClr val="accent1"/>
                </a:solidFill>
                <a:latin typeface="Comic Sans MS" panose="030F0702030302020204" pitchFamily="66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56" name="Google Shape;1056;p22"/>
          <p:cNvSpPr txBox="1">
            <a:spLocks noGrp="1"/>
          </p:cNvSpPr>
          <p:nvPr>
            <p:ph type="title" idx="2" hasCustomPrompt="1"/>
          </p:nvPr>
        </p:nvSpPr>
        <p:spPr>
          <a:xfrm>
            <a:off x="6133313" y="1418493"/>
            <a:ext cx="11292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6"/>
                </a:solidFill>
                <a:latin typeface="Comic Sans MS" panose="030F0702030302020204" pitchFamily="66" charset="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57" name="Google Shape;1057;p22"/>
          <p:cNvSpPr txBox="1">
            <a:spLocks noGrp="1"/>
          </p:cNvSpPr>
          <p:nvPr>
            <p:ph type="subTitle" idx="1"/>
          </p:nvPr>
        </p:nvSpPr>
        <p:spPr>
          <a:xfrm>
            <a:off x="2690813" y="3428819"/>
            <a:ext cx="45717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058" name="Google Shape;1058;p22"/>
          <p:cNvGrpSpPr/>
          <p:nvPr/>
        </p:nvGrpSpPr>
        <p:grpSpPr>
          <a:xfrm flipH="1">
            <a:off x="7186911" y="4092554"/>
            <a:ext cx="2892997" cy="1319713"/>
            <a:chOff x="3967525" y="3427700"/>
            <a:chExt cx="529950" cy="241750"/>
          </a:xfrm>
        </p:grpSpPr>
        <p:sp>
          <p:nvSpPr>
            <p:cNvPr id="1059" name="Google Shape;1059;p22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 matchingName="Thanks">
  <p:cSld name="BLANK_1_1_1_1_1_1_2"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0" name="Google Shape;1410;p29"/>
          <p:cNvGrpSpPr/>
          <p:nvPr/>
        </p:nvGrpSpPr>
        <p:grpSpPr>
          <a:xfrm>
            <a:off x="-135945" y="2578314"/>
            <a:ext cx="3910369" cy="2628775"/>
            <a:chOff x="-135945" y="2121114"/>
            <a:chExt cx="3910369" cy="2628775"/>
          </a:xfrm>
        </p:grpSpPr>
        <p:sp>
          <p:nvSpPr>
            <p:cNvPr id="1411" name="Google Shape;1411;p29"/>
            <p:cNvSpPr/>
            <p:nvPr/>
          </p:nvSpPr>
          <p:spPr>
            <a:xfrm rot="-2880928" flipH="1">
              <a:off x="2792501" y="320720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2" name="Google Shape;1412;p29"/>
            <p:cNvSpPr/>
            <p:nvPr/>
          </p:nvSpPr>
          <p:spPr>
            <a:xfrm rot="-2880928" flipH="1">
              <a:off x="2973675" y="3393675"/>
              <a:ext cx="41713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3" name="Google Shape;1413;p29"/>
            <p:cNvSpPr/>
            <p:nvPr/>
          </p:nvSpPr>
          <p:spPr>
            <a:xfrm rot="-2880928" flipH="1">
              <a:off x="2610062" y="3062426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" name="Google Shape;1414;p29"/>
            <p:cNvSpPr/>
            <p:nvPr/>
          </p:nvSpPr>
          <p:spPr>
            <a:xfrm rot="-2880928" flipH="1">
              <a:off x="3128520" y="3545836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5" name="Google Shape;1415;p29"/>
            <p:cNvSpPr/>
            <p:nvPr/>
          </p:nvSpPr>
          <p:spPr>
            <a:xfrm rot="-2880928" flipH="1">
              <a:off x="2403679" y="2958417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6" name="Google Shape;1416;p29"/>
            <p:cNvSpPr/>
            <p:nvPr/>
          </p:nvSpPr>
          <p:spPr>
            <a:xfrm rot="-2880928" flipH="1">
              <a:off x="3260641" y="3731586"/>
              <a:ext cx="64427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7" name="Google Shape;1417;p29"/>
            <p:cNvSpPr/>
            <p:nvPr/>
          </p:nvSpPr>
          <p:spPr>
            <a:xfrm rot="-2880928" flipH="1">
              <a:off x="2172789" y="2828973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8" name="Google Shape;1418;p29"/>
            <p:cNvSpPr/>
            <p:nvPr/>
          </p:nvSpPr>
          <p:spPr>
            <a:xfrm rot="-2880928" flipH="1">
              <a:off x="3395799" y="396167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9" name="Google Shape;1419;p29"/>
            <p:cNvSpPr/>
            <p:nvPr/>
          </p:nvSpPr>
          <p:spPr>
            <a:xfrm rot="-2880928" flipH="1">
              <a:off x="1958456" y="2736448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0" name="Google Shape;1420;p29"/>
            <p:cNvSpPr/>
            <p:nvPr/>
          </p:nvSpPr>
          <p:spPr>
            <a:xfrm rot="-2880928" flipH="1">
              <a:off x="3493911" y="4151908"/>
              <a:ext cx="93130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1" name="Google Shape;1421;p29"/>
            <p:cNvSpPr/>
            <p:nvPr/>
          </p:nvSpPr>
          <p:spPr>
            <a:xfrm rot="-2880928" flipH="1">
              <a:off x="1738296" y="2683791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2" name="Google Shape;1422;p29"/>
            <p:cNvSpPr/>
            <p:nvPr/>
          </p:nvSpPr>
          <p:spPr>
            <a:xfrm rot="-2880928" flipH="1">
              <a:off x="3579422" y="4367488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3" name="Google Shape;1423;p29"/>
            <p:cNvSpPr/>
            <p:nvPr/>
          </p:nvSpPr>
          <p:spPr>
            <a:xfrm rot="-2880928" flipH="1">
              <a:off x="1486172" y="2601319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4" name="Google Shape;1424;p29"/>
            <p:cNvSpPr/>
            <p:nvPr/>
          </p:nvSpPr>
          <p:spPr>
            <a:xfrm rot="-2880928" flipH="1">
              <a:off x="3660149" y="4624815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5" name="Google Shape;1425;p29"/>
            <p:cNvSpPr/>
            <p:nvPr/>
          </p:nvSpPr>
          <p:spPr>
            <a:xfrm rot="-2880928" flipH="1">
              <a:off x="1262333" y="2542130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6" name="Google Shape;1426;p29"/>
            <p:cNvSpPr/>
            <p:nvPr/>
          </p:nvSpPr>
          <p:spPr>
            <a:xfrm rot="-2880928" flipH="1">
              <a:off x="1042055" y="2509627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7" name="Google Shape;1427;p29"/>
            <p:cNvSpPr/>
            <p:nvPr/>
          </p:nvSpPr>
          <p:spPr>
            <a:xfrm rot="-2880928" flipH="1">
              <a:off x="791396" y="2437386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8" name="Google Shape;1428;p29"/>
            <p:cNvSpPr/>
            <p:nvPr/>
          </p:nvSpPr>
          <p:spPr>
            <a:xfrm rot="-2880928" flipH="1">
              <a:off x="571381" y="2373446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9" name="Google Shape;1429;p29"/>
            <p:cNvSpPr/>
            <p:nvPr/>
          </p:nvSpPr>
          <p:spPr>
            <a:xfrm rot="-2880928" flipH="1">
              <a:off x="355731" y="232595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0" name="Google Shape;1430;p29"/>
            <p:cNvSpPr/>
            <p:nvPr/>
          </p:nvSpPr>
          <p:spPr>
            <a:xfrm rot="-2880928" flipH="1">
              <a:off x="115635" y="2223772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1" name="Google Shape;1431;p29"/>
            <p:cNvSpPr/>
            <p:nvPr/>
          </p:nvSpPr>
          <p:spPr>
            <a:xfrm rot="-2880928" flipH="1">
              <a:off x="-83672" y="2120473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32" name="Google Shape;1432;p29"/>
          <p:cNvSpPr/>
          <p:nvPr/>
        </p:nvSpPr>
        <p:spPr>
          <a:xfrm rot="2880928">
            <a:off x="8613324" y="1607730"/>
            <a:ext cx="40061" cy="163340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3" name="Google Shape;1433;p29"/>
          <p:cNvSpPr/>
          <p:nvPr/>
        </p:nvSpPr>
        <p:spPr>
          <a:xfrm rot="2880928">
            <a:off x="8430498" y="1794200"/>
            <a:ext cx="41713" cy="12740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4" name="Google Shape;1434;p29"/>
          <p:cNvSpPr/>
          <p:nvPr/>
        </p:nvSpPr>
        <p:spPr>
          <a:xfrm rot="2880928">
            <a:off x="8784199" y="1462951"/>
            <a:ext cx="51624" cy="177175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5" name="Google Shape;1435;p29"/>
          <p:cNvSpPr/>
          <p:nvPr/>
        </p:nvSpPr>
        <p:spPr>
          <a:xfrm rot="2880928">
            <a:off x="8259960" y="1946361"/>
            <a:ext cx="57406" cy="179240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6" name="Google Shape;1436;p29"/>
          <p:cNvSpPr/>
          <p:nvPr/>
        </p:nvSpPr>
        <p:spPr>
          <a:xfrm rot="2880928">
            <a:off x="7238305" y="1358942"/>
            <a:ext cx="55961" cy="123486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7" name="Google Shape;1437;p29"/>
          <p:cNvSpPr/>
          <p:nvPr/>
        </p:nvSpPr>
        <p:spPr>
          <a:xfrm rot="2880928">
            <a:off x="8120818" y="2132111"/>
            <a:ext cx="64427" cy="157971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8" name="Google Shape;1438;p29"/>
          <p:cNvSpPr/>
          <p:nvPr/>
        </p:nvSpPr>
        <p:spPr>
          <a:xfrm rot="2880928">
            <a:off x="7450610" y="1229498"/>
            <a:ext cx="74546" cy="15466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39" name="Google Shape;1439;p29"/>
          <p:cNvSpPr/>
          <p:nvPr/>
        </p:nvSpPr>
        <p:spPr>
          <a:xfrm rot="2880928">
            <a:off x="7985660" y="2362197"/>
            <a:ext cx="64427" cy="121627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0" name="Google Shape;1440;p29"/>
          <p:cNvSpPr/>
          <p:nvPr/>
        </p:nvSpPr>
        <p:spPr>
          <a:xfrm rot="2880928">
            <a:off x="7647804" y="1136973"/>
            <a:ext cx="91685" cy="169122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1" name="Google Shape;1441;p29"/>
          <p:cNvSpPr/>
          <p:nvPr/>
        </p:nvSpPr>
        <p:spPr>
          <a:xfrm rot="2880928">
            <a:off x="7858845" y="2552433"/>
            <a:ext cx="93130" cy="16664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2" name="Google Shape;1442;p29"/>
          <p:cNvSpPr/>
          <p:nvPr/>
        </p:nvSpPr>
        <p:spPr>
          <a:xfrm rot="2880928">
            <a:off x="7883865" y="1084316"/>
            <a:ext cx="75785" cy="115845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3" name="Google Shape;1443;p29"/>
          <p:cNvSpPr/>
          <p:nvPr/>
        </p:nvSpPr>
        <p:spPr>
          <a:xfrm rot="2880928">
            <a:off x="7769204" y="2768013"/>
            <a:ext cx="97260" cy="148678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4" name="Google Shape;1444;p29"/>
          <p:cNvSpPr/>
          <p:nvPr/>
        </p:nvSpPr>
        <p:spPr>
          <a:xfrm rot="2880928">
            <a:off x="8115958" y="1001844"/>
            <a:ext cx="95815" cy="148678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5" name="Google Shape;1445;p29"/>
          <p:cNvSpPr/>
          <p:nvPr/>
        </p:nvSpPr>
        <p:spPr>
          <a:xfrm rot="2880928">
            <a:off x="7698182" y="3025340"/>
            <a:ext cx="87555" cy="110889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6" name="Google Shape;1446;p29"/>
          <p:cNvSpPr/>
          <p:nvPr/>
        </p:nvSpPr>
        <p:spPr>
          <a:xfrm rot="2880928">
            <a:off x="8326788" y="942655"/>
            <a:ext cx="108824" cy="162307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7" name="Google Shape;1447;p29"/>
          <p:cNvSpPr/>
          <p:nvPr/>
        </p:nvSpPr>
        <p:spPr>
          <a:xfrm rot="2880928">
            <a:off x="7628677" y="3241367"/>
            <a:ext cx="124518" cy="147646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8" name="Google Shape;1448;p29"/>
          <p:cNvSpPr/>
          <p:nvPr/>
        </p:nvSpPr>
        <p:spPr>
          <a:xfrm rot="2880928">
            <a:off x="8574117" y="910152"/>
            <a:ext cx="81773" cy="116258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9" name="Google Shape;1449;p29"/>
          <p:cNvSpPr/>
          <p:nvPr/>
        </p:nvSpPr>
        <p:spPr>
          <a:xfrm rot="2880928">
            <a:off x="7595065" y="3470192"/>
            <a:ext cx="117291" cy="131746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0" name="Google Shape;1450;p29"/>
          <p:cNvSpPr/>
          <p:nvPr/>
        </p:nvSpPr>
        <p:spPr>
          <a:xfrm rot="2880928">
            <a:off x="8807843" y="837911"/>
            <a:ext cx="98706" cy="147646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1" name="Google Shape;1451;p29"/>
          <p:cNvSpPr/>
          <p:nvPr/>
        </p:nvSpPr>
        <p:spPr>
          <a:xfrm rot="2880928">
            <a:off x="9024968" y="773971"/>
            <a:ext cx="101597" cy="16272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2" name="Google Shape;1452;p29"/>
          <p:cNvSpPr/>
          <p:nvPr/>
        </p:nvSpPr>
        <p:spPr>
          <a:xfrm rot="2880928">
            <a:off x="7567476" y="3730804"/>
            <a:ext cx="96021" cy="104075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53" name="Google Shape;1453;p29"/>
          <p:cNvGrpSpPr/>
          <p:nvPr/>
        </p:nvGrpSpPr>
        <p:grpSpPr>
          <a:xfrm flipH="1">
            <a:off x="7186911" y="4092554"/>
            <a:ext cx="2892997" cy="1319713"/>
            <a:chOff x="3967525" y="3427700"/>
            <a:chExt cx="529950" cy="241750"/>
          </a:xfrm>
        </p:grpSpPr>
        <p:sp>
          <p:nvSpPr>
            <p:cNvPr id="1454" name="Google Shape;1454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5" name="Google Shape;1455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56" name="Google Shape;1456;p29"/>
          <p:cNvGrpSpPr/>
          <p:nvPr/>
        </p:nvGrpSpPr>
        <p:grpSpPr>
          <a:xfrm>
            <a:off x="-1017174" y="539491"/>
            <a:ext cx="2605393" cy="1188516"/>
            <a:chOff x="3967525" y="3427700"/>
            <a:chExt cx="529950" cy="241750"/>
          </a:xfrm>
        </p:grpSpPr>
        <p:sp>
          <p:nvSpPr>
            <p:cNvPr id="1457" name="Google Shape;1457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59" name="Google Shape;1459;p29"/>
          <p:cNvSpPr/>
          <p:nvPr/>
        </p:nvSpPr>
        <p:spPr>
          <a:xfrm>
            <a:off x="3746016" y="499475"/>
            <a:ext cx="5148000" cy="4227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0" name="Google Shape;1460;p29"/>
          <p:cNvSpPr txBox="1">
            <a:spLocks noGrp="1"/>
          </p:cNvSpPr>
          <p:nvPr>
            <p:ph type="ctrTitle"/>
          </p:nvPr>
        </p:nvSpPr>
        <p:spPr>
          <a:xfrm>
            <a:off x="4748443" y="580516"/>
            <a:ext cx="31428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62" name="Google Shape;1462;p29"/>
          <p:cNvSpPr txBox="1">
            <a:spLocks noGrp="1"/>
          </p:cNvSpPr>
          <p:nvPr>
            <p:ph type="subTitle" idx="2"/>
          </p:nvPr>
        </p:nvSpPr>
        <p:spPr>
          <a:xfrm>
            <a:off x="4172941" y="3789303"/>
            <a:ext cx="4293900" cy="4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5" name="Google Shape;1465;p30"/>
          <p:cNvGrpSpPr/>
          <p:nvPr/>
        </p:nvGrpSpPr>
        <p:grpSpPr>
          <a:xfrm>
            <a:off x="-490580" y="297530"/>
            <a:ext cx="1976396" cy="901582"/>
            <a:chOff x="3967525" y="3427700"/>
            <a:chExt cx="529950" cy="241750"/>
          </a:xfrm>
        </p:grpSpPr>
        <p:sp>
          <p:nvSpPr>
            <p:cNvPr id="1466" name="Google Shape;1466;p30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68" name="Google Shape;1468;p30"/>
          <p:cNvGrpSpPr/>
          <p:nvPr/>
        </p:nvGrpSpPr>
        <p:grpSpPr>
          <a:xfrm flipH="1">
            <a:off x="8464700" y="4461758"/>
            <a:ext cx="1528185" cy="528825"/>
            <a:chOff x="6438300" y="4207200"/>
            <a:chExt cx="2705710" cy="936305"/>
          </a:xfrm>
        </p:grpSpPr>
        <p:sp>
          <p:nvSpPr>
            <p:cNvPr id="1469" name="Google Shape;1469;p30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71" name="Google Shape;1471;p30"/>
          <p:cNvGrpSpPr/>
          <p:nvPr/>
        </p:nvGrpSpPr>
        <p:grpSpPr>
          <a:xfrm>
            <a:off x="7510254" y="22306"/>
            <a:ext cx="1492963" cy="5372870"/>
            <a:chOff x="6917898" y="-486301"/>
            <a:chExt cx="1382245" cy="4974419"/>
          </a:xfrm>
        </p:grpSpPr>
        <p:sp>
          <p:nvSpPr>
            <p:cNvPr id="1472" name="Google Shape;1472;p30"/>
            <p:cNvSpPr/>
            <p:nvPr/>
          </p:nvSpPr>
          <p:spPr>
            <a:xfrm rot="180920">
              <a:off x="6931589" y="251345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3" name="Google Shape;1473;p30"/>
            <p:cNvSpPr/>
            <p:nvPr/>
          </p:nvSpPr>
          <p:spPr>
            <a:xfrm rot="180920">
              <a:off x="6921220" y="2779264"/>
              <a:ext cx="41713" cy="127410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4" name="Google Shape;1474;p30"/>
            <p:cNvSpPr/>
            <p:nvPr/>
          </p:nvSpPr>
          <p:spPr>
            <a:xfrm rot="180920">
              <a:off x="6953239" y="2284139"/>
              <a:ext cx="51625" cy="177176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5" name="Google Shape;1475;p30"/>
            <p:cNvSpPr/>
            <p:nvPr/>
          </p:nvSpPr>
          <p:spPr>
            <a:xfrm rot="180920">
              <a:off x="6924252" y="2994308"/>
              <a:ext cx="57407" cy="17924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6" name="Google Shape;1476;p30"/>
            <p:cNvSpPr/>
            <p:nvPr/>
          </p:nvSpPr>
          <p:spPr>
            <a:xfrm rot="180920">
              <a:off x="7002946" y="2074054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7" name="Google Shape;1477;p30"/>
            <p:cNvSpPr/>
            <p:nvPr/>
          </p:nvSpPr>
          <p:spPr>
            <a:xfrm rot="180920">
              <a:off x="6948661" y="3224674"/>
              <a:ext cx="64428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8" name="Google Shape;1478;p30"/>
            <p:cNvSpPr/>
            <p:nvPr/>
          </p:nvSpPr>
          <p:spPr>
            <a:xfrm rot="180920">
              <a:off x="7069840" y="1821264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9" name="Google Shape;1479;p30"/>
            <p:cNvSpPr/>
            <p:nvPr/>
          </p:nvSpPr>
          <p:spPr>
            <a:xfrm rot="180920">
              <a:off x="7002936" y="3488262"/>
              <a:ext cx="64428" cy="121628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0" name="Google Shape;1480;p30"/>
            <p:cNvSpPr/>
            <p:nvPr/>
          </p:nvSpPr>
          <p:spPr>
            <a:xfrm rot="180920">
              <a:off x="7146452" y="1608226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1" name="Google Shape;1481;p30"/>
            <p:cNvSpPr/>
            <p:nvPr/>
          </p:nvSpPr>
          <p:spPr>
            <a:xfrm rot="180920">
              <a:off x="7059493" y="3695711"/>
              <a:ext cx="93131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2" name="Google Shape;1482;p30"/>
            <p:cNvSpPr/>
            <p:nvPr/>
          </p:nvSpPr>
          <p:spPr>
            <a:xfrm rot="180920">
              <a:off x="7259631" y="1417495"/>
              <a:ext cx="75785" cy="115846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3" name="Google Shape;1483;p30"/>
            <p:cNvSpPr/>
            <p:nvPr/>
          </p:nvSpPr>
          <p:spPr>
            <a:xfrm rot="180920">
              <a:off x="7141589" y="3912706"/>
              <a:ext cx="97261" cy="148679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4" name="Google Shape;1484;p30"/>
            <p:cNvSpPr/>
            <p:nvPr/>
          </p:nvSpPr>
          <p:spPr>
            <a:xfrm rot="180920">
              <a:off x="7374103" y="1183173"/>
              <a:ext cx="95815" cy="148679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5" name="Google Shape;1485;p30"/>
            <p:cNvSpPr/>
            <p:nvPr/>
          </p:nvSpPr>
          <p:spPr>
            <a:xfrm rot="180920">
              <a:off x="7261388" y="4153849"/>
              <a:ext cx="87555" cy="110890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6" name="Google Shape;1486;p30"/>
            <p:cNvSpPr/>
            <p:nvPr/>
          </p:nvSpPr>
          <p:spPr>
            <a:xfrm rot="180920">
              <a:off x="7484243" y="985646"/>
              <a:ext cx="108825" cy="16230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7" name="Google Shape;1487;p30"/>
            <p:cNvSpPr/>
            <p:nvPr/>
          </p:nvSpPr>
          <p:spPr>
            <a:xfrm rot="180920">
              <a:off x="7372576" y="4337299"/>
              <a:ext cx="124519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8" name="Google Shape;1488;p30"/>
            <p:cNvSpPr/>
            <p:nvPr/>
          </p:nvSpPr>
          <p:spPr>
            <a:xfrm rot="180920">
              <a:off x="7623829" y="804083"/>
              <a:ext cx="81773" cy="116259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9" name="Google Shape;1489;p30"/>
            <p:cNvSpPr/>
            <p:nvPr/>
          </p:nvSpPr>
          <p:spPr>
            <a:xfrm rot="180920">
              <a:off x="7746634" y="57714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0" name="Google Shape;1490;p30"/>
            <p:cNvSpPr/>
            <p:nvPr/>
          </p:nvSpPr>
          <p:spPr>
            <a:xfrm rot="180920">
              <a:off x="7859858" y="375176"/>
              <a:ext cx="101597" cy="162721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1" name="Google Shape;1491;p30"/>
            <p:cNvSpPr/>
            <p:nvPr/>
          </p:nvSpPr>
          <p:spPr>
            <a:xfrm rot="180920">
              <a:off x="7987024" y="185683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2" name="Google Shape;1492;p30"/>
            <p:cNvSpPr/>
            <p:nvPr/>
          </p:nvSpPr>
          <p:spPr>
            <a:xfrm rot="180920">
              <a:off x="8090532" y="-58823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3" name="Google Shape;1493;p30"/>
            <p:cNvSpPr/>
            <p:nvPr/>
          </p:nvSpPr>
          <p:spPr>
            <a:xfrm rot="180920">
              <a:off x="8170189" y="-277672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4" name="Google Shape;1494;p30"/>
            <p:cNvSpPr/>
            <p:nvPr/>
          </p:nvSpPr>
          <p:spPr>
            <a:xfrm rot="180920">
              <a:off x="8246740" y="-485067"/>
              <a:ext cx="50179" cy="123899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95" name="Google Shape;1495;p30"/>
          <p:cNvSpPr/>
          <p:nvPr/>
        </p:nvSpPr>
        <p:spPr>
          <a:xfrm rot="-7782537">
            <a:off x="2883373" y="1520975"/>
            <a:ext cx="40061" cy="163341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6" name="Google Shape;1496;p30"/>
          <p:cNvSpPr/>
          <p:nvPr/>
        </p:nvSpPr>
        <p:spPr>
          <a:xfrm rot="-7782537">
            <a:off x="3071094" y="1377795"/>
            <a:ext cx="41713" cy="127410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7" name="Google Shape;1497;p30"/>
          <p:cNvSpPr/>
          <p:nvPr/>
        </p:nvSpPr>
        <p:spPr>
          <a:xfrm rot="-7782537">
            <a:off x="2695599" y="1644795"/>
            <a:ext cx="51625" cy="177177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8" name="Google Shape;1498;p30"/>
          <p:cNvSpPr/>
          <p:nvPr/>
        </p:nvSpPr>
        <p:spPr>
          <a:xfrm rot="-7782537">
            <a:off x="3232881" y="1180403"/>
            <a:ext cx="57407" cy="179242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9" name="Google Shape;1499;p30"/>
          <p:cNvSpPr/>
          <p:nvPr/>
        </p:nvSpPr>
        <p:spPr>
          <a:xfrm rot="-7782537">
            <a:off x="2484181" y="1794282"/>
            <a:ext cx="55961" cy="123487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0" name="Google Shape;1500;p30"/>
          <p:cNvSpPr/>
          <p:nvPr/>
        </p:nvSpPr>
        <p:spPr>
          <a:xfrm rot="-7782537">
            <a:off x="3371848" y="1021446"/>
            <a:ext cx="64428" cy="157972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1" name="Google Shape;1501;p30"/>
          <p:cNvSpPr/>
          <p:nvPr/>
        </p:nvSpPr>
        <p:spPr>
          <a:xfrm rot="-7782537">
            <a:off x="2248945" y="1883656"/>
            <a:ext cx="74546" cy="154668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2" name="Google Shape;1502;p30"/>
          <p:cNvSpPr/>
          <p:nvPr/>
        </p:nvSpPr>
        <p:spPr>
          <a:xfrm rot="-7782537">
            <a:off x="3515313" y="833238"/>
            <a:ext cx="64428" cy="121628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3" name="Google Shape;1503;p30"/>
          <p:cNvSpPr/>
          <p:nvPr/>
        </p:nvSpPr>
        <p:spPr>
          <a:xfrm rot="-7782537">
            <a:off x="2031388" y="1953489"/>
            <a:ext cx="91686" cy="169123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4" name="Google Shape;1504;p30"/>
          <p:cNvSpPr/>
          <p:nvPr/>
        </p:nvSpPr>
        <p:spPr>
          <a:xfrm rot="-7782537">
            <a:off x="3621784" y="602618"/>
            <a:ext cx="93131" cy="166645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5" name="Google Shape;1505;p30"/>
          <p:cNvSpPr/>
          <p:nvPr/>
        </p:nvSpPr>
        <p:spPr>
          <a:xfrm rot="-7782537">
            <a:off x="1808258" y="2050303"/>
            <a:ext cx="75785" cy="115846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6" name="Google Shape;1506;p30"/>
          <p:cNvSpPr/>
          <p:nvPr/>
        </p:nvSpPr>
        <p:spPr>
          <a:xfrm rot="-7782537">
            <a:off x="3715429" y="408643"/>
            <a:ext cx="97261" cy="148680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7" name="Google Shape;1507;p30"/>
          <p:cNvSpPr/>
          <p:nvPr/>
        </p:nvSpPr>
        <p:spPr>
          <a:xfrm rot="-7782537">
            <a:off x="1553703" y="2090276"/>
            <a:ext cx="95816" cy="148680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8" name="Google Shape;1508;p30"/>
          <p:cNvSpPr/>
          <p:nvPr/>
        </p:nvSpPr>
        <p:spPr>
          <a:xfrm rot="-7782537">
            <a:off x="3805564" y="192307"/>
            <a:ext cx="87556" cy="11089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9" name="Google Shape;1509;p30"/>
          <p:cNvSpPr/>
          <p:nvPr/>
        </p:nvSpPr>
        <p:spPr>
          <a:xfrm rot="-7782537">
            <a:off x="1327955" y="2127165"/>
            <a:ext cx="108825" cy="162309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0" name="Google Shape;1510;p30"/>
          <p:cNvSpPr/>
          <p:nvPr/>
        </p:nvSpPr>
        <p:spPr>
          <a:xfrm rot="-7782537">
            <a:off x="3847373" y="-58266"/>
            <a:ext cx="124519" cy="147647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1" name="Google Shape;1511;p30"/>
          <p:cNvSpPr/>
          <p:nvPr/>
        </p:nvSpPr>
        <p:spPr>
          <a:xfrm rot="-7782537">
            <a:off x="1105657" y="2196390"/>
            <a:ext cx="81774" cy="116259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2" name="Google Shape;1512;p30"/>
          <p:cNvSpPr/>
          <p:nvPr/>
        </p:nvSpPr>
        <p:spPr>
          <a:xfrm rot="-7782537">
            <a:off x="852944" y="2227582"/>
            <a:ext cx="98707" cy="147647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3" name="Google Shape;1513;p30"/>
          <p:cNvSpPr/>
          <p:nvPr/>
        </p:nvSpPr>
        <p:spPr>
          <a:xfrm rot="-7782537">
            <a:off x="630861" y="2267724"/>
            <a:ext cx="101598" cy="16272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4" name="Google Shape;1514;p30"/>
          <p:cNvSpPr/>
          <p:nvPr/>
        </p:nvSpPr>
        <p:spPr>
          <a:xfrm rot="-7782537">
            <a:off x="412605" y="2351464"/>
            <a:ext cx="73101" cy="117292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5" name="Google Shape;1515;p30"/>
          <p:cNvSpPr/>
          <p:nvPr/>
        </p:nvSpPr>
        <p:spPr>
          <a:xfrm rot="-7782537">
            <a:off x="169380" y="2406838"/>
            <a:ext cx="81567" cy="15466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6" name="Google Shape;1516;p30"/>
          <p:cNvSpPr/>
          <p:nvPr/>
        </p:nvSpPr>
        <p:spPr>
          <a:xfrm rot="-7782537">
            <a:off x="-33476" y="2482214"/>
            <a:ext cx="75992" cy="174492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" name="Google Shape;1518;p31"/>
          <p:cNvGrpSpPr/>
          <p:nvPr/>
        </p:nvGrpSpPr>
        <p:grpSpPr>
          <a:xfrm>
            <a:off x="85" y="3930996"/>
            <a:ext cx="2996761" cy="1367048"/>
            <a:chOff x="3967525" y="3427700"/>
            <a:chExt cx="529950" cy="241750"/>
          </a:xfrm>
        </p:grpSpPr>
        <p:sp>
          <p:nvSpPr>
            <p:cNvPr id="1519" name="Google Shape;1519;p3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21" name="Google Shape;1521;p31"/>
          <p:cNvGrpSpPr/>
          <p:nvPr/>
        </p:nvGrpSpPr>
        <p:grpSpPr>
          <a:xfrm flipH="1">
            <a:off x="7644577" y="231134"/>
            <a:ext cx="1782251" cy="616744"/>
            <a:chOff x="6438300" y="4207200"/>
            <a:chExt cx="2705710" cy="936305"/>
          </a:xfrm>
        </p:grpSpPr>
        <p:sp>
          <p:nvSpPr>
            <p:cNvPr id="1522" name="Google Shape;1522;p31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24" name="Google Shape;1524;p31"/>
          <p:cNvSpPr/>
          <p:nvPr/>
        </p:nvSpPr>
        <p:spPr>
          <a:xfrm rot="2880928">
            <a:off x="6667208" y="3569780"/>
            <a:ext cx="40061" cy="163340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5" name="Google Shape;1525;p31"/>
          <p:cNvSpPr/>
          <p:nvPr/>
        </p:nvSpPr>
        <p:spPr>
          <a:xfrm rot="2880928">
            <a:off x="6484382" y="3756250"/>
            <a:ext cx="41713" cy="12740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6" name="Google Shape;1526;p31"/>
          <p:cNvSpPr/>
          <p:nvPr/>
        </p:nvSpPr>
        <p:spPr>
          <a:xfrm rot="2880928">
            <a:off x="6838083" y="3425001"/>
            <a:ext cx="51624" cy="177175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7" name="Google Shape;1527;p31"/>
          <p:cNvSpPr/>
          <p:nvPr/>
        </p:nvSpPr>
        <p:spPr>
          <a:xfrm rot="2880928">
            <a:off x="6313844" y="3908411"/>
            <a:ext cx="57406" cy="179240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8" name="Google Shape;1528;p31"/>
          <p:cNvSpPr/>
          <p:nvPr/>
        </p:nvSpPr>
        <p:spPr>
          <a:xfrm rot="2880928">
            <a:off x="7040130" y="3320992"/>
            <a:ext cx="55961" cy="123486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9" name="Google Shape;1529;p31"/>
          <p:cNvSpPr/>
          <p:nvPr/>
        </p:nvSpPr>
        <p:spPr>
          <a:xfrm rot="2880928">
            <a:off x="6174702" y="4094161"/>
            <a:ext cx="64427" cy="157971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0" name="Google Shape;1530;p31"/>
          <p:cNvSpPr/>
          <p:nvPr/>
        </p:nvSpPr>
        <p:spPr>
          <a:xfrm rot="2880928">
            <a:off x="7252435" y="3191548"/>
            <a:ext cx="74546" cy="15466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1" name="Google Shape;1531;p31"/>
          <p:cNvSpPr/>
          <p:nvPr/>
        </p:nvSpPr>
        <p:spPr>
          <a:xfrm rot="2880928">
            <a:off x="6039544" y="4324247"/>
            <a:ext cx="64427" cy="121627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2" name="Google Shape;1532;p31"/>
          <p:cNvSpPr/>
          <p:nvPr/>
        </p:nvSpPr>
        <p:spPr>
          <a:xfrm rot="2880928">
            <a:off x="7449629" y="3099023"/>
            <a:ext cx="91685" cy="169122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3" name="Google Shape;1533;p31"/>
          <p:cNvSpPr/>
          <p:nvPr/>
        </p:nvSpPr>
        <p:spPr>
          <a:xfrm rot="2880928">
            <a:off x="5912729" y="4514483"/>
            <a:ext cx="93130" cy="16664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4" name="Google Shape;1534;p31"/>
          <p:cNvSpPr/>
          <p:nvPr/>
        </p:nvSpPr>
        <p:spPr>
          <a:xfrm rot="2880928">
            <a:off x="7685690" y="3046366"/>
            <a:ext cx="75785" cy="115845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5" name="Google Shape;1535;p31"/>
          <p:cNvSpPr/>
          <p:nvPr/>
        </p:nvSpPr>
        <p:spPr>
          <a:xfrm rot="2880928">
            <a:off x="5823088" y="4730063"/>
            <a:ext cx="97260" cy="148678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6" name="Google Shape;1536;p31"/>
          <p:cNvSpPr/>
          <p:nvPr/>
        </p:nvSpPr>
        <p:spPr>
          <a:xfrm rot="2880928">
            <a:off x="7917783" y="2963894"/>
            <a:ext cx="95815" cy="148678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7" name="Google Shape;1537;p31"/>
          <p:cNvSpPr/>
          <p:nvPr/>
        </p:nvSpPr>
        <p:spPr>
          <a:xfrm rot="2880928">
            <a:off x="5752066" y="4987390"/>
            <a:ext cx="87555" cy="110889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8" name="Google Shape;1538;p31"/>
          <p:cNvSpPr/>
          <p:nvPr/>
        </p:nvSpPr>
        <p:spPr>
          <a:xfrm rot="2880928">
            <a:off x="8128613" y="2904705"/>
            <a:ext cx="108824" cy="162307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9" name="Google Shape;1539;p31"/>
          <p:cNvSpPr/>
          <p:nvPr/>
        </p:nvSpPr>
        <p:spPr>
          <a:xfrm rot="2880928">
            <a:off x="8375942" y="2872202"/>
            <a:ext cx="81773" cy="116258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0" name="Google Shape;1540;p31"/>
          <p:cNvSpPr/>
          <p:nvPr/>
        </p:nvSpPr>
        <p:spPr>
          <a:xfrm rot="2880928">
            <a:off x="8609668" y="2799961"/>
            <a:ext cx="98706" cy="147646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1" name="Google Shape;1541;p31"/>
          <p:cNvSpPr/>
          <p:nvPr/>
        </p:nvSpPr>
        <p:spPr>
          <a:xfrm rot="2880928">
            <a:off x="8826793" y="2736021"/>
            <a:ext cx="101597" cy="16272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2" name="Google Shape;1542;p31"/>
          <p:cNvSpPr/>
          <p:nvPr/>
        </p:nvSpPr>
        <p:spPr>
          <a:xfrm rot="2880928">
            <a:off x="9070939" y="2688527"/>
            <a:ext cx="73100" cy="117291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43" name="Google Shape;1543;p31"/>
          <p:cNvGrpSpPr/>
          <p:nvPr/>
        </p:nvGrpSpPr>
        <p:grpSpPr>
          <a:xfrm>
            <a:off x="-205771" y="43976"/>
            <a:ext cx="4281571" cy="3400840"/>
            <a:chOff x="-205771" y="43976"/>
            <a:chExt cx="4281571" cy="3400840"/>
          </a:xfrm>
        </p:grpSpPr>
        <p:sp>
          <p:nvSpPr>
            <p:cNvPr id="1544" name="Google Shape;1544;p31"/>
            <p:cNvSpPr/>
            <p:nvPr/>
          </p:nvSpPr>
          <p:spPr>
            <a:xfrm rot="3317691" flipH="1">
              <a:off x="2115856" y="2727122"/>
              <a:ext cx="40060" cy="163339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5" name="Google Shape;1545;p31"/>
            <p:cNvSpPr/>
            <p:nvPr/>
          </p:nvSpPr>
          <p:spPr>
            <a:xfrm rot="3317691" flipH="1">
              <a:off x="1909151" y="2883404"/>
              <a:ext cx="41712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6" name="Google Shape;1546;p31"/>
            <p:cNvSpPr/>
            <p:nvPr/>
          </p:nvSpPr>
          <p:spPr>
            <a:xfrm rot="3317691" flipH="1">
              <a:off x="2284903" y="2580031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7" name="Google Shape;1547;p31"/>
            <p:cNvSpPr/>
            <p:nvPr/>
          </p:nvSpPr>
          <p:spPr>
            <a:xfrm rot="3317691" flipH="1">
              <a:off x="1690556" y="2974813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8" name="Google Shape;1548;p31"/>
            <p:cNvSpPr/>
            <p:nvPr/>
          </p:nvSpPr>
          <p:spPr>
            <a:xfrm rot="3317691" flipH="1">
              <a:off x="2457088" y="2438271"/>
              <a:ext cx="55961" cy="123485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9" name="Google Shape;1549;p31"/>
            <p:cNvSpPr/>
            <p:nvPr/>
          </p:nvSpPr>
          <p:spPr>
            <a:xfrm rot="3317691" flipH="1">
              <a:off x="1485409" y="3077121"/>
              <a:ext cx="64427" cy="157970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0" name="Google Shape;1550;p31"/>
            <p:cNvSpPr/>
            <p:nvPr/>
          </p:nvSpPr>
          <p:spPr>
            <a:xfrm rot="3317691" flipH="1">
              <a:off x="2609607" y="2233248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1" name="Google Shape;1551;p31"/>
            <p:cNvSpPr/>
            <p:nvPr/>
          </p:nvSpPr>
          <p:spPr>
            <a:xfrm rot="3317691" flipH="1">
              <a:off x="1248071" y="317803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2" name="Google Shape;1552;p31"/>
            <p:cNvSpPr/>
            <p:nvPr/>
          </p:nvSpPr>
          <p:spPr>
            <a:xfrm rot="3317691" flipH="1">
              <a:off x="2731415" y="2045422"/>
              <a:ext cx="91685" cy="169121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3" name="Google Shape;1553;p31"/>
            <p:cNvSpPr/>
            <p:nvPr/>
          </p:nvSpPr>
          <p:spPr>
            <a:xfrm rot="3317691" flipH="1">
              <a:off x="1000799" y="3215989"/>
              <a:ext cx="93130" cy="16664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4" name="Google Shape;1554;p31"/>
            <p:cNvSpPr/>
            <p:nvPr/>
          </p:nvSpPr>
          <p:spPr>
            <a:xfrm rot="3317691" flipH="1">
              <a:off x="2869047" y="1868332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5" name="Google Shape;1555;p31"/>
            <p:cNvSpPr/>
            <p:nvPr/>
          </p:nvSpPr>
          <p:spPr>
            <a:xfrm rot="3317691" flipH="1">
              <a:off x="777523" y="3262631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6" name="Google Shape;1556;p31"/>
            <p:cNvSpPr/>
            <p:nvPr/>
          </p:nvSpPr>
          <p:spPr>
            <a:xfrm rot="3317691" flipH="1">
              <a:off x="2979052" y="1631518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7" name="Google Shape;1557;p31"/>
            <p:cNvSpPr/>
            <p:nvPr/>
          </p:nvSpPr>
          <p:spPr>
            <a:xfrm rot="3317691" flipH="1">
              <a:off x="532880" y="3300470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8" name="Google Shape;1558;p31"/>
            <p:cNvSpPr/>
            <p:nvPr/>
          </p:nvSpPr>
          <p:spPr>
            <a:xfrm rot="3317691" flipH="1">
              <a:off x="3073549" y="1425265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9" name="Google Shape;1559;p31"/>
            <p:cNvSpPr/>
            <p:nvPr/>
          </p:nvSpPr>
          <p:spPr>
            <a:xfrm rot="3317691" flipH="1">
              <a:off x="274544" y="3277780"/>
              <a:ext cx="124518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0" name="Google Shape;1560;p31"/>
            <p:cNvSpPr/>
            <p:nvPr/>
          </p:nvSpPr>
          <p:spPr>
            <a:xfrm rot="3317691" flipH="1">
              <a:off x="3194938" y="1233550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1" name="Google Shape;1561;p31"/>
            <p:cNvSpPr/>
            <p:nvPr/>
          </p:nvSpPr>
          <p:spPr>
            <a:xfrm rot="3317691" flipH="1">
              <a:off x="54646" y="3271104"/>
              <a:ext cx="117291" cy="131745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2" name="Google Shape;1562;p31"/>
            <p:cNvSpPr/>
            <p:nvPr/>
          </p:nvSpPr>
          <p:spPr>
            <a:xfrm rot="3317691" flipH="1">
              <a:off x="3297258" y="99518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3" name="Google Shape;1563;p31"/>
            <p:cNvSpPr/>
            <p:nvPr/>
          </p:nvSpPr>
          <p:spPr>
            <a:xfrm rot="3317691" flipH="1">
              <a:off x="3401020" y="787937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4" name="Google Shape;1564;p31"/>
            <p:cNvSpPr/>
            <p:nvPr/>
          </p:nvSpPr>
          <p:spPr>
            <a:xfrm rot="3317691" flipH="1">
              <a:off x="-183667" y="3265323"/>
              <a:ext cx="96021" cy="104075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5" name="Google Shape;1565;p31"/>
            <p:cNvSpPr/>
            <p:nvPr/>
          </p:nvSpPr>
          <p:spPr>
            <a:xfrm rot="3317691" flipH="1">
              <a:off x="3536518" y="60309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6" name="Google Shape;1566;p31"/>
            <p:cNvSpPr/>
            <p:nvPr/>
          </p:nvSpPr>
          <p:spPr>
            <a:xfrm rot="3317691" flipH="1">
              <a:off x="3667836" y="374099"/>
              <a:ext cx="81566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7" name="Google Shape;1567;p31"/>
            <p:cNvSpPr/>
            <p:nvPr/>
          </p:nvSpPr>
          <p:spPr>
            <a:xfrm rot="3317691" flipH="1">
              <a:off x="3808028" y="189021"/>
              <a:ext cx="75991" cy="17449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8" name="Google Shape;1568;p31"/>
            <p:cNvSpPr/>
            <p:nvPr/>
          </p:nvSpPr>
          <p:spPr>
            <a:xfrm rot="3317691" flipH="1">
              <a:off x="3985498" y="37924"/>
              <a:ext cx="50179" cy="123898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3"/>
          <p:cNvGrpSpPr/>
          <p:nvPr/>
        </p:nvGrpSpPr>
        <p:grpSpPr>
          <a:xfrm rot="5400000">
            <a:off x="6604232" y="2621789"/>
            <a:ext cx="1409438" cy="3634002"/>
            <a:chOff x="860625" y="-224253"/>
            <a:chExt cx="1240048" cy="3196975"/>
          </a:xfrm>
        </p:grpSpPr>
        <p:sp>
          <p:nvSpPr>
            <p:cNvPr id="70" name="Google Shape;70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870743" y="-7356"/>
              <a:ext cx="52696" cy="180854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08684" y="-224253"/>
              <a:ext cx="57123" cy="126049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5" name="Google Shape;85;p3"/>
          <p:cNvGrpSpPr/>
          <p:nvPr/>
        </p:nvGrpSpPr>
        <p:grpSpPr>
          <a:xfrm>
            <a:off x="936807" y="-70895"/>
            <a:ext cx="1409438" cy="3120061"/>
            <a:chOff x="860625" y="227880"/>
            <a:chExt cx="1240048" cy="2744841"/>
          </a:xfrm>
        </p:grpSpPr>
        <p:sp>
          <p:nvSpPr>
            <p:cNvPr id="86" name="Google Shape;86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9" name="Google Shape;99;p3"/>
          <p:cNvSpPr/>
          <p:nvPr/>
        </p:nvSpPr>
        <p:spPr>
          <a:xfrm>
            <a:off x="1647300" y="1081400"/>
            <a:ext cx="5849400" cy="32079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3"/>
          <p:cNvSpPr/>
          <p:nvPr/>
        </p:nvSpPr>
        <p:spPr>
          <a:xfrm>
            <a:off x="2122384" y="3069472"/>
            <a:ext cx="70191" cy="120991"/>
          </a:xfrm>
          <a:custGeom>
            <a:avLst/>
            <a:gdLst/>
            <a:ahLst/>
            <a:cxnLst/>
            <a:rect l="l" t="t" r="r" b="b"/>
            <a:pathLst>
              <a:path w="333" h="574" extrusionOk="0">
                <a:moveTo>
                  <a:pt x="84" y="0"/>
                </a:moveTo>
                <a:cubicBezTo>
                  <a:pt x="72" y="0"/>
                  <a:pt x="60" y="3"/>
                  <a:pt x="49" y="8"/>
                </a:cubicBezTo>
                <a:cubicBezTo>
                  <a:pt x="14" y="15"/>
                  <a:pt x="0" y="50"/>
                  <a:pt x="0" y="84"/>
                </a:cubicBezTo>
                <a:cubicBezTo>
                  <a:pt x="0" y="91"/>
                  <a:pt x="7" y="98"/>
                  <a:pt x="7" y="119"/>
                </a:cubicBezTo>
                <a:cubicBezTo>
                  <a:pt x="56" y="251"/>
                  <a:pt x="111" y="389"/>
                  <a:pt x="152" y="513"/>
                </a:cubicBezTo>
                <a:cubicBezTo>
                  <a:pt x="169" y="552"/>
                  <a:pt x="203" y="573"/>
                  <a:pt x="237" y="573"/>
                </a:cubicBezTo>
                <a:cubicBezTo>
                  <a:pt x="246" y="573"/>
                  <a:pt x="255" y="572"/>
                  <a:pt x="263" y="569"/>
                </a:cubicBezTo>
                <a:cubicBezTo>
                  <a:pt x="312" y="548"/>
                  <a:pt x="332" y="500"/>
                  <a:pt x="319" y="458"/>
                </a:cubicBezTo>
                <a:cubicBezTo>
                  <a:pt x="270" y="327"/>
                  <a:pt x="222" y="188"/>
                  <a:pt x="159" y="50"/>
                </a:cubicBezTo>
                <a:cubicBezTo>
                  <a:pt x="149" y="19"/>
                  <a:pt x="117" y="0"/>
                  <a:pt x="8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1" name="Google Shape;101;p3"/>
          <p:cNvGrpSpPr/>
          <p:nvPr/>
        </p:nvGrpSpPr>
        <p:grpSpPr>
          <a:xfrm>
            <a:off x="1854300" y="1075675"/>
            <a:ext cx="5435400" cy="3207900"/>
            <a:chOff x="1854300" y="1075675"/>
            <a:chExt cx="5435400" cy="3207900"/>
          </a:xfrm>
        </p:grpSpPr>
        <p:sp>
          <p:nvSpPr>
            <p:cNvPr id="102" name="Google Shape;102;p3"/>
            <p:cNvSpPr/>
            <p:nvPr/>
          </p:nvSpPr>
          <p:spPr>
            <a:xfrm>
              <a:off x="1854300" y="1075675"/>
              <a:ext cx="5435400" cy="3207900"/>
            </a:xfrm>
            <a:prstGeom prst="roundRect">
              <a:avLst>
                <a:gd name="adj" fmla="val 8397"/>
              </a:avLst>
            </a:prstGeom>
            <a:solidFill>
              <a:srgbClr val="FD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55200" y="1295325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5523225" y="1295350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1647175" y="2385275"/>
            <a:ext cx="5849400" cy="9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300">
                <a:solidFill>
                  <a:schemeClr val="accent1"/>
                </a:solidFill>
                <a:latin typeface="Comic Sans MS" panose="030F0702030302020204" pitchFamily="66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6" name="Google Shape;106;p3"/>
          <p:cNvSpPr txBox="1">
            <a:spLocks noGrp="1"/>
          </p:cNvSpPr>
          <p:nvPr>
            <p:ph type="title" idx="2" hasCustomPrompt="1"/>
          </p:nvPr>
        </p:nvSpPr>
        <p:spPr>
          <a:xfrm>
            <a:off x="4007400" y="1391513"/>
            <a:ext cx="11292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6"/>
                </a:solidFill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7" name="Google Shape;107;p3"/>
          <p:cNvSpPr txBox="1">
            <a:spLocks noGrp="1"/>
          </p:cNvSpPr>
          <p:nvPr>
            <p:ph type="subTitle" idx="1"/>
          </p:nvPr>
        </p:nvSpPr>
        <p:spPr>
          <a:xfrm>
            <a:off x="2286150" y="3412521"/>
            <a:ext cx="45717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"/>
          <p:cNvSpPr/>
          <p:nvPr/>
        </p:nvSpPr>
        <p:spPr>
          <a:xfrm rot="-10210584">
            <a:off x="3672788" y="667333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9;p3"/>
          <p:cNvSpPr/>
          <p:nvPr/>
        </p:nvSpPr>
        <p:spPr>
          <a:xfrm rot="-10210584">
            <a:off x="3580021" y="963719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3"/>
          <p:cNvSpPr/>
          <p:nvPr/>
        </p:nvSpPr>
        <p:spPr>
          <a:xfrm rot="-10210584">
            <a:off x="3507593" y="1230804"/>
            <a:ext cx="47722" cy="189414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11;p3"/>
          <p:cNvSpPr/>
          <p:nvPr/>
        </p:nvSpPr>
        <p:spPr>
          <a:xfrm rot="10210584" flipH="1">
            <a:off x="5380597" y="628521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12;p3"/>
          <p:cNvSpPr/>
          <p:nvPr/>
        </p:nvSpPr>
        <p:spPr>
          <a:xfrm rot="10210584" flipH="1">
            <a:off x="5504114" y="924907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3"/>
          <p:cNvSpPr/>
          <p:nvPr/>
        </p:nvSpPr>
        <p:spPr>
          <a:xfrm rot="-10210584">
            <a:off x="4100831" y="-48906"/>
            <a:ext cx="121028" cy="19384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14;p3"/>
          <p:cNvSpPr/>
          <p:nvPr/>
        </p:nvSpPr>
        <p:spPr>
          <a:xfrm rot="-10210584">
            <a:off x="3954272" y="213219"/>
            <a:ext cx="87081" cy="13972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15;p3"/>
          <p:cNvSpPr/>
          <p:nvPr/>
        </p:nvSpPr>
        <p:spPr>
          <a:xfrm rot="-10210584">
            <a:off x="3789897" y="442852"/>
            <a:ext cx="97167" cy="18424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16;p3"/>
          <p:cNvSpPr/>
          <p:nvPr/>
        </p:nvSpPr>
        <p:spPr>
          <a:xfrm rot="-10210584">
            <a:off x="3672788" y="667333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17;p3"/>
          <p:cNvSpPr/>
          <p:nvPr/>
        </p:nvSpPr>
        <p:spPr>
          <a:xfrm rot="-10210584">
            <a:off x="3580021" y="963719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18;p3"/>
          <p:cNvSpPr/>
          <p:nvPr/>
        </p:nvSpPr>
        <p:spPr>
          <a:xfrm rot="10210584" flipH="1">
            <a:off x="4922052" y="-87719"/>
            <a:ext cx="121028" cy="19384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19;p3"/>
          <p:cNvSpPr/>
          <p:nvPr/>
        </p:nvSpPr>
        <p:spPr>
          <a:xfrm rot="10210584" flipH="1">
            <a:off x="5102558" y="174406"/>
            <a:ext cx="87081" cy="13972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20;p3"/>
          <p:cNvSpPr/>
          <p:nvPr/>
        </p:nvSpPr>
        <p:spPr>
          <a:xfrm rot="10210584" flipH="1">
            <a:off x="5256847" y="404040"/>
            <a:ext cx="97167" cy="18424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21;p3"/>
          <p:cNvSpPr/>
          <p:nvPr/>
        </p:nvSpPr>
        <p:spPr>
          <a:xfrm rot="10210584" flipH="1">
            <a:off x="5380597" y="628521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22;p3"/>
          <p:cNvSpPr/>
          <p:nvPr/>
        </p:nvSpPr>
        <p:spPr>
          <a:xfrm rot="10210584" flipH="1">
            <a:off x="5504114" y="924907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"/>
          <p:cNvSpPr/>
          <p:nvPr/>
        </p:nvSpPr>
        <p:spPr>
          <a:xfrm rot="10210584" flipH="1">
            <a:off x="5588595" y="1191992"/>
            <a:ext cx="47722" cy="189414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4" name="Google Shape;124;p3"/>
          <p:cNvGrpSpPr/>
          <p:nvPr/>
        </p:nvGrpSpPr>
        <p:grpSpPr>
          <a:xfrm flipH="1">
            <a:off x="6780052" y="3819744"/>
            <a:ext cx="3301430" cy="1506030"/>
            <a:chOff x="3967525" y="3427700"/>
            <a:chExt cx="529950" cy="241750"/>
          </a:xfrm>
        </p:grpSpPr>
        <p:sp>
          <p:nvSpPr>
            <p:cNvPr id="125" name="Google Shape;125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-583820" y="-9022"/>
            <a:ext cx="2230984" cy="1010352"/>
            <a:chOff x="3967525" y="3427700"/>
            <a:chExt cx="529950" cy="240000"/>
          </a:xfrm>
        </p:grpSpPr>
        <p:sp>
          <p:nvSpPr>
            <p:cNvPr id="128" name="Google Shape;128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2473400" y="368825"/>
            <a:ext cx="4197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Comic Sans MS" panose="030F0702030302020204" pitchFamily="66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754700" y="1268225"/>
            <a:ext cx="7627500" cy="3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133" name="Google Shape;133;p4"/>
          <p:cNvGrpSpPr/>
          <p:nvPr/>
        </p:nvGrpSpPr>
        <p:grpSpPr>
          <a:xfrm flipH="1">
            <a:off x="-1513409" y="126831"/>
            <a:ext cx="2060398" cy="712996"/>
            <a:chOff x="6438300" y="4207200"/>
            <a:chExt cx="2705710" cy="936305"/>
          </a:xfrm>
        </p:grpSpPr>
        <p:sp>
          <p:nvSpPr>
            <p:cNvPr id="134" name="Google Shape;134;p4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6" name="Google Shape;136;p4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37" name="Google Shape;137;p4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138" name="Google Shape;138;p4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4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4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4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2" name="Google Shape;142;p4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143" name="Google Shape;143;p4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4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4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4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7" name="Google Shape;147;p4"/>
          <p:cNvSpPr/>
          <p:nvPr/>
        </p:nvSpPr>
        <p:spPr>
          <a:xfrm rot="8291990" flipH="1">
            <a:off x="25509" y="3168599"/>
            <a:ext cx="129941" cy="117312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4"/>
          <p:cNvSpPr/>
          <p:nvPr/>
        </p:nvSpPr>
        <p:spPr>
          <a:xfrm rot="8291990" flipH="1">
            <a:off x="288090" y="3190539"/>
            <a:ext cx="97354" cy="101834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" name="Google Shape;149;p4"/>
          <p:cNvSpPr/>
          <p:nvPr/>
        </p:nvSpPr>
        <p:spPr>
          <a:xfrm rot="8291990" flipH="1">
            <a:off x="510784" y="3210265"/>
            <a:ext cx="118535" cy="150918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" name="Google Shape;150;p4"/>
          <p:cNvSpPr/>
          <p:nvPr/>
        </p:nvSpPr>
        <p:spPr>
          <a:xfrm rot="8291990" flipH="1">
            <a:off x="2226149" y="5012857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1" name="Google Shape;151;p4"/>
          <p:cNvSpPr/>
          <p:nvPr/>
        </p:nvSpPr>
        <p:spPr>
          <a:xfrm rot="8291990" flipH="1">
            <a:off x="732349" y="3275517"/>
            <a:ext cx="97354" cy="143382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" name="Google Shape;152;p4"/>
          <p:cNvSpPr/>
          <p:nvPr/>
        </p:nvSpPr>
        <p:spPr>
          <a:xfrm rot="8291990" flipH="1">
            <a:off x="2124558" y="4768523"/>
            <a:ext cx="79227" cy="151936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" name="Google Shape;153;p4"/>
          <p:cNvSpPr/>
          <p:nvPr/>
        </p:nvSpPr>
        <p:spPr>
          <a:xfrm rot="8291990" flipH="1">
            <a:off x="2035182" y="4559382"/>
            <a:ext cx="81875" cy="170062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4" name="Google Shape;154;p4"/>
          <p:cNvSpPr/>
          <p:nvPr/>
        </p:nvSpPr>
        <p:spPr>
          <a:xfrm rot="8291990" flipH="1">
            <a:off x="972468" y="3382157"/>
            <a:ext cx="72099" cy="117516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" name="Google Shape;155;p4"/>
          <p:cNvSpPr/>
          <p:nvPr/>
        </p:nvSpPr>
        <p:spPr>
          <a:xfrm rot="8291990" flipH="1">
            <a:off x="1945788" y="4368104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" name="Google Shape;156;p4"/>
          <p:cNvSpPr/>
          <p:nvPr/>
        </p:nvSpPr>
        <p:spPr>
          <a:xfrm rot="8291990" flipH="1">
            <a:off x="1178760" y="3471373"/>
            <a:ext cx="74950" cy="170877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" name="Google Shape;157;p4"/>
          <p:cNvSpPr/>
          <p:nvPr/>
        </p:nvSpPr>
        <p:spPr>
          <a:xfrm rot="8291990" flipH="1">
            <a:off x="1825915" y="4135715"/>
            <a:ext cx="60897" cy="155806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" name="Google Shape;158;p4"/>
          <p:cNvSpPr/>
          <p:nvPr/>
        </p:nvSpPr>
        <p:spPr>
          <a:xfrm rot="8291990" flipH="1">
            <a:off x="1365511" y="3606164"/>
            <a:ext cx="56416" cy="156824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" name="Google Shape;159;p4"/>
          <p:cNvSpPr/>
          <p:nvPr/>
        </p:nvSpPr>
        <p:spPr>
          <a:xfrm rot="8291990" flipH="1">
            <a:off x="1706973" y="3944057"/>
            <a:ext cx="46844" cy="176987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0" name="Google Shape;160;p4"/>
          <p:cNvSpPr/>
          <p:nvPr/>
        </p:nvSpPr>
        <p:spPr>
          <a:xfrm rot="8291990" flipH="1">
            <a:off x="1558845" y="3790445"/>
            <a:ext cx="38086" cy="121997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1" name="Google Shape;161;p4"/>
          <p:cNvSpPr/>
          <p:nvPr/>
        </p:nvSpPr>
        <p:spPr>
          <a:xfrm rot="-1608000" flipH="1">
            <a:off x="8481287" y="-161409"/>
            <a:ext cx="49492" cy="123625"/>
          </a:xfrm>
          <a:custGeom>
            <a:avLst/>
            <a:gdLst/>
            <a:ahLst/>
            <a:cxnLst/>
            <a:rect l="l" t="t" r="r" b="b"/>
            <a:pathLst>
              <a:path w="243" h="607" extrusionOk="0">
                <a:moveTo>
                  <a:pt x="102" y="1"/>
                </a:moveTo>
                <a:cubicBezTo>
                  <a:pt x="96" y="1"/>
                  <a:pt x="90" y="2"/>
                  <a:pt x="84" y="4"/>
                </a:cubicBezTo>
                <a:cubicBezTo>
                  <a:pt x="35" y="11"/>
                  <a:pt x="1" y="45"/>
                  <a:pt x="1" y="87"/>
                </a:cubicBezTo>
                <a:lnTo>
                  <a:pt x="1" y="108"/>
                </a:lnTo>
                <a:cubicBezTo>
                  <a:pt x="21" y="246"/>
                  <a:pt x="35" y="391"/>
                  <a:pt x="63" y="537"/>
                </a:cubicBezTo>
                <a:cubicBezTo>
                  <a:pt x="69" y="575"/>
                  <a:pt x="116" y="607"/>
                  <a:pt x="156" y="607"/>
                </a:cubicBezTo>
                <a:cubicBezTo>
                  <a:pt x="160" y="607"/>
                  <a:pt x="163" y="607"/>
                  <a:pt x="167" y="606"/>
                </a:cubicBezTo>
                <a:cubicBezTo>
                  <a:pt x="208" y="599"/>
                  <a:pt x="243" y="544"/>
                  <a:pt x="236" y="502"/>
                </a:cubicBezTo>
                <a:cubicBezTo>
                  <a:pt x="222" y="364"/>
                  <a:pt x="195" y="218"/>
                  <a:pt x="174" y="80"/>
                </a:cubicBezTo>
                <a:cubicBezTo>
                  <a:pt x="168" y="33"/>
                  <a:pt x="137" y="1"/>
                  <a:pt x="10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2" name="Google Shape;162;p4"/>
          <p:cNvSpPr/>
          <p:nvPr/>
        </p:nvSpPr>
        <p:spPr>
          <a:xfrm rot="-1608000" flipH="1">
            <a:off x="8540375" y="59387"/>
            <a:ext cx="64971" cy="156212"/>
          </a:xfrm>
          <a:custGeom>
            <a:avLst/>
            <a:gdLst/>
            <a:ahLst/>
            <a:cxnLst/>
            <a:rect l="l" t="t" r="r" b="b"/>
            <a:pathLst>
              <a:path w="319" h="767" extrusionOk="0">
                <a:moveTo>
                  <a:pt x="92" y="1"/>
                </a:moveTo>
                <a:cubicBezTo>
                  <a:pt x="84" y="1"/>
                  <a:pt x="77" y="2"/>
                  <a:pt x="70" y="4"/>
                </a:cubicBezTo>
                <a:cubicBezTo>
                  <a:pt x="28" y="11"/>
                  <a:pt x="1" y="46"/>
                  <a:pt x="1" y="87"/>
                </a:cubicBezTo>
                <a:cubicBezTo>
                  <a:pt x="1" y="94"/>
                  <a:pt x="1" y="108"/>
                  <a:pt x="7" y="115"/>
                </a:cubicBezTo>
                <a:cubicBezTo>
                  <a:pt x="49" y="302"/>
                  <a:pt x="97" y="502"/>
                  <a:pt x="146" y="703"/>
                </a:cubicBezTo>
                <a:cubicBezTo>
                  <a:pt x="152" y="740"/>
                  <a:pt x="197" y="766"/>
                  <a:pt x="236" y="766"/>
                </a:cubicBezTo>
                <a:cubicBezTo>
                  <a:pt x="241" y="766"/>
                  <a:pt x="245" y="766"/>
                  <a:pt x="250" y="765"/>
                </a:cubicBezTo>
                <a:cubicBezTo>
                  <a:pt x="291" y="752"/>
                  <a:pt x="319" y="703"/>
                  <a:pt x="312" y="655"/>
                </a:cubicBezTo>
                <a:cubicBezTo>
                  <a:pt x="257" y="461"/>
                  <a:pt x="215" y="260"/>
                  <a:pt x="174" y="73"/>
                </a:cubicBezTo>
                <a:cubicBezTo>
                  <a:pt x="168" y="27"/>
                  <a:pt x="129" y="1"/>
                  <a:pt x="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3" name="Google Shape;163;p4"/>
          <p:cNvSpPr/>
          <p:nvPr/>
        </p:nvSpPr>
        <p:spPr>
          <a:xfrm rot="-1608000" flipH="1">
            <a:off x="8579129" y="268212"/>
            <a:ext cx="79227" cy="170469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4" name="Google Shape;164;p4"/>
          <p:cNvSpPr/>
          <p:nvPr/>
        </p:nvSpPr>
        <p:spPr>
          <a:xfrm rot="-1608000" flipH="1">
            <a:off x="8620277" y="530122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5" name="Google Shape;165;p4"/>
          <p:cNvSpPr/>
          <p:nvPr/>
        </p:nvSpPr>
        <p:spPr>
          <a:xfrm rot="-1608000" flipH="1">
            <a:off x="8648279" y="758116"/>
            <a:ext cx="79227" cy="151935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6" name="Google Shape;166;p4"/>
          <p:cNvSpPr/>
          <p:nvPr/>
        </p:nvSpPr>
        <p:spPr>
          <a:xfrm rot="-1608000" flipH="1">
            <a:off x="8680224" y="965104"/>
            <a:ext cx="81875" cy="170061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7" name="Google Shape;167;p4"/>
          <p:cNvSpPr/>
          <p:nvPr/>
        </p:nvSpPr>
        <p:spPr>
          <a:xfrm rot="-1608000" flipH="1">
            <a:off x="8734137" y="1224332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8" name="Google Shape;168;p4"/>
          <p:cNvSpPr/>
          <p:nvPr/>
        </p:nvSpPr>
        <p:spPr>
          <a:xfrm rot="-1608000" flipH="1">
            <a:off x="9232779" y="2237793"/>
            <a:ext cx="74950" cy="170876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9" name="Google Shape;169;p4"/>
          <p:cNvSpPr/>
          <p:nvPr/>
        </p:nvSpPr>
        <p:spPr>
          <a:xfrm rot="-1608000" flipH="1">
            <a:off x="8791483" y="1445225"/>
            <a:ext cx="60897" cy="155805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0" name="Google Shape;170;p4"/>
          <p:cNvSpPr/>
          <p:nvPr/>
        </p:nvSpPr>
        <p:spPr>
          <a:xfrm rot="-1608000" flipH="1">
            <a:off x="9103677" y="2075472"/>
            <a:ext cx="56416" cy="156823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1" name="Google Shape;171;p4"/>
          <p:cNvSpPr/>
          <p:nvPr/>
        </p:nvSpPr>
        <p:spPr>
          <a:xfrm rot="-1608000" flipH="1">
            <a:off x="8873322" y="1642135"/>
            <a:ext cx="46844" cy="176986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2" name="Google Shape;172;p4"/>
          <p:cNvSpPr/>
          <p:nvPr/>
        </p:nvSpPr>
        <p:spPr>
          <a:xfrm rot="-1608000" flipH="1">
            <a:off x="8978137" y="1884038"/>
            <a:ext cx="38086" cy="121996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bg>
      <p:bgPr>
        <a:solidFill>
          <a:schemeClr val="tx1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"/>
          <p:cNvSpPr/>
          <p:nvPr/>
        </p:nvSpPr>
        <p:spPr>
          <a:xfrm rot="-3408017" flipH="1">
            <a:off x="8972795" y="2060734"/>
            <a:ext cx="173825" cy="136645"/>
          </a:xfrm>
          <a:custGeom>
            <a:avLst/>
            <a:gdLst/>
            <a:ahLst/>
            <a:cxnLst/>
            <a:rect l="l" t="t" r="r" b="b"/>
            <a:pathLst>
              <a:path w="734" h="577" extrusionOk="0">
                <a:moveTo>
                  <a:pt x="641" y="0"/>
                </a:moveTo>
                <a:cubicBezTo>
                  <a:pt x="622" y="0"/>
                  <a:pt x="603" y="5"/>
                  <a:pt x="588" y="14"/>
                </a:cubicBezTo>
                <a:cubicBezTo>
                  <a:pt x="408" y="152"/>
                  <a:pt x="228" y="284"/>
                  <a:pt x="35" y="415"/>
                </a:cubicBezTo>
                <a:cubicBezTo>
                  <a:pt x="21" y="429"/>
                  <a:pt x="0" y="457"/>
                  <a:pt x="0" y="484"/>
                </a:cubicBezTo>
                <a:lnTo>
                  <a:pt x="0" y="533"/>
                </a:lnTo>
                <a:cubicBezTo>
                  <a:pt x="17" y="563"/>
                  <a:pt x="42" y="577"/>
                  <a:pt x="70" y="577"/>
                </a:cubicBezTo>
                <a:cubicBezTo>
                  <a:pt x="87" y="577"/>
                  <a:pt x="106" y="571"/>
                  <a:pt x="125" y="561"/>
                </a:cubicBezTo>
                <a:cubicBezTo>
                  <a:pt x="318" y="429"/>
                  <a:pt x="512" y="291"/>
                  <a:pt x="692" y="152"/>
                </a:cubicBezTo>
                <a:cubicBezTo>
                  <a:pt x="734" y="131"/>
                  <a:pt x="734" y="69"/>
                  <a:pt x="713" y="35"/>
                </a:cubicBezTo>
                <a:cubicBezTo>
                  <a:pt x="697" y="10"/>
                  <a:pt x="669" y="0"/>
                  <a:pt x="64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2" name="Google Shape;222;p6"/>
          <p:cNvSpPr/>
          <p:nvPr/>
        </p:nvSpPr>
        <p:spPr>
          <a:xfrm rot="-3408017" flipH="1">
            <a:off x="8739078" y="2139341"/>
            <a:ext cx="151091" cy="136408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3" name="Google Shape;223;p6"/>
          <p:cNvSpPr/>
          <p:nvPr/>
        </p:nvSpPr>
        <p:spPr>
          <a:xfrm rot="-3408017" flipH="1">
            <a:off x="8477132" y="2206511"/>
            <a:ext cx="113200" cy="118410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4" name="Google Shape;224;p6"/>
          <p:cNvSpPr/>
          <p:nvPr/>
        </p:nvSpPr>
        <p:spPr>
          <a:xfrm rot="-3408017" flipH="1">
            <a:off x="5032231" y="-92913"/>
            <a:ext cx="47837" cy="205085"/>
          </a:xfrm>
          <a:custGeom>
            <a:avLst/>
            <a:gdLst/>
            <a:ahLst/>
            <a:cxnLst/>
            <a:rect l="l" t="t" r="r" b="b"/>
            <a:pathLst>
              <a:path w="202" h="866" extrusionOk="0">
                <a:moveTo>
                  <a:pt x="84" y="1"/>
                </a:moveTo>
                <a:cubicBezTo>
                  <a:pt x="42" y="1"/>
                  <a:pt x="1" y="35"/>
                  <a:pt x="1" y="91"/>
                </a:cubicBezTo>
                <a:lnTo>
                  <a:pt x="1" y="132"/>
                </a:lnTo>
                <a:cubicBezTo>
                  <a:pt x="1" y="340"/>
                  <a:pt x="8" y="568"/>
                  <a:pt x="28" y="790"/>
                </a:cubicBezTo>
                <a:cubicBezTo>
                  <a:pt x="35" y="831"/>
                  <a:pt x="70" y="866"/>
                  <a:pt x="118" y="866"/>
                </a:cubicBezTo>
                <a:cubicBezTo>
                  <a:pt x="167" y="859"/>
                  <a:pt x="201" y="817"/>
                  <a:pt x="201" y="776"/>
                </a:cubicBezTo>
                <a:cubicBezTo>
                  <a:pt x="181" y="554"/>
                  <a:pt x="174" y="340"/>
                  <a:pt x="174" y="132"/>
                </a:cubicBezTo>
                <a:lnTo>
                  <a:pt x="174" y="91"/>
                </a:lnTo>
                <a:cubicBezTo>
                  <a:pt x="174" y="35"/>
                  <a:pt x="132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5" name="Google Shape;225;p6"/>
          <p:cNvSpPr/>
          <p:nvPr/>
        </p:nvSpPr>
        <p:spPr>
          <a:xfrm rot="-3408017" flipH="1">
            <a:off x="5244121" y="108878"/>
            <a:ext cx="57547" cy="143749"/>
          </a:xfrm>
          <a:custGeom>
            <a:avLst/>
            <a:gdLst/>
            <a:ahLst/>
            <a:cxnLst/>
            <a:rect l="l" t="t" r="r" b="b"/>
            <a:pathLst>
              <a:path w="243" h="607" extrusionOk="0">
                <a:moveTo>
                  <a:pt x="102" y="1"/>
                </a:moveTo>
                <a:cubicBezTo>
                  <a:pt x="96" y="1"/>
                  <a:pt x="90" y="2"/>
                  <a:pt x="84" y="4"/>
                </a:cubicBezTo>
                <a:cubicBezTo>
                  <a:pt x="35" y="11"/>
                  <a:pt x="1" y="45"/>
                  <a:pt x="1" y="87"/>
                </a:cubicBezTo>
                <a:lnTo>
                  <a:pt x="1" y="108"/>
                </a:lnTo>
                <a:cubicBezTo>
                  <a:pt x="21" y="246"/>
                  <a:pt x="35" y="391"/>
                  <a:pt x="63" y="537"/>
                </a:cubicBezTo>
                <a:cubicBezTo>
                  <a:pt x="69" y="575"/>
                  <a:pt x="116" y="607"/>
                  <a:pt x="156" y="607"/>
                </a:cubicBezTo>
                <a:cubicBezTo>
                  <a:pt x="160" y="607"/>
                  <a:pt x="163" y="607"/>
                  <a:pt x="167" y="606"/>
                </a:cubicBezTo>
                <a:cubicBezTo>
                  <a:pt x="208" y="599"/>
                  <a:pt x="243" y="544"/>
                  <a:pt x="236" y="502"/>
                </a:cubicBezTo>
                <a:cubicBezTo>
                  <a:pt x="222" y="364"/>
                  <a:pt x="195" y="218"/>
                  <a:pt x="174" y="80"/>
                </a:cubicBezTo>
                <a:cubicBezTo>
                  <a:pt x="168" y="33"/>
                  <a:pt x="137" y="1"/>
                  <a:pt x="10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6" name="Google Shape;226;p6"/>
          <p:cNvSpPr/>
          <p:nvPr/>
        </p:nvSpPr>
        <p:spPr>
          <a:xfrm rot="-3408017" flipH="1">
            <a:off x="5440257" y="289825"/>
            <a:ext cx="75545" cy="181640"/>
          </a:xfrm>
          <a:custGeom>
            <a:avLst/>
            <a:gdLst/>
            <a:ahLst/>
            <a:cxnLst/>
            <a:rect l="l" t="t" r="r" b="b"/>
            <a:pathLst>
              <a:path w="319" h="767" extrusionOk="0">
                <a:moveTo>
                  <a:pt x="92" y="1"/>
                </a:moveTo>
                <a:cubicBezTo>
                  <a:pt x="84" y="1"/>
                  <a:pt x="77" y="2"/>
                  <a:pt x="70" y="4"/>
                </a:cubicBezTo>
                <a:cubicBezTo>
                  <a:pt x="28" y="11"/>
                  <a:pt x="1" y="46"/>
                  <a:pt x="1" y="87"/>
                </a:cubicBezTo>
                <a:cubicBezTo>
                  <a:pt x="1" y="94"/>
                  <a:pt x="1" y="108"/>
                  <a:pt x="7" y="115"/>
                </a:cubicBezTo>
                <a:cubicBezTo>
                  <a:pt x="49" y="302"/>
                  <a:pt x="97" y="502"/>
                  <a:pt x="146" y="703"/>
                </a:cubicBezTo>
                <a:cubicBezTo>
                  <a:pt x="152" y="740"/>
                  <a:pt x="197" y="766"/>
                  <a:pt x="236" y="766"/>
                </a:cubicBezTo>
                <a:cubicBezTo>
                  <a:pt x="241" y="766"/>
                  <a:pt x="245" y="766"/>
                  <a:pt x="250" y="765"/>
                </a:cubicBezTo>
                <a:cubicBezTo>
                  <a:pt x="291" y="752"/>
                  <a:pt x="319" y="703"/>
                  <a:pt x="312" y="655"/>
                </a:cubicBezTo>
                <a:cubicBezTo>
                  <a:pt x="257" y="461"/>
                  <a:pt x="215" y="260"/>
                  <a:pt x="174" y="73"/>
                </a:cubicBezTo>
                <a:cubicBezTo>
                  <a:pt x="168" y="27"/>
                  <a:pt x="129" y="1"/>
                  <a:pt x="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7" name="Google Shape;227;p6"/>
          <p:cNvSpPr/>
          <p:nvPr/>
        </p:nvSpPr>
        <p:spPr>
          <a:xfrm rot="-3408017" flipH="1">
            <a:off x="8189482" y="2198461"/>
            <a:ext cx="137829" cy="175483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8" name="Google Shape;228;p6"/>
          <p:cNvSpPr/>
          <p:nvPr/>
        </p:nvSpPr>
        <p:spPr>
          <a:xfrm rot="-3408017" flipH="1">
            <a:off x="5603724" y="472323"/>
            <a:ext cx="92123" cy="198218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9" name="Google Shape;229;p6"/>
          <p:cNvSpPr/>
          <p:nvPr/>
        </p:nvSpPr>
        <p:spPr>
          <a:xfrm rot="-3408017" flipH="1">
            <a:off x="5783222" y="719501"/>
            <a:ext cx="78861" cy="137829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0" name="Google Shape;230;p6"/>
          <p:cNvSpPr/>
          <p:nvPr/>
        </p:nvSpPr>
        <p:spPr>
          <a:xfrm rot="-3408017" flipH="1">
            <a:off x="7946337" y="2197279"/>
            <a:ext cx="113200" cy="166721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1" name="Google Shape;231;p6"/>
          <p:cNvSpPr/>
          <p:nvPr/>
        </p:nvSpPr>
        <p:spPr>
          <a:xfrm rot="-3408017" flipH="1">
            <a:off x="5952793" y="926890"/>
            <a:ext cx="92123" cy="176667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2" name="Google Shape;232;p6"/>
          <p:cNvSpPr/>
          <p:nvPr/>
        </p:nvSpPr>
        <p:spPr>
          <a:xfrm rot="-3408017" flipH="1">
            <a:off x="6110363" y="1114570"/>
            <a:ext cx="95201" cy="197744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3" name="Google Shape;233;p6"/>
          <p:cNvSpPr/>
          <p:nvPr/>
        </p:nvSpPr>
        <p:spPr>
          <a:xfrm rot="-3408017" flipH="1">
            <a:off x="7677311" y="2175533"/>
            <a:ext cx="83834" cy="136645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4" name="Google Shape;234;p6"/>
          <p:cNvSpPr/>
          <p:nvPr/>
        </p:nvSpPr>
        <p:spPr>
          <a:xfrm rot="-3408017" flipH="1">
            <a:off x="6302951" y="1355016"/>
            <a:ext cx="67493" cy="140671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5" name="Google Shape;235;p6"/>
          <p:cNvSpPr/>
          <p:nvPr/>
        </p:nvSpPr>
        <p:spPr>
          <a:xfrm rot="-3408017" flipH="1">
            <a:off x="7407478" y="2076853"/>
            <a:ext cx="87149" cy="198691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6" name="Google Shape;236;p6"/>
          <p:cNvSpPr/>
          <p:nvPr/>
        </p:nvSpPr>
        <p:spPr>
          <a:xfrm rot="-3408017" flipH="1">
            <a:off x="6499024" y="1540570"/>
            <a:ext cx="70809" cy="181167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7" name="Google Shape;237;p6"/>
          <p:cNvSpPr/>
          <p:nvPr/>
        </p:nvSpPr>
        <p:spPr>
          <a:xfrm rot="-3408017" flipH="1">
            <a:off x="7180461" y="1994938"/>
            <a:ext cx="65599" cy="182351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8" name="Google Shape;238;p6"/>
          <p:cNvSpPr/>
          <p:nvPr/>
        </p:nvSpPr>
        <p:spPr>
          <a:xfrm rot="-3408017" flipH="1">
            <a:off x="6703167" y="1693710"/>
            <a:ext cx="54468" cy="205796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9" name="Google Shape;239;p6"/>
          <p:cNvSpPr/>
          <p:nvPr/>
        </p:nvSpPr>
        <p:spPr>
          <a:xfrm rot="-3408017" flipH="1">
            <a:off x="6934050" y="1883195"/>
            <a:ext cx="44285" cy="141855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0" name="Google Shape;240;p6"/>
          <p:cNvSpPr txBox="1">
            <a:spLocks noGrp="1"/>
          </p:cNvSpPr>
          <p:nvPr>
            <p:ph type="title"/>
          </p:nvPr>
        </p:nvSpPr>
        <p:spPr>
          <a:xfrm>
            <a:off x="1769575" y="368825"/>
            <a:ext cx="5604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Comic Sans MS" panose="030F0702030302020204" pitchFamily="66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1" name="Google Shape;241;p6"/>
          <p:cNvSpPr/>
          <p:nvPr/>
        </p:nvSpPr>
        <p:spPr>
          <a:xfrm flipH="1">
            <a:off x="-157506" y="429075"/>
            <a:ext cx="1407731" cy="6724614"/>
          </a:xfrm>
          <a:custGeom>
            <a:avLst/>
            <a:gdLst/>
            <a:ahLst/>
            <a:cxnLst/>
            <a:rect l="l" t="t" r="r" b="b"/>
            <a:pathLst>
              <a:path w="6319" h="30185" extrusionOk="0">
                <a:moveTo>
                  <a:pt x="5834" y="0"/>
                </a:moveTo>
                <a:cubicBezTo>
                  <a:pt x="5785" y="0"/>
                  <a:pt x="5751" y="35"/>
                  <a:pt x="5751" y="83"/>
                </a:cubicBezTo>
                <a:lnTo>
                  <a:pt x="5751" y="104"/>
                </a:lnTo>
                <a:cubicBezTo>
                  <a:pt x="5751" y="291"/>
                  <a:pt x="5751" y="491"/>
                  <a:pt x="5730" y="692"/>
                </a:cubicBezTo>
                <a:cubicBezTo>
                  <a:pt x="5730" y="736"/>
                  <a:pt x="5759" y="769"/>
                  <a:pt x="5801" y="769"/>
                </a:cubicBezTo>
                <a:cubicBezTo>
                  <a:pt x="5805" y="769"/>
                  <a:pt x="5809" y="769"/>
                  <a:pt x="5813" y="768"/>
                </a:cubicBezTo>
                <a:cubicBezTo>
                  <a:pt x="5817" y="769"/>
                  <a:pt x="5821" y="769"/>
                  <a:pt x="5825" y="769"/>
                </a:cubicBezTo>
                <a:cubicBezTo>
                  <a:pt x="5868" y="769"/>
                  <a:pt x="5903" y="736"/>
                  <a:pt x="5903" y="692"/>
                </a:cubicBezTo>
                <a:cubicBezTo>
                  <a:pt x="5917" y="491"/>
                  <a:pt x="5924" y="291"/>
                  <a:pt x="5924" y="104"/>
                </a:cubicBezTo>
                <a:lnTo>
                  <a:pt x="5924" y="83"/>
                </a:lnTo>
                <a:cubicBezTo>
                  <a:pt x="5924" y="35"/>
                  <a:pt x="5889" y="0"/>
                  <a:pt x="5834" y="0"/>
                </a:cubicBezTo>
                <a:close/>
                <a:moveTo>
                  <a:pt x="5747" y="1293"/>
                </a:moveTo>
                <a:cubicBezTo>
                  <a:pt x="5708" y="1293"/>
                  <a:pt x="5667" y="1325"/>
                  <a:pt x="5661" y="1363"/>
                </a:cubicBezTo>
                <a:cubicBezTo>
                  <a:pt x="5647" y="1502"/>
                  <a:pt x="5619" y="1647"/>
                  <a:pt x="5592" y="1786"/>
                </a:cubicBezTo>
                <a:lnTo>
                  <a:pt x="5592" y="1806"/>
                </a:lnTo>
                <a:cubicBezTo>
                  <a:pt x="5592" y="1848"/>
                  <a:pt x="5619" y="1882"/>
                  <a:pt x="5654" y="1889"/>
                </a:cubicBezTo>
                <a:cubicBezTo>
                  <a:pt x="5662" y="1891"/>
                  <a:pt x="5670" y="1892"/>
                  <a:pt x="5678" y="1892"/>
                </a:cubicBezTo>
                <a:cubicBezTo>
                  <a:pt x="5721" y="1892"/>
                  <a:pt x="5752" y="1861"/>
                  <a:pt x="5758" y="1820"/>
                </a:cubicBezTo>
                <a:cubicBezTo>
                  <a:pt x="5785" y="1675"/>
                  <a:pt x="5806" y="1530"/>
                  <a:pt x="5827" y="1391"/>
                </a:cubicBezTo>
                <a:cubicBezTo>
                  <a:pt x="5834" y="1350"/>
                  <a:pt x="5799" y="1301"/>
                  <a:pt x="5758" y="1294"/>
                </a:cubicBezTo>
                <a:cubicBezTo>
                  <a:pt x="5754" y="1294"/>
                  <a:pt x="5751" y="1293"/>
                  <a:pt x="5747" y="1293"/>
                </a:cubicBezTo>
                <a:close/>
                <a:moveTo>
                  <a:pt x="5541" y="2312"/>
                </a:moveTo>
                <a:cubicBezTo>
                  <a:pt x="5504" y="2312"/>
                  <a:pt x="5473" y="2341"/>
                  <a:pt x="5467" y="2374"/>
                </a:cubicBezTo>
                <a:cubicBezTo>
                  <a:pt x="5412" y="2595"/>
                  <a:pt x="5349" y="2817"/>
                  <a:pt x="5280" y="3045"/>
                </a:cubicBezTo>
                <a:lnTo>
                  <a:pt x="5280" y="3066"/>
                </a:lnTo>
                <a:cubicBezTo>
                  <a:pt x="5280" y="3100"/>
                  <a:pt x="5301" y="3135"/>
                  <a:pt x="5343" y="3156"/>
                </a:cubicBezTo>
                <a:cubicBezTo>
                  <a:pt x="5347" y="3157"/>
                  <a:pt x="5351" y="3157"/>
                  <a:pt x="5356" y="3157"/>
                </a:cubicBezTo>
                <a:cubicBezTo>
                  <a:pt x="5394" y="3157"/>
                  <a:pt x="5434" y="3131"/>
                  <a:pt x="5446" y="3094"/>
                </a:cubicBezTo>
                <a:cubicBezTo>
                  <a:pt x="5516" y="2872"/>
                  <a:pt x="5578" y="2637"/>
                  <a:pt x="5626" y="2422"/>
                </a:cubicBezTo>
                <a:cubicBezTo>
                  <a:pt x="5647" y="2374"/>
                  <a:pt x="5612" y="2325"/>
                  <a:pt x="5571" y="2318"/>
                </a:cubicBezTo>
                <a:cubicBezTo>
                  <a:pt x="5561" y="2314"/>
                  <a:pt x="5551" y="2312"/>
                  <a:pt x="5541" y="2312"/>
                </a:cubicBezTo>
                <a:close/>
                <a:moveTo>
                  <a:pt x="5240" y="3391"/>
                </a:moveTo>
                <a:cubicBezTo>
                  <a:pt x="5204" y="3391"/>
                  <a:pt x="5173" y="3415"/>
                  <a:pt x="5163" y="3446"/>
                </a:cubicBezTo>
                <a:cubicBezTo>
                  <a:pt x="5093" y="3633"/>
                  <a:pt x="5024" y="3820"/>
                  <a:pt x="4955" y="4014"/>
                </a:cubicBezTo>
                <a:cubicBezTo>
                  <a:pt x="4948" y="4028"/>
                  <a:pt x="4948" y="4035"/>
                  <a:pt x="4948" y="4049"/>
                </a:cubicBezTo>
                <a:cubicBezTo>
                  <a:pt x="4948" y="4083"/>
                  <a:pt x="4962" y="4118"/>
                  <a:pt x="5003" y="4132"/>
                </a:cubicBezTo>
                <a:cubicBezTo>
                  <a:pt x="5013" y="4136"/>
                  <a:pt x="5024" y="4139"/>
                  <a:pt x="5034" y="4139"/>
                </a:cubicBezTo>
                <a:cubicBezTo>
                  <a:pt x="5069" y="4139"/>
                  <a:pt x="5104" y="4115"/>
                  <a:pt x="5114" y="4083"/>
                </a:cubicBezTo>
                <a:cubicBezTo>
                  <a:pt x="5197" y="3889"/>
                  <a:pt x="5266" y="3703"/>
                  <a:pt x="5322" y="3509"/>
                </a:cubicBezTo>
                <a:cubicBezTo>
                  <a:pt x="5343" y="3460"/>
                  <a:pt x="5315" y="3412"/>
                  <a:pt x="5273" y="3398"/>
                </a:cubicBezTo>
                <a:cubicBezTo>
                  <a:pt x="5262" y="3393"/>
                  <a:pt x="5251" y="3391"/>
                  <a:pt x="5240" y="3391"/>
                </a:cubicBezTo>
                <a:close/>
                <a:moveTo>
                  <a:pt x="4762" y="4601"/>
                </a:moveTo>
                <a:cubicBezTo>
                  <a:pt x="4730" y="4601"/>
                  <a:pt x="4700" y="4620"/>
                  <a:pt x="4685" y="4651"/>
                </a:cubicBezTo>
                <a:cubicBezTo>
                  <a:pt x="4637" y="4789"/>
                  <a:pt x="4574" y="4920"/>
                  <a:pt x="4512" y="5052"/>
                </a:cubicBezTo>
                <a:cubicBezTo>
                  <a:pt x="4505" y="5059"/>
                  <a:pt x="4505" y="5073"/>
                  <a:pt x="4505" y="5087"/>
                </a:cubicBezTo>
                <a:cubicBezTo>
                  <a:pt x="4505" y="5121"/>
                  <a:pt x="4519" y="5156"/>
                  <a:pt x="4554" y="5163"/>
                </a:cubicBezTo>
                <a:cubicBezTo>
                  <a:pt x="4566" y="5166"/>
                  <a:pt x="4578" y="5168"/>
                  <a:pt x="4590" y="5168"/>
                </a:cubicBezTo>
                <a:cubicBezTo>
                  <a:pt x="4625" y="5168"/>
                  <a:pt x="4656" y="5152"/>
                  <a:pt x="4671" y="5121"/>
                </a:cubicBezTo>
                <a:cubicBezTo>
                  <a:pt x="4727" y="4990"/>
                  <a:pt x="4782" y="4851"/>
                  <a:pt x="4844" y="4720"/>
                </a:cubicBezTo>
                <a:cubicBezTo>
                  <a:pt x="4858" y="4678"/>
                  <a:pt x="4844" y="4623"/>
                  <a:pt x="4796" y="4609"/>
                </a:cubicBezTo>
                <a:cubicBezTo>
                  <a:pt x="4785" y="4604"/>
                  <a:pt x="4773" y="4601"/>
                  <a:pt x="4762" y="4601"/>
                </a:cubicBezTo>
                <a:close/>
                <a:moveTo>
                  <a:pt x="4341" y="5545"/>
                </a:moveTo>
                <a:cubicBezTo>
                  <a:pt x="4307" y="5545"/>
                  <a:pt x="4273" y="5561"/>
                  <a:pt x="4263" y="5592"/>
                </a:cubicBezTo>
                <a:cubicBezTo>
                  <a:pt x="4166" y="5792"/>
                  <a:pt x="4062" y="6000"/>
                  <a:pt x="3952" y="6208"/>
                </a:cubicBezTo>
                <a:cubicBezTo>
                  <a:pt x="3945" y="6228"/>
                  <a:pt x="3945" y="6235"/>
                  <a:pt x="3945" y="6249"/>
                </a:cubicBezTo>
                <a:cubicBezTo>
                  <a:pt x="3945" y="6284"/>
                  <a:pt x="3958" y="6311"/>
                  <a:pt x="3993" y="6318"/>
                </a:cubicBezTo>
                <a:cubicBezTo>
                  <a:pt x="4005" y="6328"/>
                  <a:pt x="4019" y="6333"/>
                  <a:pt x="4034" y="6333"/>
                </a:cubicBezTo>
                <a:cubicBezTo>
                  <a:pt x="4062" y="6333"/>
                  <a:pt x="4090" y="6316"/>
                  <a:pt x="4104" y="6284"/>
                </a:cubicBezTo>
                <a:cubicBezTo>
                  <a:pt x="4221" y="6069"/>
                  <a:pt x="4325" y="5862"/>
                  <a:pt x="4415" y="5661"/>
                </a:cubicBezTo>
                <a:cubicBezTo>
                  <a:pt x="4436" y="5619"/>
                  <a:pt x="4415" y="5571"/>
                  <a:pt x="4374" y="5550"/>
                </a:cubicBezTo>
                <a:cubicBezTo>
                  <a:pt x="4363" y="5547"/>
                  <a:pt x="4352" y="5545"/>
                  <a:pt x="4341" y="5545"/>
                </a:cubicBezTo>
                <a:close/>
                <a:moveTo>
                  <a:pt x="3820" y="6551"/>
                </a:moveTo>
                <a:cubicBezTo>
                  <a:pt x="3789" y="6551"/>
                  <a:pt x="3758" y="6567"/>
                  <a:pt x="3744" y="6595"/>
                </a:cubicBezTo>
                <a:cubicBezTo>
                  <a:pt x="3647" y="6768"/>
                  <a:pt x="3550" y="6955"/>
                  <a:pt x="3460" y="7128"/>
                </a:cubicBezTo>
                <a:cubicBezTo>
                  <a:pt x="3446" y="7142"/>
                  <a:pt x="3446" y="7149"/>
                  <a:pt x="3446" y="7170"/>
                </a:cubicBezTo>
                <a:cubicBezTo>
                  <a:pt x="3446" y="7197"/>
                  <a:pt x="3467" y="7232"/>
                  <a:pt x="3495" y="7253"/>
                </a:cubicBezTo>
                <a:cubicBezTo>
                  <a:pt x="3508" y="7261"/>
                  <a:pt x="3522" y="7265"/>
                  <a:pt x="3535" y="7265"/>
                </a:cubicBezTo>
                <a:cubicBezTo>
                  <a:pt x="3565" y="7265"/>
                  <a:pt x="3593" y="7247"/>
                  <a:pt x="3612" y="7218"/>
                </a:cubicBezTo>
                <a:cubicBezTo>
                  <a:pt x="3709" y="7038"/>
                  <a:pt x="3806" y="6865"/>
                  <a:pt x="3896" y="6685"/>
                </a:cubicBezTo>
                <a:cubicBezTo>
                  <a:pt x="3924" y="6644"/>
                  <a:pt x="3910" y="6588"/>
                  <a:pt x="3862" y="6561"/>
                </a:cubicBezTo>
                <a:cubicBezTo>
                  <a:pt x="3849" y="6554"/>
                  <a:pt x="3835" y="6551"/>
                  <a:pt x="3820" y="6551"/>
                </a:cubicBezTo>
                <a:close/>
                <a:moveTo>
                  <a:pt x="3198" y="7683"/>
                </a:moveTo>
                <a:cubicBezTo>
                  <a:pt x="3169" y="7683"/>
                  <a:pt x="3140" y="7702"/>
                  <a:pt x="3121" y="7730"/>
                </a:cubicBezTo>
                <a:lnTo>
                  <a:pt x="2914" y="8111"/>
                </a:lnTo>
                <a:cubicBezTo>
                  <a:pt x="2907" y="8132"/>
                  <a:pt x="2907" y="8138"/>
                  <a:pt x="2907" y="8152"/>
                </a:cubicBezTo>
                <a:cubicBezTo>
                  <a:pt x="2907" y="8180"/>
                  <a:pt x="2920" y="8208"/>
                  <a:pt x="2948" y="8235"/>
                </a:cubicBezTo>
                <a:cubicBezTo>
                  <a:pt x="2961" y="8242"/>
                  <a:pt x="2975" y="8245"/>
                  <a:pt x="2989" y="8245"/>
                </a:cubicBezTo>
                <a:cubicBezTo>
                  <a:pt x="3021" y="8245"/>
                  <a:pt x="3051" y="8229"/>
                  <a:pt x="3066" y="8201"/>
                </a:cubicBezTo>
                <a:lnTo>
                  <a:pt x="3273" y="7820"/>
                </a:lnTo>
                <a:cubicBezTo>
                  <a:pt x="3301" y="7772"/>
                  <a:pt x="3287" y="7723"/>
                  <a:pt x="3239" y="7696"/>
                </a:cubicBezTo>
                <a:cubicBezTo>
                  <a:pt x="3226" y="7687"/>
                  <a:pt x="3212" y="7683"/>
                  <a:pt x="3198" y="7683"/>
                </a:cubicBezTo>
                <a:close/>
                <a:moveTo>
                  <a:pt x="2706" y="8593"/>
                </a:moveTo>
                <a:cubicBezTo>
                  <a:pt x="2675" y="8593"/>
                  <a:pt x="2644" y="8608"/>
                  <a:pt x="2630" y="8637"/>
                </a:cubicBezTo>
                <a:cubicBezTo>
                  <a:pt x="2512" y="8837"/>
                  <a:pt x="2401" y="9045"/>
                  <a:pt x="2291" y="9246"/>
                </a:cubicBezTo>
                <a:cubicBezTo>
                  <a:pt x="2284" y="9260"/>
                  <a:pt x="2284" y="9273"/>
                  <a:pt x="2284" y="9287"/>
                </a:cubicBezTo>
                <a:cubicBezTo>
                  <a:pt x="2284" y="9315"/>
                  <a:pt x="2291" y="9350"/>
                  <a:pt x="2332" y="9363"/>
                </a:cubicBezTo>
                <a:cubicBezTo>
                  <a:pt x="2346" y="9373"/>
                  <a:pt x="2362" y="9377"/>
                  <a:pt x="2378" y="9377"/>
                </a:cubicBezTo>
                <a:cubicBezTo>
                  <a:pt x="2408" y="9377"/>
                  <a:pt x="2439" y="9361"/>
                  <a:pt x="2457" y="9329"/>
                </a:cubicBezTo>
                <a:cubicBezTo>
                  <a:pt x="2561" y="9135"/>
                  <a:pt x="2671" y="8927"/>
                  <a:pt x="2782" y="8727"/>
                </a:cubicBezTo>
                <a:cubicBezTo>
                  <a:pt x="2810" y="8685"/>
                  <a:pt x="2789" y="8630"/>
                  <a:pt x="2747" y="8602"/>
                </a:cubicBezTo>
                <a:cubicBezTo>
                  <a:pt x="2735" y="8596"/>
                  <a:pt x="2720" y="8593"/>
                  <a:pt x="2706" y="8593"/>
                </a:cubicBezTo>
                <a:close/>
                <a:moveTo>
                  <a:pt x="2157" y="9578"/>
                </a:moveTo>
                <a:cubicBezTo>
                  <a:pt x="2128" y="9578"/>
                  <a:pt x="2101" y="9595"/>
                  <a:pt x="2083" y="9626"/>
                </a:cubicBezTo>
                <a:cubicBezTo>
                  <a:pt x="1986" y="9799"/>
                  <a:pt x="1903" y="9979"/>
                  <a:pt x="1806" y="10159"/>
                </a:cubicBezTo>
                <a:cubicBezTo>
                  <a:pt x="1799" y="10180"/>
                  <a:pt x="1799" y="10187"/>
                  <a:pt x="1799" y="10201"/>
                </a:cubicBezTo>
                <a:cubicBezTo>
                  <a:pt x="1799" y="10242"/>
                  <a:pt x="1813" y="10263"/>
                  <a:pt x="1848" y="10284"/>
                </a:cubicBezTo>
                <a:cubicBezTo>
                  <a:pt x="1859" y="10292"/>
                  <a:pt x="1872" y="10296"/>
                  <a:pt x="1885" y="10296"/>
                </a:cubicBezTo>
                <a:cubicBezTo>
                  <a:pt x="1914" y="10296"/>
                  <a:pt x="1944" y="10278"/>
                  <a:pt x="1958" y="10249"/>
                </a:cubicBezTo>
                <a:cubicBezTo>
                  <a:pt x="2048" y="10062"/>
                  <a:pt x="2145" y="9889"/>
                  <a:pt x="2235" y="9709"/>
                </a:cubicBezTo>
                <a:cubicBezTo>
                  <a:pt x="2263" y="9668"/>
                  <a:pt x="2249" y="9613"/>
                  <a:pt x="2201" y="9592"/>
                </a:cubicBezTo>
                <a:cubicBezTo>
                  <a:pt x="2186" y="9582"/>
                  <a:pt x="2171" y="9578"/>
                  <a:pt x="2157" y="9578"/>
                </a:cubicBezTo>
                <a:close/>
                <a:moveTo>
                  <a:pt x="1574" y="10742"/>
                </a:moveTo>
                <a:cubicBezTo>
                  <a:pt x="1540" y="10742"/>
                  <a:pt x="1505" y="10759"/>
                  <a:pt x="1495" y="10796"/>
                </a:cubicBezTo>
                <a:lnTo>
                  <a:pt x="1315" y="11183"/>
                </a:lnTo>
                <a:cubicBezTo>
                  <a:pt x="1301" y="11190"/>
                  <a:pt x="1301" y="11211"/>
                  <a:pt x="1301" y="11218"/>
                </a:cubicBezTo>
                <a:cubicBezTo>
                  <a:pt x="1301" y="11253"/>
                  <a:pt x="1322" y="11280"/>
                  <a:pt x="1356" y="11294"/>
                </a:cubicBezTo>
                <a:cubicBezTo>
                  <a:pt x="1368" y="11300"/>
                  <a:pt x="1380" y="11302"/>
                  <a:pt x="1392" y="11302"/>
                </a:cubicBezTo>
                <a:cubicBezTo>
                  <a:pt x="1425" y="11302"/>
                  <a:pt x="1457" y="11283"/>
                  <a:pt x="1467" y="11253"/>
                </a:cubicBezTo>
                <a:lnTo>
                  <a:pt x="1647" y="10865"/>
                </a:lnTo>
                <a:cubicBezTo>
                  <a:pt x="1668" y="10817"/>
                  <a:pt x="1647" y="10768"/>
                  <a:pt x="1606" y="10747"/>
                </a:cubicBezTo>
                <a:cubicBezTo>
                  <a:pt x="1595" y="10744"/>
                  <a:pt x="1585" y="10742"/>
                  <a:pt x="1574" y="10742"/>
                </a:cubicBezTo>
                <a:close/>
                <a:moveTo>
                  <a:pt x="1147" y="11691"/>
                </a:moveTo>
                <a:cubicBezTo>
                  <a:pt x="1114" y="11691"/>
                  <a:pt x="1083" y="11714"/>
                  <a:pt x="1073" y="11744"/>
                </a:cubicBezTo>
                <a:cubicBezTo>
                  <a:pt x="983" y="11959"/>
                  <a:pt x="900" y="12187"/>
                  <a:pt x="817" y="12394"/>
                </a:cubicBezTo>
                <a:cubicBezTo>
                  <a:pt x="810" y="12401"/>
                  <a:pt x="810" y="12408"/>
                  <a:pt x="810" y="12422"/>
                </a:cubicBezTo>
                <a:cubicBezTo>
                  <a:pt x="810" y="12450"/>
                  <a:pt x="830" y="12491"/>
                  <a:pt x="865" y="12505"/>
                </a:cubicBezTo>
                <a:cubicBezTo>
                  <a:pt x="874" y="12508"/>
                  <a:pt x="882" y="12509"/>
                  <a:pt x="891" y="12509"/>
                </a:cubicBezTo>
                <a:cubicBezTo>
                  <a:pt x="925" y="12509"/>
                  <a:pt x="959" y="12488"/>
                  <a:pt x="976" y="12450"/>
                </a:cubicBezTo>
                <a:cubicBezTo>
                  <a:pt x="1052" y="12249"/>
                  <a:pt x="1142" y="12028"/>
                  <a:pt x="1225" y="11813"/>
                </a:cubicBezTo>
                <a:cubicBezTo>
                  <a:pt x="1253" y="11772"/>
                  <a:pt x="1225" y="11716"/>
                  <a:pt x="1183" y="11702"/>
                </a:cubicBezTo>
                <a:cubicBezTo>
                  <a:pt x="1172" y="11695"/>
                  <a:pt x="1159" y="11691"/>
                  <a:pt x="1147" y="11691"/>
                </a:cubicBezTo>
                <a:close/>
                <a:moveTo>
                  <a:pt x="753" y="12743"/>
                </a:moveTo>
                <a:cubicBezTo>
                  <a:pt x="717" y="12743"/>
                  <a:pt x="688" y="12763"/>
                  <a:pt x="671" y="12796"/>
                </a:cubicBezTo>
                <a:cubicBezTo>
                  <a:pt x="644" y="12886"/>
                  <a:pt x="609" y="12969"/>
                  <a:pt x="588" y="13066"/>
                </a:cubicBezTo>
                <a:cubicBezTo>
                  <a:pt x="554" y="13170"/>
                  <a:pt x="519" y="13273"/>
                  <a:pt x="491" y="13377"/>
                </a:cubicBezTo>
                <a:lnTo>
                  <a:pt x="491" y="13405"/>
                </a:lnTo>
                <a:cubicBezTo>
                  <a:pt x="491" y="13439"/>
                  <a:pt x="505" y="13474"/>
                  <a:pt x="547" y="13488"/>
                </a:cubicBezTo>
                <a:cubicBezTo>
                  <a:pt x="555" y="13490"/>
                  <a:pt x="564" y="13492"/>
                  <a:pt x="572" y="13492"/>
                </a:cubicBezTo>
                <a:cubicBezTo>
                  <a:pt x="609" y="13492"/>
                  <a:pt x="639" y="13467"/>
                  <a:pt x="651" y="13433"/>
                </a:cubicBezTo>
                <a:cubicBezTo>
                  <a:pt x="685" y="13336"/>
                  <a:pt x="713" y="13232"/>
                  <a:pt x="747" y="13128"/>
                </a:cubicBezTo>
                <a:cubicBezTo>
                  <a:pt x="775" y="13038"/>
                  <a:pt x="810" y="12948"/>
                  <a:pt x="837" y="12858"/>
                </a:cubicBezTo>
                <a:cubicBezTo>
                  <a:pt x="851" y="12810"/>
                  <a:pt x="824" y="12768"/>
                  <a:pt x="782" y="12747"/>
                </a:cubicBezTo>
                <a:cubicBezTo>
                  <a:pt x="772" y="12745"/>
                  <a:pt x="762" y="12743"/>
                  <a:pt x="753" y="12743"/>
                </a:cubicBezTo>
                <a:close/>
                <a:moveTo>
                  <a:pt x="409" y="13985"/>
                </a:moveTo>
                <a:cubicBezTo>
                  <a:pt x="370" y="13985"/>
                  <a:pt x="325" y="14012"/>
                  <a:pt x="318" y="14055"/>
                </a:cubicBezTo>
                <a:cubicBezTo>
                  <a:pt x="291" y="14194"/>
                  <a:pt x="256" y="14339"/>
                  <a:pt x="228" y="14478"/>
                </a:cubicBezTo>
                <a:lnTo>
                  <a:pt x="228" y="14498"/>
                </a:lnTo>
                <a:cubicBezTo>
                  <a:pt x="228" y="14540"/>
                  <a:pt x="256" y="14574"/>
                  <a:pt x="298" y="14581"/>
                </a:cubicBezTo>
                <a:cubicBezTo>
                  <a:pt x="302" y="14582"/>
                  <a:pt x="307" y="14582"/>
                  <a:pt x="312" y="14582"/>
                </a:cubicBezTo>
                <a:cubicBezTo>
                  <a:pt x="360" y="14582"/>
                  <a:pt x="395" y="14550"/>
                  <a:pt x="401" y="14512"/>
                </a:cubicBezTo>
                <a:cubicBezTo>
                  <a:pt x="429" y="14367"/>
                  <a:pt x="457" y="14228"/>
                  <a:pt x="491" y="14090"/>
                </a:cubicBezTo>
                <a:cubicBezTo>
                  <a:pt x="498" y="14048"/>
                  <a:pt x="464" y="13993"/>
                  <a:pt x="422" y="13986"/>
                </a:cubicBezTo>
                <a:cubicBezTo>
                  <a:pt x="418" y="13985"/>
                  <a:pt x="414" y="13985"/>
                  <a:pt x="409" y="13985"/>
                </a:cubicBezTo>
                <a:close/>
                <a:moveTo>
                  <a:pt x="203" y="15014"/>
                </a:moveTo>
                <a:cubicBezTo>
                  <a:pt x="168" y="15014"/>
                  <a:pt x="136" y="15044"/>
                  <a:pt x="125" y="15080"/>
                </a:cubicBezTo>
                <a:cubicBezTo>
                  <a:pt x="90" y="15315"/>
                  <a:pt x="69" y="15543"/>
                  <a:pt x="48" y="15785"/>
                </a:cubicBezTo>
                <a:cubicBezTo>
                  <a:pt x="48" y="15827"/>
                  <a:pt x="83" y="15862"/>
                  <a:pt x="118" y="15869"/>
                </a:cubicBezTo>
                <a:cubicBezTo>
                  <a:pt x="126" y="15871"/>
                  <a:pt x="134" y="15872"/>
                  <a:pt x="141" y="15872"/>
                </a:cubicBezTo>
                <a:cubicBezTo>
                  <a:pt x="185" y="15872"/>
                  <a:pt x="215" y="15839"/>
                  <a:pt x="215" y="15792"/>
                </a:cubicBezTo>
                <a:cubicBezTo>
                  <a:pt x="228" y="15564"/>
                  <a:pt x="256" y="15336"/>
                  <a:pt x="291" y="15107"/>
                </a:cubicBezTo>
                <a:cubicBezTo>
                  <a:pt x="298" y="15066"/>
                  <a:pt x="263" y="15024"/>
                  <a:pt x="221" y="15017"/>
                </a:cubicBezTo>
                <a:cubicBezTo>
                  <a:pt x="215" y="15015"/>
                  <a:pt x="209" y="15014"/>
                  <a:pt x="203" y="15014"/>
                </a:cubicBezTo>
                <a:close/>
                <a:moveTo>
                  <a:pt x="97" y="16131"/>
                </a:moveTo>
                <a:cubicBezTo>
                  <a:pt x="49" y="16131"/>
                  <a:pt x="14" y="16163"/>
                  <a:pt x="14" y="16208"/>
                </a:cubicBezTo>
                <a:cubicBezTo>
                  <a:pt x="7" y="16408"/>
                  <a:pt x="0" y="16616"/>
                  <a:pt x="0" y="16817"/>
                </a:cubicBezTo>
                <a:cubicBezTo>
                  <a:pt x="0" y="16865"/>
                  <a:pt x="42" y="16900"/>
                  <a:pt x="83" y="16920"/>
                </a:cubicBezTo>
                <a:cubicBezTo>
                  <a:pt x="125" y="16920"/>
                  <a:pt x="173" y="16886"/>
                  <a:pt x="173" y="16830"/>
                </a:cubicBezTo>
                <a:cubicBezTo>
                  <a:pt x="173" y="16623"/>
                  <a:pt x="180" y="16422"/>
                  <a:pt x="187" y="16228"/>
                </a:cubicBezTo>
                <a:cubicBezTo>
                  <a:pt x="194" y="16173"/>
                  <a:pt x="159" y="16131"/>
                  <a:pt x="111" y="16131"/>
                </a:cubicBezTo>
                <a:cubicBezTo>
                  <a:pt x="106" y="16131"/>
                  <a:pt x="101" y="16131"/>
                  <a:pt x="97" y="16131"/>
                </a:cubicBezTo>
                <a:close/>
                <a:moveTo>
                  <a:pt x="104" y="17419"/>
                </a:moveTo>
                <a:cubicBezTo>
                  <a:pt x="48" y="17419"/>
                  <a:pt x="14" y="17460"/>
                  <a:pt x="14" y="17509"/>
                </a:cubicBezTo>
                <a:cubicBezTo>
                  <a:pt x="14" y="17661"/>
                  <a:pt x="21" y="17799"/>
                  <a:pt x="42" y="17958"/>
                </a:cubicBezTo>
                <a:cubicBezTo>
                  <a:pt x="48" y="18000"/>
                  <a:pt x="83" y="18035"/>
                  <a:pt x="132" y="18035"/>
                </a:cubicBezTo>
                <a:cubicBezTo>
                  <a:pt x="180" y="18028"/>
                  <a:pt x="215" y="17979"/>
                  <a:pt x="215" y="17938"/>
                </a:cubicBezTo>
                <a:cubicBezTo>
                  <a:pt x="208" y="17792"/>
                  <a:pt x="194" y="17647"/>
                  <a:pt x="187" y="17509"/>
                </a:cubicBezTo>
                <a:cubicBezTo>
                  <a:pt x="187" y="17453"/>
                  <a:pt x="152" y="17419"/>
                  <a:pt x="104" y="17419"/>
                </a:cubicBezTo>
                <a:close/>
                <a:moveTo>
                  <a:pt x="184" y="18456"/>
                </a:moveTo>
                <a:cubicBezTo>
                  <a:pt x="180" y="18456"/>
                  <a:pt x="177" y="18456"/>
                  <a:pt x="173" y="18457"/>
                </a:cubicBezTo>
                <a:cubicBezTo>
                  <a:pt x="125" y="18464"/>
                  <a:pt x="90" y="18498"/>
                  <a:pt x="90" y="18547"/>
                </a:cubicBezTo>
                <a:lnTo>
                  <a:pt x="90" y="18561"/>
                </a:lnTo>
                <a:cubicBezTo>
                  <a:pt x="118" y="18796"/>
                  <a:pt x="152" y="19031"/>
                  <a:pt x="187" y="19253"/>
                </a:cubicBezTo>
                <a:cubicBezTo>
                  <a:pt x="193" y="19291"/>
                  <a:pt x="240" y="19323"/>
                  <a:pt x="280" y="19323"/>
                </a:cubicBezTo>
                <a:cubicBezTo>
                  <a:pt x="283" y="19323"/>
                  <a:pt x="287" y="19322"/>
                  <a:pt x="291" y="19322"/>
                </a:cubicBezTo>
                <a:cubicBezTo>
                  <a:pt x="332" y="19315"/>
                  <a:pt x="367" y="19259"/>
                  <a:pt x="360" y="19218"/>
                </a:cubicBezTo>
                <a:cubicBezTo>
                  <a:pt x="325" y="18997"/>
                  <a:pt x="291" y="18761"/>
                  <a:pt x="263" y="18533"/>
                </a:cubicBezTo>
                <a:cubicBezTo>
                  <a:pt x="257" y="18489"/>
                  <a:pt x="221" y="18456"/>
                  <a:pt x="184" y="18456"/>
                </a:cubicBezTo>
                <a:close/>
                <a:moveTo>
                  <a:pt x="347" y="19563"/>
                </a:moveTo>
                <a:cubicBezTo>
                  <a:pt x="342" y="19563"/>
                  <a:pt x="337" y="19563"/>
                  <a:pt x="332" y="19564"/>
                </a:cubicBezTo>
                <a:cubicBezTo>
                  <a:pt x="291" y="19571"/>
                  <a:pt x="263" y="19606"/>
                  <a:pt x="263" y="19654"/>
                </a:cubicBezTo>
                <a:cubicBezTo>
                  <a:pt x="263" y="19661"/>
                  <a:pt x="277" y="19668"/>
                  <a:pt x="277" y="19668"/>
                </a:cubicBezTo>
                <a:cubicBezTo>
                  <a:pt x="311" y="19868"/>
                  <a:pt x="353" y="20069"/>
                  <a:pt x="401" y="20263"/>
                </a:cubicBezTo>
                <a:cubicBezTo>
                  <a:pt x="414" y="20300"/>
                  <a:pt x="454" y="20326"/>
                  <a:pt x="492" y="20326"/>
                </a:cubicBezTo>
                <a:cubicBezTo>
                  <a:pt x="497" y="20326"/>
                  <a:pt x="501" y="20326"/>
                  <a:pt x="505" y="20325"/>
                </a:cubicBezTo>
                <a:cubicBezTo>
                  <a:pt x="554" y="20318"/>
                  <a:pt x="574" y="20263"/>
                  <a:pt x="567" y="20221"/>
                </a:cubicBezTo>
                <a:cubicBezTo>
                  <a:pt x="526" y="20021"/>
                  <a:pt x="484" y="19834"/>
                  <a:pt x="436" y="19633"/>
                </a:cubicBezTo>
                <a:cubicBezTo>
                  <a:pt x="430" y="19590"/>
                  <a:pt x="390" y="19563"/>
                  <a:pt x="347" y="19563"/>
                </a:cubicBezTo>
                <a:close/>
                <a:moveTo>
                  <a:pt x="676" y="20823"/>
                </a:moveTo>
                <a:cubicBezTo>
                  <a:pt x="666" y="20823"/>
                  <a:pt x="655" y="20826"/>
                  <a:pt x="644" y="20830"/>
                </a:cubicBezTo>
                <a:cubicBezTo>
                  <a:pt x="609" y="20844"/>
                  <a:pt x="588" y="20879"/>
                  <a:pt x="588" y="20913"/>
                </a:cubicBezTo>
                <a:lnTo>
                  <a:pt x="588" y="20941"/>
                </a:lnTo>
                <a:cubicBezTo>
                  <a:pt x="623" y="21080"/>
                  <a:pt x="671" y="21218"/>
                  <a:pt x="713" y="21356"/>
                </a:cubicBezTo>
                <a:cubicBezTo>
                  <a:pt x="729" y="21388"/>
                  <a:pt x="761" y="21412"/>
                  <a:pt x="797" y="21412"/>
                </a:cubicBezTo>
                <a:cubicBezTo>
                  <a:pt x="808" y="21412"/>
                  <a:pt x="819" y="21410"/>
                  <a:pt x="830" y="21405"/>
                </a:cubicBezTo>
                <a:cubicBezTo>
                  <a:pt x="872" y="21391"/>
                  <a:pt x="900" y="21336"/>
                  <a:pt x="879" y="21294"/>
                </a:cubicBezTo>
                <a:cubicBezTo>
                  <a:pt x="837" y="21163"/>
                  <a:pt x="796" y="21024"/>
                  <a:pt x="747" y="20886"/>
                </a:cubicBezTo>
                <a:cubicBezTo>
                  <a:pt x="742" y="20848"/>
                  <a:pt x="712" y="20823"/>
                  <a:pt x="676" y="20823"/>
                </a:cubicBezTo>
                <a:close/>
                <a:moveTo>
                  <a:pt x="1002" y="21809"/>
                </a:moveTo>
                <a:cubicBezTo>
                  <a:pt x="993" y="21809"/>
                  <a:pt x="984" y="21810"/>
                  <a:pt x="976" y="21813"/>
                </a:cubicBezTo>
                <a:cubicBezTo>
                  <a:pt x="941" y="21820"/>
                  <a:pt x="920" y="21855"/>
                  <a:pt x="920" y="21889"/>
                </a:cubicBezTo>
                <a:cubicBezTo>
                  <a:pt x="920" y="21903"/>
                  <a:pt x="920" y="21917"/>
                  <a:pt x="934" y="21924"/>
                </a:cubicBezTo>
                <a:cubicBezTo>
                  <a:pt x="1017" y="22145"/>
                  <a:pt x="1107" y="22360"/>
                  <a:pt x="1197" y="22567"/>
                </a:cubicBezTo>
                <a:cubicBezTo>
                  <a:pt x="1213" y="22599"/>
                  <a:pt x="1244" y="22614"/>
                  <a:pt x="1276" y="22614"/>
                </a:cubicBezTo>
                <a:cubicBezTo>
                  <a:pt x="1287" y="22614"/>
                  <a:pt x="1298" y="22612"/>
                  <a:pt x="1308" y="22609"/>
                </a:cubicBezTo>
                <a:cubicBezTo>
                  <a:pt x="1356" y="22595"/>
                  <a:pt x="1370" y="22540"/>
                  <a:pt x="1356" y="22498"/>
                </a:cubicBezTo>
                <a:cubicBezTo>
                  <a:pt x="1260" y="22291"/>
                  <a:pt x="1170" y="22083"/>
                  <a:pt x="1087" y="21868"/>
                </a:cubicBezTo>
                <a:cubicBezTo>
                  <a:pt x="1070" y="21830"/>
                  <a:pt x="1036" y="21809"/>
                  <a:pt x="1002" y="21809"/>
                </a:cubicBezTo>
                <a:close/>
                <a:moveTo>
                  <a:pt x="1460" y="22836"/>
                </a:moveTo>
                <a:cubicBezTo>
                  <a:pt x="1448" y="22836"/>
                  <a:pt x="1437" y="22839"/>
                  <a:pt x="1426" y="22844"/>
                </a:cubicBezTo>
                <a:cubicBezTo>
                  <a:pt x="1391" y="22858"/>
                  <a:pt x="1370" y="22886"/>
                  <a:pt x="1370" y="22920"/>
                </a:cubicBezTo>
                <a:cubicBezTo>
                  <a:pt x="1370" y="22941"/>
                  <a:pt x="1384" y="22948"/>
                  <a:pt x="1370" y="22962"/>
                </a:cubicBezTo>
                <a:cubicBezTo>
                  <a:pt x="1467" y="23156"/>
                  <a:pt x="1564" y="23336"/>
                  <a:pt x="1654" y="23509"/>
                </a:cubicBezTo>
                <a:cubicBezTo>
                  <a:pt x="1673" y="23537"/>
                  <a:pt x="1705" y="23556"/>
                  <a:pt x="1737" y="23556"/>
                </a:cubicBezTo>
                <a:cubicBezTo>
                  <a:pt x="1751" y="23556"/>
                  <a:pt x="1766" y="23552"/>
                  <a:pt x="1779" y="23543"/>
                </a:cubicBezTo>
                <a:cubicBezTo>
                  <a:pt x="1820" y="23516"/>
                  <a:pt x="1841" y="23467"/>
                  <a:pt x="1813" y="23426"/>
                </a:cubicBezTo>
                <a:cubicBezTo>
                  <a:pt x="1716" y="23253"/>
                  <a:pt x="1626" y="23066"/>
                  <a:pt x="1536" y="22886"/>
                </a:cubicBezTo>
                <a:cubicBezTo>
                  <a:pt x="1521" y="22855"/>
                  <a:pt x="1491" y="22836"/>
                  <a:pt x="1460" y="22836"/>
                </a:cubicBezTo>
                <a:close/>
                <a:moveTo>
                  <a:pt x="2091" y="23973"/>
                </a:moveTo>
                <a:cubicBezTo>
                  <a:pt x="2077" y="23973"/>
                  <a:pt x="2062" y="23977"/>
                  <a:pt x="2048" y="23986"/>
                </a:cubicBezTo>
                <a:cubicBezTo>
                  <a:pt x="2021" y="23993"/>
                  <a:pt x="2007" y="24028"/>
                  <a:pt x="2007" y="24055"/>
                </a:cubicBezTo>
                <a:cubicBezTo>
                  <a:pt x="2007" y="24069"/>
                  <a:pt x="2014" y="24090"/>
                  <a:pt x="2021" y="24104"/>
                </a:cubicBezTo>
                <a:lnTo>
                  <a:pt x="2256" y="24471"/>
                </a:lnTo>
                <a:cubicBezTo>
                  <a:pt x="2274" y="24497"/>
                  <a:pt x="2300" y="24510"/>
                  <a:pt x="2328" y="24510"/>
                </a:cubicBezTo>
                <a:cubicBezTo>
                  <a:pt x="2343" y="24510"/>
                  <a:pt x="2359" y="24506"/>
                  <a:pt x="2374" y="24498"/>
                </a:cubicBezTo>
                <a:cubicBezTo>
                  <a:pt x="2422" y="24471"/>
                  <a:pt x="2429" y="24415"/>
                  <a:pt x="2401" y="24374"/>
                </a:cubicBezTo>
                <a:lnTo>
                  <a:pt x="2166" y="24014"/>
                </a:lnTo>
                <a:cubicBezTo>
                  <a:pt x="2152" y="23990"/>
                  <a:pt x="2122" y="23973"/>
                  <a:pt x="2091" y="23973"/>
                </a:cubicBezTo>
                <a:close/>
                <a:moveTo>
                  <a:pt x="2680" y="24827"/>
                </a:moveTo>
                <a:cubicBezTo>
                  <a:pt x="2662" y="24827"/>
                  <a:pt x="2644" y="24833"/>
                  <a:pt x="2630" y="24844"/>
                </a:cubicBezTo>
                <a:cubicBezTo>
                  <a:pt x="2602" y="24858"/>
                  <a:pt x="2595" y="24886"/>
                  <a:pt x="2595" y="24913"/>
                </a:cubicBezTo>
                <a:cubicBezTo>
                  <a:pt x="2595" y="24934"/>
                  <a:pt x="2595" y="24955"/>
                  <a:pt x="2609" y="24955"/>
                </a:cubicBezTo>
                <a:cubicBezTo>
                  <a:pt x="2741" y="25128"/>
                  <a:pt x="2879" y="25308"/>
                  <a:pt x="3031" y="25509"/>
                </a:cubicBezTo>
                <a:cubicBezTo>
                  <a:pt x="3046" y="25531"/>
                  <a:pt x="3072" y="25542"/>
                  <a:pt x="3098" y="25542"/>
                </a:cubicBezTo>
                <a:cubicBezTo>
                  <a:pt x="3119" y="25542"/>
                  <a:pt x="3140" y="25535"/>
                  <a:pt x="3156" y="25522"/>
                </a:cubicBezTo>
                <a:cubicBezTo>
                  <a:pt x="3197" y="25502"/>
                  <a:pt x="3197" y="25439"/>
                  <a:pt x="3170" y="25405"/>
                </a:cubicBezTo>
                <a:cubicBezTo>
                  <a:pt x="3017" y="25204"/>
                  <a:pt x="2879" y="25031"/>
                  <a:pt x="2747" y="24858"/>
                </a:cubicBezTo>
                <a:cubicBezTo>
                  <a:pt x="2731" y="24838"/>
                  <a:pt x="2706" y="24827"/>
                  <a:pt x="2680" y="24827"/>
                </a:cubicBezTo>
                <a:close/>
                <a:moveTo>
                  <a:pt x="3375" y="25716"/>
                </a:moveTo>
                <a:cubicBezTo>
                  <a:pt x="3356" y="25716"/>
                  <a:pt x="3337" y="25721"/>
                  <a:pt x="3322" y="25730"/>
                </a:cubicBezTo>
                <a:cubicBezTo>
                  <a:pt x="3294" y="25751"/>
                  <a:pt x="3287" y="25778"/>
                  <a:pt x="3287" y="25799"/>
                </a:cubicBezTo>
                <a:cubicBezTo>
                  <a:pt x="3287" y="25820"/>
                  <a:pt x="3294" y="25834"/>
                  <a:pt x="3301" y="25855"/>
                </a:cubicBezTo>
                <a:lnTo>
                  <a:pt x="3689" y="26318"/>
                </a:lnTo>
                <a:cubicBezTo>
                  <a:pt x="3705" y="26339"/>
                  <a:pt x="3734" y="26352"/>
                  <a:pt x="3762" y="26352"/>
                </a:cubicBezTo>
                <a:cubicBezTo>
                  <a:pt x="3781" y="26352"/>
                  <a:pt x="3799" y="26346"/>
                  <a:pt x="3813" y="26332"/>
                </a:cubicBezTo>
                <a:cubicBezTo>
                  <a:pt x="3848" y="26304"/>
                  <a:pt x="3855" y="26242"/>
                  <a:pt x="3820" y="26208"/>
                </a:cubicBezTo>
                <a:cubicBezTo>
                  <a:pt x="3702" y="26055"/>
                  <a:pt x="3571" y="25896"/>
                  <a:pt x="3439" y="25744"/>
                </a:cubicBezTo>
                <a:cubicBezTo>
                  <a:pt x="3424" y="25724"/>
                  <a:pt x="3399" y="25716"/>
                  <a:pt x="3375" y="25716"/>
                </a:cubicBezTo>
                <a:close/>
                <a:moveTo>
                  <a:pt x="4194" y="26719"/>
                </a:moveTo>
                <a:cubicBezTo>
                  <a:pt x="4174" y="26719"/>
                  <a:pt x="4154" y="26724"/>
                  <a:pt x="4138" y="26733"/>
                </a:cubicBezTo>
                <a:cubicBezTo>
                  <a:pt x="4111" y="26754"/>
                  <a:pt x="4104" y="26782"/>
                  <a:pt x="4104" y="26803"/>
                </a:cubicBezTo>
                <a:cubicBezTo>
                  <a:pt x="4104" y="26823"/>
                  <a:pt x="4118" y="26837"/>
                  <a:pt x="4132" y="26851"/>
                </a:cubicBezTo>
                <a:cubicBezTo>
                  <a:pt x="4221" y="26962"/>
                  <a:pt x="4311" y="27073"/>
                  <a:pt x="4401" y="27183"/>
                </a:cubicBezTo>
                <a:cubicBezTo>
                  <a:pt x="4417" y="27211"/>
                  <a:pt x="4442" y="27223"/>
                  <a:pt x="4467" y="27223"/>
                </a:cubicBezTo>
                <a:cubicBezTo>
                  <a:pt x="4485" y="27223"/>
                  <a:pt x="4504" y="27216"/>
                  <a:pt x="4519" y="27204"/>
                </a:cubicBezTo>
                <a:cubicBezTo>
                  <a:pt x="4567" y="27176"/>
                  <a:pt x="4567" y="27114"/>
                  <a:pt x="4540" y="27080"/>
                </a:cubicBezTo>
                <a:cubicBezTo>
                  <a:pt x="4443" y="26969"/>
                  <a:pt x="4360" y="26858"/>
                  <a:pt x="4263" y="26747"/>
                </a:cubicBezTo>
                <a:cubicBezTo>
                  <a:pt x="4247" y="26728"/>
                  <a:pt x="4221" y="26719"/>
                  <a:pt x="4194" y="26719"/>
                </a:cubicBezTo>
                <a:close/>
                <a:moveTo>
                  <a:pt x="4842" y="27533"/>
                </a:moveTo>
                <a:cubicBezTo>
                  <a:pt x="4823" y="27533"/>
                  <a:pt x="4803" y="27539"/>
                  <a:pt x="4789" y="27550"/>
                </a:cubicBezTo>
                <a:cubicBezTo>
                  <a:pt x="4761" y="27564"/>
                  <a:pt x="4754" y="27592"/>
                  <a:pt x="4754" y="27619"/>
                </a:cubicBezTo>
                <a:cubicBezTo>
                  <a:pt x="4754" y="27633"/>
                  <a:pt x="4754" y="27654"/>
                  <a:pt x="4775" y="27661"/>
                </a:cubicBezTo>
                <a:cubicBezTo>
                  <a:pt x="4920" y="27862"/>
                  <a:pt x="5052" y="28041"/>
                  <a:pt x="5170" y="28221"/>
                </a:cubicBezTo>
                <a:cubicBezTo>
                  <a:pt x="5187" y="28251"/>
                  <a:pt x="5211" y="28265"/>
                  <a:pt x="5239" y="28265"/>
                </a:cubicBezTo>
                <a:cubicBezTo>
                  <a:pt x="5257" y="28265"/>
                  <a:pt x="5275" y="28260"/>
                  <a:pt x="5294" y="28249"/>
                </a:cubicBezTo>
                <a:cubicBezTo>
                  <a:pt x="5336" y="28221"/>
                  <a:pt x="5343" y="28173"/>
                  <a:pt x="5315" y="28131"/>
                </a:cubicBezTo>
                <a:cubicBezTo>
                  <a:pt x="5197" y="27945"/>
                  <a:pt x="5059" y="27765"/>
                  <a:pt x="4914" y="27564"/>
                </a:cubicBezTo>
                <a:cubicBezTo>
                  <a:pt x="4897" y="27544"/>
                  <a:pt x="4870" y="27533"/>
                  <a:pt x="4842" y="27533"/>
                </a:cubicBezTo>
                <a:close/>
                <a:moveTo>
                  <a:pt x="5474" y="28454"/>
                </a:moveTo>
                <a:cubicBezTo>
                  <a:pt x="5460" y="28454"/>
                  <a:pt x="5446" y="28457"/>
                  <a:pt x="5433" y="28464"/>
                </a:cubicBezTo>
                <a:cubicBezTo>
                  <a:pt x="5405" y="28484"/>
                  <a:pt x="5384" y="28519"/>
                  <a:pt x="5384" y="28547"/>
                </a:cubicBezTo>
                <a:cubicBezTo>
                  <a:pt x="5384" y="28560"/>
                  <a:pt x="5398" y="28567"/>
                  <a:pt x="5398" y="28588"/>
                </a:cubicBezTo>
                <a:cubicBezTo>
                  <a:pt x="5509" y="28761"/>
                  <a:pt x="5612" y="28934"/>
                  <a:pt x="5696" y="29107"/>
                </a:cubicBezTo>
                <a:cubicBezTo>
                  <a:pt x="5715" y="29136"/>
                  <a:pt x="5747" y="29151"/>
                  <a:pt x="5779" y="29151"/>
                </a:cubicBezTo>
                <a:cubicBezTo>
                  <a:pt x="5793" y="29151"/>
                  <a:pt x="5807" y="29148"/>
                  <a:pt x="5820" y="29142"/>
                </a:cubicBezTo>
                <a:cubicBezTo>
                  <a:pt x="5862" y="29114"/>
                  <a:pt x="5882" y="29066"/>
                  <a:pt x="5855" y="29017"/>
                </a:cubicBezTo>
                <a:cubicBezTo>
                  <a:pt x="5765" y="28844"/>
                  <a:pt x="5661" y="28671"/>
                  <a:pt x="5550" y="28491"/>
                </a:cubicBezTo>
                <a:cubicBezTo>
                  <a:pt x="5531" y="28468"/>
                  <a:pt x="5503" y="28454"/>
                  <a:pt x="5474" y="28454"/>
                </a:cubicBezTo>
                <a:close/>
                <a:moveTo>
                  <a:pt x="6070" y="29611"/>
                </a:moveTo>
                <a:cubicBezTo>
                  <a:pt x="6058" y="29611"/>
                  <a:pt x="6046" y="29614"/>
                  <a:pt x="6035" y="29619"/>
                </a:cubicBezTo>
                <a:cubicBezTo>
                  <a:pt x="6000" y="29626"/>
                  <a:pt x="5986" y="29661"/>
                  <a:pt x="5986" y="29695"/>
                </a:cubicBezTo>
                <a:cubicBezTo>
                  <a:pt x="5986" y="29702"/>
                  <a:pt x="5993" y="29709"/>
                  <a:pt x="5993" y="29730"/>
                </a:cubicBezTo>
                <a:cubicBezTo>
                  <a:pt x="6042" y="29862"/>
                  <a:pt x="6097" y="30000"/>
                  <a:pt x="6138" y="30124"/>
                </a:cubicBezTo>
                <a:cubicBezTo>
                  <a:pt x="6155" y="30163"/>
                  <a:pt x="6189" y="30184"/>
                  <a:pt x="6223" y="30184"/>
                </a:cubicBezTo>
                <a:cubicBezTo>
                  <a:pt x="6232" y="30184"/>
                  <a:pt x="6241" y="30183"/>
                  <a:pt x="6249" y="30180"/>
                </a:cubicBezTo>
                <a:cubicBezTo>
                  <a:pt x="6298" y="30159"/>
                  <a:pt x="6318" y="30111"/>
                  <a:pt x="6305" y="30069"/>
                </a:cubicBezTo>
                <a:cubicBezTo>
                  <a:pt x="6256" y="29938"/>
                  <a:pt x="6208" y="29799"/>
                  <a:pt x="6145" y="29661"/>
                </a:cubicBezTo>
                <a:cubicBezTo>
                  <a:pt x="6135" y="29630"/>
                  <a:pt x="6103" y="29611"/>
                  <a:pt x="6070" y="2961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42" name="Google Shape;242;p6"/>
          <p:cNvGrpSpPr/>
          <p:nvPr/>
        </p:nvGrpSpPr>
        <p:grpSpPr>
          <a:xfrm flipH="1">
            <a:off x="8146200" y="114820"/>
            <a:ext cx="1528185" cy="528825"/>
            <a:chOff x="6438300" y="4207200"/>
            <a:chExt cx="2705710" cy="936305"/>
          </a:xfrm>
        </p:grpSpPr>
        <p:sp>
          <p:nvSpPr>
            <p:cNvPr id="243" name="Google Shape;243;p6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8"/>
          <p:cNvGrpSpPr/>
          <p:nvPr/>
        </p:nvGrpSpPr>
        <p:grpSpPr>
          <a:xfrm>
            <a:off x="-140389" y="511373"/>
            <a:ext cx="2416945" cy="2268094"/>
            <a:chOff x="-140389" y="511373"/>
            <a:chExt cx="2416945" cy="2268094"/>
          </a:xfrm>
        </p:grpSpPr>
        <p:sp>
          <p:nvSpPr>
            <p:cNvPr id="310" name="Google Shape;310;p8"/>
            <p:cNvSpPr/>
            <p:nvPr/>
          </p:nvSpPr>
          <p:spPr>
            <a:xfrm rot="-3863425">
              <a:off x="1742664" y="2464969"/>
              <a:ext cx="37851" cy="15433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8"/>
            <p:cNvSpPr/>
            <p:nvPr/>
          </p:nvSpPr>
          <p:spPr>
            <a:xfrm rot="-3863425">
              <a:off x="1954624" y="2580239"/>
              <a:ext cx="39412" cy="120381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8"/>
            <p:cNvSpPr/>
            <p:nvPr/>
          </p:nvSpPr>
          <p:spPr>
            <a:xfrm rot="-3863425">
              <a:off x="1553154" y="2353770"/>
              <a:ext cx="48777" cy="167402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8"/>
            <p:cNvSpPr/>
            <p:nvPr/>
          </p:nvSpPr>
          <p:spPr>
            <a:xfrm rot="-3863425">
              <a:off x="2161356" y="2633734"/>
              <a:ext cx="54240" cy="169353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8"/>
            <p:cNvSpPr/>
            <p:nvPr/>
          </p:nvSpPr>
          <p:spPr>
            <a:xfrm rot="-3863425">
              <a:off x="1363254" y="2247873"/>
              <a:ext cx="52874" cy="1166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8"/>
            <p:cNvSpPr/>
            <p:nvPr/>
          </p:nvSpPr>
          <p:spPr>
            <a:xfrm rot="-3863425">
              <a:off x="1175213" y="2080577"/>
              <a:ext cx="70434" cy="146135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8"/>
            <p:cNvSpPr/>
            <p:nvPr/>
          </p:nvSpPr>
          <p:spPr>
            <a:xfrm rot="-3863425">
              <a:off x="1018501" y="1924729"/>
              <a:ext cx="86628" cy="159793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8"/>
            <p:cNvSpPr/>
            <p:nvPr/>
          </p:nvSpPr>
          <p:spPr>
            <a:xfrm rot="-3863425">
              <a:off x="874593" y="1779196"/>
              <a:ext cx="71604" cy="10945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8"/>
            <p:cNvSpPr/>
            <p:nvPr/>
          </p:nvSpPr>
          <p:spPr>
            <a:xfrm rot="-3863425">
              <a:off x="720234" y="1575988"/>
              <a:ext cx="90530" cy="140477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8"/>
            <p:cNvSpPr/>
            <p:nvPr/>
          </p:nvSpPr>
          <p:spPr>
            <a:xfrm rot="-3863425">
              <a:off x="590066" y="1398565"/>
              <a:ext cx="102822" cy="153354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8"/>
            <p:cNvSpPr/>
            <p:nvPr/>
          </p:nvSpPr>
          <p:spPr>
            <a:xfrm rot="-3863425">
              <a:off x="470137" y="1236085"/>
              <a:ext cx="77262" cy="10984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8"/>
            <p:cNvSpPr/>
            <p:nvPr/>
          </p:nvSpPr>
          <p:spPr>
            <a:xfrm rot="-3863425">
              <a:off x="325517" y="1030062"/>
              <a:ext cx="93261" cy="139502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8"/>
            <p:cNvSpPr/>
            <p:nvPr/>
          </p:nvSpPr>
          <p:spPr>
            <a:xfrm rot="-3863425">
              <a:off x="196164" y="852328"/>
              <a:ext cx="95993" cy="153745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8"/>
            <p:cNvSpPr/>
            <p:nvPr/>
          </p:nvSpPr>
          <p:spPr>
            <a:xfrm rot="-3863425">
              <a:off x="65501" y="698254"/>
              <a:ext cx="69068" cy="11082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8"/>
            <p:cNvSpPr/>
            <p:nvPr/>
          </p:nvSpPr>
          <p:spPr>
            <a:xfrm rot="-3863425">
              <a:off x="-96377" y="504636"/>
              <a:ext cx="77067" cy="146135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25" name="Google Shape;325;p8"/>
          <p:cNvSpPr/>
          <p:nvPr/>
        </p:nvSpPr>
        <p:spPr>
          <a:xfrm>
            <a:off x="2228175" y="1240575"/>
            <a:ext cx="4687800" cy="27999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26" name="Google Shape;326;p8"/>
          <p:cNvGrpSpPr/>
          <p:nvPr/>
        </p:nvGrpSpPr>
        <p:grpSpPr>
          <a:xfrm>
            <a:off x="3110739" y="-18199"/>
            <a:ext cx="880895" cy="1678961"/>
            <a:chOff x="3440606" y="-57810"/>
            <a:chExt cx="796902" cy="1518735"/>
          </a:xfrm>
        </p:grpSpPr>
        <p:sp>
          <p:nvSpPr>
            <p:cNvPr id="327" name="Google Shape;327;p8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" name="Google Shape;328;p8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8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" name="Google Shape;330;p8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" name="Google Shape;331;p8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8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8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" name="Google Shape;334;p8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" name="Google Shape;335;p8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6" name="Google Shape;336;p8"/>
          <p:cNvGrpSpPr/>
          <p:nvPr/>
        </p:nvGrpSpPr>
        <p:grpSpPr>
          <a:xfrm>
            <a:off x="5152207" y="-61106"/>
            <a:ext cx="880567" cy="1721896"/>
            <a:chOff x="4906403" y="-96622"/>
            <a:chExt cx="796605" cy="1557572"/>
          </a:xfrm>
        </p:grpSpPr>
        <p:sp>
          <p:nvSpPr>
            <p:cNvPr id="337" name="Google Shape;337;p8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8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8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8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8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8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" name="Google Shape;343;p8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" name="Google Shape;344;p8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8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46" name="Google Shape;346;p8"/>
          <p:cNvSpPr txBox="1">
            <a:spLocks noGrp="1"/>
          </p:cNvSpPr>
          <p:nvPr>
            <p:ph type="title"/>
          </p:nvPr>
        </p:nvSpPr>
        <p:spPr>
          <a:xfrm>
            <a:off x="2228100" y="1735175"/>
            <a:ext cx="4687800" cy="182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200">
                <a:latin typeface="Comic Sans MS" panose="030F0702030302020204" pitchFamily="66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grpSp>
        <p:nvGrpSpPr>
          <p:cNvPr id="347" name="Google Shape;347;p8"/>
          <p:cNvGrpSpPr/>
          <p:nvPr/>
        </p:nvGrpSpPr>
        <p:grpSpPr>
          <a:xfrm flipH="1">
            <a:off x="7666688" y="625633"/>
            <a:ext cx="1528185" cy="528825"/>
            <a:chOff x="6438300" y="4207200"/>
            <a:chExt cx="2705710" cy="936305"/>
          </a:xfrm>
        </p:grpSpPr>
        <p:sp>
          <p:nvSpPr>
            <p:cNvPr id="348" name="Google Shape;348;p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0" name="Google Shape;350;p8"/>
          <p:cNvGrpSpPr/>
          <p:nvPr/>
        </p:nvGrpSpPr>
        <p:grpSpPr>
          <a:xfrm flipH="1">
            <a:off x="6314628" y="4195195"/>
            <a:ext cx="3068817" cy="1061957"/>
            <a:chOff x="6438300" y="4207200"/>
            <a:chExt cx="2705710" cy="936305"/>
          </a:xfrm>
        </p:grpSpPr>
        <p:sp>
          <p:nvSpPr>
            <p:cNvPr id="351" name="Google Shape;351;p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3" name="Google Shape;353;p8"/>
          <p:cNvGrpSpPr/>
          <p:nvPr/>
        </p:nvGrpSpPr>
        <p:grpSpPr>
          <a:xfrm>
            <a:off x="-402270" y="2658765"/>
            <a:ext cx="2230984" cy="1010352"/>
            <a:chOff x="3967525" y="3427700"/>
            <a:chExt cx="529950" cy="240000"/>
          </a:xfrm>
        </p:grpSpPr>
        <p:sp>
          <p:nvSpPr>
            <p:cNvPr id="354" name="Google Shape;354;p8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6" name="Google Shape;356;p8"/>
          <p:cNvGrpSpPr/>
          <p:nvPr/>
        </p:nvGrpSpPr>
        <p:grpSpPr>
          <a:xfrm rot="-10555563" flipH="1">
            <a:off x="6932369" y="2265834"/>
            <a:ext cx="2232303" cy="756583"/>
            <a:chOff x="4843277" y="2662175"/>
            <a:chExt cx="1723823" cy="584247"/>
          </a:xfrm>
        </p:grpSpPr>
        <p:sp>
          <p:nvSpPr>
            <p:cNvPr id="357" name="Google Shape;357;p8"/>
            <p:cNvSpPr/>
            <p:nvPr/>
          </p:nvSpPr>
          <p:spPr>
            <a:xfrm rot="-4906284">
              <a:off x="5920052" y="3114003"/>
              <a:ext cx="31959" cy="130306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8"/>
            <p:cNvSpPr/>
            <p:nvPr/>
          </p:nvSpPr>
          <p:spPr>
            <a:xfrm rot="-4906284">
              <a:off x="6115606" y="3153881"/>
              <a:ext cx="33277" cy="101642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8"/>
            <p:cNvSpPr/>
            <p:nvPr/>
          </p:nvSpPr>
          <p:spPr>
            <a:xfrm rot="-4906284">
              <a:off x="5740740" y="3070569"/>
              <a:ext cx="41184" cy="141343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8"/>
            <p:cNvSpPr/>
            <p:nvPr/>
          </p:nvSpPr>
          <p:spPr>
            <a:xfrm rot="-4906284">
              <a:off x="6301568" y="3142031"/>
              <a:ext cx="45797" cy="14299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8"/>
            <p:cNvSpPr/>
            <p:nvPr/>
          </p:nvSpPr>
          <p:spPr>
            <a:xfrm rot="-4906284">
              <a:off x="5554538" y="3033598"/>
              <a:ext cx="44643" cy="98512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8"/>
            <p:cNvSpPr/>
            <p:nvPr/>
          </p:nvSpPr>
          <p:spPr>
            <a:xfrm rot="-4906284">
              <a:off x="6475360" y="3144262"/>
              <a:ext cx="51398" cy="12602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8"/>
            <p:cNvSpPr/>
            <p:nvPr/>
          </p:nvSpPr>
          <p:spPr>
            <a:xfrm rot="-4906284">
              <a:off x="5364201" y="2943439"/>
              <a:ext cx="59470" cy="12338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8"/>
            <p:cNvSpPr/>
            <p:nvPr/>
          </p:nvSpPr>
          <p:spPr>
            <a:xfrm rot="-4906284">
              <a:off x="5200029" y="2855081"/>
              <a:ext cx="73143" cy="134919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8"/>
            <p:cNvSpPr/>
            <p:nvPr/>
          </p:nvSpPr>
          <p:spPr>
            <a:xfrm rot="-4906284">
              <a:off x="5041307" y="2776976"/>
              <a:ext cx="60458" cy="92417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8"/>
            <p:cNvSpPr/>
            <p:nvPr/>
          </p:nvSpPr>
          <p:spPr>
            <a:xfrm rot="-4906284">
              <a:off x="4869222" y="2649183"/>
              <a:ext cx="76437" cy="118610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1"/>
          <p:cNvSpPr txBox="1">
            <a:spLocks noGrp="1"/>
          </p:cNvSpPr>
          <p:nvPr>
            <p:ph type="title" hasCustomPrompt="1"/>
          </p:nvPr>
        </p:nvSpPr>
        <p:spPr>
          <a:xfrm>
            <a:off x="1855725" y="1584475"/>
            <a:ext cx="54327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700">
                <a:latin typeface="Comic Sans MS" panose="030F0702030302020204" pitchFamily="66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81" name="Google Shape;481;p11"/>
          <p:cNvSpPr txBox="1">
            <a:spLocks noGrp="1"/>
          </p:cNvSpPr>
          <p:nvPr>
            <p:ph type="subTitle" idx="1"/>
          </p:nvPr>
        </p:nvSpPr>
        <p:spPr>
          <a:xfrm>
            <a:off x="1761075" y="2818225"/>
            <a:ext cx="5622000" cy="600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482" name="Google Shape;482;p11"/>
          <p:cNvGrpSpPr/>
          <p:nvPr/>
        </p:nvGrpSpPr>
        <p:grpSpPr>
          <a:xfrm>
            <a:off x="85" y="3930996"/>
            <a:ext cx="2996761" cy="1367048"/>
            <a:chOff x="3967525" y="3427700"/>
            <a:chExt cx="529950" cy="241750"/>
          </a:xfrm>
        </p:grpSpPr>
        <p:sp>
          <p:nvSpPr>
            <p:cNvPr id="483" name="Google Shape;483;p1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7644577" y="231134"/>
            <a:ext cx="1782251" cy="616744"/>
            <a:chOff x="6438300" y="4207200"/>
            <a:chExt cx="2705710" cy="936305"/>
          </a:xfrm>
        </p:grpSpPr>
        <p:sp>
          <p:nvSpPr>
            <p:cNvPr id="486" name="Google Shape;486;p11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88" name="Google Shape;488;p11"/>
          <p:cNvSpPr/>
          <p:nvPr/>
        </p:nvSpPr>
        <p:spPr>
          <a:xfrm rot="-7213981" flipH="1">
            <a:off x="2011458" y="53660"/>
            <a:ext cx="39959" cy="162927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9" name="Google Shape;489;p11"/>
          <p:cNvSpPr/>
          <p:nvPr/>
        </p:nvSpPr>
        <p:spPr>
          <a:xfrm rot="-7213981" flipH="1">
            <a:off x="2226126" y="-49954"/>
            <a:ext cx="41607" cy="127087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0" name="Google Shape;490;p11"/>
          <p:cNvSpPr/>
          <p:nvPr/>
        </p:nvSpPr>
        <p:spPr>
          <a:xfrm rot="-7213981" flipH="1">
            <a:off x="1820932" y="172554"/>
            <a:ext cx="51494" cy="176727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1" name="Google Shape;491;p11"/>
          <p:cNvSpPr/>
          <p:nvPr/>
        </p:nvSpPr>
        <p:spPr>
          <a:xfrm rot="-7213981" flipH="1">
            <a:off x="1632273" y="353435"/>
            <a:ext cx="55819" cy="123174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2" name="Google Shape;492;p11"/>
          <p:cNvSpPr/>
          <p:nvPr/>
        </p:nvSpPr>
        <p:spPr>
          <a:xfrm rot="-7213981" flipH="1">
            <a:off x="1447358" y="513677"/>
            <a:ext cx="74357" cy="154276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3" name="Google Shape;493;p11"/>
          <p:cNvSpPr/>
          <p:nvPr/>
        </p:nvSpPr>
        <p:spPr>
          <a:xfrm rot="-7213981" flipH="1">
            <a:off x="1295111" y="675920"/>
            <a:ext cx="91453" cy="168694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4" name="Google Shape;494;p11"/>
          <p:cNvSpPr/>
          <p:nvPr/>
        </p:nvSpPr>
        <p:spPr>
          <a:xfrm rot="-7213981" flipH="1">
            <a:off x="1158235" y="894999"/>
            <a:ext cx="75593" cy="115552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5" name="Google Shape;495;p11"/>
          <p:cNvSpPr/>
          <p:nvPr/>
        </p:nvSpPr>
        <p:spPr>
          <a:xfrm rot="-7213981" flipH="1">
            <a:off x="1011750" y="1088459"/>
            <a:ext cx="95573" cy="148303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6" name="Google Shape;496;p11"/>
          <p:cNvSpPr/>
          <p:nvPr/>
        </p:nvSpPr>
        <p:spPr>
          <a:xfrm rot="-7213981" flipH="1">
            <a:off x="889309" y="1272135"/>
            <a:ext cx="108549" cy="161897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7" name="Google Shape;497;p11"/>
          <p:cNvSpPr/>
          <p:nvPr/>
        </p:nvSpPr>
        <p:spPr>
          <a:xfrm rot="-7213981" flipH="1">
            <a:off x="778836" y="1500257"/>
            <a:ext cx="81566" cy="115964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8" name="Google Shape;498;p11"/>
          <p:cNvSpPr/>
          <p:nvPr/>
        </p:nvSpPr>
        <p:spPr>
          <a:xfrm rot="-7213981" flipH="1">
            <a:off x="642901" y="1697414"/>
            <a:ext cx="98456" cy="147273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9" name="Google Shape;499;p11"/>
          <p:cNvSpPr/>
          <p:nvPr/>
        </p:nvSpPr>
        <p:spPr>
          <a:xfrm rot="-7213981" flipH="1">
            <a:off x="521304" y="1880316"/>
            <a:ext cx="101340" cy="162309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0" name="Google Shape;500;p11"/>
          <p:cNvSpPr/>
          <p:nvPr/>
        </p:nvSpPr>
        <p:spPr>
          <a:xfrm rot="-7213981" flipH="1">
            <a:off x="398796" y="2099946"/>
            <a:ext cx="72915" cy="116994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1" name="Google Shape;501;p11"/>
          <p:cNvSpPr/>
          <p:nvPr/>
        </p:nvSpPr>
        <p:spPr>
          <a:xfrm rot="-7213981" flipH="1">
            <a:off x="243420" y="2279896"/>
            <a:ext cx="81360" cy="154276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2" name="Google Shape;502;p11"/>
          <p:cNvSpPr/>
          <p:nvPr/>
        </p:nvSpPr>
        <p:spPr>
          <a:xfrm rot="-7213981" flipH="1">
            <a:off x="95936" y="2433514"/>
            <a:ext cx="75799" cy="174050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3" name="Google Shape;503;p11"/>
          <p:cNvSpPr/>
          <p:nvPr/>
        </p:nvSpPr>
        <p:spPr>
          <a:xfrm rot="-7213981" flipH="1">
            <a:off x="-68558" y="2621357"/>
            <a:ext cx="50052" cy="123586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4" name="Google Shape;504;p11"/>
          <p:cNvSpPr/>
          <p:nvPr/>
        </p:nvSpPr>
        <p:spPr>
          <a:xfrm rot="487476">
            <a:off x="7722637" y="4015260"/>
            <a:ext cx="39960" cy="16292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5" name="Google Shape;505;p11"/>
          <p:cNvSpPr/>
          <p:nvPr/>
        </p:nvSpPr>
        <p:spPr>
          <a:xfrm rot="487476">
            <a:off x="7690318" y="4278568"/>
            <a:ext cx="41607" cy="127088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6" name="Google Shape;506;p11"/>
          <p:cNvSpPr/>
          <p:nvPr/>
        </p:nvSpPr>
        <p:spPr>
          <a:xfrm rot="487476">
            <a:off x="7763879" y="3789842"/>
            <a:ext cx="51494" cy="17672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7" name="Google Shape;507;p11"/>
          <p:cNvSpPr/>
          <p:nvPr/>
        </p:nvSpPr>
        <p:spPr>
          <a:xfrm rot="487476">
            <a:off x="7671896" y="4493079"/>
            <a:ext cx="57262" cy="178788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8" name="Google Shape;508;p11"/>
          <p:cNvSpPr/>
          <p:nvPr/>
        </p:nvSpPr>
        <p:spPr>
          <a:xfrm rot="487476">
            <a:off x="7834299" y="3585835"/>
            <a:ext cx="55820" cy="123174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9" name="Google Shape;509;p11"/>
          <p:cNvSpPr/>
          <p:nvPr/>
        </p:nvSpPr>
        <p:spPr>
          <a:xfrm rot="487476">
            <a:off x="7676616" y="4724471"/>
            <a:ext cx="64265" cy="157573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0" name="Google Shape;510;p11"/>
          <p:cNvSpPr/>
          <p:nvPr/>
        </p:nvSpPr>
        <p:spPr>
          <a:xfrm rot="487476">
            <a:off x="7921791" y="3341392"/>
            <a:ext cx="74358" cy="15427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1" name="Google Shape;511;p11"/>
          <p:cNvSpPr/>
          <p:nvPr/>
        </p:nvSpPr>
        <p:spPr>
          <a:xfrm rot="487476">
            <a:off x="7708740" y="4991241"/>
            <a:ext cx="64265" cy="12132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2" name="Google Shape;512;p11"/>
          <p:cNvSpPr/>
          <p:nvPr/>
        </p:nvSpPr>
        <p:spPr>
          <a:xfrm rot="487476">
            <a:off x="8016154" y="3137274"/>
            <a:ext cx="91454" cy="168695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3" name="Google Shape;513;p11"/>
          <p:cNvSpPr/>
          <p:nvPr/>
        </p:nvSpPr>
        <p:spPr>
          <a:xfrm rot="487476">
            <a:off x="8147937" y="2957234"/>
            <a:ext cx="75594" cy="115553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4" name="Google Shape;514;p11"/>
          <p:cNvSpPr/>
          <p:nvPr/>
        </p:nvSpPr>
        <p:spPr>
          <a:xfrm rot="487476">
            <a:off x="8280983" y="2735426"/>
            <a:ext cx="95574" cy="148304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5" name="Google Shape;515;p11"/>
          <p:cNvSpPr/>
          <p:nvPr/>
        </p:nvSpPr>
        <p:spPr>
          <a:xfrm rot="487476">
            <a:off x="8407322" y="2549515"/>
            <a:ext cx="108550" cy="161898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6" name="Google Shape;516;p11"/>
          <p:cNvSpPr/>
          <p:nvPr/>
        </p:nvSpPr>
        <p:spPr>
          <a:xfrm rot="487476">
            <a:off x="7999293" y="5870216"/>
            <a:ext cx="124204" cy="147274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7" name="Google Shape;517;p11"/>
          <p:cNvSpPr/>
          <p:nvPr/>
        </p:nvSpPr>
        <p:spPr>
          <a:xfrm rot="487476">
            <a:off x="8564229" y="2380418"/>
            <a:ext cx="81567" cy="115965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8" name="Google Shape;518;p11"/>
          <p:cNvSpPr/>
          <p:nvPr/>
        </p:nvSpPr>
        <p:spPr>
          <a:xfrm rot="487476">
            <a:off x="8115705" y="6071000"/>
            <a:ext cx="116995" cy="131414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9" name="Google Shape;519;p11"/>
          <p:cNvSpPr/>
          <p:nvPr/>
        </p:nvSpPr>
        <p:spPr>
          <a:xfrm rot="487476">
            <a:off x="8704966" y="2166554"/>
            <a:ext cx="98457" cy="147274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0" name="Google Shape;520;p11"/>
          <p:cNvSpPr/>
          <p:nvPr/>
        </p:nvSpPr>
        <p:spPr>
          <a:xfrm rot="487476">
            <a:off x="8834721" y="1976049"/>
            <a:ext cx="101341" cy="16231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1" name="Google Shape;521;p11"/>
          <p:cNvSpPr/>
          <p:nvPr/>
        </p:nvSpPr>
        <p:spPr>
          <a:xfrm rot="487476">
            <a:off x="8254925" y="6298116"/>
            <a:ext cx="95779" cy="103813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2" name="Google Shape;522;p11"/>
          <p:cNvSpPr/>
          <p:nvPr/>
        </p:nvSpPr>
        <p:spPr>
          <a:xfrm rot="487476">
            <a:off x="8979968" y="1797905"/>
            <a:ext cx="72916" cy="116995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23" name="Google Shape;523;p11"/>
          <p:cNvSpPr/>
          <p:nvPr/>
        </p:nvSpPr>
        <p:spPr>
          <a:xfrm rot="487476">
            <a:off x="9102846" y="1564483"/>
            <a:ext cx="81361" cy="154277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noFill/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8"/>
          <p:cNvSpPr/>
          <p:nvPr/>
        </p:nvSpPr>
        <p:spPr>
          <a:xfrm rot="-4012506">
            <a:off x="7981620" y="1313035"/>
            <a:ext cx="39960" cy="16292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7" name="Google Shape;757;p18"/>
          <p:cNvSpPr/>
          <p:nvPr/>
        </p:nvSpPr>
        <p:spPr>
          <a:xfrm rot="-4012506">
            <a:off x="8209671" y="1424888"/>
            <a:ext cx="41607" cy="127088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8" name="Google Shape;758;p18"/>
          <p:cNvSpPr/>
          <p:nvPr/>
        </p:nvSpPr>
        <p:spPr>
          <a:xfrm rot="-4012506">
            <a:off x="7776948" y="1204171"/>
            <a:ext cx="51494" cy="17672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9" name="Google Shape;759;p18"/>
          <p:cNvSpPr/>
          <p:nvPr/>
        </p:nvSpPr>
        <p:spPr>
          <a:xfrm rot="-4012506">
            <a:off x="8431273" y="1471482"/>
            <a:ext cx="57262" cy="178789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0" name="Google Shape;760;p18"/>
          <p:cNvSpPr/>
          <p:nvPr/>
        </p:nvSpPr>
        <p:spPr>
          <a:xfrm rot="-4012506">
            <a:off x="7570651" y="1101107"/>
            <a:ext cx="55820" cy="123175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1" name="Google Shape;761;p18"/>
          <p:cNvSpPr/>
          <p:nvPr/>
        </p:nvSpPr>
        <p:spPr>
          <a:xfrm rot="-4012506">
            <a:off x="8643160" y="1531292"/>
            <a:ext cx="64265" cy="157573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2" name="Google Shape;762;p18"/>
          <p:cNvSpPr/>
          <p:nvPr/>
        </p:nvSpPr>
        <p:spPr>
          <a:xfrm rot="-4012506">
            <a:off x="7365333" y="932850"/>
            <a:ext cx="74358" cy="15427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3" name="Google Shape;763;p18"/>
          <p:cNvSpPr/>
          <p:nvPr/>
        </p:nvSpPr>
        <p:spPr>
          <a:xfrm rot="-4012506">
            <a:off x="8891646" y="1582742"/>
            <a:ext cx="64265" cy="12132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4" name="Google Shape;764;p18"/>
          <p:cNvSpPr/>
          <p:nvPr/>
        </p:nvSpPr>
        <p:spPr>
          <a:xfrm rot="-4012506">
            <a:off x="7193221" y="775273"/>
            <a:ext cx="91454" cy="168696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5" name="Google Shape;765;p18"/>
          <p:cNvSpPr/>
          <p:nvPr/>
        </p:nvSpPr>
        <p:spPr>
          <a:xfrm rot="-4012506">
            <a:off x="9117041" y="1572733"/>
            <a:ext cx="92896" cy="16622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6" name="Google Shape;766;p18"/>
          <p:cNvSpPr/>
          <p:nvPr/>
        </p:nvSpPr>
        <p:spPr>
          <a:xfrm rot="-4012506">
            <a:off x="7033635" y="628736"/>
            <a:ext cx="75594" cy="115553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7" name="Google Shape;767;p18"/>
          <p:cNvSpPr/>
          <p:nvPr/>
        </p:nvSpPr>
        <p:spPr>
          <a:xfrm rot="-4012506">
            <a:off x="6862233" y="421029"/>
            <a:ext cx="95574" cy="148304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8" name="Google Shape;768;p18"/>
          <p:cNvSpPr/>
          <p:nvPr/>
        </p:nvSpPr>
        <p:spPr>
          <a:xfrm rot="-4012506">
            <a:off x="6717112" y="239572"/>
            <a:ext cx="108550" cy="161898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9" name="Google Shape;769;p18"/>
          <p:cNvSpPr/>
          <p:nvPr/>
        </p:nvSpPr>
        <p:spPr>
          <a:xfrm rot="-4012506">
            <a:off x="6582204" y="74301"/>
            <a:ext cx="81567" cy="115965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0" name="Google Shape;770;p18"/>
          <p:cNvSpPr/>
          <p:nvPr/>
        </p:nvSpPr>
        <p:spPr>
          <a:xfrm rot="-4012506">
            <a:off x="10025277" y="1439899"/>
            <a:ext cx="116995" cy="131414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1" name="Google Shape;771;p18"/>
          <p:cNvSpPr/>
          <p:nvPr/>
        </p:nvSpPr>
        <p:spPr>
          <a:xfrm rot="-4012506">
            <a:off x="6420914" y="-136753"/>
            <a:ext cx="98457" cy="147274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2" name="Google Shape;772;p18"/>
          <p:cNvSpPr/>
          <p:nvPr/>
        </p:nvSpPr>
        <p:spPr>
          <a:xfrm rot="-4012506">
            <a:off x="6276676" y="-318358"/>
            <a:ext cx="101341" cy="16231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3" name="Google Shape;773;p18"/>
          <p:cNvSpPr/>
          <p:nvPr/>
        </p:nvSpPr>
        <p:spPr>
          <a:xfrm rot="-4012506">
            <a:off x="10275220" y="1384679"/>
            <a:ext cx="95780" cy="103813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4" name="Google Shape;774;p18"/>
          <p:cNvSpPr/>
          <p:nvPr/>
        </p:nvSpPr>
        <p:spPr>
          <a:xfrm rot="-4012506">
            <a:off x="6130844" y="-474241"/>
            <a:ext cx="72916" cy="116995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5" name="Google Shape;775;p18"/>
          <p:cNvSpPr/>
          <p:nvPr/>
        </p:nvSpPr>
        <p:spPr>
          <a:xfrm rot="-487476" flipH="1">
            <a:off x="1256708" y="3293285"/>
            <a:ext cx="39960" cy="16292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6" name="Google Shape;776;p18"/>
          <p:cNvSpPr/>
          <p:nvPr/>
        </p:nvSpPr>
        <p:spPr>
          <a:xfrm rot="-487476" flipH="1">
            <a:off x="1287379" y="3556593"/>
            <a:ext cx="41607" cy="127088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7" name="Google Shape;777;p18"/>
          <p:cNvSpPr/>
          <p:nvPr/>
        </p:nvSpPr>
        <p:spPr>
          <a:xfrm rot="-487476" flipH="1">
            <a:off x="1203932" y="3067867"/>
            <a:ext cx="51494" cy="17672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8" name="Google Shape;778;p18"/>
          <p:cNvSpPr/>
          <p:nvPr/>
        </p:nvSpPr>
        <p:spPr>
          <a:xfrm rot="-487476" flipH="1">
            <a:off x="1290147" y="3771104"/>
            <a:ext cx="57262" cy="178788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9" name="Google Shape;779;p18"/>
          <p:cNvSpPr/>
          <p:nvPr/>
        </p:nvSpPr>
        <p:spPr>
          <a:xfrm rot="-487476" flipH="1">
            <a:off x="1129186" y="2863860"/>
            <a:ext cx="55820" cy="123174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0" name="Google Shape;780;p18"/>
          <p:cNvSpPr/>
          <p:nvPr/>
        </p:nvSpPr>
        <p:spPr>
          <a:xfrm rot="-487476" flipH="1">
            <a:off x="1278424" y="4002496"/>
            <a:ext cx="64265" cy="157573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1" name="Google Shape;781;p18"/>
          <p:cNvSpPr/>
          <p:nvPr/>
        </p:nvSpPr>
        <p:spPr>
          <a:xfrm rot="-487476" flipH="1">
            <a:off x="1023156" y="2619417"/>
            <a:ext cx="74358" cy="15427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2" name="Google Shape;782;p18"/>
          <p:cNvSpPr/>
          <p:nvPr/>
        </p:nvSpPr>
        <p:spPr>
          <a:xfrm rot="-487476" flipH="1">
            <a:off x="1246300" y="4269266"/>
            <a:ext cx="64265" cy="12132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3" name="Google Shape;783;p18"/>
          <p:cNvSpPr/>
          <p:nvPr/>
        </p:nvSpPr>
        <p:spPr>
          <a:xfrm rot="-487476" flipH="1">
            <a:off x="911697" y="2415299"/>
            <a:ext cx="91454" cy="168695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4" name="Google Shape;784;p18"/>
          <p:cNvSpPr/>
          <p:nvPr/>
        </p:nvSpPr>
        <p:spPr>
          <a:xfrm rot="-487476" flipH="1">
            <a:off x="1181961" y="4481577"/>
            <a:ext cx="92896" cy="16622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5" name="Google Shape;785;p18"/>
          <p:cNvSpPr/>
          <p:nvPr/>
        </p:nvSpPr>
        <p:spPr>
          <a:xfrm rot="-487476" flipH="1">
            <a:off x="795774" y="2235259"/>
            <a:ext cx="75594" cy="115553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6" name="Google Shape;786;p18"/>
          <p:cNvSpPr/>
          <p:nvPr/>
        </p:nvSpPr>
        <p:spPr>
          <a:xfrm rot="-487476" flipH="1">
            <a:off x="1114763" y="4704675"/>
            <a:ext cx="97015" cy="148304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7" name="Google Shape;787;p18"/>
          <p:cNvSpPr/>
          <p:nvPr/>
        </p:nvSpPr>
        <p:spPr>
          <a:xfrm rot="-487476" flipH="1">
            <a:off x="642749" y="2013451"/>
            <a:ext cx="95574" cy="148304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8" name="Google Shape;788;p18"/>
          <p:cNvSpPr/>
          <p:nvPr/>
        </p:nvSpPr>
        <p:spPr>
          <a:xfrm rot="-487476" flipH="1">
            <a:off x="1025143" y="4954537"/>
            <a:ext cx="87334" cy="11061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9" name="Google Shape;789;p18"/>
          <p:cNvSpPr/>
          <p:nvPr/>
        </p:nvSpPr>
        <p:spPr>
          <a:xfrm rot="-487476" flipH="1">
            <a:off x="503432" y="1827540"/>
            <a:ext cx="108550" cy="161898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0" name="Google Shape;790;p18"/>
          <p:cNvSpPr/>
          <p:nvPr/>
        </p:nvSpPr>
        <p:spPr>
          <a:xfrm rot="-487476" flipH="1">
            <a:off x="373509" y="1658443"/>
            <a:ext cx="81567" cy="115965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1" name="Google Shape;791;p18"/>
          <p:cNvSpPr/>
          <p:nvPr/>
        </p:nvSpPr>
        <p:spPr>
          <a:xfrm rot="-487476" flipH="1">
            <a:off x="215881" y="1444579"/>
            <a:ext cx="98457" cy="147274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2" name="Google Shape;792;p18"/>
          <p:cNvSpPr/>
          <p:nvPr/>
        </p:nvSpPr>
        <p:spPr>
          <a:xfrm rot="-487476" flipH="1">
            <a:off x="83243" y="1254074"/>
            <a:ext cx="101341" cy="16231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3" name="Google Shape;793;p18"/>
          <p:cNvSpPr/>
          <p:nvPr/>
        </p:nvSpPr>
        <p:spPr>
          <a:xfrm rot="-487476" flipH="1">
            <a:off x="-33579" y="1075930"/>
            <a:ext cx="72916" cy="116995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94" name="Google Shape;794;p18"/>
          <p:cNvGrpSpPr/>
          <p:nvPr/>
        </p:nvGrpSpPr>
        <p:grpSpPr>
          <a:xfrm flipH="1">
            <a:off x="169650" y="78145"/>
            <a:ext cx="1528185" cy="528825"/>
            <a:chOff x="6438300" y="4207200"/>
            <a:chExt cx="2705710" cy="936305"/>
          </a:xfrm>
        </p:grpSpPr>
        <p:sp>
          <p:nvSpPr>
            <p:cNvPr id="795" name="Google Shape;795;p1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6" name="Google Shape;796;p1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97" name="Google Shape;797;p18"/>
          <p:cNvSpPr/>
          <p:nvPr/>
        </p:nvSpPr>
        <p:spPr>
          <a:xfrm>
            <a:off x="698850" y="828600"/>
            <a:ext cx="7746300" cy="3486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8" name="Google Shape;798;p18"/>
          <p:cNvSpPr txBox="1">
            <a:spLocks noGrp="1"/>
          </p:cNvSpPr>
          <p:nvPr>
            <p:ph type="title"/>
          </p:nvPr>
        </p:nvSpPr>
        <p:spPr>
          <a:xfrm>
            <a:off x="1110525" y="1611513"/>
            <a:ext cx="3718500" cy="94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latin typeface="Comic Sans MS" panose="030F0702030302020204" pitchFamily="66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99" name="Google Shape;799;p18"/>
          <p:cNvSpPr txBox="1">
            <a:spLocks noGrp="1"/>
          </p:cNvSpPr>
          <p:nvPr>
            <p:ph type="subTitle" idx="1"/>
          </p:nvPr>
        </p:nvSpPr>
        <p:spPr>
          <a:xfrm>
            <a:off x="1243725" y="2561488"/>
            <a:ext cx="35853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800" name="Google Shape;800;p18"/>
          <p:cNvGrpSpPr/>
          <p:nvPr/>
        </p:nvGrpSpPr>
        <p:grpSpPr>
          <a:xfrm flipH="1">
            <a:off x="7336703" y="4462632"/>
            <a:ext cx="2527945" cy="874790"/>
            <a:chOff x="6438300" y="4207200"/>
            <a:chExt cx="2705710" cy="936305"/>
          </a:xfrm>
        </p:grpSpPr>
        <p:sp>
          <p:nvSpPr>
            <p:cNvPr id="801" name="Google Shape;801;p1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0"/>
          <p:cNvSpPr/>
          <p:nvPr/>
        </p:nvSpPr>
        <p:spPr>
          <a:xfrm rot="487476">
            <a:off x="8245412" y="2937410"/>
            <a:ext cx="39960" cy="16292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5" name="Google Shape;855;p20"/>
          <p:cNvSpPr/>
          <p:nvPr/>
        </p:nvSpPr>
        <p:spPr>
          <a:xfrm rot="487476">
            <a:off x="8213093" y="3200718"/>
            <a:ext cx="41607" cy="127088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6" name="Google Shape;856;p20"/>
          <p:cNvSpPr/>
          <p:nvPr/>
        </p:nvSpPr>
        <p:spPr>
          <a:xfrm rot="487476">
            <a:off x="8286654" y="2711992"/>
            <a:ext cx="51494" cy="17672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7" name="Google Shape;857;p20"/>
          <p:cNvSpPr/>
          <p:nvPr/>
        </p:nvSpPr>
        <p:spPr>
          <a:xfrm rot="487476">
            <a:off x="8194671" y="3415229"/>
            <a:ext cx="57262" cy="178788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8" name="Google Shape;858;p20"/>
          <p:cNvSpPr/>
          <p:nvPr/>
        </p:nvSpPr>
        <p:spPr>
          <a:xfrm rot="487476">
            <a:off x="8357074" y="2507985"/>
            <a:ext cx="55820" cy="123174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9" name="Google Shape;859;p20"/>
          <p:cNvSpPr/>
          <p:nvPr/>
        </p:nvSpPr>
        <p:spPr>
          <a:xfrm rot="487476">
            <a:off x="8199391" y="3646621"/>
            <a:ext cx="64265" cy="157573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0" name="Google Shape;860;p20"/>
          <p:cNvSpPr/>
          <p:nvPr/>
        </p:nvSpPr>
        <p:spPr>
          <a:xfrm rot="487476">
            <a:off x="8444566" y="2263542"/>
            <a:ext cx="74358" cy="15427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1" name="Google Shape;861;p20"/>
          <p:cNvSpPr/>
          <p:nvPr/>
        </p:nvSpPr>
        <p:spPr>
          <a:xfrm rot="487476">
            <a:off x="8231515" y="3913391"/>
            <a:ext cx="64265" cy="12132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2" name="Google Shape;862;p20"/>
          <p:cNvSpPr/>
          <p:nvPr/>
        </p:nvSpPr>
        <p:spPr>
          <a:xfrm rot="487476">
            <a:off x="8538929" y="2059424"/>
            <a:ext cx="91454" cy="168695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3" name="Google Shape;863;p20"/>
          <p:cNvSpPr/>
          <p:nvPr/>
        </p:nvSpPr>
        <p:spPr>
          <a:xfrm rot="487476">
            <a:off x="8267222" y="4125702"/>
            <a:ext cx="92896" cy="16622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4" name="Google Shape;864;p20"/>
          <p:cNvSpPr/>
          <p:nvPr/>
        </p:nvSpPr>
        <p:spPr>
          <a:xfrm rot="487476">
            <a:off x="8670712" y="1879384"/>
            <a:ext cx="75594" cy="115553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5" name="Google Shape;865;p20"/>
          <p:cNvSpPr/>
          <p:nvPr/>
        </p:nvSpPr>
        <p:spPr>
          <a:xfrm rot="487476">
            <a:off x="8330302" y="4348800"/>
            <a:ext cx="97015" cy="148304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6" name="Google Shape;866;p20"/>
          <p:cNvSpPr/>
          <p:nvPr/>
        </p:nvSpPr>
        <p:spPr>
          <a:xfrm rot="487476">
            <a:off x="8803758" y="1657576"/>
            <a:ext cx="95574" cy="148304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7" name="Google Shape;867;p20"/>
          <p:cNvSpPr/>
          <p:nvPr/>
        </p:nvSpPr>
        <p:spPr>
          <a:xfrm rot="487476">
            <a:off x="8429602" y="4598662"/>
            <a:ext cx="87334" cy="11061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8" name="Google Shape;868;p20"/>
          <p:cNvSpPr/>
          <p:nvPr/>
        </p:nvSpPr>
        <p:spPr>
          <a:xfrm rot="487476">
            <a:off x="8930097" y="1471665"/>
            <a:ext cx="108550" cy="161898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9" name="Google Shape;869;p20"/>
          <p:cNvSpPr/>
          <p:nvPr/>
        </p:nvSpPr>
        <p:spPr>
          <a:xfrm rot="487476">
            <a:off x="8522068" y="4792366"/>
            <a:ext cx="124204" cy="147274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0" name="Google Shape;870;p20"/>
          <p:cNvSpPr/>
          <p:nvPr/>
        </p:nvSpPr>
        <p:spPr>
          <a:xfrm rot="487476">
            <a:off x="9087004" y="1302568"/>
            <a:ext cx="81567" cy="115965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1" name="Google Shape;871;p20"/>
          <p:cNvSpPr/>
          <p:nvPr/>
        </p:nvSpPr>
        <p:spPr>
          <a:xfrm rot="487476">
            <a:off x="8638480" y="4993150"/>
            <a:ext cx="116995" cy="131414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72" name="Google Shape;872;p20"/>
          <p:cNvGrpSpPr/>
          <p:nvPr/>
        </p:nvGrpSpPr>
        <p:grpSpPr>
          <a:xfrm>
            <a:off x="-41243" y="1946090"/>
            <a:ext cx="1369910" cy="3338187"/>
            <a:chOff x="-41243" y="1946090"/>
            <a:chExt cx="1369910" cy="3338187"/>
          </a:xfrm>
        </p:grpSpPr>
        <p:sp>
          <p:nvSpPr>
            <p:cNvPr id="873" name="Google Shape;873;p20"/>
            <p:cNvSpPr/>
            <p:nvPr/>
          </p:nvSpPr>
          <p:spPr>
            <a:xfrm rot="9115904">
              <a:off x="937116" y="3019047"/>
              <a:ext cx="39960" cy="162929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4" name="Google Shape;874;p20"/>
            <p:cNvSpPr/>
            <p:nvPr/>
          </p:nvSpPr>
          <p:spPr>
            <a:xfrm rot="9115904">
              <a:off x="816807" y="2820333"/>
              <a:ext cx="41608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5" name="Google Shape;875;p20"/>
            <p:cNvSpPr/>
            <p:nvPr/>
          </p:nvSpPr>
          <p:spPr>
            <a:xfrm rot="9115904">
              <a:off x="1022446" y="3216257"/>
              <a:ext cx="51495" cy="176729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6" name="Google Shape;876;p20"/>
            <p:cNvSpPr/>
            <p:nvPr/>
          </p:nvSpPr>
          <p:spPr>
            <a:xfrm rot="9115904">
              <a:off x="675596" y="2594246"/>
              <a:ext cx="57262" cy="178789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7" name="Google Shape;877;p20"/>
            <p:cNvSpPr/>
            <p:nvPr/>
          </p:nvSpPr>
          <p:spPr>
            <a:xfrm rot="9115904">
              <a:off x="1097985" y="3472145"/>
              <a:ext cx="55820" cy="123175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8" name="Google Shape;878;p20"/>
            <p:cNvSpPr/>
            <p:nvPr/>
          </p:nvSpPr>
          <p:spPr>
            <a:xfrm rot="9115904">
              <a:off x="535086" y="2431528"/>
              <a:ext cx="64265" cy="15757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" name="Google Shape;879;p20"/>
            <p:cNvSpPr/>
            <p:nvPr/>
          </p:nvSpPr>
          <p:spPr>
            <a:xfrm rot="9115904">
              <a:off x="1145788" y="3698455"/>
              <a:ext cx="74358" cy="154278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" name="Google Shape;880;p20"/>
            <p:cNvSpPr/>
            <p:nvPr/>
          </p:nvSpPr>
          <p:spPr>
            <a:xfrm rot="9115904">
              <a:off x="362335" y="2267959"/>
              <a:ext cx="64265" cy="121321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" name="Google Shape;881;p20"/>
            <p:cNvSpPr/>
            <p:nvPr/>
          </p:nvSpPr>
          <p:spPr>
            <a:xfrm rot="9115904">
              <a:off x="1170464" y="3910927"/>
              <a:ext cx="91454" cy="168696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" name="Google Shape;882;p20"/>
            <p:cNvSpPr/>
            <p:nvPr/>
          </p:nvSpPr>
          <p:spPr>
            <a:xfrm rot="9115904">
              <a:off x="169021" y="2085585"/>
              <a:ext cx="92896" cy="16622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" name="Google Shape;883;p20"/>
            <p:cNvSpPr/>
            <p:nvPr/>
          </p:nvSpPr>
          <p:spPr>
            <a:xfrm rot="9115904">
              <a:off x="1200445" y="4177377"/>
              <a:ext cx="75594" cy="115554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" name="Google Shape;884;p20"/>
            <p:cNvSpPr/>
            <p:nvPr/>
          </p:nvSpPr>
          <p:spPr>
            <a:xfrm rot="9115904">
              <a:off x="-12057" y="1960193"/>
              <a:ext cx="97016" cy="148304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" name="Google Shape;885;p20"/>
            <p:cNvSpPr/>
            <p:nvPr/>
          </p:nvSpPr>
          <p:spPr>
            <a:xfrm rot="9115904">
              <a:off x="1196329" y="4411256"/>
              <a:ext cx="95574" cy="148304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" name="Google Shape;886;p20"/>
            <p:cNvSpPr/>
            <p:nvPr/>
          </p:nvSpPr>
          <p:spPr>
            <a:xfrm rot="9115904">
              <a:off x="1188412" y="4627445"/>
              <a:ext cx="108550" cy="161899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" name="Google Shape;887;p20"/>
            <p:cNvSpPr/>
            <p:nvPr/>
          </p:nvSpPr>
          <p:spPr>
            <a:xfrm rot="9115904">
              <a:off x="1199576" y="4890101"/>
              <a:ext cx="81567" cy="115966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" name="Google Shape;888;p20"/>
            <p:cNvSpPr/>
            <p:nvPr/>
          </p:nvSpPr>
          <p:spPr>
            <a:xfrm rot="9115904">
              <a:off x="1187779" y="5122501"/>
              <a:ext cx="98458" cy="14727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89" name="Google Shape;889;p20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0" name="Google Shape;890;p20"/>
          <p:cNvSpPr/>
          <p:nvPr/>
        </p:nvSpPr>
        <p:spPr>
          <a:xfrm>
            <a:off x="720100" y="1240575"/>
            <a:ext cx="7704000" cy="3486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1" name="Google Shape;891;p20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Comic Sans MS" panose="030F0702030302020204" pitchFamily="66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892" name="Google Shape;892;p20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893" name="Google Shape;893;p20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" name="Google Shape;894;p20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" name="Google Shape;895;p20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" name="Google Shape;896;p20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97" name="Google Shape;897;p20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898" name="Google Shape;898;p20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" name="Google Shape;899;p20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" name="Google Shape;900;p20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" name="Google Shape;901;p20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/>
          <p:cNvSpPr txBox="1"/>
          <p:nvPr userDrawn="1"/>
        </p:nvSpPr>
        <p:spPr>
          <a:xfrm>
            <a:off x="0" y="-7122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  <a:endParaRPr lang="en-US" sz="1800">
              <a:solidFill>
                <a:srgbClr val="CFCFCF"/>
              </a:solidFill>
            </a:endParaRP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Comic Sans MS" panose="030F0702030302020204" pitchFamily="66" charset="0"/>
          <a:ea typeface="Comic Sans MS" panose="030F0702030302020204" pitchFamily="66" charset="0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9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9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9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9.svg"/><Relationship Id="rId7" Type="http://schemas.openxmlformats.org/officeDocument/2006/relationships/image" Target="../media/image18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svg"/><Relationship Id="rId8" Type="http://schemas.openxmlformats.org/officeDocument/2006/relationships/image" Target="../media/image27.png"/><Relationship Id="rId7" Type="http://schemas.openxmlformats.org/officeDocument/2006/relationships/image" Target="../media/image1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8" Type="http://schemas.openxmlformats.org/officeDocument/2006/relationships/slideLayout" Target="../slideLayouts/slideLayout4.xml"/><Relationship Id="rId17" Type="http://schemas.openxmlformats.org/officeDocument/2006/relationships/image" Target="../media/image36.svg"/><Relationship Id="rId16" Type="http://schemas.openxmlformats.org/officeDocument/2006/relationships/image" Target="../media/image35.png"/><Relationship Id="rId15" Type="http://schemas.openxmlformats.org/officeDocument/2006/relationships/image" Target="../media/image34.svg"/><Relationship Id="rId14" Type="http://schemas.openxmlformats.org/officeDocument/2006/relationships/image" Target="../media/image33.png"/><Relationship Id="rId13" Type="http://schemas.openxmlformats.org/officeDocument/2006/relationships/image" Target="../media/image32.svg"/><Relationship Id="rId12" Type="http://schemas.openxmlformats.org/officeDocument/2006/relationships/image" Target="../media/image31.png"/><Relationship Id="rId11" Type="http://schemas.openxmlformats.org/officeDocument/2006/relationships/image" Target="../media/image30.svg"/><Relationship Id="rId10" Type="http://schemas.openxmlformats.org/officeDocument/2006/relationships/image" Target="../media/image29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7.png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svg"/><Relationship Id="rId8" Type="http://schemas.openxmlformats.org/officeDocument/2006/relationships/image" Target="../media/image44.png"/><Relationship Id="rId7" Type="http://schemas.openxmlformats.org/officeDocument/2006/relationships/image" Target="../media/image43.svg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3" Type="http://schemas.openxmlformats.org/officeDocument/2006/relationships/image" Target="../media/image11.png"/><Relationship Id="rId2" Type="http://schemas.openxmlformats.org/officeDocument/2006/relationships/image" Target="../media/image39.svg"/><Relationship Id="rId10" Type="http://schemas.openxmlformats.org/officeDocument/2006/relationships/slideLayout" Target="../slideLayouts/slideLayout6.xml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1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Relationship Id="rId3" Type="http://schemas.openxmlformats.org/officeDocument/2006/relationships/image" Target="../media/image49.png"/><Relationship Id="rId20" Type="http://schemas.openxmlformats.org/officeDocument/2006/relationships/slideLayout" Target="../slideLayouts/slideLayout4.xml"/><Relationship Id="rId2" Type="http://schemas.openxmlformats.org/officeDocument/2006/relationships/image" Target="../media/image48.svg"/><Relationship Id="rId19" Type="http://schemas.openxmlformats.org/officeDocument/2006/relationships/image" Target="../media/image64.svg"/><Relationship Id="rId18" Type="http://schemas.openxmlformats.org/officeDocument/2006/relationships/image" Target="../media/image63.png"/><Relationship Id="rId17" Type="http://schemas.openxmlformats.org/officeDocument/2006/relationships/image" Target="../media/image62.svg"/><Relationship Id="rId16" Type="http://schemas.openxmlformats.org/officeDocument/2006/relationships/image" Target="../media/image61.png"/><Relationship Id="rId15" Type="http://schemas.openxmlformats.org/officeDocument/2006/relationships/image" Target="../media/image60.svg"/><Relationship Id="rId14" Type="http://schemas.openxmlformats.org/officeDocument/2006/relationships/image" Target="../media/image59.png"/><Relationship Id="rId13" Type="http://schemas.openxmlformats.org/officeDocument/2006/relationships/image" Target="../media/image58.svg"/><Relationship Id="rId12" Type="http://schemas.openxmlformats.org/officeDocument/2006/relationships/image" Target="../media/image57.png"/><Relationship Id="rId11" Type="http://schemas.openxmlformats.org/officeDocument/2006/relationships/image" Target="../media/image56.svg"/><Relationship Id="rId10" Type="http://schemas.openxmlformats.org/officeDocument/2006/relationships/image" Target="../media/image55.png"/><Relationship Id="rId1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1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7.png"/><Relationship Id="rId3" Type="http://schemas.openxmlformats.org/officeDocument/2006/relationships/image" Target="../media/image65.png"/><Relationship Id="rId2" Type="http://schemas.openxmlformats.org/officeDocument/2006/relationships/image" Target="../media/image46.png"/><Relationship Id="rId1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1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9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1.jpeg"/><Relationship Id="rId3" Type="http://schemas.microsoft.com/office/2007/relationships/hdphoto" Target="../media/image70.wdp"/><Relationship Id="rId2" Type="http://schemas.openxmlformats.org/officeDocument/2006/relationships/image" Target="../media/image69.png"/><Relationship Id="rId1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1.jpeg"/><Relationship Id="rId3" Type="http://schemas.microsoft.com/office/2007/relationships/hdphoto" Target="../media/image70.wdp"/><Relationship Id="rId2" Type="http://schemas.openxmlformats.org/officeDocument/2006/relationships/image" Target="../media/image69.png"/><Relationship Id="rId1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3.png"/><Relationship Id="rId3" Type="http://schemas.openxmlformats.org/officeDocument/2006/relationships/image" Target="../media/image71.jpeg"/><Relationship Id="rId2" Type="http://schemas.microsoft.com/office/2007/relationships/hdphoto" Target="../media/image70.wdp"/><Relationship Id="rId1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audio" Target="../media/audio1.wav"/><Relationship Id="rId7" Type="http://schemas.openxmlformats.org/officeDocument/2006/relationships/image" Target="../media/image65.png"/><Relationship Id="rId6" Type="http://schemas.openxmlformats.org/officeDocument/2006/relationships/image" Target="../media/image46.png"/><Relationship Id="rId5" Type="http://schemas.openxmlformats.org/officeDocument/2006/relationships/image" Target="../media/image78.png"/><Relationship Id="rId4" Type="http://schemas.openxmlformats.org/officeDocument/2006/relationships/image" Target="../media/image66.png"/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7.jpeg"/><Relationship Id="rId8" Type="http://schemas.openxmlformats.org/officeDocument/2006/relationships/image" Target="../media/image86.png"/><Relationship Id="rId7" Type="http://schemas.openxmlformats.org/officeDocument/2006/relationships/image" Target="../media/image85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3" Type="http://schemas.openxmlformats.org/officeDocument/2006/relationships/image" Target="../media/image81.png"/><Relationship Id="rId2" Type="http://schemas.openxmlformats.org/officeDocument/2006/relationships/image" Target="../media/image80.tiff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88.jpeg"/><Relationship Id="rId1" Type="http://schemas.openxmlformats.org/officeDocument/2006/relationships/image" Target="../media/image79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3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9" y="240971"/>
            <a:ext cx="1150360" cy="744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34084" y="379827"/>
            <a:ext cx="5073154" cy="387209"/>
          </a:xfrm>
        </p:spPr>
        <p:txBody>
          <a:bodyPr/>
          <a:lstStyle/>
          <a:p>
            <a:r>
              <a:rPr lang="en-US" dirty="0">
                <a:solidFill>
                  <a:srgbClr val="744302"/>
                </a:solidFill>
                <a:latin typeface="Comic Sans MS" panose="030F0702030302020204" pitchFamily="66" charset="0"/>
              </a:rPr>
              <a:t>Listen and </a:t>
            </a:r>
            <a:r>
              <a:rPr lang="vi-VN" dirty="0">
                <a:solidFill>
                  <a:srgbClr val="744302"/>
                </a:solidFill>
                <a:latin typeface="Comic Sans MS" panose="030F0702030302020204" pitchFamily="66" charset="0"/>
              </a:rPr>
              <a:t>r</a:t>
            </a:r>
            <a:r>
              <a:rPr lang="en-US" dirty="0" err="1">
                <a:solidFill>
                  <a:srgbClr val="744302"/>
                </a:solidFill>
                <a:latin typeface="Comic Sans MS" panose="030F0702030302020204" pitchFamily="66" charset="0"/>
              </a:rPr>
              <a:t>epeat</a:t>
            </a:r>
            <a:r>
              <a:rPr lang="en-US" dirty="0">
                <a:solidFill>
                  <a:srgbClr val="744302"/>
                </a:solidFill>
                <a:latin typeface="Comic Sans MS" panose="030F0702030302020204" pitchFamily="66" charset="0"/>
              </a:rPr>
              <a:t>.</a:t>
            </a:r>
            <a:endParaRPr lang="en-US" dirty="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1502" y="1161252"/>
            <a:ext cx="5524008" cy="3803046"/>
          </a:xfrm>
          <a:prstGeom prst="rect">
            <a:avLst/>
          </a:prstGeom>
        </p:spPr>
      </p:pic>
      <p:pic>
        <p:nvPicPr>
          <p:cNvPr id="2" name="Track 6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5183" y="46223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72811" y="300448"/>
            <a:ext cx="6170455" cy="481329"/>
          </a:xfrm>
        </p:spPr>
        <p:txBody>
          <a:bodyPr/>
          <a:lstStyle/>
          <a:p>
            <a:r>
              <a:rPr lang="en-US" sz="4000" dirty="0">
                <a:solidFill>
                  <a:srgbClr val="744302"/>
                </a:solidFill>
                <a:latin typeface="Comic Sans MS" panose="030F0702030302020204" pitchFamily="66" charset="0"/>
              </a:rPr>
              <a:t>Listen and </a:t>
            </a:r>
            <a:r>
              <a:rPr lang="vi-VN" sz="4000" dirty="0">
                <a:solidFill>
                  <a:srgbClr val="744302"/>
                </a:solidFill>
                <a:latin typeface="Comic Sans MS" panose="030F0702030302020204" pitchFamily="66" charset="0"/>
              </a:rPr>
              <a:t>r</a:t>
            </a:r>
            <a:r>
              <a:rPr lang="en-US" sz="4000" dirty="0" err="1">
                <a:solidFill>
                  <a:srgbClr val="744302"/>
                </a:solidFill>
                <a:latin typeface="Comic Sans MS" panose="030F0702030302020204" pitchFamily="66" charset="0"/>
              </a:rPr>
              <a:t>epeat</a:t>
            </a:r>
            <a:r>
              <a:rPr lang="en-US" sz="4000" dirty="0">
                <a:solidFill>
                  <a:srgbClr val="744302"/>
                </a:solidFill>
                <a:latin typeface="Comic Sans MS" panose="030F0702030302020204" pitchFamily="66" charset="0"/>
              </a:rPr>
              <a:t>.</a:t>
            </a:r>
            <a:endParaRPr lang="en-US" sz="4000" dirty="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8870" y="1133111"/>
            <a:ext cx="6073868" cy="3918410"/>
          </a:xfrm>
          <a:prstGeom prst="rect">
            <a:avLst/>
          </a:prstGeom>
        </p:spPr>
      </p:pic>
      <p:pic>
        <p:nvPicPr>
          <p:cNvPr id="2" name="Track 6b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46627" y="4769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4310" y="368825"/>
            <a:ext cx="6515380" cy="572700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25000"/>
                  </a:schemeClr>
                </a:solidFill>
              </a:rPr>
              <a:t>Work in </a:t>
            </a:r>
            <a:r>
              <a:rPr lang="vi-VN" sz="4000" dirty="0">
                <a:solidFill>
                  <a:schemeClr val="tx1">
                    <a:lumMod val="25000"/>
                  </a:schemeClr>
                </a:solidFill>
              </a:rPr>
              <a:t>pairs</a:t>
            </a:r>
            <a:r>
              <a:rPr lang="vi-VN" sz="4000" dirty="0" smtClean="0">
                <a:solidFill>
                  <a:schemeClr val="tx1">
                    <a:lumMod val="25000"/>
                  </a:schemeClr>
                </a:solidFill>
              </a:rPr>
              <a:t>,</a:t>
            </a:r>
            <a:r>
              <a:rPr lang="en-US" sz="4000" dirty="0" smtClean="0">
                <a:solidFill>
                  <a:schemeClr val="tx1">
                    <a:lumMod val="25000"/>
                  </a:schemeClr>
                </a:solidFill>
              </a:rPr>
              <a:t> </a:t>
            </a:r>
            <a:r>
              <a:rPr lang="vi-VN" sz="4000" dirty="0" smtClean="0">
                <a:solidFill>
                  <a:schemeClr val="tx1">
                    <a:lumMod val="25000"/>
                  </a:schemeClr>
                </a:solidFill>
              </a:rPr>
              <a:t>p</a:t>
            </a:r>
            <a:r>
              <a:rPr lang="en-US" sz="4000" dirty="0" err="1" smtClean="0">
                <a:solidFill>
                  <a:schemeClr val="tx1">
                    <a:lumMod val="25000"/>
                  </a:schemeClr>
                </a:solidFill>
              </a:rPr>
              <a:t>ractise</a:t>
            </a:r>
            <a:r>
              <a:rPr lang="en-US" sz="4000" dirty="0">
                <a:solidFill>
                  <a:schemeClr val="tx1">
                    <a:lumMod val="25000"/>
                  </a:schemeClr>
                </a:solidFill>
              </a:rPr>
              <a:t>.</a:t>
            </a:r>
            <a:endParaRPr lang="en-US" sz="4000" dirty="0">
              <a:solidFill>
                <a:schemeClr val="tx1">
                  <a:lumMod val="25000"/>
                </a:schemeClr>
              </a:solidFill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1054058" y="368825"/>
            <a:ext cx="65153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4000" dirty="0">
                <a:solidFill>
                  <a:schemeClr val="tx1">
                    <a:lumMod val="25000"/>
                  </a:schemeClr>
                </a:solidFill>
              </a:rPr>
              <a:t>Act it out.</a:t>
            </a:r>
            <a:endParaRPr lang="en-US" sz="4000" dirty="0">
              <a:solidFill>
                <a:schemeClr val="tx1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66093"/>
            <a:ext cx="8969359" cy="3404381"/>
          </a:xfrm>
          <a:prstGeom prst="rect">
            <a:avLst/>
          </a:prstGeom>
        </p:spPr>
      </p:pic>
      <p:pic>
        <p:nvPicPr>
          <p:cNvPr id="5" name="Trac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6884" y="126609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49"/>
          <p:cNvSpPr/>
          <p:nvPr/>
        </p:nvSpPr>
        <p:spPr>
          <a:xfrm>
            <a:off x="4057970" y="1690479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9" name="Google Shape;2029;p49"/>
          <p:cNvSpPr txBox="1">
            <a:spLocks noGrp="1"/>
          </p:cNvSpPr>
          <p:nvPr>
            <p:ph type="title"/>
          </p:nvPr>
        </p:nvSpPr>
        <p:spPr>
          <a:xfrm>
            <a:off x="2079895" y="2980675"/>
            <a:ext cx="50388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 dirty="0"/>
              <a:t>New words</a:t>
            </a:r>
            <a:endParaRPr sz="6000" b="1" dirty="0"/>
          </a:p>
        </p:txBody>
      </p:sp>
      <p:sp>
        <p:nvSpPr>
          <p:cNvPr id="2030" name="Google Shape;2030;p49"/>
          <p:cNvSpPr txBox="1">
            <a:spLocks noGrp="1"/>
          </p:cNvSpPr>
          <p:nvPr>
            <p:ph type="title" idx="2"/>
          </p:nvPr>
        </p:nvSpPr>
        <p:spPr>
          <a:xfrm>
            <a:off x="4032250" y="1715770"/>
            <a:ext cx="1270000" cy="842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03</a:t>
            </a:r>
            <a:endParaRPr b="1" dirty="0"/>
          </a:p>
        </p:txBody>
      </p:sp>
      <p:grpSp>
        <p:nvGrpSpPr>
          <p:cNvPr id="2031" name="Google Shape;2031;p49"/>
          <p:cNvGrpSpPr/>
          <p:nvPr/>
        </p:nvGrpSpPr>
        <p:grpSpPr>
          <a:xfrm>
            <a:off x="6957725" y="3786175"/>
            <a:ext cx="974678" cy="951149"/>
            <a:chOff x="1178900" y="1578350"/>
            <a:chExt cx="974678" cy="951150"/>
          </a:xfrm>
        </p:grpSpPr>
        <p:sp>
          <p:nvSpPr>
            <p:cNvPr id="2032" name="Google Shape;2032;p49"/>
            <p:cNvSpPr/>
            <p:nvPr/>
          </p:nvSpPr>
          <p:spPr>
            <a:xfrm>
              <a:off x="1178900" y="1578350"/>
              <a:ext cx="974678" cy="951150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033" name="Google Shape;2033;p49"/>
            <p:cNvGrpSpPr/>
            <p:nvPr/>
          </p:nvGrpSpPr>
          <p:grpSpPr>
            <a:xfrm>
              <a:off x="1231072" y="1633028"/>
              <a:ext cx="870319" cy="841801"/>
              <a:chOff x="3622500" y="1939950"/>
              <a:chExt cx="798458" cy="772294"/>
            </a:xfrm>
          </p:grpSpPr>
          <p:grpSp>
            <p:nvGrpSpPr>
              <p:cNvPr id="2034" name="Google Shape;2034;p49"/>
              <p:cNvGrpSpPr/>
              <p:nvPr/>
            </p:nvGrpSpPr>
            <p:grpSpPr>
              <a:xfrm>
                <a:off x="3757046" y="2100642"/>
                <a:ext cx="587100" cy="395137"/>
                <a:chOff x="3604646" y="1948242"/>
                <a:chExt cx="587100" cy="395137"/>
              </a:xfrm>
            </p:grpSpPr>
            <p:sp>
              <p:nvSpPr>
                <p:cNvPr id="2035" name="Google Shape;2035;p49"/>
                <p:cNvSpPr/>
                <p:nvPr/>
              </p:nvSpPr>
              <p:spPr>
                <a:xfrm>
                  <a:off x="4105134" y="1948242"/>
                  <a:ext cx="86611" cy="9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71" extrusionOk="0">
                      <a:moveTo>
                        <a:pt x="95" y="0"/>
                      </a:moveTo>
                      <a:cubicBezTo>
                        <a:pt x="18" y="0"/>
                        <a:pt x="0" y="106"/>
                        <a:pt x="40" y="146"/>
                      </a:cubicBezTo>
                      <a:cubicBezTo>
                        <a:pt x="144" y="250"/>
                        <a:pt x="255" y="326"/>
                        <a:pt x="345" y="443"/>
                      </a:cubicBezTo>
                      <a:cubicBezTo>
                        <a:pt x="435" y="561"/>
                        <a:pt x="490" y="720"/>
                        <a:pt x="587" y="838"/>
                      </a:cubicBezTo>
                      <a:cubicBezTo>
                        <a:pt x="604" y="861"/>
                        <a:pt x="625" y="871"/>
                        <a:pt x="647" y="871"/>
                      </a:cubicBezTo>
                      <a:cubicBezTo>
                        <a:pt x="697" y="871"/>
                        <a:pt x="750" y="820"/>
                        <a:pt x="760" y="762"/>
                      </a:cubicBezTo>
                      <a:cubicBezTo>
                        <a:pt x="795" y="416"/>
                        <a:pt x="414" y="35"/>
                        <a:pt x="103" y="1"/>
                      </a:cubicBezTo>
                      <a:cubicBezTo>
                        <a:pt x="100" y="0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36" name="Google Shape;2036;p49"/>
                <p:cNvSpPr/>
                <p:nvPr/>
              </p:nvSpPr>
              <p:spPr>
                <a:xfrm>
                  <a:off x="3604646" y="2061870"/>
                  <a:ext cx="210918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924" extrusionOk="0">
                      <a:moveTo>
                        <a:pt x="1833" y="1"/>
                      </a:moveTo>
                      <a:cubicBezTo>
                        <a:pt x="1806" y="1"/>
                        <a:pt x="1778" y="10"/>
                        <a:pt x="1756" y="30"/>
                      </a:cubicBezTo>
                      <a:cubicBezTo>
                        <a:pt x="1527" y="238"/>
                        <a:pt x="1430" y="480"/>
                        <a:pt x="1119" y="598"/>
                      </a:cubicBezTo>
                      <a:cubicBezTo>
                        <a:pt x="1029" y="634"/>
                        <a:pt x="942" y="650"/>
                        <a:pt x="860" y="650"/>
                      </a:cubicBezTo>
                      <a:cubicBezTo>
                        <a:pt x="559" y="650"/>
                        <a:pt x="308" y="437"/>
                        <a:pt x="129" y="183"/>
                      </a:cubicBezTo>
                      <a:cubicBezTo>
                        <a:pt x="115" y="166"/>
                        <a:pt x="91" y="157"/>
                        <a:pt x="68" y="157"/>
                      </a:cubicBezTo>
                      <a:cubicBezTo>
                        <a:pt x="33" y="157"/>
                        <a:pt x="1" y="176"/>
                        <a:pt x="5" y="217"/>
                      </a:cubicBezTo>
                      <a:cubicBezTo>
                        <a:pt x="66" y="674"/>
                        <a:pt x="532" y="923"/>
                        <a:pt x="949" y="923"/>
                      </a:cubicBezTo>
                      <a:cubicBezTo>
                        <a:pt x="955" y="923"/>
                        <a:pt x="961" y="923"/>
                        <a:pt x="967" y="923"/>
                      </a:cubicBezTo>
                      <a:cubicBezTo>
                        <a:pt x="1375" y="923"/>
                        <a:pt x="1922" y="529"/>
                        <a:pt x="1922" y="99"/>
                      </a:cubicBezTo>
                      <a:cubicBezTo>
                        <a:pt x="1936" y="39"/>
                        <a:pt x="1887" y="1"/>
                        <a:pt x="183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37" name="Google Shape;2037;p49"/>
                <p:cNvSpPr/>
                <p:nvPr/>
              </p:nvSpPr>
              <p:spPr>
                <a:xfrm>
                  <a:off x="3932567" y="2061870"/>
                  <a:ext cx="210591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" h="924" extrusionOk="0">
                      <a:moveTo>
                        <a:pt x="102" y="1"/>
                      </a:moveTo>
                      <a:cubicBezTo>
                        <a:pt x="49" y="1"/>
                        <a:pt x="0" y="39"/>
                        <a:pt x="5" y="99"/>
                      </a:cubicBezTo>
                      <a:cubicBezTo>
                        <a:pt x="5" y="529"/>
                        <a:pt x="559" y="923"/>
                        <a:pt x="967" y="923"/>
                      </a:cubicBezTo>
                      <a:cubicBezTo>
                        <a:pt x="973" y="923"/>
                        <a:pt x="978" y="923"/>
                        <a:pt x="984" y="923"/>
                      </a:cubicBezTo>
                      <a:cubicBezTo>
                        <a:pt x="1402" y="923"/>
                        <a:pt x="1867" y="674"/>
                        <a:pt x="1929" y="217"/>
                      </a:cubicBezTo>
                      <a:cubicBezTo>
                        <a:pt x="1933" y="176"/>
                        <a:pt x="1900" y="157"/>
                        <a:pt x="1866" y="157"/>
                      </a:cubicBezTo>
                      <a:cubicBezTo>
                        <a:pt x="1843" y="157"/>
                        <a:pt x="1818" y="166"/>
                        <a:pt x="1804" y="183"/>
                      </a:cubicBezTo>
                      <a:cubicBezTo>
                        <a:pt x="1620" y="437"/>
                        <a:pt x="1367" y="650"/>
                        <a:pt x="1067" y="650"/>
                      </a:cubicBezTo>
                      <a:cubicBezTo>
                        <a:pt x="984" y="650"/>
                        <a:pt x="898" y="634"/>
                        <a:pt x="808" y="598"/>
                      </a:cubicBezTo>
                      <a:cubicBezTo>
                        <a:pt x="496" y="480"/>
                        <a:pt x="399" y="238"/>
                        <a:pt x="178" y="30"/>
                      </a:cubicBezTo>
                      <a:cubicBezTo>
                        <a:pt x="155" y="10"/>
                        <a:pt x="128" y="1"/>
                        <a:pt x="1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38" name="Google Shape;2038;p49"/>
                <p:cNvSpPr/>
                <p:nvPr/>
              </p:nvSpPr>
              <p:spPr>
                <a:xfrm>
                  <a:off x="3816433" y="2301218"/>
                  <a:ext cx="128337" cy="42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8" h="387" extrusionOk="0">
                      <a:moveTo>
                        <a:pt x="1091" y="1"/>
                      </a:moveTo>
                      <a:cubicBezTo>
                        <a:pt x="1083" y="1"/>
                        <a:pt x="1074" y="2"/>
                        <a:pt x="1064" y="6"/>
                      </a:cubicBezTo>
                      <a:cubicBezTo>
                        <a:pt x="891" y="75"/>
                        <a:pt x="780" y="179"/>
                        <a:pt x="580" y="193"/>
                      </a:cubicBezTo>
                      <a:cubicBezTo>
                        <a:pt x="561" y="195"/>
                        <a:pt x="544" y="196"/>
                        <a:pt x="526" y="196"/>
                      </a:cubicBezTo>
                      <a:cubicBezTo>
                        <a:pt x="360" y="196"/>
                        <a:pt x="231" y="112"/>
                        <a:pt x="74" y="62"/>
                      </a:cubicBezTo>
                      <a:cubicBezTo>
                        <a:pt x="71" y="61"/>
                        <a:pt x="68" y="61"/>
                        <a:pt x="65" y="61"/>
                      </a:cubicBezTo>
                      <a:cubicBezTo>
                        <a:pt x="28" y="61"/>
                        <a:pt x="0" y="99"/>
                        <a:pt x="26" y="131"/>
                      </a:cubicBezTo>
                      <a:cubicBezTo>
                        <a:pt x="130" y="300"/>
                        <a:pt x="362" y="387"/>
                        <a:pt x="592" y="387"/>
                      </a:cubicBezTo>
                      <a:cubicBezTo>
                        <a:pt x="822" y="387"/>
                        <a:pt x="1050" y="300"/>
                        <a:pt x="1147" y="124"/>
                      </a:cubicBezTo>
                      <a:cubicBezTo>
                        <a:pt x="1177" y="70"/>
                        <a:pt x="1145" y="1"/>
                        <a:pt x="109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grpSp>
            <p:nvGrpSpPr>
              <p:cNvPr id="2039" name="Google Shape;2039;p49"/>
              <p:cNvGrpSpPr/>
              <p:nvPr/>
            </p:nvGrpSpPr>
            <p:grpSpPr>
              <a:xfrm>
                <a:off x="3622500" y="1939950"/>
                <a:ext cx="798458" cy="772294"/>
                <a:chOff x="3470100" y="1787550"/>
                <a:chExt cx="798458" cy="772294"/>
              </a:xfrm>
            </p:grpSpPr>
            <p:sp>
              <p:nvSpPr>
                <p:cNvPr id="2040" name="Google Shape;2040;p49"/>
                <p:cNvSpPr/>
                <p:nvPr/>
              </p:nvSpPr>
              <p:spPr>
                <a:xfrm>
                  <a:off x="3470100" y="1787550"/>
                  <a:ext cx="798458" cy="770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9" h="7077" extrusionOk="0">
                      <a:moveTo>
                        <a:pt x="3515" y="0"/>
                      </a:moveTo>
                      <a:cubicBezTo>
                        <a:pt x="3365" y="0"/>
                        <a:pt x="3216" y="10"/>
                        <a:pt x="3067" y="29"/>
                      </a:cubicBezTo>
                      <a:cubicBezTo>
                        <a:pt x="2215" y="147"/>
                        <a:pt x="1330" y="472"/>
                        <a:pt x="783" y="1178"/>
                      </a:cubicBezTo>
                      <a:cubicBezTo>
                        <a:pt x="347" y="1745"/>
                        <a:pt x="188" y="2479"/>
                        <a:pt x="98" y="3185"/>
                      </a:cubicBezTo>
                      <a:cubicBezTo>
                        <a:pt x="22" y="3787"/>
                        <a:pt x="1" y="4417"/>
                        <a:pt x="174" y="4984"/>
                      </a:cubicBezTo>
                      <a:cubicBezTo>
                        <a:pt x="444" y="5835"/>
                        <a:pt x="1136" y="6493"/>
                        <a:pt x="1925" y="6804"/>
                      </a:cubicBezTo>
                      <a:cubicBezTo>
                        <a:pt x="2406" y="6999"/>
                        <a:pt x="2922" y="7077"/>
                        <a:pt x="3439" y="7077"/>
                      </a:cubicBezTo>
                      <a:cubicBezTo>
                        <a:pt x="3769" y="7077"/>
                        <a:pt x="4100" y="7045"/>
                        <a:pt x="4423" y="6991"/>
                      </a:cubicBezTo>
                      <a:cubicBezTo>
                        <a:pt x="5911" y="6749"/>
                        <a:pt x="7143" y="5351"/>
                        <a:pt x="7219" y="3759"/>
                      </a:cubicBezTo>
                      <a:cubicBezTo>
                        <a:pt x="7328" y="1582"/>
                        <a:pt x="5446" y="0"/>
                        <a:pt x="3515" y="0"/>
                      </a:cubicBezTo>
                      <a:close/>
                    </a:path>
                  </a:pathLst>
                </a:custGeom>
                <a:solidFill>
                  <a:srgbClr val="FCC2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41" name="Google Shape;2041;p49"/>
                <p:cNvSpPr/>
                <p:nvPr/>
              </p:nvSpPr>
              <p:spPr>
                <a:xfrm>
                  <a:off x="4105134" y="1948242"/>
                  <a:ext cx="86611" cy="9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71" extrusionOk="0">
                      <a:moveTo>
                        <a:pt x="95" y="0"/>
                      </a:moveTo>
                      <a:cubicBezTo>
                        <a:pt x="18" y="0"/>
                        <a:pt x="0" y="106"/>
                        <a:pt x="40" y="146"/>
                      </a:cubicBezTo>
                      <a:cubicBezTo>
                        <a:pt x="144" y="250"/>
                        <a:pt x="255" y="326"/>
                        <a:pt x="345" y="443"/>
                      </a:cubicBezTo>
                      <a:cubicBezTo>
                        <a:pt x="435" y="561"/>
                        <a:pt x="490" y="720"/>
                        <a:pt x="587" y="838"/>
                      </a:cubicBezTo>
                      <a:cubicBezTo>
                        <a:pt x="604" y="861"/>
                        <a:pt x="625" y="871"/>
                        <a:pt x="647" y="871"/>
                      </a:cubicBezTo>
                      <a:cubicBezTo>
                        <a:pt x="697" y="871"/>
                        <a:pt x="750" y="820"/>
                        <a:pt x="760" y="762"/>
                      </a:cubicBezTo>
                      <a:cubicBezTo>
                        <a:pt x="795" y="416"/>
                        <a:pt x="414" y="35"/>
                        <a:pt x="103" y="1"/>
                      </a:cubicBezTo>
                      <a:cubicBezTo>
                        <a:pt x="100" y="0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1DFC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42" name="Google Shape;2042;p49"/>
                <p:cNvSpPr/>
                <p:nvPr/>
              </p:nvSpPr>
              <p:spPr>
                <a:xfrm>
                  <a:off x="3470100" y="1894750"/>
                  <a:ext cx="738211" cy="66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6" h="6105" extrusionOk="0">
                      <a:moveTo>
                        <a:pt x="956" y="0"/>
                      </a:moveTo>
                      <a:lnTo>
                        <a:pt x="956" y="0"/>
                      </a:lnTo>
                      <a:cubicBezTo>
                        <a:pt x="894" y="56"/>
                        <a:pt x="831" y="125"/>
                        <a:pt x="783" y="194"/>
                      </a:cubicBezTo>
                      <a:cubicBezTo>
                        <a:pt x="347" y="755"/>
                        <a:pt x="181" y="1495"/>
                        <a:pt x="98" y="2201"/>
                      </a:cubicBezTo>
                      <a:cubicBezTo>
                        <a:pt x="22" y="2796"/>
                        <a:pt x="1" y="3433"/>
                        <a:pt x="174" y="4000"/>
                      </a:cubicBezTo>
                      <a:cubicBezTo>
                        <a:pt x="444" y="4851"/>
                        <a:pt x="1136" y="5509"/>
                        <a:pt x="1925" y="5820"/>
                      </a:cubicBezTo>
                      <a:cubicBezTo>
                        <a:pt x="2419" y="6022"/>
                        <a:pt x="2942" y="6104"/>
                        <a:pt x="3466" y="6104"/>
                      </a:cubicBezTo>
                      <a:cubicBezTo>
                        <a:pt x="3787" y="6104"/>
                        <a:pt x="4108" y="6073"/>
                        <a:pt x="4423" y="6021"/>
                      </a:cubicBezTo>
                      <a:cubicBezTo>
                        <a:pt x="5413" y="5855"/>
                        <a:pt x="6278" y="5191"/>
                        <a:pt x="6776" y="4291"/>
                      </a:cubicBezTo>
                      <a:lnTo>
                        <a:pt x="6776" y="4291"/>
                      </a:lnTo>
                      <a:cubicBezTo>
                        <a:pt x="6119" y="4761"/>
                        <a:pt x="5350" y="5059"/>
                        <a:pt x="4555" y="5101"/>
                      </a:cubicBezTo>
                      <a:cubicBezTo>
                        <a:pt x="4496" y="5103"/>
                        <a:pt x="4437" y="5105"/>
                        <a:pt x="4379" y="5105"/>
                      </a:cubicBezTo>
                      <a:cubicBezTo>
                        <a:pt x="3170" y="5105"/>
                        <a:pt x="1961" y="4496"/>
                        <a:pt x="1274" y="3447"/>
                      </a:cubicBezTo>
                      <a:cubicBezTo>
                        <a:pt x="617" y="2450"/>
                        <a:pt x="485" y="1094"/>
                        <a:pt x="956" y="0"/>
                      </a:cubicBezTo>
                      <a:close/>
                    </a:path>
                  </a:pathLst>
                </a:custGeom>
                <a:solidFill>
                  <a:srgbClr val="FAB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43" name="Google Shape;2043;p49"/>
                <p:cNvSpPr/>
                <p:nvPr/>
              </p:nvSpPr>
              <p:spPr>
                <a:xfrm>
                  <a:off x="3604646" y="2061870"/>
                  <a:ext cx="210918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924" extrusionOk="0">
                      <a:moveTo>
                        <a:pt x="1833" y="1"/>
                      </a:moveTo>
                      <a:cubicBezTo>
                        <a:pt x="1806" y="1"/>
                        <a:pt x="1778" y="10"/>
                        <a:pt x="1756" y="30"/>
                      </a:cubicBezTo>
                      <a:cubicBezTo>
                        <a:pt x="1527" y="238"/>
                        <a:pt x="1430" y="480"/>
                        <a:pt x="1119" y="598"/>
                      </a:cubicBezTo>
                      <a:cubicBezTo>
                        <a:pt x="1029" y="634"/>
                        <a:pt x="942" y="650"/>
                        <a:pt x="860" y="650"/>
                      </a:cubicBezTo>
                      <a:cubicBezTo>
                        <a:pt x="559" y="650"/>
                        <a:pt x="308" y="437"/>
                        <a:pt x="129" y="183"/>
                      </a:cubicBezTo>
                      <a:cubicBezTo>
                        <a:pt x="115" y="166"/>
                        <a:pt x="91" y="157"/>
                        <a:pt x="68" y="157"/>
                      </a:cubicBezTo>
                      <a:cubicBezTo>
                        <a:pt x="33" y="157"/>
                        <a:pt x="1" y="176"/>
                        <a:pt x="5" y="217"/>
                      </a:cubicBezTo>
                      <a:cubicBezTo>
                        <a:pt x="66" y="674"/>
                        <a:pt x="532" y="923"/>
                        <a:pt x="949" y="923"/>
                      </a:cubicBezTo>
                      <a:cubicBezTo>
                        <a:pt x="955" y="923"/>
                        <a:pt x="961" y="923"/>
                        <a:pt x="967" y="923"/>
                      </a:cubicBezTo>
                      <a:cubicBezTo>
                        <a:pt x="1375" y="923"/>
                        <a:pt x="1922" y="529"/>
                        <a:pt x="1922" y="99"/>
                      </a:cubicBezTo>
                      <a:cubicBezTo>
                        <a:pt x="1936" y="39"/>
                        <a:pt x="1887" y="1"/>
                        <a:pt x="1833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44" name="Google Shape;2044;p49"/>
                <p:cNvSpPr/>
                <p:nvPr/>
              </p:nvSpPr>
              <p:spPr>
                <a:xfrm>
                  <a:off x="3932567" y="2061870"/>
                  <a:ext cx="210591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" h="924" extrusionOk="0">
                      <a:moveTo>
                        <a:pt x="102" y="1"/>
                      </a:moveTo>
                      <a:cubicBezTo>
                        <a:pt x="49" y="1"/>
                        <a:pt x="0" y="39"/>
                        <a:pt x="5" y="99"/>
                      </a:cubicBezTo>
                      <a:cubicBezTo>
                        <a:pt x="5" y="529"/>
                        <a:pt x="559" y="923"/>
                        <a:pt x="967" y="923"/>
                      </a:cubicBezTo>
                      <a:cubicBezTo>
                        <a:pt x="973" y="923"/>
                        <a:pt x="978" y="923"/>
                        <a:pt x="984" y="923"/>
                      </a:cubicBezTo>
                      <a:cubicBezTo>
                        <a:pt x="1402" y="923"/>
                        <a:pt x="1867" y="674"/>
                        <a:pt x="1929" y="217"/>
                      </a:cubicBezTo>
                      <a:cubicBezTo>
                        <a:pt x="1933" y="176"/>
                        <a:pt x="1900" y="157"/>
                        <a:pt x="1866" y="157"/>
                      </a:cubicBezTo>
                      <a:cubicBezTo>
                        <a:pt x="1843" y="157"/>
                        <a:pt x="1818" y="166"/>
                        <a:pt x="1804" y="183"/>
                      </a:cubicBezTo>
                      <a:cubicBezTo>
                        <a:pt x="1620" y="437"/>
                        <a:pt x="1367" y="650"/>
                        <a:pt x="1067" y="650"/>
                      </a:cubicBezTo>
                      <a:cubicBezTo>
                        <a:pt x="984" y="650"/>
                        <a:pt x="898" y="634"/>
                        <a:pt x="808" y="598"/>
                      </a:cubicBezTo>
                      <a:cubicBezTo>
                        <a:pt x="496" y="480"/>
                        <a:pt x="399" y="238"/>
                        <a:pt x="178" y="30"/>
                      </a:cubicBezTo>
                      <a:cubicBezTo>
                        <a:pt x="155" y="10"/>
                        <a:pt x="128" y="1"/>
                        <a:pt x="102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045" name="Google Shape;2045;p49"/>
                <p:cNvSpPr/>
                <p:nvPr/>
              </p:nvSpPr>
              <p:spPr>
                <a:xfrm>
                  <a:off x="3816433" y="2301218"/>
                  <a:ext cx="128337" cy="42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8" h="387" extrusionOk="0">
                      <a:moveTo>
                        <a:pt x="1091" y="1"/>
                      </a:moveTo>
                      <a:cubicBezTo>
                        <a:pt x="1083" y="1"/>
                        <a:pt x="1074" y="2"/>
                        <a:pt x="1064" y="6"/>
                      </a:cubicBezTo>
                      <a:cubicBezTo>
                        <a:pt x="891" y="75"/>
                        <a:pt x="780" y="179"/>
                        <a:pt x="580" y="193"/>
                      </a:cubicBezTo>
                      <a:cubicBezTo>
                        <a:pt x="561" y="195"/>
                        <a:pt x="544" y="196"/>
                        <a:pt x="526" y="196"/>
                      </a:cubicBezTo>
                      <a:cubicBezTo>
                        <a:pt x="360" y="196"/>
                        <a:pt x="231" y="112"/>
                        <a:pt x="74" y="62"/>
                      </a:cubicBezTo>
                      <a:cubicBezTo>
                        <a:pt x="71" y="61"/>
                        <a:pt x="68" y="61"/>
                        <a:pt x="65" y="61"/>
                      </a:cubicBezTo>
                      <a:cubicBezTo>
                        <a:pt x="28" y="61"/>
                        <a:pt x="0" y="99"/>
                        <a:pt x="26" y="131"/>
                      </a:cubicBezTo>
                      <a:cubicBezTo>
                        <a:pt x="130" y="300"/>
                        <a:pt x="362" y="387"/>
                        <a:pt x="592" y="387"/>
                      </a:cubicBezTo>
                      <a:cubicBezTo>
                        <a:pt x="822" y="387"/>
                        <a:pt x="1050" y="300"/>
                        <a:pt x="1147" y="124"/>
                      </a:cubicBezTo>
                      <a:cubicBezTo>
                        <a:pt x="1177" y="70"/>
                        <a:pt x="1145" y="1"/>
                        <a:pt x="1091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</p:grpSp>
      <p:grpSp>
        <p:nvGrpSpPr>
          <p:cNvPr id="2046" name="Google Shape;2046;p49"/>
          <p:cNvGrpSpPr/>
          <p:nvPr/>
        </p:nvGrpSpPr>
        <p:grpSpPr>
          <a:xfrm rot="2700000">
            <a:off x="6979708" y="586466"/>
            <a:ext cx="1155219" cy="1284261"/>
            <a:chOff x="1246187" y="3427400"/>
            <a:chExt cx="1155230" cy="1284274"/>
          </a:xfrm>
        </p:grpSpPr>
        <p:sp>
          <p:nvSpPr>
            <p:cNvPr id="2047" name="Google Shape;2047;p49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048" name="Google Shape;2048;p49"/>
            <p:cNvGrpSpPr/>
            <p:nvPr/>
          </p:nvGrpSpPr>
          <p:grpSpPr>
            <a:xfrm>
              <a:off x="1291105" y="3480440"/>
              <a:ext cx="1049166" cy="1178206"/>
              <a:chOff x="1291105" y="3480440"/>
              <a:chExt cx="1049166" cy="1178206"/>
            </a:xfrm>
          </p:grpSpPr>
          <p:sp>
            <p:nvSpPr>
              <p:cNvPr id="2049" name="Google Shape;2049;p49"/>
              <p:cNvSpPr/>
              <p:nvPr/>
            </p:nvSpPr>
            <p:spPr>
              <a:xfrm>
                <a:off x="1291105" y="3480440"/>
                <a:ext cx="1049166" cy="1025814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0" name="Google Shape;2050;p49"/>
              <p:cNvSpPr/>
              <p:nvPr/>
            </p:nvSpPr>
            <p:spPr>
              <a:xfrm>
                <a:off x="1753813" y="3526479"/>
                <a:ext cx="335286" cy="31751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1" name="Google Shape;2051;p49"/>
              <p:cNvSpPr/>
              <p:nvPr/>
            </p:nvSpPr>
            <p:spPr>
              <a:xfrm>
                <a:off x="1792600" y="3684582"/>
                <a:ext cx="123620" cy="97406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2" name="Google Shape;2052;p49"/>
              <p:cNvSpPr/>
              <p:nvPr/>
            </p:nvSpPr>
            <p:spPr>
              <a:xfrm>
                <a:off x="1599855" y="3772496"/>
                <a:ext cx="215116" cy="201998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3" name="Google Shape;2053;p49"/>
              <p:cNvSpPr/>
              <p:nvPr/>
            </p:nvSpPr>
            <p:spPr>
              <a:xfrm>
                <a:off x="1450893" y="3968191"/>
                <a:ext cx="386209" cy="291101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4" name="Google Shape;2054;p49"/>
              <p:cNvSpPr/>
              <p:nvPr/>
            </p:nvSpPr>
            <p:spPr>
              <a:xfrm>
                <a:off x="1799144" y="3681489"/>
                <a:ext cx="150034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5" name="Google Shape;2055;p49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6" name="Google Shape;2056;p49"/>
              <p:cNvSpPr/>
              <p:nvPr/>
            </p:nvSpPr>
            <p:spPr>
              <a:xfrm>
                <a:off x="1347144" y="4062766"/>
                <a:ext cx="417501" cy="39293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94" y="1771650"/>
            <a:ext cx="523875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Oval 5"/>
          <p:cNvSpPr/>
          <p:nvPr/>
        </p:nvSpPr>
        <p:spPr>
          <a:xfrm>
            <a:off x="4884616" y="289657"/>
            <a:ext cx="3401348" cy="2282093"/>
          </a:xfrm>
          <a:prstGeom prst="wedgeEllipseCallout">
            <a:avLst>
              <a:gd name="adj1" fmla="val -53269"/>
              <a:gd name="adj2" fmla="val 2514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Hello. I'm Ben.</a:t>
            </a:r>
            <a:endParaRPr lang="en-US" sz="2800">
              <a:solidFill>
                <a:srgbClr val="783F04"/>
              </a:solidFill>
              <a:latin typeface="Comic Sans MS" panose="030F0702030302020204" pitchFamily="66" charset="0"/>
              <a:ea typeface="Kirang Haerang" charset="-127"/>
              <a:sym typeface="Kirang Haerang" charset="-127"/>
            </a:endParaRPr>
          </a:p>
        </p:txBody>
      </p:sp>
      <p:sp>
        <p:nvSpPr>
          <p:cNvPr id="8" name="Speech Bubble: Oval 7"/>
          <p:cNvSpPr/>
          <p:nvPr/>
        </p:nvSpPr>
        <p:spPr>
          <a:xfrm>
            <a:off x="4884616" y="289656"/>
            <a:ext cx="3401348" cy="2282093"/>
          </a:xfrm>
          <a:prstGeom prst="wedgeEllipseCallout">
            <a:avLst>
              <a:gd name="adj1" fmla="val -53269"/>
              <a:gd name="adj2" fmla="val 2514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Let's visit some countries with me.</a:t>
            </a:r>
            <a:endParaRPr lang="en-US" sz="2800">
              <a:solidFill>
                <a:srgbClr val="783F04"/>
              </a:solidFill>
              <a:latin typeface="Comic Sans MS" panose="030F0702030302020204" pitchFamily="66" charset="0"/>
              <a:ea typeface="Kirang Haerang" charset="-127"/>
              <a:sym typeface="Kirang Haerang" charset="-127"/>
            </a:endParaRPr>
          </a:p>
        </p:txBody>
      </p:sp>
      <p:sp>
        <p:nvSpPr>
          <p:cNvPr id="5" name="Speech Bubble: Oval 4"/>
          <p:cNvSpPr/>
          <p:nvPr/>
        </p:nvSpPr>
        <p:spPr>
          <a:xfrm>
            <a:off x="4884616" y="289655"/>
            <a:ext cx="3401348" cy="2282093"/>
          </a:xfrm>
          <a:prstGeom prst="wedgeEllipseCallout">
            <a:avLst>
              <a:gd name="adj1" fmla="val -53269"/>
              <a:gd name="adj2" fmla="val 2514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Look, </a:t>
            </a:r>
            <a:r>
              <a:rPr lang="vi-VN" sz="3200" dirty="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g</a:t>
            </a:r>
            <a:r>
              <a:rPr lang="en-US" sz="3200" dirty="0" err="1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uess</a:t>
            </a:r>
            <a:r>
              <a:rPr lang="en-US" sz="3200" dirty="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, then </a:t>
            </a:r>
            <a:r>
              <a:rPr lang="vi-VN" sz="3200" dirty="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l</a:t>
            </a:r>
            <a:r>
              <a:rPr lang="en-US" sz="3200" dirty="0">
                <a:solidFill>
                  <a:srgbClr val="783F04"/>
                </a:solidFill>
                <a:latin typeface="Comic Sans MS" panose="030F0702030302020204" pitchFamily="66" charset="0"/>
                <a:ea typeface="Kirang Haerang" charset="-127"/>
                <a:sym typeface="Kirang Haerang" charset="-127"/>
              </a:rPr>
              <a:t>earn.</a:t>
            </a:r>
            <a:endParaRPr lang="en-US" sz="3200" dirty="0">
              <a:solidFill>
                <a:srgbClr val="783F04"/>
              </a:solidFill>
              <a:latin typeface="Comic Sans MS" panose="030F0702030302020204" pitchFamily="66" charset="0"/>
              <a:ea typeface="Kirang Haerang" charset="-127"/>
              <a:sym typeface="Kirang Haerang" charset="-12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462987" y="2834532"/>
            <a:ext cx="3267437" cy="2401566"/>
          </a:xfrm>
          <a:prstGeom prst="rect">
            <a:avLst/>
          </a:prstGeom>
        </p:spPr>
      </p:pic>
      <p:pic>
        <p:nvPicPr>
          <p:cNvPr id="5" name="Graphic 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8467" y="2571750"/>
            <a:ext cx="2737784" cy="2401565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0235" y="1530029"/>
            <a:ext cx="2454347" cy="2401565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07749" y="2182732"/>
            <a:ext cx="2216675" cy="1096158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937" y="1836757"/>
            <a:ext cx="2283875" cy="146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11 0.02191 L 0.03211 0.02191 C 0.05208 0.02963 0.06718 0.03488 0.08663 0.04444 C 0.09045 0.0463 0.09409 0.04938 0.09809 0.05093 C 0.10052 0.05216 0.10312 0.05247 0.10555 0.0534 C 0.1085 0.05401 0.11163 0.05401 0.11441 0.05556 C 0.11562 0.05617 0.11614 0.05864 0.11701 0.06019 L 0.24218 0.08272 L 0.32691 0.03981 L 0.446 -0.14475 L 0.55104 -0.1963 L 0.70156 -0.14691 L 0.75225 -0.07253 L 0.76875 -0.05247 L 0.80798 -0.02994 L 0.86996 -0.05926 L 0.87882 -0.07037 L 0.95468 -0.1963 L 1.01545 -0.25957 L 1.10034 -0.29753 L 1.16614 -0.31111 L 1.16875 -0.31327 " pathEditMode="relative" ptsTypes="AAAAAAAAAAAAAAAAAAAA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12750" y="3303573"/>
            <a:ext cx="3718500" cy="949800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783F04"/>
                </a:solidFill>
              </a:rPr>
              <a:t>Viet Nam</a:t>
            </a:r>
            <a:endParaRPr lang="en-US" sz="5400" dirty="0">
              <a:solidFill>
                <a:srgbClr val="783F04"/>
              </a:solidFill>
            </a:endParaRPr>
          </a:p>
        </p:txBody>
      </p:sp>
      <p:pic>
        <p:nvPicPr>
          <p:cNvPr id="3078" name="Picture 6" descr="Vietnam flag clipart - Country flag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82" y="1226423"/>
            <a:ext cx="3111835" cy="207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252">
            <a:off x="-35815" y="183974"/>
            <a:ext cx="1925637" cy="123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802 L 0.22274 -0.06389 C 0.26944 -0.07654 0.33923 -0.08302 0.41197 -0.08302 C 0.49513 -0.08302 0.56145 -0.07654 0.60816 -0.06389 L 0.83107 -0.0080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5" y="-3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560235"/>
            <a:ext cx="9144000" cy="575645"/>
          </a:xfrm>
          <a:prstGeom prst="rect">
            <a:avLst/>
          </a:prstGeom>
        </p:spPr>
      </p:pic>
      <p:pic>
        <p:nvPicPr>
          <p:cNvPr id="17" name="Graphic 1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71384" y="3092917"/>
            <a:ext cx="9686768" cy="1709676"/>
          </a:xfrm>
          <a:prstGeom prst="rect">
            <a:avLst/>
          </a:prstGeom>
        </p:spPr>
      </p:pic>
      <p:pic>
        <p:nvPicPr>
          <p:cNvPr id="5" name="Graphic 4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84262" y="1153927"/>
            <a:ext cx="3656818" cy="3759466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937" y="1020935"/>
            <a:ext cx="2283875" cy="146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01340" y="2378709"/>
            <a:ext cx="2958562" cy="2553279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11261" y="1116860"/>
            <a:ext cx="558314" cy="3796533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79963" y="3989573"/>
            <a:ext cx="1778061" cy="1055895"/>
          </a:xfrm>
          <a:prstGeom prst="rect">
            <a:avLst/>
          </a:prstGeom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83214" y="3198631"/>
            <a:ext cx="819724" cy="1751829"/>
          </a:xfrm>
          <a:prstGeom prst="rect">
            <a:avLst/>
          </a:prstGeom>
        </p:spPr>
      </p:pic>
      <p:pic>
        <p:nvPicPr>
          <p:cNvPr id="15" name="Graphic 14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09397" y="3775538"/>
            <a:ext cx="535362" cy="1096712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79 0.02531 L 0.06579 0.02562 C 0.07448 0.03241 0.08593 0.04321 0.09583 0.04876 C 0.10312 0.05278 0.10538 0.05308 0.1125 0.05494 C 0.11597 0.05679 0.12378 0.06173 0.12708 0.06265 C 0.1302 0.06389 0.13368 0.06389 0.13698 0.06481 C 0.15364 0.06389 0.17031 0.0645 0.1868 0.06265 C 0.18993 0.06234 0.1927 0.06018 0.19566 0.05864 C 0.21875 0.04784 0.18698 0.06204 0.21232 0.05092 C 0.22656 0.03518 0.21614 0.04568 0.2335 0.03086 C 0.23628 0.0287 0.23975 0.02654 0.24236 0.02315 C 0.24913 0.0142 0.25486 0.00339 0.26128 -0.00648 C 0.26354 -0.01019 0.26545 -0.01358 0.26788 -0.01636 C 0.2717 -0.02037 0.27552 -0.02377 0.27899 -0.02809 C 0.29288 -0.04537 0.2809 -0.03457 0.29461 -0.05371 C 0.29739 -0.05772 0.30052 -0.06019 0.30347 -0.06358 C 0.31562 -0.07809 0.30955 -0.07408 0.32691 -0.08951 C 0.32899 -0.09136 0.33125 -0.09383 0.3335 -0.09537 C 0.33593 -0.09692 0.33871 -0.09784 0.34132 -0.09938 C 0.3427 -0.10124 0.34409 -0.1034 0.34566 -0.10525 C 0.34705 -0.10679 0.34861 -0.10741 0.35 -0.10926 C 0.35451 -0.11451 0.35208 -0.11543 0.35677 -0.11914 C 0.35902 -0.12068 0.36111 -0.12161 0.36354 -0.12284 C 0.36753 -0.12562 0.37135 -0.12901 0.37569 -0.13117 C 0.3783 -0.13179 0.38055 -0.13179 0.38333 -0.13272 C 0.39531 -0.13735 0.38698 -0.1358 0.39566 -0.13889 C 0.39791 -0.13951 0.4 -0.14074 0.40225 -0.14074 C 0.42795 -0.14198 0.45347 -0.14198 0.47899 -0.14259 C 0.5335 -0.15494 0.46892 -0.14105 0.62239 -0.14661 C 0.63211 -0.14692 0.64166 -0.14938 0.65104 -0.15062 C 0.69583 -0.16759 0.63472 -0.14352 0.68437 -0.16636 C 0.68854 -0.16821 0.6927 -0.16883 0.69687 -0.17037 C 0.70191 -0.17253 0.70694 -0.17593 0.71215 -0.1784 C 0.71753 -0.18056 0.72274 -0.18179 0.72777 -0.18426 C 0.73246 -0.18642 0.73663 -0.19013 0.74132 -0.19198 C 0.74548 -0.19414 0.75 -0.19445 0.75468 -0.19599 C 0.77083 -0.20185 0.77725 -0.20617 0.79357 -0.20988 C 0.79861 -0.21111 0.80382 -0.21111 0.80902 -0.21173 L 0.8401 -0.20988 C 0.85347 -0.20587 0.86597 -0.19599 0.87899 -0.19013 C 0.89201 -0.18426 0.90503 -0.17901 0.91788 -0.17222 C 0.9243 -0.16914 0.93055 -0.16543 0.9368 -0.16235 C 0.94722 -0.15772 0.95764 -0.1534 0.96788 -0.14877 C 0.97239 -0.14661 0.97708 -0.14599 0.98125 -0.14259 C 0.98576 -0.13951 0.98993 -0.13519 0.99461 -0.13272 C 0.9993 -0.13056 1.00434 -0.13056 1.00902 -0.12901 C 1.01319 -0.12747 1.01718 -0.12469 1.02135 -0.12284 C 1.02604 -0.12099 1.0309 -0.11914 1.03576 -0.11698 C 1.04791 -0.11142 1.05989 -0.1034 1.07239 -0.09938 L 1.09687 -0.09136 C 1.10902 -0.08796 1.12152 -0.08642 1.1335 -0.08148 C 1.17586 -0.0642 1.12586 -0.0855 1.15798 -0.06976 C 1.16753 -0.06482 1.171 -0.06543 1.18125 -0.06173 C 1.18975 -0.05864 1.17812 -0.05988 1.19027 -0.05988 L 1.18906 -0.05772 " pathEditMode="relative" rAng="0" ptsTypes="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15" y="-9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12750" y="3303573"/>
            <a:ext cx="3718500" cy="949800"/>
          </a:xfrm>
        </p:spPr>
        <p:txBody>
          <a:bodyPr/>
          <a:lstStyle/>
          <a:p>
            <a:pPr algn="ctr"/>
            <a:r>
              <a:rPr lang="vi-VN" sz="5400" dirty="0">
                <a:solidFill>
                  <a:srgbClr val="783F04"/>
                </a:solidFill>
              </a:rPr>
              <a:t>Britain</a:t>
            </a:r>
            <a:endParaRPr lang="en-US" sz="5400" dirty="0">
              <a:solidFill>
                <a:srgbClr val="783F04"/>
              </a:solidFill>
            </a:endParaRPr>
          </a:p>
        </p:txBody>
      </p:sp>
      <p:pic>
        <p:nvPicPr>
          <p:cNvPr id="11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252">
            <a:off x="-35815" y="183974"/>
            <a:ext cx="1925637" cy="123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Đế quốc Anh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083" y="1104563"/>
            <a:ext cx="3665016" cy="219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802 L 0.22274 -0.06389 C 0.26944 -0.07654 0.33923 -0.08302 0.41197 -0.08302 C 0.49513 -0.08302 0.56145 -0.07654 0.60816 -0.06389 L 0.83107 -0.0080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5" y="-3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73700" y="1503320"/>
            <a:ext cx="3571805" cy="3607170"/>
          </a:xfrm>
          <a:prstGeom prst="rect">
            <a:avLst/>
          </a:prstGeom>
        </p:spPr>
      </p:pic>
      <p:pic>
        <p:nvPicPr>
          <p:cNvPr id="12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937" y="1836757"/>
            <a:ext cx="2283875" cy="146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1003" y="2202051"/>
            <a:ext cx="3175542" cy="2908439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9533" y="477400"/>
            <a:ext cx="1612497" cy="4633090"/>
          </a:xfrm>
          <a:prstGeom prst="rect">
            <a:avLst/>
          </a:prstGeom>
        </p:spPr>
      </p:pic>
      <p:pic>
        <p:nvPicPr>
          <p:cNvPr id="5" name="Graphic 4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92235" y="3175762"/>
            <a:ext cx="3958093" cy="1967738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79 0.02531 L 0.06579 0.02531 C 0.07448 0.03241 0.08593 0.04321 0.09583 0.04877 C 0.10312 0.05278 0.10538 0.05309 0.1125 0.05494 C 0.11597 0.05679 0.12378 0.06173 0.12708 0.06265 C 0.1302 0.06389 0.13368 0.06389 0.13698 0.06481 C 0.15364 0.06389 0.17031 0.06451 0.1868 0.06265 C 0.18993 0.06235 0.1927 0.06019 0.19566 0.05864 C 0.21875 0.04784 0.18698 0.06204 0.21232 0.05093 C 0.22656 0.03519 0.21614 0.04568 0.2335 0.03117 C 0.23645 0.0287 0.23975 0.02685 0.24236 0.02315 C 0.24913 0.0142 0.25486 0.0034 0.26128 -0.00648 C 0.26354 -0.00988 0.26545 -0.01358 0.26788 -0.01636 C 0.2717 -0.02037 0.27552 -0.02377 0.27899 -0.02809 C 0.29288 -0.04537 0.2809 -0.03457 0.29461 -0.0537 C 0.29739 -0.05772 0.30052 -0.06019 0.30347 -0.06358 C 0.31562 -0.07809 0.30955 -0.07407 0.32691 -0.08951 C 0.32899 -0.09136 0.33125 -0.09383 0.3335 -0.09537 C 0.33593 -0.09691 0.33871 -0.09784 0.34132 -0.09938 C 0.3427 -0.10123 0.34409 -0.1034 0.34566 -0.10525 C 0.34705 -0.10679 0.34878 -0.10741 0.35017 -0.10926 C 0.35451 -0.11451 0.35208 -0.11543 0.35677 -0.11914 C 0.35902 -0.12068 0.36128 -0.1216 0.36354 -0.12284 C 0.3677 -0.12562 0.37135 -0.12901 0.37569 -0.13086 C 0.3783 -0.13179 0.3809 -0.13179 0.3835 -0.13272 C 0.39531 -0.13735 0.38715 -0.1358 0.39566 -0.13889 C 0.39791 -0.13951 0.40017 -0.14074 0.40243 -0.14074 C 0.42795 -0.14198 0.45347 -0.14198 0.47899 -0.14259 C 0.5335 -0.15494 0.46892 -0.14105 0.62239 -0.1466 C 0.63211 -0.14691 0.64166 -0.14938 0.65121 -0.15062 C 0.696 -0.16759 0.63472 -0.14352 0.68455 -0.16636 C 0.68854 -0.16821 0.69288 -0.16883 0.69687 -0.17037 C 0.70208 -0.17253 0.70711 -0.17593 0.71232 -0.1784 C 0.71753 -0.18056 0.72291 -0.18179 0.72795 -0.18426 C 0.73246 -0.18642 0.7368 -0.19012 0.74132 -0.19198 C 0.74566 -0.19414 0.75017 -0.19444 0.75468 -0.19599 C 0.77083 -0.20185 0.77725 -0.20617 0.79357 -0.20988 C 0.79861 -0.21111 0.80382 -0.21111 0.80902 -0.21173 L 0.8401 -0.20988 C 0.85347 -0.20586 0.86597 -0.19599 0.87899 -0.19012 C 0.89201 -0.18426 0.90503 -0.17901 0.91788 -0.17222 C 0.9243 -0.16914 0.93055 -0.16543 0.9368 -0.16235 C 0.94722 -0.15772 0.95764 -0.1534 0.96788 -0.14877 C 0.97239 -0.1466 0.97708 -0.14599 0.98125 -0.14259 C 0.98576 -0.13951 0.98993 -0.13519 0.99461 -0.13272 C 0.9993 -0.13056 1.00434 -0.13056 1.00902 -0.12901 C 1.01319 -0.12747 1.01718 -0.12469 1.02135 -0.12284 C 1.02604 -0.12099 1.0309 -0.11914 1.03576 -0.11698 C 1.04791 -0.11142 1.05989 -0.1034 1.07239 -0.09938 L 1.09687 -0.09136 C 1.10902 -0.08796 1.12152 -0.08642 1.1335 -0.08148 C 1.17586 -0.0642 1.12586 -0.08549 1.15798 -0.06975 C 1.16753 -0.06481 1.171 -0.06543 1.18125 -0.06173 C 1.18975 -0.05864 1.17812 -0.05988 1.19027 -0.05988 L 1.18906 -0.05772 " pathEditMode="relative" ptsTypes="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38"/>
          <p:cNvSpPr txBox="1">
            <a:spLocks noGrp="1"/>
          </p:cNvSpPr>
          <p:nvPr>
            <p:ph type="ctrTitle"/>
          </p:nvPr>
        </p:nvSpPr>
        <p:spPr>
          <a:xfrm>
            <a:off x="2116164" y="1518760"/>
            <a:ext cx="5084400" cy="14803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783F04"/>
                </a:solidFill>
                <a:latin typeface="Comic Sans MS" panose="030F0702030302020204" pitchFamily="66" charset="0"/>
              </a:rPr>
              <a:t>Unit 1</a:t>
            </a:r>
            <a:br>
              <a:rPr lang="en-US" sz="6000" b="1" dirty="0">
                <a:solidFill>
                  <a:srgbClr val="783F04"/>
                </a:solidFill>
                <a:latin typeface="Comic Sans MS" panose="030F0702030302020204" pitchFamily="66" charset="0"/>
              </a:rPr>
            </a:br>
            <a:r>
              <a:rPr lang="en-US" sz="6000" b="1" dirty="0">
                <a:solidFill>
                  <a:srgbClr val="783F04"/>
                </a:solidFill>
                <a:latin typeface="Comic Sans MS" panose="030F0702030302020204" pitchFamily="66" charset="0"/>
              </a:rPr>
              <a:t>My friends</a:t>
            </a:r>
            <a:endParaRPr sz="6000" b="1" dirty="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  <p:sp>
        <p:nvSpPr>
          <p:cNvPr id="1587" name="Google Shape;1587;p38"/>
          <p:cNvSpPr txBox="1">
            <a:spLocks noGrp="1"/>
          </p:cNvSpPr>
          <p:nvPr>
            <p:ph type="subTitle" idx="1"/>
          </p:nvPr>
        </p:nvSpPr>
        <p:spPr>
          <a:xfrm>
            <a:off x="2497597" y="3366751"/>
            <a:ext cx="4388700" cy="4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>
                <a:latin typeface="Comic Sans MS" panose="030F0702030302020204" pitchFamily="66" charset="0"/>
              </a:rPr>
              <a:t>Lesson</a:t>
            </a:r>
            <a:r>
              <a:rPr lang="en-GB" sz="3200" b="1" dirty="0">
                <a:latin typeface="Comic Sans MS" panose="030F0702030302020204" pitchFamily="66" charset="0"/>
              </a:rPr>
              <a:t> 1 - </a:t>
            </a:r>
            <a:r>
              <a:rPr lang="vi-VN" sz="3200" b="1" dirty="0">
                <a:latin typeface="Comic Sans MS" panose="030F0702030302020204" pitchFamily="66" charset="0"/>
              </a:rPr>
              <a:t>Period</a:t>
            </a:r>
            <a:r>
              <a:rPr lang="en-GB" sz="3200" b="1" dirty="0">
                <a:latin typeface="Comic Sans MS" panose="030F0702030302020204" pitchFamily="66" charset="0"/>
              </a:rPr>
              <a:t> 1</a:t>
            </a:r>
            <a:endParaRPr sz="3200" b="1" dirty="0">
              <a:latin typeface="Comic Sans MS" panose="030F0702030302020204" pitchFamily="66" charset="0"/>
            </a:endParaRPr>
          </a:p>
        </p:txBody>
      </p:sp>
      <p:sp>
        <p:nvSpPr>
          <p:cNvPr id="1589" name="Google Shape;1589;p38"/>
          <p:cNvSpPr/>
          <p:nvPr/>
        </p:nvSpPr>
        <p:spPr>
          <a:xfrm>
            <a:off x="2449614" y="3139648"/>
            <a:ext cx="4417500" cy="717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0" name="Google Shape;1590;p38"/>
          <p:cNvSpPr/>
          <p:nvPr/>
        </p:nvSpPr>
        <p:spPr>
          <a:xfrm rot="899907">
            <a:off x="7952978" y="3771590"/>
            <a:ext cx="91624" cy="99745"/>
          </a:xfrm>
          <a:custGeom>
            <a:avLst/>
            <a:gdLst/>
            <a:ahLst/>
            <a:cxnLst/>
            <a:rect l="l" t="t" r="r" b="b"/>
            <a:pathLst>
              <a:path w="801" h="872" extrusionOk="0">
                <a:moveTo>
                  <a:pt x="95" y="0"/>
                </a:moveTo>
                <a:cubicBezTo>
                  <a:pt x="22" y="0"/>
                  <a:pt x="0" y="107"/>
                  <a:pt x="46" y="147"/>
                </a:cubicBezTo>
                <a:cubicBezTo>
                  <a:pt x="150" y="251"/>
                  <a:pt x="261" y="327"/>
                  <a:pt x="344" y="437"/>
                </a:cubicBezTo>
                <a:cubicBezTo>
                  <a:pt x="440" y="562"/>
                  <a:pt x="496" y="714"/>
                  <a:pt x="586" y="839"/>
                </a:cubicBezTo>
                <a:cubicBezTo>
                  <a:pt x="605" y="862"/>
                  <a:pt x="627" y="872"/>
                  <a:pt x="650" y="872"/>
                </a:cubicBezTo>
                <a:cubicBezTo>
                  <a:pt x="702" y="872"/>
                  <a:pt x="754" y="820"/>
                  <a:pt x="759" y="763"/>
                </a:cubicBezTo>
                <a:cubicBezTo>
                  <a:pt x="800" y="424"/>
                  <a:pt x="427" y="43"/>
                  <a:pt x="108" y="1"/>
                </a:cubicBezTo>
                <a:cubicBezTo>
                  <a:pt x="104" y="1"/>
                  <a:pt x="99" y="0"/>
                  <a:pt x="95" y="0"/>
                </a:cubicBezTo>
                <a:close/>
              </a:path>
            </a:pathLst>
          </a:custGeom>
          <a:solidFill>
            <a:srgbClr val="F1DF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91" name="Google Shape;1591;p38"/>
          <p:cNvGrpSpPr/>
          <p:nvPr/>
        </p:nvGrpSpPr>
        <p:grpSpPr>
          <a:xfrm>
            <a:off x="7200564" y="3607898"/>
            <a:ext cx="1019168" cy="998865"/>
            <a:chOff x="7157984" y="3426962"/>
            <a:chExt cx="1019168" cy="998865"/>
          </a:xfrm>
        </p:grpSpPr>
        <p:sp>
          <p:nvSpPr>
            <p:cNvPr id="1592" name="Google Shape;1592;p38"/>
            <p:cNvSpPr/>
            <p:nvPr/>
          </p:nvSpPr>
          <p:spPr>
            <a:xfrm>
              <a:off x="7174200" y="3450800"/>
              <a:ext cx="974678" cy="951149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3" name="Google Shape;1593;p38"/>
            <p:cNvSpPr/>
            <p:nvPr/>
          </p:nvSpPr>
          <p:spPr>
            <a:xfrm rot="899917">
              <a:off x="7416176" y="3730856"/>
              <a:ext cx="177416" cy="96086"/>
            </a:xfrm>
            <a:custGeom>
              <a:avLst/>
              <a:gdLst/>
              <a:ahLst/>
              <a:cxnLst/>
              <a:rect l="l" t="t" r="r" b="b"/>
              <a:pathLst>
                <a:path w="1551" h="840" extrusionOk="0">
                  <a:moveTo>
                    <a:pt x="769" y="0"/>
                  </a:moveTo>
                  <a:cubicBezTo>
                    <a:pt x="380" y="0"/>
                    <a:pt x="63" y="332"/>
                    <a:pt x="10" y="715"/>
                  </a:cubicBezTo>
                  <a:cubicBezTo>
                    <a:pt x="0" y="754"/>
                    <a:pt x="32" y="794"/>
                    <a:pt x="71" y="794"/>
                  </a:cubicBezTo>
                  <a:cubicBezTo>
                    <a:pt x="87" y="794"/>
                    <a:pt x="104" y="787"/>
                    <a:pt x="121" y="771"/>
                  </a:cubicBezTo>
                  <a:cubicBezTo>
                    <a:pt x="328" y="591"/>
                    <a:pt x="432" y="300"/>
                    <a:pt x="750" y="279"/>
                  </a:cubicBezTo>
                  <a:cubicBezTo>
                    <a:pt x="762" y="278"/>
                    <a:pt x="773" y="278"/>
                    <a:pt x="784" y="278"/>
                  </a:cubicBezTo>
                  <a:cubicBezTo>
                    <a:pt x="1070" y="278"/>
                    <a:pt x="1178" y="618"/>
                    <a:pt x="1332" y="798"/>
                  </a:cubicBezTo>
                  <a:cubicBezTo>
                    <a:pt x="1354" y="827"/>
                    <a:pt x="1385" y="840"/>
                    <a:pt x="1417" y="840"/>
                  </a:cubicBezTo>
                  <a:cubicBezTo>
                    <a:pt x="1483" y="840"/>
                    <a:pt x="1551" y="785"/>
                    <a:pt x="1546" y="715"/>
                  </a:cubicBezTo>
                  <a:cubicBezTo>
                    <a:pt x="1498" y="383"/>
                    <a:pt x="1172" y="30"/>
                    <a:pt x="826" y="2"/>
                  </a:cubicBezTo>
                  <a:cubicBezTo>
                    <a:pt x="807" y="1"/>
                    <a:pt x="788" y="0"/>
                    <a:pt x="769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4" name="Google Shape;1594;p38"/>
            <p:cNvSpPr/>
            <p:nvPr/>
          </p:nvSpPr>
          <p:spPr>
            <a:xfrm rot="899917">
              <a:off x="7769964" y="3825690"/>
              <a:ext cx="177759" cy="96086"/>
            </a:xfrm>
            <a:custGeom>
              <a:avLst/>
              <a:gdLst/>
              <a:ahLst/>
              <a:cxnLst/>
              <a:rect l="l" t="t" r="r" b="b"/>
              <a:pathLst>
                <a:path w="1554" h="840" extrusionOk="0">
                  <a:moveTo>
                    <a:pt x="782" y="0"/>
                  </a:moveTo>
                  <a:cubicBezTo>
                    <a:pt x="763" y="0"/>
                    <a:pt x="744" y="1"/>
                    <a:pt x="725" y="2"/>
                  </a:cubicBezTo>
                  <a:cubicBezTo>
                    <a:pt x="379" y="30"/>
                    <a:pt x="53" y="383"/>
                    <a:pt x="5" y="715"/>
                  </a:cubicBezTo>
                  <a:cubicBezTo>
                    <a:pt x="0" y="785"/>
                    <a:pt x="69" y="840"/>
                    <a:pt x="135" y="840"/>
                  </a:cubicBezTo>
                  <a:cubicBezTo>
                    <a:pt x="166" y="840"/>
                    <a:pt x="197" y="827"/>
                    <a:pt x="220" y="798"/>
                  </a:cubicBezTo>
                  <a:cubicBezTo>
                    <a:pt x="373" y="618"/>
                    <a:pt x="481" y="278"/>
                    <a:pt x="767" y="278"/>
                  </a:cubicBezTo>
                  <a:cubicBezTo>
                    <a:pt x="778" y="278"/>
                    <a:pt x="789" y="278"/>
                    <a:pt x="801" y="279"/>
                  </a:cubicBezTo>
                  <a:cubicBezTo>
                    <a:pt x="1119" y="300"/>
                    <a:pt x="1223" y="591"/>
                    <a:pt x="1431" y="771"/>
                  </a:cubicBezTo>
                  <a:cubicBezTo>
                    <a:pt x="1447" y="787"/>
                    <a:pt x="1464" y="794"/>
                    <a:pt x="1481" y="794"/>
                  </a:cubicBezTo>
                  <a:cubicBezTo>
                    <a:pt x="1520" y="794"/>
                    <a:pt x="1553" y="754"/>
                    <a:pt x="1548" y="715"/>
                  </a:cubicBezTo>
                  <a:cubicBezTo>
                    <a:pt x="1489" y="332"/>
                    <a:pt x="1171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5" name="Google Shape;1595;p38"/>
            <p:cNvSpPr/>
            <p:nvPr/>
          </p:nvSpPr>
          <p:spPr>
            <a:xfrm rot="899917">
              <a:off x="7370928" y="3982619"/>
              <a:ext cx="487751" cy="205441"/>
            </a:xfrm>
            <a:custGeom>
              <a:avLst/>
              <a:gdLst/>
              <a:ahLst/>
              <a:cxnLst/>
              <a:rect l="l" t="t" r="r" b="b"/>
              <a:pathLst>
                <a:path w="4264" h="1796" extrusionOk="0">
                  <a:moveTo>
                    <a:pt x="2484" y="0"/>
                  </a:moveTo>
                  <a:cubicBezTo>
                    <a:pt x="1354" y="0"/>
                    <a:pt x="96" y="53"/>
                    <a:pt x="77" y="155"/>
                  </a:cubicBezTo>
                  <a:cubicBezTo>
                    <a:pt x="1" y="591"/>
                    <a:pt x="527" y="1775"/>
                    <a:pt x="2132" y="1795"/>
                  </a:cubicBezTo>
                  <a:cubicBezTo>
                    <a:pt x="2139" y="1795"/>
                    <a:pt x="2147" y="1796"/>
                    <a:pt x="2154" y="1796"/>
                  </a:cubicBezTo>
                  <a:cubicBezTo>
                    <a:pt x="3736" y="1796"/>
                    <a:pt x="4264" y="258"/>
                    <a:pt x="4250" y="107"/>
                  </a:cubicBezTo>
                  <a:cubicBezTo>
                    <a:pt x="4247" y="35"/>
                    <a:pt x="3408" y="0"/>
                    <a:pt x="24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6" name="Google Shape;1596;p38"/>
            <p:cNvSpPr/>
            <p:nvPr/>
          </p:nvSpPr>
          <p:spPr>
            <a:xfrm rot="899917">
              <a:off x="7391935" y="3984945"/>
              <a:ext cx="479743" cy="92426"/>
            </a:xfrm>
            <a:custGeom>
              <a:avLst/>
              <a:gdLst/>
              <a:ahLst/>
              <a:cxnLst/>
              <a:rect l="l" t="t" r="r" b="b"/>
              <a:pathLst>
                <a:path w="4194" h="808" extrusionOk="0">
                  <a:moveTo>
                    <a:pt x="2464" y="1"/>
                  </a:moveTo>
                  <a:cubicBezTo>
                    <a:pt x="1326" y="1"/>
                    <a:pt x="40" y="53"/>
                    <a:pt x="21" y="157"/>
                  </a:cubicBezTo>
                  <a:cubicBezTo>
                    <a:pt x="0" y="316"/>
                    <a:pt x="49" y="559"/>
                    <a:pt x="187" y="808"/>
                  </a:cubicBezTo>
                  <a:cubicBezTo>
                    <a:pt x="727" y="559"/>
                    <a:pt x="1350" y="462"/>
                    <a:pt x="1945" y="413"/>
                  </a:cubicBezTo>
                  <a:cubicBezTo>
                    <a:pt x="2137" y="396"/>
                    <a:pt x="2327" y="378"/>
                    <a:pt x="2516" y="378"/>
                  </a:cubicBezTo>
                  <a:cubicBezTo>
                    <a:pt x="2626" y="378"/>
                    <a:pt x="2735" y="384"/>
                    <a:pt x="2845" y="400"/>
                  </a:cubicBezTo>
                  <a:cubicBezTo>
                    <a:pt x="3218" y="455"/>
                    <a:pt x="3571" y="607"/>
                    <a:pt x="3883" y="808"/>
                  </a:cubicBezTo>
                  <a:cubicBezTo>
                    <a:pt x="4104" y="469"/>
                    <a:pt x="4194" y="171"/>
                    <a:pt x="4187" y="102"/>
                  </a:cubicBezTo>
                  <a:cubicBezTo>
                    <a:pt x="4187" y="34"/>
                    <a:pt x="3373" y="1"/>
                    <a:pt x="2464" y="1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7" name="Google Shape;1597;p38"/>
            <p:cNvSpPr/>
            <p:nvPr/>
          </p:nvSpPr>
          <p:spPr>
            <a:xfrm rot="899907">
              <a:off x="7248455" y="3521637"/>
              <a:ext cx="838227" cy="809516"/>
            </a:xfrm>
            <a:custGeom>
              <a:avLst/>
              <a:gdLst/>
              <a:ahLst/>
              <a:cxnLst/>
              <a:rect l="l" t="t" r="r" b="b"/>
              <a:pathLst>
                <a:path w="7328" h="7077" extrusionOk="0">
                  <a:moveTo>
                    <a:pt x="3514" y="0"/>
                  </a:moveTo>
                  <a:cubicBezTo>
                    <a:pt x="3365" y="0"/>
                    <a:pt x="3215" y="10"/>
                    <a:pt x="3066" y="29"/>
                  </a:cubicBezTo>
                  <a:cubicBezTo>
                    <a:pt x="2215" y="140"/>
                    <a:pt x="1336" y="472"/>
                    <a:pt x="783" y="1178"/>
                  </a:cubicBezTo>
                  <a:cubicBezTo>
                    <a:pt x="347" y="1745"/>
                    <a:pt x="180" y="2479"/>
                    <a:pt x="97" y="3185"/>
                  </a:cubicBezTo>
                  <a:cubicBezTo>
                    <a:pt x="21" y="3787"/>
                    <a:pt x="1" y="4416"/>
                    <a:pt x="174" y="4984"/>
                  </a:cubicBezTo>
                  <a:cubicBezTo>
                    <a:pt x="443" y="5835"/>
                    <a:pt x="1135" y="6493"/>
                    <a:pt x="1924" y="6804"/>
                  </a:cubicBezTo>
                  <a:cubicBezTo>
                    <a:pt x="2402" y="6998"/>
                    <a:pt x="2918" y="7077"/>
                    <a:pt x="3436" y="7077"/>
                  </a:cubicBezTo>
                  <a:cubicBezTo>
                    <a:pt x="3767" y="7077"/>
                    <a:pt x="4099" y="7045"/>
                    <a:pt x="4423" y="6991"/>
                  </a:cubicBezTo>
                  <a:cubicBezTo>
                    <a:pt x="5911" y="6749"/>
                    <a:pt x="7142" y="5351"/>
                    <a:pt x="7218" y="3759"/>
                  </a:cubicBezTo>
                  <a:cubicBezTo>
                    <a:pt x="7328" y="1581"/>
                    <a:pt x="5445" y="0"/>
                    <a:pt x="3514" y="0"/>
                  </a:cubicBezTo>
                  <a:close/>
                </a:path>
              </a:pathLst>
            </a:custGeom>
            <a:solidFill>
              <a:srgbClr val="FCC2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8" name="Google Shape;1598;p38"/>
            <p:cNvSpPr/>
            <p:nvPr/>
          </p:nvSpPr>
          <p:spPr>
            <a:xfrm rot="899907">
              <a:off x="7755623" y="3605023"/>
              <a:ext cx="224541" cy="110498"/>
            </a:xfrm>
            <a:custGeom>
              <a:avLst/>
              <a:gdLst/>
              <a:ahLst/>
              <a:cxnLst/>
              <a:rect l="l" t="t" r="r" b="b"/>
              <a:pathLst>
                <a:path w="1963" h="966" extrusionOk="0">
                  <a:moveTo>
                    <a:pt x="355" y="0"/>
                  </a:moveTo>
                  <a:cubicBezTo>
                    <a:pt x="264" y="0"/>
                    <a:pt x="177" y="7"/>
                    <a:pt x="97" y="20"/>
                  </a:cubicBezTo>
                  <a:cubicBezTo>
                    <a:pt x="0" y="41"/>
                    <a:pt x="49" y="165"/>
                    <a:pt x="118" y="179"/>
                  </a:cubicBezTo>
                  <a:cubicBezTo>
                    <a:pt x="464" y="221"/>
                    <a:pt x="761" y="290"/>
                    <a:pt x="1073" y="442"/>
                  </a:cubicBezTo>
                  <a:cubicBezTo>
                    <a:pt x="1336" y="574"/>
                    <a:pt x="1516" y="816"/>
                    <a:pt x="1765" y="947"/>
                  </a:cubicBezTo>
                  <a:cubicBezTo>
                    <a:pt x="1786" y="960"/>
                    <a:pt x="1808" y="966"/>
                    <a:pt x="1828" y="966"/>
                  </a:cubicBezTo>
                  <a:cubicBezTo>
                    <a:pt x="1905" y="966"/>
                    <a:pt x="1962" y="881"/>
                    <a:pt x="1924" y="788"/>
                  </a:cubicBezTo>
                  <a:cubicBezTo>
                    <a:pt x="1685" y="263"/>
                    <a:pt x="931" y="0"/>
                    <a:pt x="355" y="0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9" name="Google Shape;1599;p38"/>
            <p:cNvSpPr/>
            <p:nvPr/>
          </p:nvSpPr>
          <p:spPr>
            <a:xfrm rot="899907">
              <a:off x="7235694" y="3623508"/>
              <a:ext cx="775085" cy="698904"/>
            </a:xfrm>
            <a:custGeom>
              <a:avLst/>
              <a:gdLst/>
              <a:ahLst/>
              <a:cxnLst/>
              <a:rect l="l" t="t" r="r" b="b"/>
              <a:pathLst>
                <a:path w="6776" h="6110" extrusionOk="0">
                  <a:moveTo>
                    <a:pt x="955" y="0"/>
                  </a:moveTo>
                  <a:lnTo>
                    <a:pt x="955" y="0"/>
                  </a:lnTo>
                  <a:cubicBezTo>
                    <a:pt x="893" y="62"/>
                    <a:pt x="831" y="132"/>
                    <a:pt x="782" y="201"/>
                  </a:cubicBezTo>
                  <a:cubicBezTo>
                    <a:pt x="346" y="761"/>
                    <a:pt x="187" y="1502"/>
                    <a:pt x="97" y="2208"/>
                  </a:cubicBezTo>
                  <a:cubicBezTo>
                    <a:pt x="21" y="2803"/>
                    <a:pt x="0" y="3439"/>
                    <a:pt x="173" y="4007"/>
                  </a:cubicBezTo>
                  <a:cubicBezTo>
                    <a:pt x="443" y="4858"/>
                    <a:pt x="1135" y="5516"/>
                    <a:pt x="1924" y="5827"/>
                  </a:cubicBezTo>
                  <a:cubicBezTo>
                    <a:pt x="2409" y="6027"/>
                    <a:pt x="2925" y="6109"/>
                    <a:pt x="3446" y="6109"/>
                  </a:cubicBezTo>
                  <a:cubicBezTo>
                    <a:pt x="3772" y="6109"/>
                    <a:pt x="4100" y="6077"/>
                    <a:pt x="4423" y="6021"/>
                  </a:cubicBezTo>
                  <a:cubicBezTo>
                    <a:pt x="5412" y="5862"/>
                    <a:pt x="6277" y="5190"/>
                    <a:pt x="6776" y="4291"/>
                  </a:cubicBezTo>
                  <a:lnTo>
                    <a:pt x="6776" y="4291"/>
                  </a:lnTo>
                  <a:cubicBezTo>
                    <a:pt x="6118" y="4768"/>
                    <a:pt x="5350" y="5066"/>
                    <a:pt x="4554" y="5107"/>
                  </a:cubicBezTo>
                  <a:cubicBezTo>
                    <a:pt x="4496" y="5110"/>
                    <a:pt x="4438" y="5112"/>
                    <a:pt x="4379" y="5112"/>
                  </a:cubicBezTo>
                  <a:cubicBezTo>
                    <a:pt x="3176" y="5112"/>
                    <a:pt x="1960" y="4503"/>
                    <a:pt x="1274" y="3453"/>
                  </a:cubicBezTo>
                  <a:cubicBezTo>
                    <a:pt x="616" y="2457"/>
                    <a:pt x="492" y="1100"/>
                    <a:pt x="955" y="0"/>
                  </a:cubicBezTo>
                  <a:close/>
                </a:path>
              </a:pathLst>
            </a:custGeom>
            <a:solidFill>
              <a:srgbClr val="FAB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0" name="Google Shape;1600;p38"/>
            <p:cNvSpPr/>
            <p:nvPr/>
          </p:nvSpPr>
          <p:spPr>
            <a:xfrm rot="899907">
              <a:off x="7416176" y="3730855"/>
              <a:ext cx="177414" cy="96085"/>
            </a:xfrm>
            <a:custGeom>
              <a:avLst/>
              <a:gdLst/>
              <a:ahLst/>
              <a:cxnLst/>
              <a:rect l="l" t="t" r="r" b="b"/>
              <a:pathLst>
                <a:path w="1551" h="840" extrusionOk="0">
                  <a:moveTo>
                    <a:pt x="769" y="0"/>
                  </a:moveTo>
                  <a:cubicBezTo>
                    <a:pt x="380" y="0"/>
                    <a:pt x="63" y="332"/>
                    <a:pt x="10" y="715"/>
                  </a:cubicBezTo>
                  <a:cubicBezTo>
                    <a:pt x="0" y="754"/>
                    <a:pt x="32" y="794"/>
                    <a:pt x="71" y="794"/>
                  </a:cubicBezTo>
                  <a:cubicBezTo>
                    <a:pt x="87" y="794"/>
                    <a:pt x="104" y="787"/>
                    <a:pt x="121" y="771"/>
                  </a:cubicBezTo>
                  <a:cubicBezTo>
                    <a:pt x="328" y="591"/>
                    <a:pt x="432" y="300"/>
                    <a:pt x="750" y="279"/>
                  </a:cubicBezTo>
                  <a:cubicBezTo>
                    <a:pt x="762" y="278"/>
                    <a:pt x="773" y="278"/>
                    <a:pt x="784" y="278"/>
                  </a:cubicBezTo>
                  <a:cubicBezTo>
                    <a:pt x="1070" y="278"/>
                    <a:pt x="1178" y="618"/>
                    <a:pt x="1332" y="798"/>
                  </a:cubicBezTo>
                  <a:cubicBezTo>
                    <a:pt x="1354" y="827"/>
                    <a:pt x="1385" y="840"/>
                    <a:pt x="1417" y="840"/>
                  </a:cubicBezTo>
                  <a:cubicBezTo>
                    <a:pt x="1483" y="840"/>
                    <a:pt x="1551" y="785"/>
                    <a:pt x="1546" y="715"/>
                  </a:cubicBezTo>
                  <a:cubicBezTo>
                    <a:pt x="1498" y="383"/>
                    <a:pt x="1172" y="30"/>
                    <a:pt x="826" y="2"/>
                  </a:cubicBezTo>
                  <a:cubicBezTo>
                    <a:pt x="807" y="1"/>
                    <a:pt x="788" y="0"/>
                    <a:pt x="769" y="0"/>
                  </a:cubicBezTo>
                  <a:close/>
                </a:path>
              </a:pathLst>
            </a:custGeom>
            <a:solidFill>
              <a:srgbClr val="5757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1" name="Google Shape;1601;p38"/>
            <p:cNvSpPr/>
            <p:nvPr/>
          </p:nvSpPr>
          <p:spPr>
            <a:xfrm rot="899917">
              <a:off x="7769964" y="3825690"/>
              <a:ext cx="177759" cy="96086"/>
            </a:xfrm>
            <a:custGeom>
              <a:avLst/>
              <a:gdLst/>
              <a:ahLst/>
              <a:cxnLst/>
              <a:rect l="l" t="t" r="r" b="b"/>
              <a:pathLst>
                <a:path w="1554" h="840" extrusionOk="0">
                  <a:moveTo>
                    <a:pt x="782" y="0"/>
                  </a:moveTo>
                  <a:cubicBezTo>
                    <a:pt x="763" y="0"/>
                    <a:pt x="744" y="1"/>
                    <a:pt x="725" y="2"/>
                  </a:cubicBezTo>
                  <a:cubicBezTo>
                    <a:pt x="379" y="30"/>
                    <a:pt x="53" y="383"/>
                    <a:pt x="5" y="715"/>
                  </a:cubicBezTo>
                  <a:cubicBezTo>
                    <a:pt x="0" y="785"/>
                    <a:pt x="69" y="840"/>
                    <a:pt x="135" y="840"/>
                  </a:cubicBezTo>
                  <a:cubicBezTo>
                    <a:pt x="166" y="840"/>
                    <a:pt x="197" y="827"/>
                    <a:pt x="220" y="798"/>
                  </a:cubicBezTo>
                  <a:cubicBezTo>
                    <a:pt x="373" y="618"/>
                    <a:pt x="481" y="278"/>
                    <a:pt x="767" y="278"/>
                  </a:cubicBezTo>
                  <a:cubicBezTo>
                    <a:pt x="778" y="278"/>
                    <a:pt x="789" y="278"/>
                    <a:pt x="801" y="279"/>
                  </a:cubicBezTo>
                  <a:cubicBezTo>
                    <a:pt x="1119" y="300"/>
                    <a:pt x="1223" y="591"/>
                    <a:pt x="1431" y="771"/>
                  </a:cubicBezTo>
                  <a:cubicBezTo>
                    <a:pt x="1447" y="787"/>
                    <a:pt x="1464" y="794"/>
                    <a:pt x="1481" y="794"/>
                  </a:cubicBezTo>
                  <a:cubicBezTo>
                    <a:pt x="1520" y="794"/>
                    <a:pt x="1553" y="754"/>
                    <a:pt x="1548" y="715"/>
                  </a:cubicBezTo>
                  <a:cubicBezTo>
                    <a:pt x="1489" y="332"/>
                    <a:pt x="1171" y="0"/>
                    <a:pt x="782" y="0"/>
                  </a:cubicBezTo>
                  <a:close/>
                </a:path>
              </a:pathLst>
            </a:custGeom>
            <a:solidFill>
              <a:srgbClr val="5757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2" name="Google Shape;1602;p38"/>
            <p:cNvSpPr/>
            <p:nvPr/>
          </p:nvSpPr>
          <p:spPr>
            <a:xfrm rot="899917">
              <a:off x="7370928" y="3982619"/>
              <a:ext cx="487751" cy="205441"/>
            </a:xfrm>
            <a:custGeom>
              <a:avLst/>
              <a:gdLst/>
              <a:ahLst/>
              <a:cxnLst/>
              <a:rect l="l" t="t" r="r" b="b"/>
              <a:pathLst>
                <a:path w="4264" h="1796" extrusionOk="0">
                  <a:moveTo>
                    <a:pt x="2484" y="0"/>
                  </a:moveTo>
                  <a:cubicBezTo>
                    <a:pt x="1354" y="0"/>
                    <a:pt x="96" y="53"/>
                    <a:pt x="77" y="155"/>
                  </a:cubicBezTo>
                  <a:cubicBezTo>
                    <a:pt x="1" y="591"/>
                    <a:pt x="527" y="1775"/>
                    <a:pt x="2132" y="1795"/>
                  </a:cubicBezTo>
                  <a:cubicBezTo>
                    <a:pt x="2139" y="1795"/>
                    <a:pt x="2147" y="1796"/>
                    <a:pt x="2154" y="1796"/>
                  </a:cubicBezTo>
                  <a:cubicBezTo>
                    <a:pt x="3736" y="1796"/>
                    <a:pt x="4264" y="258"/>
                    <a:pt x="4250" y="107"/>
                  </a:cubicBezTo>
                  <a:cubicBezTo>
                    <a:pt x="4247" y="35"/>
                    <a:pt x="3408" y="0"/>
                    <a:pt x="2484" y="0"/>
                  </a:cubicBezTo>
                  <a:close/>
                </a:path>
              </a:pathLst>
            </a:custGeom>
            <a:solidFill>
              <a:srgbClr val="FF9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3" name="Google Shape;1603;p38"/>
            <p:cNvSpPr/>
            <p:nvPr/>
          </p:nvSpPr>
          <p:spPr>
            <a:xfrm rot="899917">
              <a:off x="7391935" y="3984945"/>
              <a:ext cx="479743" cy="92426"/>
            </a:xfrm>
            <a:custGeom>
              <a:avLst/>
              <a:gdLst/>
              <a:ahLst/>
              <a:cxnLst/>
              <a:rect l="l" t="t" r="r" b="b"/>
              <a:pathLst>
                <a:path w="4194" h="808" extrusionOk="0">
                  <a:moveTo>
                    <a:pt x="2464" y="1"/>
                  </a:moveTo>
                  <a:cubicBezTo>
                    <a:pt x="1326" y="1"/>
                    <a:pt x="40" y="53"/>
                    <a:pt x="21" y="157"/>
                  </a:cubicBezTo>
                  <a:cubicBezTo>
                    <a:pt x="0" y="316"/>
                    <a:pt x="49" y="559"/>
                    <a:pt x="187" y="808"/>
                  </a:cubicBezTo>
                  <a:cubicBezTo>
                    <a:pt x="727" y="559"/>
                    <a:pt x="1350" y="462"/>
                    <a:pt x="1945" y="413"/>
                  </a:cubicBezTo>
                  <a:cubicBezTo>
                    <a:pt x="2137" y="396"/>
                    <a:pt x="2327" y="378"/>
                    <a:pt x="2516" y="378"/>
                  </a:cubicBezTo>
                  <a:cubicBezTo>
                    <a:pt x="2626" y="378"/>
                    <a:pt x="2735" y="384"/>
                    <a:pt x="2845" y="400"/>
                  </a:cubicBezTo>
                  <a:cubicBezTo>
                    <a:pt x="3218" y="455"/>
                    <a:pt x="3571" y="607"/>
                    <a:pt x="3883" y="808"/>
                  </a:cubicBezTo>
                  <a:cubicBezTo>
                    <a:pt x="4104" y="469"/>
                    <a:pt x="4194" y="171"/>
                    <a:pt x="4187" y="102"/>
                  </a:cubicBezTo>
                  <a:cubicBezTo>
                    <a:pt x="4187" y="34"/>
                    <a:pt x="3373" y="1"/>
                    <a:pt x="2464" y="1"/>
                  </a:cubicBezTo>
                  <a:close/>
                </a:path>
              </a:pathLst>
            </a:custGeom>
            <a:solidFill>
              <a:srgbClr val="FF5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04" name="Google Shape;1604;p38"/>
          <p:cNvGrpSpPr/>
          <p:nvPr/>
        </p:nvGrpSpPr>
        <p:grpSpPr>
          <a:xfrm>
            <a:off x="853938" y="3471545"/>
            <a:ext cx="1402842" cy="1135218"/>
            <a:chOff x="1111254" y="3163576"/>
            <a:chExt cx="1206947" cy="1292886"/>
          </a:xfrm>
        </p:grpSpPr>
        <p:sp>
          <p:nvSpPr>
            <p:cNvPr id="1605" name="Google Shape;1605;p38"/>
            <p:cNvSpPr/>
            <p:nvPr/>
          </p:nvSpPr>
          <p:spPr>
            <a:xfrm>
              <a:off x="1111254" y="3163576"/>
              <a:ext cx="1206947" cy="1292886"/>
            </a:xfrm>
            <a:custGeom>
              <a:avLst/>
              <a:gdLst/>
              <a:ahLst/>
              <a:cxnLst/>
              <a:rect l="l" t="t" r="r" b="b"/>
              <a:pathLst>
                <a:path w="32321" h="34627" extrusionOk="0">
                  <a:moveTo>
                    <a:pt x="8777" y="1"/>
                  </a:moveTo>
                  <a:cubicBezTo>
                    <a:pt x="8522" y="1"/>
                    <a:pt x="8262" y="21"/>
                    <a:pt x="7998" y="64"/>
                  </a:cubicBezTo>
                  <a:cubicBezTo>
                    <a:pt x="7834" y="97"/>
                    <a:pt x="7669" y="130"/>
                    <a:pt x="7471" y="196"/>
                  </a:cubicBezTo>
                  <a:lnTo>
                    <a:pt x="7454" y="196"/>
                  </a:lnTo>
                  <a:cubicBezTo>
                    <a:pt x="4206" y="1103"/>
                    <a:pt x="2689" y="4830"/>
                    <a:pt x="3315" y="7716"/>
                  </a:cubicBezTo>
                  <a:cubicBezTo>
                    <a:pt x="3332" y="7781"/>
                    <a:pt x="3332" y="7847"/>
                    <a:pt x="3381" y="7880"/>
                  </a:cubicBezTo>
                  <a:cubicBezTo>
                    <a:pt x="3596" y="8705"/>
                    <a:pt x="4470" y="9018"/>
                    <a:pt x="5607" y="9035"/>
                  </a:cubicBezTo>
                  <a:cubicBezTo>
                    <a:pt x="3266" y="10898"/>
                    <a:pt x="1518" y="13520"/>
                    <a:pt x="792" y="16636"/>
                  </a:cubicBezTo>
                  <a:cubicBezTo>
                    <a:pt x="1" y="20083"/>
                    <a:pt x="545" y="23710"/>
                    <a:pt x="2326" y="26745"/>
                  </a:cubicBezTo>
                  <a:cubicBezTo>
                    <a:pt x="2145" y="26975"/>
                    <a:pt x="1980" y="27239"/>
                    <a:pt x="1848" y="27503"/>
                  </a:cubicBezTo>
                  <a:cubicBezTo>
                    <a:pt x="1848" y="27536"/>
                    <a:pt x="1831" y="27536"/>
                    <a:pt x="1831" y="27553"/>
                  </a:cubicBezTo>
                  <a:cubicBezTo>
                    <a:pt x="1749" y="27783"/>
                    <a:pt x="1452" y="28476"/>
                    <a:pt x="1699" y="29201"/>
                  </a:cubicBezTo>
                  <a:cubicBezTo>
                    <a:pt x="1699" y="29218"/>
                    <a:pt x="1732" y="29234"/>
                    <a:pt x="1732" y="29267"/>
                  </a:cubicBezTo>
                  <a:cubicBezTo>
                    <a:pt x="1999" y="29935"/>
                    <a:pt x="2655" y="30364"/>
                    <a:pt x="3323" y="30364"/>
                  </a:cubicBezTo>
                  <a:cubicBezTo>
                    <a:pt x="3481" y="30364"/>
                    <a:pt x="3639" y="30340"/>
                    <a:pt x="3794" y="30290"/>
                  </a:cubicBezTo>
                  <a:lnTo>
                    <a:pt x="4024" y="30224"/>
                  </a:lnTo>
                  <a:cubicBezTo>
                    <a:pt x="4321" y="30125"/>
                    <a:pt x="4519" y="29944"/>
                    <a:pt x="4668" y="29729"/>
                  </a:cubicBezTo>
                  <a:cubicBezTo>
                    <a:pt x="4997" y="30042"/>
                    <a:pt x="5327" y="30339"/>
                    <a:pt x="5673" y="30603"/>
                  </a:cubicBezTo>
                  <a:cubicBezTo>
                    <a:pt x="6119" y="30949"/>
                    <a:pt x="6531" y="31246"/>
                    <a:pt x="6943" y="31494"/>
                  </a:cubicBezTo>
                  <a:cubicBezTo>
                    <a:pt x="8213" y="32269"/>
                    <a:pt x="9598" y="32846"/>
                    <a:pt x="11032" y="33192"/>
                  </a:cubicBezTo>
                  <a:cubicBezTo>
                    <a:pt x="12063" y="33438"/>
                    <a:pt x="13115" y="33559"/>
                    <a:pt x="14169" y="33559"/>
                  </a:cubicBezTo>
                  <a:cubicBezTo>
                    <a:pt x="15374" y="33559"/>
                    <a:pt x="16581" y="33401"/>
                    <a:pt x="17760" y="33093"/>
                  </a:cubicBezTo>
                  <a:cubicBezTo>
                    <a:pt x="18008" y="33571"/>
                    <a:pt x="18387" y="34000"/>
                    <a:pt x="18849" y="34280"/>
                  </a:cubicBezTo>
                  <a:cubicBezTo>
                    <a:pt x="19228" y="34495"/>
                    <a:pt x="19591" y="34627"/>
                    <a:pt x="19970" y="34627"/>
                  </a:cubicBezTo>
                  <a:cubicBezTo>
                    <a:pt x="20382" y="34627"/>
                    <a:pt x="20761" y="34478"/>
                    <a:pt x="21075" y="34214"/>
                  </a:cubicBezTo>
                  <a:cubicBezTo>
                    <a:pt x="21652" y="33687"/>
                    <a:pt x="21800" y="32846"/>
                    <a:pt x="21454" y="32021"/>
                  </a:cubicBezTo>
                  <a:cubicBezTo>
                    <a:pt x="21404" y="31889"/>
                    <a:pt x="21338" y="31757"/>
                    <a:pt x="21305" y="31625"/>
                  </a:cubicBezTo>
                  <a:cubicBezTo>
                    <a:pt x="24504" y="29713"/>
                    <a:pt x="26764" y="26596"/>
                    <a:pt x="27638" y="22968"/>
                  </a:cubicBezTo>
                  <a:cubicBezTo>
                    <a:pt x="28248" y="20297"/>
                    <a:pt x="28050" y="17609"/>
                    <a:pt x="27176" y="15185"/>
                  </a:cubicBezTo>
                  <a:lnTo>
                    <a:pt x="27176" y="15185"/>
                  </a:lnTo>
                  <a:cubicBezTo>
                    <a:pt x="27440" y="15284"/>
                    <a:pt x="27753" y="15383"/>
                    <a:pt x="28066" y="15383"/>
                  </a:cubicBezTo>
                  <a:cubicBezTo>
                    <a:pt x="28330" y="15383"/>
                    <a:pt x="28577" y="15334"/>
                    <a:pt x="28825" y="15169"/>
                  </a:cubicBezTo>
                  <a:cubicBezTo>
                    <a:pt x="28891" y="15119"/>
                    <a:pt x="28973" y="15086"/>
                    <a:pt x="29039" y="15037"/>
                  </a:cubicBezTo>
                  <a:cubicBezTo>
                    <a:pt x="31298" y="13108"/>
                    <a:pt x="32321" y="9447"/>
                    <a:pt x="30292" y="6973"/>
                  </a:cubicBezTo>
                  <a:cubicBezTo>
                    <a:pt x="29946" y="6561"/>
                    <a:pt x="29484" y="6050"/>
                    <a:pt x="28874" y="5786"/>
                  </a:cubicBezTo>
                  <a:cubicBezTo>
                    <a:pt x="27984" y="5268"/>
                    <a:pt x="26941" y="5017"/>
                    <a:pt x="25877" y="5017"/>
                  </a:cubicBezTo>
                  <a:cubicBezTo>
                    <a:pt x="24300" y="5017"/>
                    <a:pt x="22678" y="5567"/>
                    <a:pt x="21437" y="6611"/>
                  </a:cubicBezTo>
                  <a:cubicBezTo>
                    <a:pt x="21322" y="6677"/>
                    <a:pt x="21240" y="6726"/>
                    <a:pt x="21157" y="6792"/>
                  </a:cubicBezTo>
                  <a:cubicBezTo>
                    <a:pt x="20943" y="7023"/>
                    <a:pt x="20811" y="7287"/>
                    <a:pt x="20778" y="7600"/>
                  </a:cubicBezTo>
                  <a:cubicBezTo>
                    <a:pt x="20646" y="7534"/>
                    <a:pt x="20530" y="7452"/>
                    <a:pt x="20382" y="7386"/>
                  </a:cubicBezTo>
                  <a:cubicBezTo>
                    <a:pt x="20498" y="7204"/>
                    <a:pt x="20613" y="7006"/>
                    <a:pt x="20662" y="6776"/>
                  </a:cubicBezTo>
                  <a:cubicBezTo>
                    <a:pt x="20811" y="6446"/>
                    <a:pt x="20811" y="6067"/>
                    <a:pt x="20662" y="5770"/>
                  </a:cubicBezTo>
                  <a:cubicBezTo>
                    <a:pt x="20530" y="5407"/>
                    <a:pt x="20250" y="5143"/>
                    <a:pt x="19838" y="4978"/>
                  </a:cubicBezTo>
                  <a:cubicBezTo>
                    <a:pt x="19376" y="4780"/>
                    <a:pt x="18915" y="4648"/>
                    <a:pt x="18436" y="4550"/>
                  </a:cubicBezTo>
                  <a:lnTo>
                    <a:pt x="18387" y="4550"/>
                  </a:lnTo>
                  <a:cubicBezTo>
                    <a:pt x="18337" y="4550"/>
                    <a:pt x="18271" y="4533"/>
                    <a:pt x="18222" y="4500"/>
                  </a:cubicBezTo>
                  <a:cubicBezTo>
                    <a:pt x="18012" y="4458"/>
                    <a:pt x="17742" y="4403"/>
                    <a:pt x="17455" y="4403"/>
                  </a:cubicBezTo>
                  <a:cubicBezTo>
                    <a:pt x="17180" y="4403"/>
                    <a:pt x="16889" y="4454"/>
                    <a:pt x="16622" y="4615"/>
                  </a:cubicBezTo>
                  <a:cubicBezTo>
                    <a:pt x="16359" y="4747"/>
                    <a:pt x="16029" y="5077"/>
                    <a:pt x="15930" y="5720"/>
                  </a:cubicBezTo>
                  <a:cubicBezTo>
                    <a:pt x="15913" y="5803"/>
                    <a:pt x="15880" y="5935"/>
                    <a:pt x="15880" y="6100"/>
                  </a:cubicBezTo>
                  <a:cubicBezTo>
                    <a:pt x="15303" y="6034"/>
                    <a:pt x="14759" y="5984"/>
                    <a:pt x="14198" y="5984"/>
                  </a:cubicBezTo>
                  <a:cubicBezTo>
                    <a:pt x="14347" y="5687"/>
                    <a:pt x="14380" y="5358"/>
                    <a:pt x="14297" y="5061"/>
                  </a:cubicBezTo>
                  <a:lnTo>
                    <a:pt x="14297" y="5044"/>
                  </a:lnTo>
                  <a:cubicBezTo>
                    <a:pt x="13814" y="2446"/>
                    <a:pt x="11560" y="1"/>
                    <a:pt x="8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accent6">
                  <a:alpha val="2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06" name="Google Shape;1606;p38"/>
            <p:cNvGrpSpPr/>
            <p:nvPr/>
          </p:nvGrpSpPr>
          <p:grpSpPr>
            <a:xfrm>
              <a:off x="1156065" y="3210259"/>
              <a:ext cx="1093954" cy="1182046"/>
              <a:chOff x="441325" y="3000675"/>
              <a:chExt cx="1887103" cy="2039065"/>
            </a:xfrm>
          </p:grpSpPr>
          <p:sp>
            <p:nvSpPr>
              <p:cNvPr id="1607" name="Google Shape;1607;p38"/>
              <p:cNvSpPr/>
              <p:nvPr/>
            </p:nvSpPr>
            <p:spPr>
              <a:xfrm>
                <a:off x="1440158" y="3277540"/>
                <a:ext cx="178999" cy="160621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075" extrusionOk="0">
                    <a:moveTo>
                      <a:pt x="226" y="1"/>
                    </a:moveTo>
                    <a:cubicBezTo>
                      <a:pt x="176" y="1"/>
                      <a:pt x="131" y="8"/>
                      <a:pt x="97" y="30"/>
                    </a:cubicBezTo>
                    <a:cubicBezTo>
                      <a:pt x="42" y="50"/>
                      <a:pt x="28" y="119"/>
                      <a:pt x="21" y="182"/>
                    </a:cubicBezTo>
                    <a:cubicBezTo>
                      <a:pt x="7" y="237"/>
                      <a:pt x="0" y="292"/>
                      <a:pt x="28" y="348"/>
                    </a:cubicBezTo>
                    <a:cubicBezTo>
                      <a:pt x="90" y="479"/>
                      <a:pt x="298" y="376"/>
                      <a:pt x="339" y="521"/>
                    </a:cubicBezTo>
                    <a:cubicBezTo>
                      <a:pt x="215" y="652"/>
                      <a:pt x="139" y="812"/>
                      <a:pt x="97" y="998"/>
                    </a:cubicBezTo>
                    <a:lnTo>
                      <a:pt x="443" y="1075"/>
                    </a:lnTo>
                    <a:cubicBezTo>
                      <a:pt x="471" y="888"/>
                      <a:pt x="519" y="749"/>
                      <a:pt x="623" y="604"/>
                    </a:cubicBezTo>
                    <a:cubicBezTo>
                      <a:pt x="630" y="590"/>
                      <a:pt x="644" y="576"/>
                      <a:pt x="658" y="569"/>
                    </a:cubicBezTo>
                    <a:cubicBezTo>
                      <a:pt x="664" y="567"/>
                      <a:pt x="671" y="566"/>
                      <a:pt x="677" y="566"/>
                    </a:cubicBezTo>
                    <a:cubicBezTo>
                      <a:pt x="688" y="566"/>
                      <a:pt x="699" y="569"/>
                      <a:pt x="713" y="569"/>
                    </a:cubicBezTo>
                    <a:cubicBezTo>
                      <a:pt x="803" y="590"/>
                      <a:pt x="907" y="597"/>
                      <a:pt x="1011" y="611"/>
                    </a:cubicBezTo>
                    <a:cubicBezTo>
                      <a:pt x="1021" y="618"/>
                      <a:pt x="1030" y="621"/>
                      <a:pt x="1038" y="621"/>
                    </a:cubicBezTo>
                    <a:cubicBezTo>
                      <a:pt x="1047" y="621"/>
                      <a:pt x="1055" y="618"/>
                      <a:pt x="1066" y="611"/>
                    </a:cubicBezTo>
                    <a:cubicBezTo>
                      <a:pt x="1073" y="611"/>
                      <a:pt x="1080" y="597"/>
                      <a:pt x="1094" y="590"/>
                    </a:cubicBezTo>
                    <a:cubicBezTo>
                      <a:pt x="1128" y="535"/>
                      <a:pt x="1149" y="472"/>
                      <a:pt x="1170" y="417"/>
                    </a:cubicBezTo>
                    <a:cubicBezTo>
                      <a:pt x="1184" y="382"/>
                      <a:pt x="1197" y="334"/>
                      <a:pt x="1177" y="299"/>
                    </a:cubicBezTo>
                    <a:cubicBezTo>
                      <a:pt x="1163" y="251"/>
                      <a:pt x="1107" y="223"/>
                      <a:pt x="1066" y="209"/>
                    </a:cubicBezTo>
                    <a:cubicBezTo>
                      <a:pt x="900" y="140"/>
                      <a:pt x="734" y="85"/>
                      <a:pt x="561" y="50"/>
                    </a:cubicBezTo>
                    <a:cubicBezTo>
                      <a:pt x="479" y="41"/>
                      <a:pt x="340" y="1"/>
                      <a:pt x="226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8" name="Google Shape;1608;p38"/>
              <p:cNvSpPr/>
              <p:nvPr/>
            </p:nvSpPr>
            <p:spPr>
              <a:xfrm>
                <a:off x="441325" y="3376452"/>
                <a:ext cx="1711399" cy="1663288"/>
              </a:xfrm>
              <a:custGeom>
                <a:avLst/>
                <a:gdLst/>
                <a:ahLst/>
                <a:cxnLst/>
                <a:rect l="l" t="t" r="r" b="b"/>
                <a:pathLst>
                  <a:path w="11454" h="11132" extrusionOk="0">
                    <a:moveTo>
                      <a:pt x="5564" y="1"/>
                    </a:moveTo>
                    <a:cubicBezTo>
                      <a:pt x="3134" y="1"/>
                      <a:pt x="934" y="1660"/>
                      <a:pt x="353" y="4129"/>
                    </a:cubicBezTo>
                    <a:cubicBezTo>
                      <a:pt x="0" y="5637"/>
                      <a:pt x="318" y="7153"/>
                      <a:pt x="1121" y="8336"/>
                    </a:cubicBezTo>
                    <a:cubicBezTo>
                      <a:pt x="969" y="8447"/>
                      <a:pt x="844" y="8592"/>
                      <a:pt x="768" y="8765"/>
                    </a:cubicBezTo>
                    <a:cubicBezTo>
                      <a:pt x="720" y="8897"/>
                      <a:pt x="685" y="9035"/>
                      <a:pt x="727" y="9167"/>
                    </a:cubicBezTo>
                    <a:cubicBezTo>
                      <a:pt x="767" y="9271"/>
                      <a:pt x="881" y="9356"/>
                      <a:pt x="990" y="9356"/>
                    </a:cubicBezTo>
                    <a:cubicBezTo>
                      <a:pt x="1011" y="9356"/>
                      <a:pt x="1032" y="9353"/>
                      <a:pt x="1052" y="9347"/>
                    </a:cubicBezTo>
                    <a:cubicBezTo>
                      <a:pt x="1204" y="9291"/>
                      <a:pt x="1246" y="9118"/>
                      <a:pt x="1329" y="9001"/>
                    </a:cubicBezTo>
                    <a:cubicBezTo>
                      <a:pt x="1377" y="8938"/>
                      <a:pt x="1433" y="8876"/>
                      <a:pt x="1516" y="8842"/>
                    </a:cubicBezTo>
                    <a:cubicBezTo>
                      <a:pt x="2221" y="9665"/>
                      <a:pt x="3197" y="10288"/>
                      <a:pt x="4339" y="10558"/>
                    </a:cubicBezTo>
                    <a:cubicBezTo>
                      <a:pt x="4749" y="10654"/>
                      <a:pt x="5158" y="10700"/>
                      <a:pt x="5560" y="10700"/>
                    </a:cubicBezTo>
                    <a:cubicBezTo>
                      <a:pt x="6168" y="10700"/>
                      <a:pt x="6760" y="10595"/>
                      <a:pt x="7315" y="10399"/>
                    </a:cubicBezTo>
                    <a:cubicBezTo>
                      <a:pt x="7377" y="10655"/>
                      <a:pt x="7536" y="10938"/>
                      <a:pt x="7744" y="11056"/>
                    </a:cubicBezTo>
                    <a:cubicBezTo>
                      <a:pt x="7832" y="11108"/>
                      <a:pt x="7915" y="11131"/>
                      <a:pt x="7988" y="11131"/>
                    </a:cubicBezTo>
                    <a:cubicBezTo>
                      <a:pt x="8207" y="11131"/>
                      <a:pt x="8332" y="10920"/>
                      <a:pt x="8208" y="10634"/>
                    </a:cubicBezTo>
                    <a:cubicBezTo>
                      <a:pt x="8145" y="10475"/>
                      <a:pt x="8069" y="10302"/>
                      <a:pt x="7993" y="10129"/>
                    </a:cubicBezTo>
                    <a:cubicBezTo>
                      <a:pt x="9349" y="9437"/>
                      <a:pt x="10408" y="8170"/>
                      <a:pt x="10775" y="6579"/>
                    </a:cubicBezTo>
                    <a:cubicBezTo>
                      <a:pt x="11453" y="3700"/>
                      <a:pt x="9668" y="821"/>
                      <a:pt x="6789" y="143"/>
                    </a:cubicBezTo>
                    <a:cubicBezTo>
                      <a:pt x="6378" y="47"/>
                      <a:pt x="5968" y="1"/>
                      <a:pt x="5564" y="1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09" name="Google Shape;1609;p38"/>
              <p:cNvSpPr/>
              <p:nvPr/>
            </p:nvSpPr>
            <p:spPr>
              <a:xfrm>
                <a:off x="499148" y="3383624"/>
                <a:ext cx="1570800" cy="1629072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10903" extrusionOk="0">
                    <a:moveTo>
                      <a:pt x="5482" y="1"/>
                    </a:moveTo>
                    <a:cubicBezTo>
                      <a:pt x="5085" y="1"/>
                      <a:pt x="4715" y="113"/>
                      <a:pt x="4367" y="358"/>
                    </a:cubicBezTo>
                    <a:cubicBezTo>
                      <a:pt x="4277" y="427"/>
                      <a:pt x="4187" y="489"/>
                      <a:pt x="4084" y="544"/>
                    </a:cubicBezTo>
                    <a:cubicBezTo>
                      <a:pt x="4001" y="586"/>
                      <a:pt x="3904" y="607"/>
                      <a:pt x="3814" y="634"/>
                    </a:cubicBezTo>
                    <a:cubicBezTo>
                      <a:pt x="2582" y="960"/>
                      <a:pt x="1482" y="1790"/>
                      <a:pt x="831" y="2897"/>
                    </a:cubicBezTo>
                    <a:cubicBezTo>
                      <a:pt x="181" y="4005"/>
                      <a:pt x="1" y="5375"/>
                      <a:pt x="333" y="6607"/>
                    </a:cubicBezTo>
                    <a:cubicBezTo>
                      <a:pt x="506" y="7250"/>
                      <a:pt x="796" y="7838"/>
                      <a:pt x="1101" y="8427"/>
                    </a:cubicBezTo>
                    <a:cubicBezTo>
                      <a:pt x="866" y="8600"/>
                      <a:pt x="700" y="8856"/>
                      <a:pt x="644" y="9146"/>
                    </a:cubicBezTo>
                    <a:cubicBezTo>
                      <a:pt x="622" y="9233"/>
                      <a:pt x="648" y="9282"/>
                      <a:pt x="710" y="9282"/>
                    </a:cubicBezTo>
                    <a:cubicBezTo>
                      <a:pt x="727" y="9282"/>
                      <a:pt x="747" y="9278"/>
                      <a:pt x="769" y="9271"/>
                    </a:cubicBezTo>
                    <a:cubicBezTo>
                      <a:pt x="852" y="9250"/>
                      <a:pt x="907" y="9050"/>
                      <a:pt x="963" y="8980"/>
                    </a:cubicBezTo>
                    <a:cubicBezTo>
                      <a:pt x="1004" y="8918"/>
                      <a:pt x="1066" y="8856"/>
                      <a:pt x="1142" y="8821"/>
                    </a:cubicBezTo>
                    <a:lnTo>
                      <a:pt x="1142" y="8821"/>
                    </a:lnTo>
                    <a:cubicBezTo>
                      <a:pt x="1136" y="8835"/>
                      <a:pt x="1765" y="9423"/>
                      <a:pt x="1828" y="9472"/>
                    </a:cubicBezTo>
                    <a:cubicBezTo>
                      <a:pt x="2084" y="9686"/>
                      <a:pt x="2326" y="9852"/>
                      <a:pt x="2637" y="9991"/>
                    </a:cubicBezTo>
                    <a:cubicBezTo>
                      <a:pt x="3433" y="10337"/>
                      <a:pt x="4312" y="10517"/>
                      <a:pt x="5177" y="10531"/>
                    </a:cubicBezTo>
                    <a:cubicBezTo>
                      <a:pt x="5215" y="10531"/>
                      <a:pt x="5253" y="10531"/>
                      <a:pt x="5292" y="10531"/>
                    </a:cubicBezTo>
                    <a:cubicBezTo>
                      <a:pt x="5862" y="10531"/>
                      <a:pt x="6513" y="10479"/>
                      <a:pt x="7025" y="10226"/>
                    </a:cubicBezTo>
                    <a:cubicBezTo>
                      <a:pt x="7029" y="10226"/>
                      <a:pt x="7037" y="10223"/>
                      <a:pt x="7044" y="10223"/>
                    </a:cubicBezTo>
                    <a:cubicBezTo>
                      <a:pt x="7047" y="10223"/>
                      <a:pt x="7050" y="10224"/>
                      <a:pt x="7052" y="10226"/>
                    </a:cubicBezTo>
                    <a:cubicBezTo>
                      <a:pt x="7059" y="10226"/>
                      <a:pt x="7059" y="10233"/>
                      <a:pt x="7059" y="10240"/>
                    </a:cubicBezTo>
                    <a:cubicBezTo>
                      <a:pt x="7129" y="10475"/>
                      <a:pt x="7225" y="10614"/>
                      <a:pt x="7398" y="10787"/>
                    </a:cubicBezTo>
                    <a:cubicBezTo>
                      <a:pt x="7447" y="10828"/>
                      <a:pt x="7509" y="10877"/>
                      <a:pt x="7578" y="10890"/>
                    </a:cubicBezTo>
                    <a:cubicBezTo>
                      <a:pt x="7613" y="10899"/>
                      <a:pt x="7643" y="10903"/>
                      <a:pt x="7669" y="10903"/>
                    </a:cubicBezTo>
                    <a:cubicBezTo>
                      <a:pt x="7987" y="10903"/>
                      <a:pt x="7702" y="10312"/>
                      <a:pt x="7606" y="10095"/>
                    </a:cubicBezTo>
                    <a:cubicBezTo>
                      <a:pt x="7599" y="10081"/>
                      <a:pt x="7585" y="10060"/>
                      <a:pt x="7585" y="10053"/>
                    </a:cubicBezTo>
                    <a:cubicBezTo>
                      <a:pt x="8097" y="9721"/>
                      <a:pt x="8540" y="9326"/>
                      <a:pt x="8969" y="8904"/>
                    </a:cubicBezTo>
                    <a:cubicBezTo>
                      <a:pt x="9710" y="8164"/>
                      <a:pt x="10111" y="6980"/>
                      <a:pt x="10250" y="5970"/>
                    </a:cubicBezTo>
                    <a:cubicBezTo>
                      <a:pt x="10513" y="4164"/>
                      <a:pt x="9855" y="2102"/>
                      <a:pt x="8305" y="1036"/>
                    </a:cubicBezTo>
                    <a:cubicBezTo>
                      <a:pt x="8056" y="863"/>
                      <a:pt x="7779" y="717"/>
                      <a:pt x="7502" y="586"/>
                    </a:cubicBezTo>
                    <a:cubicBezTo>
                      <a:pt x="6962" y="330"/>
                      <a:pt x="6402" y="115"/>
                      <a:pt x="5814" y="25"/>
                    </a:cubicBezTo>
                    <a:cubicBezTo>
                      <a:pt x="5701" y="9"/>
                      <a:pt x="5590" y="1"/>
                      <a:pt x="54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0" name="Google Shape;1610;p38"/>
              <p:cNvSpPr/>
              <p:nvPr/>
            </p:nvSpPr>
            <p:spPr>
              <a:xfrm>
                <a:off x="461944" y="3482238"/>
                <a:ext cx="1554215" cy="1391352"/>
              </a:xfrm>
              <a:custGeom>
                <a:avLst/>
                <a:gdLst/>
                <a:ahLst/>
                <a:cxnLst/>
                <a:rect l="l" t="t" r="r" b="b"/>
                <a:pathLst>
                  <a:path w="10402" h="9312" extrusionOk="0">
                    <a:moveTo>
                      <a:pt x="5198" y="0"/>
                    </a:moveTo>
                    <a:cubicBezTo>
                      <a:pt x="4749" y="0"/>
                      <a:pt x="4293" y="65"/>
                      <a:pt x="3841" y="203"/>
                    </a:cubicBezTo>
                    <a:cubicBezTo>
                      <a:pt x="1385" y="957"/>
                      <a:pt x="0" y="3559"/>
                      <a:pt x="755" y="6016"/>
                    </a:cubicBezTo>
                    <a:cubicBezTo>
                      <a:pt x="1365" y="8021"/>
                      <a:pt x="3211" y="9312"/>
                      <a:pt x="5205" y="9312"/>
                    </a:cubicBezTo>
                    <a:cubicBezTo>
                      <a:pt x="5653" y="9312"/>
                      <a:pt x="6110" y="9247"/>
                      <a:pt x="6561" y="9109"/>
                    </a:cubicBezTo>
                    <a:cubicBezTo>
                      <a:pt x="9018" y="8355"/>
                      <a:pt x="10402" y="5753"/>
                      <a:pt x="9654" y="3296"/>
                    </a:cubicBezTo>
                    <a:cubicBezTo>
                      <a:pt x="9039" y="1291"/>
                      <a:pt x="7192" y="0"/>
                      <a:pt x="5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1" name="Google Shape;1611;p38"/>
              <p:cNvSpPr/>
              <p:nvPr/>
            </p:nvSpPr>
            <p:spPr>
              <a:xfrm>
                <a:off x="1193027" y="3646893"/>
                <a:ext cx="219341" cy="539836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3613" extrusionOk="0">
                    <a:moveTo>
                      <a:pt x="1359" y="1"/>
                    </a:moveTo>
                    <a:cubicBezTo>
                      <a:pt x="1188" y="1"/>
                      <a:pt x="846" y="230"/>
                      <a:pt x="754" y="270"/>
                    </a:cubicBezTo>
                    <a:cubicBezTo>
                      <a:pt x="312" y="471"/>
                      <a:pt x="810" y="679"/>
                      <a:pt x="796" y="686"/>
                    </a:cubicBezTo>
                    <a:cubicBezTo>
                      <a:pt x="623" y="852"/>
                      <a:pt x="471" y="1038"/>
                      <a:pt x="339" y="1239"/>
                    </a:cubicBezTo>
                    <a:cubicBezTo>
                      <a:pt x="201" y="1447"/>
                      <a:pt x="90" y="1682"/>
                      <a:pt x="49" y="1924"/>
                    </a:cubicBezTo>
                    <a:cubicBezTo>
                      <a:pt x="0" y="2166"/>
                      <a:pt x="28" y="2436"/>
                      <a:pt x="166" y="2644"/>
                    </a:cubicBezTo>
                    <a:cubicBezTo>
                      <a:pt x="229" y="2727"/>
                      <a:pt x="298" y="2803"/>
                      <a:pt x="339" y="2900"/>
                    </a:cubicBezTo>
                    <a:cubicBezTo>
                      <a:pt x="429" y="3094"/>
                      <a:pt x="374" y="3343"/>
                      <a:pt x="208" y="3474"/>
                    </a:cubicBezTo>
                    <a:lnTo>
                      <a:pt x="616" y="3613"/>
                    </a:lnTo>
                    <a:cubicBezTo>
                      <a:pt x="886" y="3295"/>
                      <a:pt x="789" y="3018"/>
                      <a:pt x="588" y="2706"/>
                    </a:cubicBezTo>
                    <a:cubicBezTo>
                      <a:pt x="429" y="2457"/>
                      <a:pt x="277" y="2166"/>
                      <a:pt x="325" y="1862"/>
                    </a:cubicBezTo>
                    <a:cubicBezTo>
                      <a:pt x="346" y="1682"/>
                      <a:pt x="443" y="1523"/>
                      <a:pt x="540" y="1371"/>
                    </a:cubicBezTo>
                    <a:cubicBezTo>
                      <a:pt x="678" y="1163"/>
                      <a:pt x="810" y="969"/>
                      <a:pt x="997" y="803"/>
                    </a:cubicBezTo>
                    <a:cubicBezTo>
                      <a:pt x="997" y="802"/>
                      <a:pt x="998" y="802"/>
                      <a:pt x="999" y="802"/>
                    </a:cubicBezTo>
                    <a:cubicBezTo>
                      <a:pt x="1018" y="802"/>
                      <a:pt x="1157" y="921"/>
                      <a:pt x="1170" y="928"/>
                    </a:cubicBezTo>
                    <a:cubicBezTo>
                      <a:pt x="1189" y="941"/>
                      <a:pt x="1214" y="948"/>
                      <a:pt x="1238" y="948"/>
                    </a:cubicBezTo>
                    <a:cubicBezTo>
                      <a:pt x="1265" y="948"/>
                      <a:pt x="1293" y="939"/>
                      <a:pt x="1315" y="921"/>
                    </a:cubicBezTo>
                    <a:cubicBezTo>
                      <a:pt x="1384" y="865"/>
                      <a:pt x="1412" y="686"/>
                      <a:pt x="1433" y="602"/>
                    </a:cubicBezTo>
                    <a:cubicBezTo>
                      <a:pt x="1453" y="464"/>
                      <a:pt x="1467" y="312"/>
                      <a:pt x="1467" y="167"/>
                    </a:cubicBezTo>
                    <a:cubicBezTo>
                      <a:pt x="1467" y="125"/>
                      <a:pt x="1467" y="70"/>
                      <a:pt x="1440" y="35"/>
                    </a:cubicBezTo>
                    <a:cubicBezTo>
                      <a:pt x="1423" y="11"/>
                      <a:pt x="1395" y="1"/>
                      <a:pt x="1359" y="1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2" name="Google Shape;1612;p38"/>
              <p:cNvSpPr/>
              <p:nvPr/>
            </p:nvSpPr>
            <p:spPr>
              <a:xfrm>
                <a:off x="657378" y="4178958"/>
                <a:ext cx="523401" cy="223824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1498" extrusionOk="0">
                    <a:moveTo>
                      <a:pt x="3198" y="0"/>
                    </a:moveTo>
                    <a:cubicBezTo>
                      <a:pt x="2958" y="0"/>
                      <a:pt x="2806" y="201"/>
                      <a:pt x="2672" y="481"/>
                    </a:cubicBezTo>
                    <a:cubicBezTo>
                      <a:pt x="2526" y="785"/>
                      <a:pt x="2339" y="1076"/>
                      <a:pt x="2063" y="1166"/>
                    </a:cubicBezTo>
                    <a:cubicBezTo>
                      <a:pt x="1996" y="1186"/>
                      <a:pt x="1926" y="1195"/>
                      <a:pt x="1855" y="1195"/>
                    </a:cubicBezTo>
                    <a:cubicBezTo>
                      <a:pt x="1758" y="1195"/>
                      <a:pt x="1658" y="1179"/>
                      <a:pt x="1557" y="1159"/>
                    </a:cubicBezTo>
                    <a:cubicBezTo>
                      <a:pt x="1426" y="1125"/>
                      <a:pt x="1295" y="1090"/>
                      <a:pt x="1163" y="1041"/>
                    </a:cubicBezTo>
                    <a:cubicBezTo>
                      <a:pt x="1087" y="1021"/>
                      <a:pt x="886" y="965"/>
                      <a:pt x="900" y="868"/>
                    </a:cubicBezTo>
                    <a:cubicBezTo>
                      <a:pt x="907" y="792"/>
                      <a:pt x="914" y="709"/>
                      <a:pt x="907" y="626"/>
                    </a:cubicBezTo>
                    <a:cubicBezTo>
                      <a:pt x="907" y="605"/>
                      <a:pt x="907" y="585"/>
                      <a:pt x="886" y="571"/>
                    </a:cubicBezTo>
                    <a:cubicBezTo>
                      <a:pt x="879" y="557"/>
                      <a:pt x="865" y="550"/>
                      <a:pt x="852" y="550"/>
                    </a:cubicBezTo>
                    <a:cubicBezTo>
                      <a:pt x="829" y="546"/>
                      <a:pt x="807" y="545"/>
                      <a:pt x="784" y="545"/>
                    </a:cubicBezTo>
                    <a:cubicBezTo>
                      <a:pt x="721" y="545"/>
                      <a:pt x="656" y="558"/>
                      <a:pt x="596" y="578"/>
                    </a:cubicBezTo>
                    <a:cubicBezTo>
                      <a:pt x="429" y="626"/>
                      <a:pt x="263" y="689"/>
                      <a:pt x="111" y="758"/>
                    </a:cubicBezTo>
                    <a:cubicBezTo>
                      <a:pt x="77" y="778"/>
                      <a:pt x="42" y="792"/>
                      <a:pt x="21" y="827"/>
                    </a:cubicBezTo>
                    <a:cubicBezTo>
                      <a:pt x="0" y="903"/>
                      <a:pt x="77" y="965"/>
                      <a:pt x="118" y="1021"/>
                    </a:cubicBezTo>
                    <a:cubicBezTo>
                      <a:pt x="277" y="1208"/>
                      <a:pt x="457" y="1401"/>
                      <a:pt x="692" y="1484"/>
                    </a:cubicBezTo>
                    <a:cubicBezTo>
                      <a:pt x="702" y="1489"/>
                      <a:pt x="715" y="1497"/>
                      <a:pt x="726" y="1497"/>
                    </a:cubicBezTo>
                    <a:cubicBezTo>
                      <a:pt x="732" y="1497"/>
                      <a:pt x="737" y="1496"/>
                      <a:pt x="741" y="1491"/>
                    </a:cubicBezTo>
                    <a:cubicBezTo>
                      <a:pt x="769" y="1484"/>
                      <a:pt x="775" y="1457"/>
                      <a:pt x="782" y="1436"/>
                    </a:cubicBezTo>
                    <a:lnTo>
                      <a:pt x="865" y="1201"/>
                    </a:lnTo>
                    <a:cubicBezTo>
                      <a:pt x="866" y="1199"/>
                      <a:pt x="868" y="1198"/>
                      <a:pt x="871" y="1198"/>
                    </a:cubicBezTo>
                    <a:cubicBezTo>
                      <a:pt x="912" y="1198"/>
                      <a:pt x="1158" y="1312"/>
                      <a:pt x="1184" y="1318"/>
                    </a:cubicBezTo>
                    <a:cubicBezTo>
                      <a:pt x="1301" y="1367"/>
                      <a:pt x="1433" y="1408"/>
                      <a:pt x="1557" y="1436"/>
                    </a:cubicBezTo>
                    <a:cubicBezTo>
                      <a:pt x="1688" y="1468"/>
                      <a:pt x="1828" y="1488"/>
                      <a:pt x="1964" y="1488"/>
                    </a:cubicBezTo>
                    <a:cubicBezTo>
                      <a:pt x="2067" y="1488"/>
                      <a:pt x="2168" y="1476"/>
                      <a:pt x="2263" y="1450"/>
                    </a:cubicBezTo>
                    <a:cubicBezTo>
                      <a:pt x="2492" y="1381"/>
                      <a:pt x="2699" y="1228"/>
                      <a:pt x="2817" y="986"/>
                    </a:cubicBezTo>
                    <a:cubicBezTo>
                      <a:pt x="2859" y="882"/>
                      <a:pt x="2893" y="765"/>
                      <a:pt x="2955" y="675"/>
                    </a:cubicBezTo>
                    <a:cubicBezTo>
                      <a:pt x="3035" y="551"/>
                      <a:pt x="3162" y="487"/>
                      <a:pt x="3291" y="487"/>
                    </a:cubicBezTo>
                    <a:cubicBezTo>
                      <a:pt x="3364" y="487"/>
                      <a:pt x="3437" y="507"/>
                      <a:pt x="3502" y="550"/>
                    </a:cubicBezTo>
                    <a:lnTo>
                      <a:pt x="3426" y="52"/>
                    </a:lnTo>
                    <a:cubicBezTo>
                      <a:pt x="3342" y="17"/>
                      <a:pt x="3266" y="0"/>
                      <a:pt x="3198" y="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3" name="Google Shape;1613;p38"/>
              <p:cNvSpPr/>
              <p:nvPr/>
            </p:nvSpPr>
            <p:spPr>
              <a:xfrm>
                <a:off x="1148502" y="4129651"/>
                <a:ext cx="178999" cy="163759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096" extrusionOk="0">
                    <a:moveTo>
                      <a:pt x="599" y="0"/>
                    </a:moveTo>
                    <a:cubicBezTo>
                      <a:pt x="350" y="0"/>
                      <a:pt x="129" y="169"/>
                      <a:pt x="70" y="423"/>
                    </a:cubicBezTo>
                    <a:cubicBezTo>
                      <a:pt x="1" y="714"/>
                      <a:pt x="181" y="1012"/>
                      <a:pt x="471" y="1081"/>
                    </a:cubicBezTo>
                    <a:cubicBezTo>
                      <a:pt x="514" y="1091"/>
                      <a:pt x="557" y="1096"/>
                      <a:pt x="599" y="1096"/>
                    </a:cubicBezTo>
                    <a:cubicBezTo>
                      <a:pt x="848" y="1096"/>
                      <a:pt x="1069" y="927"/>
                      <a:pt x="1129" y="673"/>
                    </a:cubicBezTo>
                    <a:cubicBezTo>
                      <a:pt x="1198" y="382"/>
                      <a:pt x="1018" y="77"/>
                      <a:pt x="727" y="15"/>
                    </a:cubicBezTo>
                    <a:cubicBezTo>
                      <a:pt x="684" y="5"/>
                      <a:pt x="641" y="0"/>
                      <a:pt x="599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4" name="Google Shape;1614;p38"/>
              <p:cNvSpPr/>
              <p:nvPr/>
            </p:nvSpPr>
            <p:spPr>
              <a:xfrm>
                <a:off x="617036" y="3000675"/>
                <a:ext cx="596764" cy="407006"/>
              </a:xfrm>
              <a:custGeom>
                <a:avLst/>
                <a:gdLst/>
                <a:ahLst/>
                <a:cxnLst/>
                <a:rect l="l" t="t" r="r" b="b"/>
                <a:pathLst>
                  <a:path w="3994" h="2724" extrusionOk="0">
                    <a:moveTo>
                      <a:pt x="2103" y="0"/>
                    </a:moveTo>
                    <a:cubicBezTo>
                      <a:pt x="2019" y="0"/>
                      <a:pt x="1934" y="7"/>
                      <a:pt x="1848" y="21"/>
                    </a:cubicBezTo>
                    <a:cubicBezTo>
                      <a:pt x="658" y="229"/>
                      <a:pt x="0" y="1585"/>
                      <a:pt x="243" y="2706"/>
                    </a:cubicBezTo>
                    <a:cubicBezTo>
                      <a:pt x="291" y="2719"/>
                      <a:pt x="338" y="2724"/>
                      <a:pt x="385" y="2724"/>
                    </a:cubicBezTo>
                    <a:cubicBezTo>
                      <a:pt x="520" y="2724"/>
                      <a:pt x="653" y="2681"/>
                      <a:pt x="796" y="2651"/>
                    </a:cubicBezTo>
                    <a:cubicBezTo>
                      <a:pt x="1883" y="2408"/>
                      <a:pt x="2921" y="2097"/>
                      <a:pt x="3994" y="1765"/>
                    </a:cubicBezTo>
                    <a:cubicBezTo>
                      <a:pt x="3828" y="862"/>
                      <a:pt x="3050" y="0"/>
                      <a:pt x="2103" y="0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5" name="Google Shape;1615;p38"/>
              <p:cNvSpPr/>
              <p:nvPr/>
            </p:nvSpPr>
            <p:spPr>
              <a:xfrm>
                <a:off x="724614" y="3000675"/>
                <a:ext cx="489185" cy="318254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2130" extrusionOk="0">
                    <a:moveTo>
                      <a:pt x="3274" y="1765"/>
                    </a:moveTo>
                    <a:cubicBezTo>
                      <a:pt x="3274" y="1765"/>
                      <a:pt x="3274" y="1765"/>
                      <a:pt x="3274" y="1765"/>
                    </a:cubicBezTo>
                    <a:cubicBezTo>
                      <a:pt x="3274" y="1765"/>
                      <a:pt x="3274" y="1765"/>
                      <a:pt x="3274" y="1765"/>
                    </a:cubicBezTo>
                    <a:close/>
                    <a:moveTo>
                      <a:pt x="1383" y="0"/>
                    </a:moveTo>
                    <a:cubicBezTo>
                      <a:pt x="1299" y="0"/>
                      <a:pt x="1214" y="7"/>
                      <a:pt x="1128" y="21"/>
                    </a:cubicBezTo>
                    <a:cubicBezTo>
                      <a:pt x="644" y="104"/>
                      <a:pt x="298" y="367"/>
                      <a:pt x="0" y="741"/>
                    </a:cubicBezTo>
                    <a:cubicBezTo>
                      <a:pt x="251" y="554"/>
                      <a:pt x="572" y="446"/>
                      <a:pt x="886" y="446"/>
                    </a:cubicBezTo>
                    <a:cubicBezTo>
                      <a:pt x="944" y="446"/>
                      <a:pt x="1002" y="449"/>
                      <a:pt x="1059" y="457"/>
                    </a:cubicBezTo>
                    <a:cubicBezTo>
                      <a:pt x="1433" y="512"/>
                      <a:pt x="1779" y="741"/>
                      <a:pt x="1973" y="1059"/>
                    </a:cubicBezTo>
                    <a:cubicBezTo>
                      <a:pt x="2152" y="1377"/>
                      <a:pt x="2180" y="1813"/>
                      <a:pt x="1979" y="2125"/>
                    </a:cubicBezTo>
                    <a:cubicBezTo>
                      <a:pt x="1987" y="2128"/>
                      <a:pt x="1998" y="2130"/>
                      <a:pt x="2013" y="2130"/>
                    </a:cubicBezTo>
                    <a:cubicBezTo>
                      <a:pt x="2236" y="2130"/>
                      <a:pt x="3256" y="1765"/>
                      <a:pt x="3273" y="1765"/>
                    </a:cubicBezTo>
                    <a:cubicBezTo>
                      <a:pt x="3273" y="1765"/>
                      <a:pt x="3274" y="1765"/>
                      <a:pt x="3274" y="1765"/>
                    </a:cubicBezTo>
                    <a:lnTo>
                      <a:pt x="3274" y="1765"/>
                    </a:lnTo>
                    <a:cubicBezTo>
                      <a:pt x="3108" y="862"/>
                      <a:pt x="2330" y="0"/>
                      <a:pt x="1383" y="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6" name="Google Shape;1616;p38"/>
              <p:cNvSpPr/>
              <p:nvPr/>
            </p:nvSpPr>
            <p:spPr>
              <a:xfrm>
                <a:off x="647068" y="3246014"/>
                <a:ext cx="577041" cy="191251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1280" extrusionOk="0">
                    <a:moveTo>
                      <a:pt x="3266" y="0"/>
                    </a:moveTo>
                    <a:cubicBezTo>
                      <a:pt x="2900" y="0"/>
                      <a:pt x="2383" y="74"/>
                      <a:pt x="1820" y="220"/>
                    </a:cubicBezTo>
                    <a:cubicBezTo>
                      <a:pt x="782" y="490"/>
                      <a:pt x="0" y="884"/>
                      <a:pt x="56" y="1119"/>
                    </a:cubicBezTo>
                    <a:cubicBezTo>
                      <a:pt x="84" y="1227"/>
                      <a:pt x="283" y="1279"/>
                      <a:pt x="590" y="1279"/>
                    </a:cubicBezTo>
                    <a:cubicBezTo>
                      <a:pt x="957" y="1279"/>
                      <a:pt x="1477" y="1204"/>
                      <a:pt x="2042" y="1057"/>
                    </a:cubicBezTo>
                    <a:cubicBezTo>
                      <a:pt x="3066" y="794"/>
                      <a:pt x="3862" y="386"/>
                      <a:pt x="3806" y="157"/>
                    </a:cubicBezTo>
                    <a:cubicBezTo>
                      <a:pt x="3778" y="53"/>
                      <a:pt x="3576" y="0"/>
                      <a:pt x="32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7" name="Google Shape;1617;p38"/>
              <p:cNvSpPr/>
              <p:nvPr/>
            </p:nvSpPr>
            <p:spPr>
              <a:xfrm>
                <a:off x="1755422" y="3315491"/>
                <a:ext cx="573007" cy="510402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416" extrusionOk="0">
                    <a:moveTo>
                      <a:pt x="1635" y="0"/>
                    </a:moveTo>
                    <a:cubicBezTo>
                      <a:pt x="1042" y="0"/>
                      <a:pt x="437" y="223"/>
                      <a:pt x="1" y="613"/>
                    </a:cubicBezTo>
                    <a:cubicBezTo>
                      <a:pt x="63" y="800"/>
                      <a:pt x="195" y="924"/>
                      <a:pt x="333" y="1063"/>
                    </a:cubicBezTo>
                    <a:cubicBezTo>
                      <a:pt x="1094" y="1893"/>
                      <a:pt x="1876" y="2654"/>
                      <a:pt x="2700" y="3416"/>
                    </a:cubicBezTo>
                    <a:cubicBezTo>
                      <a:pt x="3468" y="2765"/>
                      <a:pt x="3835" y="1506"/>
                      <a:pt x="3150" y="675"/>
                    </a:cubicBezTo>
                    <a:cubicBezTo>
                      <a:pt x="2768" y="209"/>
                      <a:pt x="2208" y="0"/>
                      <a:pt x="1635" y="0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8" name="Google Shape;1618;p38"/>
              <p:cNvSpPr/>
              <p:nvPr/>
            </p:nvSpPr>
            <p:spPr>
              <a:xfrm>
                <a:off x="1977750" y="3350753"/>
                <a:ext cx="350677" cy="47514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3180" extrusionOk="0">
                    <a:moveTo>
                      <a:pt x="1012" y="0"/>
                    </a:moveTo>
                    <a:cubicBezTo>
                      <a:pt x="996" y="0"/>
                      <a:pt x="979" y="1"/>
                      <a:pt x="963" y="3"/>
                    </a:cubicBezTo>
                    <a:cubicBezTo>
                      <a:pt x="1198" y="273"/>
                      <a:pt x="1198" y="681"/>
                      <a:pt x="1080" y="1014"/>
                    </a:cubicBezTo>
                    <a:cubicBezTo>
                      <a:pt x="935" y="1456"/>
                      <a:pt x="596" y="1844"/>
                      <a:pt x="160" y="1975"/>
                    </a:cubicBezTo>
                    <a:cubicBezTo>
                      <a:pt x="125" y="1982"/>
                      <a:pt x="91" y="1996"/>
                      <a:pt x="70" y="2017"/>
                    </a:cubicBezTo>
                    <a:cubicBezTo>
                      <a:pt x="1" y="2134"/>
                      <a:pt x="1212" y="3174"/>
                      <a:pt x="1212" y="3180"/>
                    </a:cubicBezTo>
                    <a:lnTo>
                      <a:pt x="1212" y="3180"/>
                    </a:lnTo>
                    <a:cubicBezTo>
                      <a:pt x="1980" y="2529"/>
                      <a:pt x="2347" y="1270"/>
                      <a:pt x="1662" y="439"/>
                    </a:cubicBezTo>
                    <a:cubicBezTo>
                      <a:pt x="1505" y="250"/>
                      <a:pt x="1275" y="0"/>
                      <a:pt x="1012" y="0"/>
                    </a:cubicBezTo>
                    <a:close/>
                    <a:moveTo>
                      <a:pt x="1212" y="3180"/>
                    </a:moveTo>
                    <a:cubicBezTo>
                      <a:pt x="1212" y="3180"/>
                      <a:pt x="1212" y="3180"/>
                      <a:pt x="1212" y="3180"/>
                    </a:cubicBezTo>
                    <a:cubicBezTo>
                      <a:pt x="1212" y="3180"/>
                      <a:pt x="1212" y="3180"/>
                      <a:pt x="1212" y="318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19" name="Google Shape;1619;p38"/>
              <p:cNvSpPr/>
              <p:nvPr/>
            </p:nvSpPr>
            <p:spPr>
              <a:xfrm>
                <a:off x="1724493" y="3405289"/>
                <a:ext cx="456164" cy="427476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861" extrusionOk="0">
                    <a:moveTo>
                      <a:pt x="267" y="0"/>
                    </a:moveTo>
                    <a:cubicBezTo>
                      <a:pt x="227" y="0"/>
                      <a:pt x="195" y="11"/>
                      <a:pt x="173" y="33"/>
                    </a:cubicBezTo>
                    <a:cubicBezTo>
                      <a:pt x="0" y="199"/>
                      <a:pt x="464" y="960"/>
                      <a:pt x="1211" y="1728"/>
                    </a:cubicBezTo>
                    <a:cubicBezTo>
                      <a:pt x="1861" y="2402"/>
                      <a:pt x="2510" y="2861"/>
                      <a:pt x="2783" y="2861"/>
                    </a:cubicBezTo>
                    <a:cubicBezTo>
                      <a:pt x="2824" y="2861"/>
                      <a:pt x="2856" y="2850"/>
                      <a:pt x="2879" y="2828"/>
                    </a:cubicBezTo>
                    <a:cubicBezTo>
                      <a:pt x="3052" y="2662"/>
                      <a:pt x="2582" y="1901"/>
                      <a:pt x="1834" y="1126"/>
                    </a:cubicBezTo>
                    <a:cubicBezTo>
                      <a:pt x="1185" y="459"/>
                      <a:pt x="536" y="0"/>
                      <a:pt x="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0" name="Google Shape;1620;p38"/>
              <p:cNvSpPr/>
              <p:nvPr/>
            </p:nvSpPr>
            <p:spPr>
              <a:xfrm>
                <a:off x="1859862" y="3324606"/>
                <a:ext cx="160472" cy="46617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312" extrusionOk="0">
                    <a:moveTo>
                      <a:pt x="907" y="1"/>
                    </a:moveTo>
                    <a:cubicBezTo>
                      <a:pt x="708" y="1"/>
                      <a:pt x="316" y="115"/>
                      <a:pt x="257" y="137"/>
                    </a:cubicBezTo>
                    <a:cubicBezTo>
                      <a:pt x="160" y="164"/>
                      <a:pt x="49" y="213"/>
                      <a:pt x="1" y="303"/>
                    </a:cubicBezTo>
                    <a:cubicBezTo>
                      <a:pt x="18" y="309"/>
                      <a:pt x="37" y="311"/>
                      <a:pt x="55" y="311"/>
                    </a:cubicBezTo>
                    <a:cubicBezTo>
                      <a:pt x="102" y="311"/>
                      <a:pt x="150" y="295"/>
                      <a:pt x="195" y="275"/>
                    </a:cubicBezTo>
                    <a:cubicBezTo>
                      <a:pt x="291" y="240"/>
                      <a:pt x="1073" y="151"/>
                      <a:pt x="1018" y="33"/>
                    </a:cubicBezTo>
                    <a:cubicBezTo>
                      <a:pt x="1004" y="10"/>
                      <a:pt x="964" y="1"/>
                      <a:pt x="9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1" name="Google Shape;1621;p38"/>
              <p:cNvSpPr/>
              <p:nvPr/>
            </p:nvSpPr>
            <p:spPr>
              <a:xfrm>
                <a:off x="711167" y="3581150"/>
                <a:ext cx="476186" cy="400133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2678" extrusionOk="0">
                    <a:moveTo>
                      <a:pt x="2214" y="0"/>
                    </a:moveTo>
                    <a:cubicBezTo>
                      <a:pt x="2139" y="0"/>
                      <a:pt x="2064" y="8"/>
                      <a:pt x="1993" y="25"/>
                    </a:cubicBezTo>
                    <a:cubicBezTo>
                      <a:pt x="1301" y="191"/>
                      <a:pt x="678" y="648"/>
                      <a:pt x="319" y="1271"/>
                    </a:cubicBezTo>
                    <a:cubicBezTo>
                      <a:pt x="104" y="1651"/>
                      <a:pt x="0" y="2164"/>
                      <a:pt x="249" y="2530"/>
                    </a:cubicBezTo>
                    <a:cubicBezTo>
                      <a:pt x="284" y="2579"/>
                      <a:pt x="339" y="2634"/>
                      <a:pt x="388" y="2655"/>
                    </a:cubicBezTo>
                    <a:cubicBezTo>
                      <a:pt x="422" y="2671"/>
                      <a:pt x="456" y="2678"/>
                      <a:pt x="490" y="2678"/>
                    </a:cubicBezTo>
                    <a:cubicBezTo>
                      <a:pt x="650" y="2678"/>
                      <a:pt x="807" y="2523"/>
                      <a:pt x="921" y="2392"/>
                    </a:cubicBezTo>
                    <a:cubicBezTo>
                      <a:pt x="1315" y="1914"/>
                      <a:pt x="1786" y="1499"/>
                      <a:pt x="2305" y="1160"/>
                    </a:cubicBezTo>
                    <a:cubicBezTo>
                      <a:pt x="2450" y="1063"/>
                      <a:pt x="2602" y="973"/>
                      <a:pt x="2720" y="842"/>
                    </a:cubicBezTo>
                    <a:cubicBezTo>
                      <a:pt x="3187" y="333"/>
                      <a:pt x="2696" y="0"/>
                      <a:pt x="2214" y="0"/>
                    </a:cubicBezTo>
                    <a:close/>
                  </a:path>
                </a:pathLst>
              </a:custGeom>
              <a:solidFill>
                <a:srgbClr val="FFFFFF">
                  <a:alpha val="56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622" name="Google Shape;1622;p38"/>
          <p:cNvGrpSpPr/>
          <p:nvPr/>
        </p:nvGrpSpPr>
        <p:grpSpPr>
          <a:xfrm>
            <a:off x="343087" y="363197"/>
            <a:ext cx="2020164" cy="1292886"/>
            <a:chOff x="7205725" y="1352880"/>
            <a:chExt cx="1868057" cy="1354308"/>
          </a:xfrm>
        </p:grpSpPr>
        <p:sp>
          <p:nvSpPr>
            <p:cNvPr id="1623" name="Google Shape;1623;p38"/>
            <p:cNvSpPr/>
            <p:nvPr/>
          </p:nvSpPr>
          <p:spPr>
            <a:xfrm rot="-701933">
              <a:off x="7292751" y="1513910"/>
              <a:ext cx="1694005" cy="1032247"/>
            </a:xfrm>
            <a:custGeom>
              <a:avLst/>
              <a:gdLst/>
              <a:ahLst/>
              <a:cxnLst/>
              <a:rect l="l" t="t" r="r" b="b"/>
              <a:pathLst>
                <a:path w="37054" h="22578" extrusionOk="0">
                  <a:moveTo>
                    <a:pt x="18625" y="1"/>
                  </a:moveTo>
                  <a:cubicBezTo>
                    <a:pt x="12165" y="1"/>
                    <a:pt x="7280" y="3957"/>
                    <a:pt x="4618" y="11380"/>
                  </a:cubicBezTo>
                  <a:cubicBezTo>
                    <a:pt x="4321" y="11397"/>
                    <a:pt x="4024" y="11463"/>
                    <a:pt x="3711" y="11562"/>
                  </a:cubicBezTo>
                  <a:cubicBezTo>
                    <a:pt x="3035" y="11858"/>
                    <a:pt x="2540" y="12337"/>
                    <a:pt x="2276" y="12980"/>
                  </a:cubicBezTo>
                  <a:cubicBezTo>
                    <a:pt x="2211" y="13128"/>
                    <a:pt x="2178" y="13293"/>
                    <a:pt x="2145" y="13441"/>
                  </a:cubicBezTo>
                  <a:cubicBezTo>
                    <a:pt x="1617" y="13590"/>
                    <a:pt x="1122" y="13870"/>
                    <a:pt x="792" y="14332"/>
                  </a:cubicBezTo>
                  <a:cubicBezTo>
                    <a:pt x="149" y="15156"/>
                    <a:pt x="1" y="16574"/>
                    <a:pt x="1551" y="18075"/>
                  </a:cubicBezTo>
                  <a:cubicBezTo>
                    <a:pt x="3728" y="20169"/>
                    <a:pt x="8114" y="20450"/>
                    <a:pt x="8790" y="20499"/>
                  </a:cubicBezTo>
                  <a:cubicBezTo>
                    <a:pt x="9133" y="20532"/>
                    <a:pt x="9491" y="20549"/>
                    <a:pt x="9859" y="20549"/>
                  </a:cubicBezTo>
                  <a:cubicBezTo>
                    <a:pt x="12228" y="20549"/>
                    <a:pt x="14965" y="19835"/>
                    <a:pt x="16293" y="18108"/>
                  </a:cubicBezTo>
                  <a:cubicBezTo>
                    <a:pt x="17035" y="17119"/>
                    <a:pt x="17200" y="15931"/>
                    <a:pt x="16738" y="14777"/>
                  </a:cubicBezTo>
                  <a:cubicBezTo>
                    <a:pt x="16622" y="14464"/>
                    <a:pt x="16458" y="14167"/>
                    <a:pt x="16293" y="13920"/>
                  </a:cubicBezTo>
                  <a:cubicBezTo>
                    <a:pt x="16888" y="13684"/>
                    <a:pt x="17549" y="13569"/>
                    <a:pt x="18283" y="13569"/>
                  </a:cubicBezTo>
                  <a:cubicBezTo>
                    <a:pt x="18524" y="13569"/>
                    <a:pt x="18773" y="13582"/>
                    <a:pt x="19030" y="13606"/>
                  </a:cubicBezTo>
                  <a:cubicBezTo>
                    <a:pt x="20036" y="13689"/>
                    <a:pt x="20844" y="14513"/>
                    <a:pt x="21437" y="15420"/>
                  </a:cubicBezTo>
                  <a:cubicBezTo>
                    <a:pt x="21207" y="15668"/>
                    <a:pt x="21025" y="15948"/>
                    <a:pt x="20877" y="16278"/>
                  </a:cubicBezTo>
                  <a:cubicBezTo>
                    <a:pt x="20333" y="17399"/>
                    <a:pt x="20399" y="18586"/>
                    <a:pt x="21042" y="19625"/>
                  </a:cubicBezTo>
                  <a:cubicBezTo>
                    <a:pt x="22338" y="21666"/>
                    <a:pt x="25512" y="22578"/>
                    <a:pt x="28031" y="22578"/>
                  </a:cubicBezTo>
                  <a:cubicBezTo>
                    <a:pt x="28076" y="22578"/>
                    <a:pt x="28121" y="22577"/>
                    <a:pt x="28165" y="22577"/>
                  </a:cubicBezTo>
                  <a:lnTo>
                    <a:pt x="28660" y="22577"/>
                  </a:lnTo>
                  <a:cubicBezTo>
                    <a:pt x="30028" y="22577"/>
                    <a:pt x="33475" y="22412"/>
                    <a:pt x="35437" y="20779"/>
                  </a:cubicBezTo>
                  <a:cubicBezTo>
                    <a:pt x="37053" y="19460"/>
                    <a:pt x="37020" y="18059"/>
                    <a:pt x="36476" y="17201"/>
                  </a:cubicBezTo>
                  <a:cubicBezTo>
                    <a:pt x="36179" y="16739"/>
                    <a:pt x="35750" y="16410"/>
                    <a:pt x="35239" y="16212"/>
                  </a:cubicBezTo>
                  <a:cubicBezTo>
                    <a:pt x="35206" y="16063"/>
                    <a:pt x="35190" y="15898"/>
                    <a:pt x="35157" y="15750"/>
                  </a:cubicBezTo>
                  <a:cubicBezTo>
                    <a:pt x="34959" y="15107"/>
                    <a:pt x="34547" y="14612"/>
                    <a:pt x="33953" y="14282"/>
                  </a:cubicBezTo>
                  <a:cubicBezTo>
                    <a:pt x="33178" y="9979"/>
                    <a:pt x="30474" y="1651"/>
                    <a:pt x="21421" y="233"/>
                  </a:cubicBezTo>
                  <a:cubicBezTo>
                    <a:pt x="20459" y="78"/>
                    <a:pt x="19527" y="1"/>
                    <a:pt x="186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624" name="Google Shape;1624;p38"/>
            <p:cNvGrpSpPr/>
            <p:nvPr/>
          </p:nvGrpSpPr>
          <p:grpSpPr>
            <a:xfrm rot="-730338">
              <a:off x="7338265" y="1574391"/>
              <a:ext cx="1608957" cy="907420"/>
              <a:chOff x="4917725" y="2843500"/>
              <a:chExt cx="277625" cy="156575"/>
            </a:xfrm>
          </p:grpSpPr>
          <p:sp>
            <p:nvSpPr>
              <p:cNvPr id="1625" name="Google Shape;1625;p38"/>
              <p:cNvSpPr/>
              <p:nvPr/>
            </p:nvSpPr>
            <p:spPr>
              <a:xfrm>
                <a:off x="4994925" y="2915950"/>
                <a:ext cx="1192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2927" extrusionOk="0">
                    <a:moveTo>
                      <a:pt x="2361" y="1"/>
                    </a:moveTo>
                    <a:cubicBezTo>
                      <a:pt x="874" y="1"/>
                      <a:pt x="228" y="1220"/>
                      <a:pt x="0" y="1923"/>
                    </a:cubicBezTo>
                    <a:lnTo>
                      <a:pt x="63" y="2497"/>
                    </a:lnTo>
                    <a:lnTo>
                      <a:pt x="236" y="2435"/>
                    </a:lnTo>
                    <a:cubicBezTo>
                      <a:pt x="236" y="2435"/>
                      <a:pt x="495" y="519"/>
                      <a:pt x="2361" y="519"/>
                    </a:cubicBezTo>
                    <a:cubicBezTo>
                      <a:pt x="2447" y="519"/>
                      <a:pt x="2537" y="523"/>
                      <a:pt x="2630" y="532"/>
                    </a:cubicBezTo>
                    <a:cubicBezTo>
                      <a:pt x="3917" y="643"/>
                      <a:pt x="4360" y="2926"/>
                      <a:pt x="4360" y="2926"/>
                    </a:cubicBezTo>
                    <a:lnTo>
                      <a:pt x="4769" y="2497"/>
                    </a:lnTo>
                    <a:cubicBezTo>
                      <a:pt x="4769" y="2497"/>
                      <a:pt x="4727" y="311"/>
                      <a:pt x="2796" y="34"/>
                    </a:cubicBezTo>
                    <a:cubicBezTo>
                      <a:pt x="2644" y="11"/>
                      <a:pt x="2499" y="1"/>
                      <a:pt x="23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6" name="Google Shape;1626;p38"/>
              <p:cNvSpPr/>
              <p:nvPr/>
            </p:nvSpPr>
            <p:spPr>
              <a:xfrm>
                <a:off x="4987650" y="2904550"/>
                <a:ext cx="137050" cy="86825"/>
              </a:xfrm>
              <a:custGeom>
                <a:avLst/>
                <a:gdLst/>
                <a:ahLst/>
                <a:cxnLst/>
                <a:rect l="l" t="t" r="r" b="b"/>
                <a:pathLst>
                  <a:path w="5482" h="3473" extrusionOk="0">
                    <a:moveTo>
                      <a:pt x="2708" y="1"/>
                    </a:moveTo>
                    <a:cubicBezTo>
                      <a:pt x="1000" y="1"/>
                      <a:pt x="260" y="1432"/>
                      <a:pt x="1" y="2261"/>
                    </a:cubicBezTo>
                    <a:lnTo>
                      <a:pt x="70" y="2933"/>
                    </a:lnTo>
                    <a:lnTo>
                      <a:pt x="271" y="2863"/>
                    </a:lnTo>
                    <a:cubicBezTo>
                      <a:pt x="271" y="2863"/>
                      <a:pt x="561" y="612"/>
                      <a:pt x="2700" y="612"/>
                    </a:cubicBezTo>
                    <a:cubicBezTo>
                      <a:pt x="2802" y="612"/>
                      <a:pt x="2908" y="617"/>
                      <a:pt x="3018" y="628"/>
                    </a:cubicBezTo>
                    <a:cubicBezTo>
                      <a:pt x="4499" y="767"/>
                      <a:pt x="5018" y="3472"/>
                      <a:pt x="5018" y="3472"/>
                    </a:cubicBezTo>
                    <a:lnTo>
                      <a:pt x="5482" y="2960"/>
                    </a:lnTo>
                    <a:cubicBezTo>
                      <a:pt x="5482" y="2960"/>
                      <a:pt x="5426" y="365"/>
                      <a:pt x="3212" y="40"/>
                    </a:cubicBezTo>
                    <a:cubicBezTo>
                      <a:pt x="3035" y="13"/>
                      <a:pt x="2867" y="1"/>
                      <a:pt x="27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7" name="Google Shape;1627;p38"/>
              <p:cNvSpPr/>
              <p:nvPr/>
            </p:nvSpPr>
            <p:spPr>
              <a:xfrm>
                <a:off x="4981775" y="2889200"/>
                <a:ext cx="152975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119" h="3893" extrusionOk="0">
                    <a:moveTo>
                      <a:pt x="3019" y="0"/>
                    </a:moveTo>
                    <a:cubicBezTo>
                      <a:pt x="1116" y="0"/>
                      <a:pt x="304" y="1606"/>
                      <a:pt x="0" y="2536"/>
                    </a:cubicBezTo>
                    <a:lnTo>
                      <a:pt x="77" y="3291"/>
                    </a:lnTo>
                    <a:lnTo>
                      <a:pt x="298" y="3214"/>
                    </a:lnTo>
                    <a:cubicBezTo>
                      <a:pt x="298" y="3214"/>
                      <a:pt x="620" y="686"/>
                      <a:pt x="3012" y="686"/>
                    </a:cubicBezTo>
                    <a:cubicBezTo>
                      <a:pt x="3122" y="686"/>
                      <a:pt x="3237" y="691"/>
                      <a:pt x="3357" y="702"/>
                    </a:cubicBezTo>
                    <a:cubicBezTo>
                      <a:pt x="5011" y="862"/>
                      <a:pt x="5592" y="3893"/>
                      <a:pt x="5592" y="3893"/>
                    </a:cubicBezTo>
                    <a:lnTo>
                      <a:pt x="6118" y="3325"/>
                    </a:lnTo>
                    <a:cubicBezTo>
                      <a:pt x="6118" y="3325"/>
                      <a:pt x="6049" y="426"/>
                      <a:pt x="3585" y="45"/>
                    </a:cubicBezTo>
                    <a:cubicBezTo>
                      <a:pt x="3386" y="15"/>
                      <a:pt x="3198" y="0"/>
                      <a:pt x="3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8" name="Google Shape;1628;p38"/>
              <p:cNvSpPr/>
              <p:nvPr/>
            </p:nvSpPr>
            <p:spPr>
              <a:xfrm>
                <a:off x="4971900" y="2875600"/>
                <a:ext cx="181350" cy="118725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4749" extrusionOk="0">
                    <a:moveTo>
                      <a:pt x="3486" y="1"/>
                    </a:moveTo>
                    <a:cubicBezTo>
                      <a:pt x="1245" y="1"/>
                      <a:pt x="349" y="1968"/>
                      <a:pt x="1" y="3087"/>
                    </a:cubicBezTo>
                    <a:lnTo>
                      <a:pt x="91" y="4001"/>
                    </a:lnTo>
                    <a:lnTo>
                      <a:pt x="354" y="3904"/>
                    </a:lnTo>
                    <a:cubicBezTo>
                      <a:pt x="354" y="3904"/>
                      <a:pt x="609" y="811"/>
                      <a:pt x="3297" y="811"/>
                    </a:cubicBezTo>
                    <a:cubicBezTo>
                      <a:pt x="3511" y="811"/>
                      <a:pt x="3741" y="830"/>
                      <a:pt x="3987" y="873"/>
                    </a:cubicBezTo>
                    <a:cubicBezTo>
                      <a:pt x="5932" y="1212"/>
                      <a:pt x="6638" y="4748"/>
                      <a:pt x="6638" y="4748"/>
                    </a:cubicBezTo>
                    <a:lnTo>
                      <a:pt x="7254" y="4070"/>
                    </a:lnTo>
                    <a:cubicBezTo>
                      <a:pt x="7254" y="4070"/>
                      <a:pt x="7094" y="513"/>
                      <a:pt x="4160" y="56"/>
                    </a:cubicBezTo>
                    <a:cubicBezTo>
                      <a:pt x="3923" y="18"/>
                      <a:pt x="3698" y="1"/>
                      <a:pt x="34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29" name="Google Shape;1629;p38"/>
              <p:cNvSpPr/>
              <p:nvPr/>
            </p:nvSpPr>
            <p:spPr>
              <a:xfrm>
                <a:off x="4965675" y="2859925"/>
                <a:ext cx="194150" cy="127125"/>
              </a:xfrm>
              <a:custGeom>
                <a:avLst/>
                <a:gdLst/>
                <a:ahLst/>
                <a:cxnLst/>
                <a:rect l="l" t="t" r="r" b="b"/>
                <a:pathLst>
                  <a:path w="7766" h="5085" extrusionOk="0">
                    <a:moveTo>
                      <a:pt x="3726" y="0"/>
                    </a:moveTo>
                    <a:cubicBezTo>
                      <a:pt x="1329" y="0"/>
                      <a:pt x="374" y="2112"/>
                      <a:pt x="1" y="3313"/>
                    </a:cubicBezTo>
                    <a:lnTo>
                      <a:pt x="105" y="4289"/>
                    </a:lnTo>
                    <a:lnTo>
                      <a:pt x="381" y="4185"/>
                    </a:lnTo>
                    <a:cubicBezTo>
                      <a:pt x="381" y="4185"/>
                      <a:pt x="666" y="873"/>
                      <a:pt x="3534" y="873"/>
                    </a:cubicBezTo>
                    <a:cubicBezTo>
                      <a:pt x="3763" y="873"/>
                      <a:pt x="4008" y="894"/>
                      <a:pt x="4271" y="939"/>
                    </a:cubicBezTo>
                    <a:cubicBezTo>
                      <a:pt x="6347" y="1306"/>
                      <a:pt x="7108" y="5084"/>
                      <a:pt x="7108" y="5084"/>
                    </a:cubicBezTo>
                    <a:lnTo>
                      <a:pt x="7766" y="4351"/>
                    </a:lnTo>
                    <a:cubicBezTo>
                      <a:pt x="7766" y="4351"/>
                      <a:pt x="7586" y="552"/>
                      <a:pt x="4451" y="60"/>
                    </a:cubicBezTo>
                    <a:cubicBezTo>
                      <a:pt x="4196" y="19"/>
                      <a:pt x="3954" y="0"/>
                      <a:pt x="37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0" name="Google Shape;1630;p38"/>
              <p:cNvSpPr/>
              <p:nvPr/>
            </p:nvSpPr>
            <p:spPr>
              <a:xfrm>
                <a:off x="4964125" y="2848125"/>
                <a:ext cx="201750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8070" h="5287" extrusionOk="0">
                    <a:moveTo>
                      <a:pt x="3875" y="0"/>
                    </a:moveTo>
                    <a:cubicBezTo>
                      <a:pt x="1379" y="0"/>
                      <a:pt x="386" y="2194"/>
                      <a:pt x="1" y="3446"/>
                    </a:cubicBezTo>
                    <a:lnTo>
                      <a:pt x="97" y="4456"/>
                    </a:lnTo>
                    <a:lnTo>
                      <a:pt x="388" y="4352"/>
                    </a:lnTo>
                    <a:cubicBezTo>
                      <a:pt x="388" y="4352"/>
                      <a:pt x="679" y="912"/>
                      <a:pt x="3654" y="912"/>
                    </a:cubicBezTo>
                    <a:cubicBezTo>
                      <a:pt x="3893" y="912"/>
                      <a:pt x="4148" y="934"/>
                      <a:pt x="4423" y="982"/>
                    </a:cubicBezTo>
                    <a:cubicBezTo>
                      <a:pt x="6589" y="1363"/>
                      <a:pt x="7378" y="5286"/>
                      <a:pt x="7378" y="5286"/>
                    </a:cubicBezTo>
                    <a:lnTo>
                      <a:pt x="8070" y="4525"/>
                    </a:lnTo>
                    <a:cubicBezTo>
                      <a:pt x="8070" y="4525"/>
                      <a:pt x="7890" y="574"/>
                      <a:pt x="4623" y="62"/>
                    </a:cubicBezTo>
                    <a:cubicBezTo>
                      <a:pt x="4360" y="20"/>
                      <a:pt x="4111" y="0"/>
                      <a:pt x="38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1" name="Google Shape;1631;p38"/>
              <p:cNvSpPr/>
              <p:nvPr/>
            </p:nvSpPr>
            <p:spPr>
              <a:xfrm>
                <a:off x="4953225" y="2843500"/>
                <a:ext cx="215950" cy="132825"/>
              </a:xfrm>
              <a:custGeom>
                <a:avLst/>
                <a:gdLst/>
                <a:ahLst/>
                <a:cxnLst/>
                <a:rect l="l" t="t" r="r" b="b"/>
                <a:pathLst>
                  <a:path w="8638" h="5313" extrusionOk="0">
                    <a:moveTo>
                      <a:pt x="4147" y="1"/>
                    </a:moveTo>
                    <a:cubicBezTo>
                      <a:pt x="1481" y="1"/>
                      <a:pt x="411" y="2345"/>
                      <a:pt x="1" y="3679"/>
                    </a:cubicBezTo>
                    <a:lnTo>
                      <a:pt x="277" y="4254"/>
                    </a:lnTo>
                    <a:lnTo>
                      <a:pt x="457" y="4316"/>
                    </a:lnTo>
                    <a:cubicBezTo>
                      <a:pt x="457" y="4316"/>
                      <a:pt x="756" y="655"/>
                      <a:pt x="4093" y="655"/>
                    </a:cubicBezTo>
                    <a:cubicBezTo>
                      <a:pt x="4310" y="655"/>
                      <a:pt x="4539" y="670"/>
                      <a:pt x="4783" y="703"/>
                    </a:cubicBezTo>
                    <a:cubicBezTo>
                      <a:pt x="7530" y="1084"/>
                      <a:pt x="7945" y="5312"/>
                      <a:pt x="7945" y="5312"/>
                    </a:cubicBezTo>
                    <a:lnTo>
                      <a:pt x="8637" y="4842"/>
                    </a:lnTo>
                    <a:cubicBezTo>
                      <a:pt x="8637" y="4842"/>
                      <a:pt x="8437" y="613"/>
                      <a:pt x="4949" y="67"/>
                    </a:cubicBezTo>
                    <a:cubicBezTo>
                      <a:pt x="4667" y="22"/>
                      <a:pt x="4400" y="1"/>
                      <a:pt x="4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2" name="Google Shape;1632;p38"/>
              <p:cNvSpPr/>
              <p:nvPr/>
            </p:nvSpPr>
            <p:spPr>
              <a:xfrm>
                <a:off x="5074450" y="2935950"/>
                <a:ext cx="1209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836" h="2565" extrusionOk="0">
                    <a:moveTo>
                      <a:pt x="2525" y="1"/>
                    </a:moveTo>
                    <a:cubicBezTo>
                      <a:pt x="1838" y="1"/>
                      <a:pt x="1588" y="998"/>
                      <a:pt x="1588" y="998"/>
                    </a:cubicBezTo>
                    <a:cubicBezTo>
                      <a:pt x="1588" y="998"/>
                      <a:pt x="1294" y="807"/>
                      <a:pt x="979" y="807"/>
                    </a:cubicBezTo>
                    <a:cubicBezTo>
                      <a:pt x="761" y="807"/>
                      <a:pt x="533" y="898"/>
                      <a:pt x="383" y="1206"/>
                    </a:cubicBezTo>
                    <a:cubicBezTo>
                      <a:pt x="0" y="1979"/>
                      <a:pt x="1186" y="2563"/>
                      <a:pt x="2263" y="2563"/>
                    </a:cubicBezTo>
                    <a:cubicBezTo>
                      <a:pt x="2275" y="2563"/>
                      <a:pt x="2288" y="2563"/>
                      <a:pt x="2300" y="2562"/>
                    </a:cubicBezTo>
                    <a:cubicBezTo>
                      <a:pt x="2300" y="2562"/>
                      <a:pt x="2350" y="2565"/>
                      <a:pt x="2435" y="2565"/>
                    </a:cubicBezTo>
                    <a:cubicBezTo>
                      <a:pt x="2798" y="2565"/>
                      <a:pt x="3804" y="2524"/>
                      <a:pt x="4314" y="2092"/>
                    </a:cubicBezTo>
                    <a:cubicBezTo>
                      <a:pt x="4836" y="1662"/>
                      <a:pt x="4522" y="1351"/>
                      <a:pt x="4198" y="1351"/>
                    </a:cubicBezTo>
                    <a:cubicBezTo>
                      <a:pt x="4131" y="1351"/>
                      <a:pt x="4063" y="1364"/>
                      <a:pt x="4003" y="1393"/>
                    </a:cubicBezTo>
                    <a:cubicBezTo>
                      <a:pt x="4003" y="1393"/>
                      <a:pt x="4280" y="936"/>
                      <a:pt x="3899" y="742"/>
                    </a:cubicBezTo>
                    <a:cubicBezTo>
                      <a:pt x="3831" y="709"/>
                      <a:pt x="3766" y="695"/>
                      <a:pt x="3706" y="695"/>
                    </a:cubicBezTo>
                    <a:cubicBezTo>
                      <a:pt x="3428" y="695"/>
                      <a:pt x="3241" y="985"/>
                      <a:pt x="3241" y="985"/>
                    </a:cubicBezTo>
                    <a:cubicBezTo>
                      <a:pt x="3241" y="985"/>
                      <a:pt x="3408" y="133"/>
                      <a:pt x="2632" y="9"/>
                    </a:cubicBezTo>
                    <a:cubicBezTo>
                      <a:pt x="2596" y="3"/>
                      <a:pt x="2560" y="1"/>
                      <a:pt x="2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3" name="Google Shape;1633;p38"/>
              <p:cNvSpPr/>
              <p:nvPr/>
            </p:nvSpPr>
            <p:spPr>
              <a:xfrm>
                <a:off x="5145525" y="2945000"/>
                <a:ext cx="6675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602" extrusionOk="0">
                    <a:moveTo>
                      <a:pt x="51" y="0"/>
                    </a:moveTo>
                    <a:cubicBezTo>
                      <a:pt x="23" y="0"/>
                      <a:pt x="1" y="19"/>
                      <a:pt x="18" y="62"/>
                    </a:cubicBezTo>
                    <a:cubicBezTo>
                      <a:pt x="46" y="131"/>
                      <a:pt x="163" y="325"/>
                      <a:pt x="198" y="581"/>
                    </a:cubicBezTo>
                    <a:cubicBezTo>
                      <a:pt x="201" y="594"/>
                      <a:pt x="209" y="601"/>
                      <a:pt x="217" y="601"/>
                    </a:cubicBezTo>
                    <a:cubicBezTo>
                      <a:pt x="226" y="601"/>
                      <a:pt x="236" y="592"/>
                      <a:pt x="239" y="574"/>
                    </a:cubicBezTo>
                    <a:cubicBezTo>
                      <a:pt x="267" y="463"/>
                      <a:pt x="205" y="152"/>
                      <a:pt x="101" y="21"/>
                    </a:cubicBezTo>
                    <a:cubicBezTo>
                      <a:pt x="88" y="7"/>
                      <a:pt x="69" y="0"/>
                      <a:pt x="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4" name="Google Shape;1634;p38"/>
              <p:cNvSpPr/>
              <p:nvPr/>
            </p:nvSpPr>
            <p:spPr>
              <a:xfrm>
                <a:off x="5139900" y="2938750"/>
                <a:ext cx="522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5" extrusionOk="0">
                    <a:moveTo>
                      <a:pt x="42" y="1"/>
                    </a:moveTo>
                    <a:cubicBezTo>
                      <a:pt x="14" y="1"/>
                      <a:pt x="1" y="35"/>
                      <a:pt x="8" y="63"/>
                    </a:cubicBezTo>
                    <a:cubicBezTo>
                      <a:pt x="28" y="97"/>
                      <a:pt x="139" y="194"/>
                      <a:pt x="174" y="194"/>
                    </a:cubicBezTo>
                    <a:cubicBezTo>
                      <a:pt x="181" y="194"/>
                      <a:pt x="188" y="194"/>
                      <a:pt x="188" y="174"/>
                    </a:cubicBezTo>
                    <a:cubicBezTo>
                      <a:pt x="208" y="139"/>
                      <a:pt x="174" y="97"/>
                      <a:pt x="153" y="70"/>
                    </a:cubicBezTo>
                    <a:cubicBezTo>
                      <a:pt x="132" y="35"/>
                      <a:pt x="84" y="1"/>
                      <a:pt x="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5" name="Google Shape;1635;p38"/>
              <p:cNvSpPr/>
              <p:nvPr/>
            </p:nvSpPr>
            <p:spPr>
              <a:xfrm>
                <a:off x="5086450" y="2971525"/>
                <a:ext cx="91725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933" extrusionOk="0">
                    <a:moveTo>
                      <a:pt x="307" y="0"/>
                    </a:moveTo>
                    <a:cubicBezTo>
                      <a:pt x="193" y="0"/>
                      <a:pt x="60" y="49"/>
                      <a:pt x="0" y="136"/>
                    </a:cubicBezTo>
                    <a:cubicBezTo>
                      <a:pt x="76" y="266"/>
                      <a:pt x="660" y="932"/>
                      <a:pt x="1792" y="932"/>
                    </a:cubicBezTo>
                    <a:cubicBezTo>
                      <a:pt x="1804" y="932"/>
                      <a:pt x="1816" y="932"/>
                      <a:pt x="1827" y="932"/>
                    </a:cubicBezTo>
                    <a:cubicBezTo>
                      <a:pt x="2983" y="911"/>
                      <a:pt x="3668" y="510"/>
                      <a:pt x="3668" y="510"/>
                    </a:cubicBezTo>
                    <a:cubicBezTo>
                      <a:pt x="3622" y="399"/>
                      <a:pt x="3496" y="350"/>
                      <a:pt x="3357" y="350"/>
                    </a:cubicBezTo>
                    <a:cubicBezTo>
                      <a:pt x="3288" y="350"/>
                      <a:pt x="3216" y="362"/>
                      <a:pt x="3149" y="385"/>
                    </a:cubicBezTo>
                    <a:cubicBezTo>
                      <a:pt x="2962" y="438"/>
                      <a:pt x="2795" y="524"/>
                      <a:pt x="2616" y="524"/>
                    </a:cubicBezTo>
                    <a:cubicBezTo>
                      <a:pt x="2609" y="524"/>
                      <a:pt x="2602" y="524"/>
                      <a:pt x="2595" y="524"/>
                    </a:cubicBezTo>
                    <a:cubicBezTo>
                      <a:pt x="2402" y="510"/>
                      <a:pt x="2249" y="385"/>
                      <a:pt x="2056" y="350"/>
                    </a:cubicBezTo>
                    <a:cubicBezTo>
                      <a:pt x="2011" y="341"/>
                      <a:pt x="1967" y="337"/>
                      <a:pt x="1921" y="337"/>
                    </a:cubicBezTo>
                    <a:cubicBezTo>
                      <a:pt x="1696" y="337"/>
                      <a:pt x="1457" y="433"/>
                      <a:pt x="1232" y="433"/>
                    </a:cubicBezTo>
                    <a:cubicBezTo>
                      <a:pt x="1168" y="433"/>
                      <a:pt x="1106" y="426"/>
                      <a:pt x="1045" y="406"/>
                    </a:cubicBezTo>
                    <a:cubicBezTo>
                      <a:pt x="928" y="371"/>
                      <a:pt x="824" y="281"/>
                      <a:pt x="727" y="205"/>
                    </a:cubicBezTo>
                    <a:cubicBezTo>
                      <a:pt x="630" y="115"/>
                      <a:pt x="526" y="39"/>
                      <a:pt x="395" y="11"/>
                    </a:cubicBezTo>
                    <a:cubicBezTo>
                      <a:pt x="368" y="4"/>
                      <a:pt x="338" y="0"/>
                      <a:pt x="30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6" name="Google Shape;1636;p38"/>
              <p:cNvSpPr/>
              <p:nvPr/>
            </p:nvSpPr>
            <p:spPr>
              <a:xfrm>
                <a:off x="4917725" y="2917950"/>
                <a:ext cx="121300" cy="6602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2641" extrusionOk="0">
                    <a:moveTo>
                      <a:pt x="2410" y="1"/>
                    </a:moveTo>
                    <a:cubicBezTo>
                      <a:pt x="2394" y="1"/>
                      <a:pt x="2378" y="1"/>
                      <a:pt x="2362" y="2"/>
                    </a:cubicBezTo>
                    <a:cubicBezTo>
                      <a:pt x="1580" y="58"/>
                      <a:pt x="1663" y="943"/>
                      <a:pt x="1663" y="943"/>
                    </a:cubicBezTo>
                    <a:cubicBezTo>
                      <a:pt x="1663" y="943"/>
                      <a:pt x="1487" y="612"/>
                      <a:pt x="1183" y="612"/>
                    </a:cubicBezTo>
                    <a:cubicBezTo>
                      <a:pt x="1130" y="612"/>
                      <a:pt x="1073" y="622"/>
                      <a:pt x="1012" y="646"/>
                    </a:cubicBezTo>
                    <a:cubicBezTo>
                      <a:pt x="611" y="805"/>
                      <a:pt x="853" y="1303"/>
                      <a:pt x="853" y="1303"/>
                    </a:cubicBezTo>
                    <a:cubicBezTo>
                      <a:pt x="776" y="1258"/>
                      <a:pt x="686" y="1237"/>
                      <a:pt x="599" y="1237"/>
                    </a:cubicBezTo>
                    <a:cubicBezTo>
                      <a:pt x="282" y="1237"/>
                      <a:pt x="0" y="1520"/>
                      <a:pt x="472" y="1981"/>
                    </a:cubicBezTo>
                    <a:cubicBezTo>
                      <a:pt x="1075" y="2563"/>
                      <a:pt x="2486" y="2625"/>
                      <a:pt x="2486" y="2625"/>
                    </a:cubicBezTo>
                    <a:cubicBezTo>
                      <a:pt x="2589" y="2635"/>
                      <a:pt x="2692" y="2640"/>
                      <a:pt x="2797" y="2640"/>
                    </a:cubicBezTo>
                    <a:cubicBezTo>
                      <a:pt x="3813" y="2640"/>
                      <a:pt x="4851" y="2161"/>
                      <a:pt x="4562" y="1414"/>
                    </a:cubicBezTo>
                    <a:cubicBezTo>
                      <a:pt x="4422" y="1055"/>
                      <a:pt x="4162" y="956"/>
                      <a:pt x="3919" y="956"/>
                    </a:cubicBezTo>
                    <a:cubicBezTo>
                      <a:pt x="3623" y="956"/>
                      <a:pt x="3351" y="1103"/>
                      <a:pt x="3351" y="1103"/>
                    </a:cubicBezTo>
                    <a:cubicBezTo>
                      <a:pt x="3351" y="1103"/>
                      <a:pt x="3165" y="1"/>
                      <a:pt x="24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7" name="Google Shape;1637;p38"/>
              <p:cNvSpPr/>
              <p:nvPr/>
            </p:nvSpPr>
            <p:spPr>
              <a:xfrm>
                <a:off x="4962750" y="2926450"/>
                <a:ext cx="8075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90" extrusionOk="0">
                    <a:moveTo>
                      <a:pt x="249" y="0"/>
                    </a:moveTo>
                    <a:cubicBezTo>
                      <a:pt x="233" y="0"/>
                      <a:pt x="218" y="5"/>
                      <a:pt x="208" y="15"/>
                    </a:cubicBezTo>
                    <a:cubicBezTo>
                      <a:pt x="90" y="140"/>
                      <a:pt x="0" y="451"/>
                      <a:pt x="21" y="569"/>
                    </a:cubicBezTo>
                    <a:cubicBezTo>
                      <a:pt x="25" y="582"/>
                      <a:pt x="41" y="590"/>
                      <a:pt x="54" y="590"/>
                    </a:cubicBezTo>
                    <a:cubicBezTo>
                      <a:pt x="61" y="590"/>
                      <a:pt x="67" y="587"/>
                      <a:pt x="69" y="583"/>
                    </a:cubicBezTo>
                    <a:cubicBezTo>
                      <a:pt x="125" y="320"/>
                      <a:pt x="263" y="140"/>
                      <a:pt x="298" y="70"/>
                    </a:cubicBezTo>
                    <a:cubicBezTo>
                      <a:pt x="322" y="27"/>
                      <a:pt x="285" y="0"/>
                      <a:pt x="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8" name="Google Shape;1638;p38"/>
              <p:cNvSpPr/>
              <p:nvPr/>
            </p:nvSpPr>
            <p:spPr>
              <a:xfrm>
                <a:off x="4971225" y="2920575"/>
                <a:ext cx="5375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81" extrusionOk="0">
                    <a:moveTo>
                      <a:pt x="168" y="0"/>
                    </a:moveTo>
                    <a:cubicBezTo>
                      <a:pt x="124" y="0"/>
                      <a:pt x="82" y="32"/>
                      <a:pt x="63" y="63"/>
                    </a:cubicBezTo>
                    <a:cubicBezTo>
                      <a:pt x="42" y="91"/>
                      <a:pt x="0" y="132"/>
                      <a:pt x="14" y="167"/>
                    </a:cubicBezTo>
                    <a:cubicBezTo>
                      <a:pt x="14" y="174"/>
                      <a:pt x="28" y="181"/>
                      <a:pt x="35" y="181"/>
                    </a:cubicBezTo>
                    <a:cubicBezTo>
                      <a:pt x="69" y="181"/>
                      <a:pt x="187" y="98"/>
                      <a:pt x="208" y="63"/>
                    </a:cubicBezTo>
                    <a:cubicBezTo>
                      <a:pt x="215" y="42"/>
                      <a:pt x="208" y="1"/>
                      <a:pt x="180" y="1"/>
                    </a:cubicBezTo>
                    <a:cubicBezTo>
                      <a:pt x="176" y="0"/>
                      <a:pt x="172" y="0"/>
                      <a:pt x="1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639" name="Google Shape;1639;p38"/>
              <p:cNvSpPr/>
              <p:nvPr/>
            </p:nvSpPr>
            <p:spPr>
              <a:xfrm>
                <a:off x="4934025" y="2957625"/>
                <a:ext cx="9415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838" extrusionOk="0">
                    <a:moveTo>
                      <a:pt x="3437" y="0"/>
                    </a:moveTo>
                    <a:cubicBezTo>
                      <a:pt x="3414" y="0"/>
                      <a:pt x="3391" y="2"/>
                      <a:pt x="3371" y="7"/>
                    </a:cubicBezTo>
                    <a:cubicBezTo>
                      <a:pt x="3246" y="28"/>
                      <a:pt x="3128" y="97"/>
                      <a:pt x="3018" y="173"/>
                    </a:cubicBezTo>
                    <a:cubicBezTo>
                      <a:pt x="2914" y="242"/>
                      <a:pt x="2803" y="318"/>
                      <a:pt x="2672" y="346"/>
                    </a:cubicBezTo>
                    <a:cubicBezTo>
                      <a:pt x="2627" y="356"/>
                      <a:pt x="2583" y="360"/>
                      <a:pt x="2538" y="360"/>
                    </a:cubicBezTo>
                    <a:cubicBezTo>
                      <a:pt x="2268" y="360"/>
                      <a:pt x="1994" y="203"/>
                      <a:pt x="1719" y="203"/>
                    </a:cubicBezTo>
                    <a:cubicBezTo>
                      <a:pt x="1693" y="203"/>
                      <a:pt x="1667" y="204"/>
                      <a:pt x="1641" y="208"/>
                    </a:cubicBezTo>
                    <a:cubicBezTo>
                      <a:pt x="1454" y="221"/>
                      <a:pt x="1281" y="339"/>
                      <a:pt x="1080" y="339"/>
                    </a:cubicBezTo>
                    <a:cubicBezTo>
                      <a:pt x="893" y="325"/>
                      <a:pt x="720" y="214"/>
                      <a:pt x="526" y="145"/>
                    </a:cubicBezTo>
                    <a:cubicBezTo>
                      <a:pt x="454" y="115"/>
                      <a:pt x="370" y="96"/>
                      <a:pt x="289" y="96"/>
                    </a:cubicBezTo>
                    <a:cubicBezTo>
                      <a:pt x="170" y="96"/>
                      <a:pt x="58" y="136"/>
                      <a:pt x="0" y="235"/>
                    </a:cubicBezTo>
                    <a:cubicBezTo>
                      <a:pt x="0" y="235"/>
                      <a:pt x="665" y="706"/>
                      <a:pt x="1834" y="823"/>
                    </a:cubicBezTo>
                    <a:cubicBezTo>
                      <a:pt x="1931" y="833"/>
                      <a:pt x="2023" y="838"/>
                      <a:pt x="2113" y="838"/>
                    </a:cubicBezTo>
                    <a:cubicBezTo>
                      <a:pt x="3109" y="838"/>
                      <a:pt x="3676" y="280"/>
                      <a:pt x="3765" y="166"/>
                    </a:cubicBezTo>
                    <a:cubicBezTo>
                      <a:pt x="3707" y="61"/>
                      <a:pt x="3560" y="0"/>
                      <a:pt x="343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12750" y="3303573"/>
            <a:ext cx="3718500" cy="949800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783F04"/>
                </a:solidFill>
              </a:rPr>
              <a:t>America</a:t>
            </a:r>
            <a:endParaRPr lang="en-US" sz="5400" dirty="0">
              <a:solidFill>
                <a:srgbClr val="783F04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712750" y="1155758"/>
            <a:ext cx="3718500" cy="195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252">
            <a:off x="-35815" y="183974"/>
            <a:ext cx="1925637" cy="123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802 L 0.22274 -0.06389 C 0.26944 -0.07654 0.33923 -0.08302 0.41197 -0.08302 C 0.49513 -0.08302 0.56145 -0.07654 0.60816 -0.06389 L 0.83107 -0.0080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5" y="-3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0680" y="875484"/>
            <a:ext cx="1303116" cy="3909347"/>
          </a:xfrm>
          <a:prstGeom prst="rect">
            <a:avLst/>
          </a:prstGeom>
        </p:spPr>
      </p:pic>
      <p:pic>
        <p:nvPicPr>
          <p:cNvPr id="21" name="Graphic 2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994" y="303317"/>
            <a:ext cx="1571625" cy="4448175"/>
          </a:xfrm>
          <a:prstGeom prst="rect">
            <a:avLst/>
          </a:prstGeom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16389" y="84787"/>
            <a:ext cx="1890724" cy="4726811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6973" y="2434447"/>
            <a:ext cx="6257027" cy="2377151"/>
          </a:xfrm>
          <a:prstGeom prst="rect">
            <a:avLst/>
          </a:prstGeom>
        </p:spPr>
      </p:pic>
      <p:pic>
        <p:nvPicPr>
          <p:cNvPr id="12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937" y="1836757"/>
            <a:ext cx="2283875" cy="146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8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29564" y="261935"/>
            <a:ext cx="642609" cy="4530938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2654367"/>
            <a:ext cx="5000263" cy="2157232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21913" y="4803493"/>
            <a:ext cx="3754093" cy="455895"/>
          </a:xfrm>
          <a:prstGeom prst="rect">
            <a:avLst/>
          </a:prstGeom>
        </p:spPr>
      </p:pic>
      <p:pic>
        <p:nvPicPr>
          <p:cNvPr id="25" name="Graphic 24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2381405" y="4800025"/>
            <a:ext cx="7003318" cy="323942"/>
          </a:xfrm>
          <a:prstGeom prst="rect">
            <a:avLst/>
          </a:prstGeom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76006" y="4811598"/>
            <a:ext cx="1665968" cy="312369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79 0.02531 L 0.06579 0.02531 C 0.07448 0.03241 0.08593 0.04321 0.09583 0.04877 C 0.10312 0.05278 0.10538 0.05309 0.1125 0.05494 C 0.11597 0.05679 0.12378 0.06173 0.12708 0.06265 C 0.1302 0.06389 0.13368 0.06389 0.13698 0.06481 C 0.15364 0.06389 0.17031 0.06451 0.1868 0.06265 C 0.18993 0.06235 0.1927 0.06019 0.19566 0.05864 C 0.21875 0.04784 0.18698 0.06204 0.21232 0.05093 C 0.22656 0.03519 0.21614 0.04568 0.2335 0.03117 C 0.23645 0.0287 0.23975 0.02685 0.24236 0.02315 C 0.24913 0.0142 0.25486 0.0034 0.26128 -0.00648 C 0.26354 -0.00988 0.26545 -0.01358 0.26788 -0.01636 C 0.2717 -0.02037 0.27552 -0.02377 0.27899 -0.02809 C 0.29288 -0.04537 0.2809 -0.03457 0.29461 -0.0537 C 0.29739 -0.05772 0.30052 -0.06019 0.30347 -0.06358 C 0.31562 -0.07809 0.30955 -0.07407 0.32691 -0.08951 C 0.32899 -0.09136 0.33125 -0.09383 0.3335 -0.09537 C 0.33593 -0.09691 0.33871 -0.09784 0.34132 -0.09938 C 0.3427 -0.10123 0.34409 -0.1034 0.34566 -0.10525 C 0.34705 -0.10679 0.34878 -0.10741 0.35017 -0.10926 C 0.35451 -0.11451 0.35208 -0.11543 0.35677 -0.11914 C 0.35902 -0.12068 0.36128 -0.1216 0.36354 -0.12284 C 0.3677 -0.12562 0.37135 -0.12901 0.37569 -0.13086 C 0.3783 -0.13179 0.3809 -0.13179 0.3835 -0.13272 C 0.39531 -0.13735 0.38715 -0.1358 0.39566 -0.13889 C 0.39791 -0.13951 0.40017 -0.14074 0.40243 -0.14074 C 0.42795 -0.14198 0.45347 -0.14198 0.47899 -0.14259 C 0.5335 -0.15494 0.46892 -0.14105 0.62239 -0.1466 C 0.63211 -0.14691 0.64166 -0.14938 0.65121 -0.15062 C 0.696 -0.16759 0.63472 -0.14352 0.68455 -0.16636 C 0.68854 -0.16821 0.69288 -0.16883 0.69687 -0.17037 C 0.70208 -0.17253 0.70711 -0.17593 0.71232 -0.1784 C 0.71753 -0.18056 0.72291 -0.18179 0.72795 -0.18426 C 0.73246 -0.18642 0.7368 -0.19012 0.74132 -0.19198 C 0.74566 -0.19414 0.75017 -0.19444 0.75468 -0.19599 C 0.77083 -0.20185 0.77725 -0.20617 0.79357 -0.20988 C 0.79861 -0.21111 0.80382 -0.21111 0.80902 -0.21173 L 0.8401 -0.20988 C 0.85347 -0.20586 0.86597 -0.19599 0.87899 -0.19012 C 0.89201 -0.18426 0.90503 -0.17901 0.91788 -0.17222 C 0.9243 -0.16914 0.93055 -0.16543 0.9368 -0.16235 C 0.94722 -0.15772 0.95764 -0.1534 0.96788 -0.14877 C 0.97239 -0.1466 0.97708 -0.14599 0.98125 -0.14259 C 0.98576 -0.13951 0.98993 -0.13519 0.99461 -0.13272 C 0.9993 -0.13056 1.00434 -0.13056 1.00902 -0.12901 C 1.01319 -0.12747 1.01718 -0.12469 1.02135 -0.12284 C 1.02604 -0.12099 1.0309 -0.11914 1.03576 -0.11698 C 1.04791 -0.11142 1.05989 -0.1034 1.07239 -0.09938 L 1.09687 -0.09136 C 1.10902 -0.08796 1.12152 -0.08642 1.1335 -0.08148 C 1.17586 -0.0642 1.12586 -0.08549 1.15798 -0.06975 C 1.16753 -0.06481 1.171 -0.06543 1.18125 -0.06173 C 1.18975 -0.05864 1.17812 -0.05988 1.19027 -0.05988 L 1.18906 -0.05772 " pathEditMode="relative" ptsTypes="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12750" y="3303573"/>
            <a:ext cx="3718500" cy="949800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783F04"/>
                </a:solidFill>
              </a:rPr>
              <a:t>Australia</a:t>
            </a:r>
            <a:endParaRPr lang="en-US" sz="5400" dirty="0">
              <a:solidFill>
                <a:srgbClr val="783F04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637897" y="1073205"/>
            <a:ext cx="3868206" cy="231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y Flying an Airplane Clip Art - Boy Flying an Airplane Image | Clip art,  Cartoon airplane, Mini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252">
            <a:off x="-35815" y="183974"/>
            <a:ext cx="1925637" cy="123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1">
                    <a:lumMod val="25000"/>
                  </a:schemeClr>
                </a:solidFill>
              </a:rPr>
              <a:t>Review</a:t>
            </a:r>
            <a:endParaRPr lang="en-US" sz="4800" dirty="0">
              <a:solidFill>
                <a:schemeClr val="tx1">
                  <a:lumMod val="25000"/>
                </a:schemeClr>
              </a:solidFill>
            </a:endParaRPr>
          </a:p>
        </p:txBody>
      </p:sp>
      <p:sp>
        <p:nvSpPr>
          <p:cNvPr id="5" name="Title 4"/>
          <p:cNvSpPr txBox="1"/>
          <p:nvPr/>
        </p:nvSpPr>
        <p:spPr>
          <a:xfrm>
            <a:off x="121536" y="2353773"/>
            <a:ext cx="310893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3600" dirty="0">
                <a:solidFill>
                  <a:srgbClr val="783F04"/>
                </a:solidFill>
              </a:rPr>
              <a:t>Viet Nam</a:t>
            </a:r>
            <a:endParaRPr lang="en-US" sz="3600" dirty="0">
              <a:solidFill>
                <a:srgbClr val="783F04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52003" y="1323764"/>
            <a:ext cx="1647997" cy="109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4"/>
          <p:cNvSpPr txBox="1"/>
          <p:nvPr/>
        </p:nvSpPr>
        <p:spPr>
          <a:xfrm>
            <a:off x="1712469" y="4175713"/>
            <a:ext cx="37185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vi-VN" sz="3600" dirty="0">
                <a:solidFill>
                  <a:srgbClr val="783F04"/>
                </a:solidFill>
              </a:rPr>
              <a:t>Britain</a:t>
            </a:r>
            <a:endParaRPr lang="en-US" sz="3600" dirty="0">
              <a:solidFill>
                <a:srgbClr val="783F04"/>
              </a:solidFill>
            </a:endParaRPr>
          </a:p>
        </p:txBody>
      </p:sp>
      <p:sp>
        <p:nvSpPr>
          <p:cNvPr id="9" name="Title 4"/>
          <p:cNvSpPr txBox="1"/>
          <p:nvPr/>
        </p:nvSpPr>
        <p:spPr>
          <a:xfrm>
            <a:off x="3323076" y="2337389"/>
            <a:ext cx="37185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3600" dirty="0">
                <a:solidFill>
                  <a:srgbClr val="783F04"/>
                </a:solidFill>
              </a:rPr>
              <a:t>America</a:t>
            </a:r>
            <a:endParaRPr lang="en-US" sz="3600" dirty="0">
              <a:solidFill>
                <a:srgbClr val="783F04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8414" y="1288503"/>
            <a:ext cx="1717010" cy="11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8500" y="2922589"/>
            <a:ext cx="2026355" cy="14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4"/>
          <p:cNvSpPr txBox="1"/>
          <p:nvPr/>
        </p:nvSpPr>
        <p:spPr>
          <a:xfrm>
            <a:off x="5372427" y="4175713"/>
            <a:ext cx="3718500" cy="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3600" dirty="0">
                <a:solidFill>
                  <a:srgbClr val="783F04"/>
                </a:solidFill>
              </a:rPr>
              <a:t>Australia</a:t>
            </a:r>
            <a:endParaRPr lang="en-US" sz="3600" dirty="0">
              <a:solidFill>
                <a:srgbClr val="783F04"/>
              </a:solidFill>
            </a:endParaRPr>
          </a:p>
        </p:txBody>
      </p:sp>
      <p:pic>
        <p:nvPicPr>
          <p:cNvPr id="2050" name="Picture 2" descr="Đế quốc Anh – Wikipedia tiếng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00000" y="3024714"/>
            <a:ext cx="2012610" cy="120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p59"/>
          <p:cNvSpPr txBox="1">
            <a:spLocks noGrp="1"/>
          </p:cNvSpPr>
          <p:nvPr>
            <p:ph type="title"/>
          </p:nvPr>
        </p:nvSpPr>
        <p:spPr>
          <a:xfrm>
            <a:off x="2228100" y="1735175"/>
            <a:ext cx="4687800" cy="182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chemeClr val="tx1">
                    <a:lumMod val="25000"/>
                  </a:schemeClr>
                </a:solidFill>
              </a:rPr>
              <a:t>Look and </a:t>
            </a:r>
            <a:r>
              <a:rPr lang="vi-VN" sz="5400" b="1" dirty="0">
                <a:solidFill>
                  <a:schemeClr val="tx1">
                    <a:lumMod val="25000"/>
                  </a:schemeClr>
                </a:solidFill>
              </a:rPr>
              <a:t>s</a:t>
            </a:r>
            <a:r>
              <a:rPr lang="en-GB" sz="5400" b="1" dirty="0">
                <a:solidFill>
                  <a:schemeClr val="tx1">
                    <a:lumMod val="25000"/>
                  </a:schemeClr>
                </a:solidFill>
              </a:rPr>
              <a:t>ay the </a:t>
            </a:r>
            <a:r>
              <a:rPr lang="vi-VN" sz="5400" b="1" dirty="0">
                <a:solidFill>
                  <a:schemeClr val="tx1">
                    <a:lumMod val="25000"/>
                  </a:schemeClr>
                </a:solidFill>
              </a:rPr>
              <a:t>name.</a:t>
            </a:r>
            <a:endParaRPr sz="5400" b="1" dirty="0">
              <a:solidFill>
                <a:schemeClr val="tx1">
                  <a:lumMod val="25000"/>
                </a:schemeClr>
              </a:solidFill>
            </a:endParaRPr>
          </a:p>
        </p:txBody>
      </p:sp>
      <p:grpSp>
        <p:nvGrpSpPr>
          <p:cNvPr id="2522" name="Google Shape;2522;p59"/>
          <p:cNvGrpSpPr/>
          <p:nvPr/>
        </p:nvGrpSpPr>
        <p:grpSpPr>
          <a:xfrm>
            <a:off x="1749969" y="3119626"/>
            <a:ext cx="1183065" cy="1154507"/>
            <a:chOff x="1749969" y="3119626"/>
            <a:chExt cx="1183065" cy="1154507"/>
          </a:xfrm>
        </p:grpSpPr>
        <p:sp>
          <p:nvSpPr>
            <p:cNvPr id="2523" name="Google Shape;2523;p59"/>
            <p:cNvSpPr/>
            <p:nvPr/>
          </p:nvSpPr>
          <p:spPr>
            <a:xfrm>
              <a:off x="1749969" y="3119626"/>
              <a:ext cx="1183065" cy="1154507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4" name="Google Shape;2524;p59"/>
            <p:cNvGrpSpPr/>
            <p:nvPr/>
          </p:nvGrpSpPr>
          <p:grpSpPr>
            <a:xfrm>
              <a:off x="1824131" y="3196523"/>
              <a:ext cx="1034860" cy="1000732"/>
              <a:chOff x="3092601" y="1275921"/>
              <a:chExt cx="512942" cy="496075"/>
            </a:xfrm>
          </p:grpSpPr>
          <p:sp>
            <p:nvSpPr>
              <p:cNvPr id="2525" name="Google Shape;2525;p59"/>
              <p:cNvSpPr/>
              <p:nvPr/>
            </p:nvSpPr>
            <p:spPr>
              <a:xfrm>
                <a:off x="3092601" y="1275921"/>
                <a:ext cx="512942" cy="495372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0"/>
                      <a:pt x="1329" y="472"/>
                      <a:pt x="782" y="1178"/>
                    </a:cubicBezTo>
                    <a:cubicBezTo>
                      <a:pt x="346" y="1745"/>
                      <a:pt x="187" y="2479"/>
                      <a:pt x="97" y="3185"/>
                    </a:cubicBezTo>
                    <a:cubicBezTo>
                      <a:pt x="21" y="3787"/>
                      <a:pt x="0" y="4416"/>
                      <a:pt x="173" y="4984"/>
                    </a:cubicBezTo>
                    <a:cubicBezTo>
                      <a:pt x="443" y="5835"/>
                      <a:pt x="1135" y="6493"/>
                      <a:pt x="1924" y="6804"/>
                    </a:cubicBezTo>
                    <a:cubicBezTo>
                      <a:pt x="2406" y="6998"/>
                      <a:pt x="2921" y="7077"/>
                      <a:pt x="3438" y="7077"/>
                    </a:cubicBezTo>
                    <a:cubicBezTo>
                      <a:pt x="3768" y="7077"/>
                      <a:pt x="4099" y="7045"/>
                      <a:pt x="4423" y="6991"/>
                    </a:cubicBezTo>
                    <a:cubicBezTo>
                      <a:pt x="5910" y="6749"/>
                      <a:pt x="7142" y="5351"/>
                      <a:pt x="7218" y="3759"/>
                    </a:cubicBezTo>
                    <a:cubicBezTo>
                      <a:pt x="7328" y="1581"/>
                      <a:pt x="5445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6" name="Google Shape;2526;p59"/>
              <p:cNvSpPr/>
              <p:nvPr/>
            </p:nvSpPr>
            <p:spPr>
              <a:xfrm>
                <a:off x="3206132" y="1659502"/>
                <a:ext cx="92236" cy="45390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6" extrusionOk="0">
                    <a:moveTo>
                      <a:pt x="355" y="0"/>
                    </a:moveTo>
                    <a:cubicBezTo>
                      <a:pt x="264" y="0"/>
                      <a:pt x="177" y="7"/>
                      <a:pt x="97" y="20"/>
                    </a:cubicBezTo>
                    <a:cubicBezTo>
                      <a:pt x="0" y="41"/>
                      <a:pt x="42" y="165"/>
                      <a:pt x="111" y="179"/>
                    </a:cubicBezTo>
                    <a:cubicBezTo>
                      <a:pt x="457" y="221"/>
                      <a:pt x="761" y="290"/>
                      <a:pt x="1073" y="442"/>
                    </a:cubicBezTo>
                    <a:cubicBezTo>
                      <a:pt x="1336" y="574"/>
                      <a:pt x="1516" y="816"/>
                      <a:pt x="1765" y="947"/>
                    </a:cubicBezTo>
                    <a:cubicBezTo>
                      <a:pt x="1788" y="960"/>
                      <a:pt x="1810" y="966"/>
                      <a:pt x="1831" y="966"/>
                    </a:cubicBezTo>
                    <a:cubicBezTo>
                      <a:pt x="1909" y="966"/>
                      <a:pt x="1962" y="881"/>
                      <a:pt x="1924" y="788"/>
                    </a:cubicBezTo>
                    <a:cubicBezTo>
                      <a:pt x="1685" y="263"/>
                      <a:pt x="931" y="0"/>
                      <a:pt x="355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7" name="Google Shape;2527;p59"/>
              <p:cNvSpPr/>
              <p:nvPr/>
            </p:nvSpPr>
            <p:spPr>
              <a:xfrm>
                <a:off x="3499722" y="1378611"/>
                <a:ext cx="55578" cy="61038"/>
              </a:xfrm>
              <a:custGeom>
                <a:avLst/>
                <a:gdLst/>
                <a:ahLst/>
                <a:cxnLst/>
                <a:rect l="l" t="t" r="r" b="b"/>
                <a:pathLst>
                  <a:path w="794" h="872" extrusionOk="0">
                    <a:moveTo>
                      <a:pt x="89" y="0"/>
                    </a:moveTo>
                    <a:cubicBezTo>
                      <a:pt x="22" y="0"/>
                      <a:pt x="0" y="107"/>
                      <a:pt x="46" y="147"/>
                    </a:cubicBezTo>
                    <a:cubicBezTo>
                      <a:pt x="150" y="251"/>
                      <a:pt x="260" y="327"/>
                      <a:pt x="344" y="437"/>
                    </a:cubicBezTo>
                    <a:cubicBezTo>
                      <a:pt x="440" y="562"/>
                      <a:pt x="496" y="714"/>
                      <a:pt x="586" y="839"/>
                    </a:cubicBezTo>
                    <a:cubicBezTo>
                      <a:pt x="605" y="862"/>
                      <a:pt x="627" y="872"/>
                      <a:pt x="650" y="872"/>
                    </a:cubicBezTo>
                    <a:cubicBezTo>
                      <a:pt x="702" y="872"/>
                      <a:pt x="754" y="820"/>
                      <a:pt x="759" y="763"/>
                    </a:cubicBezTo>
                    <a:cubicBezTo>
                      <a:pt x="793" y="424"/>
                      <a:pt x="427" y="43"/>
                      <a:pt x="101" y="1"/>
                    </a:cubicBezTo>
                    <a:cubicBezTo>
                      <a:pt x="97" y="1"/>
                      <a:pt x="93" y="0"/>
                      <a:pt x="89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8" name="Google Shape;2528;p59"/>
              <p:cNvSpPr/>
              <p:nvPr/>
            </p:nvSpPr>
            <p:spPr>
              <a:xfrm>
                <a:off x="3092601" y="1344311"/>
                <a:ext cx="474303" cy="42768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10" extrusionOk="0">
                    <a:moveTo>
                      <a:pt x="955" y="0"/>
                    </a:moveTo>
                    <a:lnTo>
                      <a:pt x="955" y="0"/>
                    </a:lnTo>
                    <a:cubicBezTo>
                      <a:pt x="893" y="62"/>
                      <a:pt x="831" y="132"/>
                      <a:pt x="782" y="201"/>
                    </a:cubicBezTo>
                    <a:cubicBezTo>
                      <a:pt x="346" y="761"/>
                      <a:pt x="180" y="1502"/>
                      <a:pt x="97" y="2208"/>
                    </a:cubicBezTo>
                    <a:cubicBezTo>
                      <a:pt x="21" y="2803"/>
                      <a:pt x="0" y="3439"/>
                      <a:pt x="173" y="4007"/>
                    </a:cubicBezTo>
                    <a:cubicBezTo>
                      <a:pt x="443" y="4858"/>
                      <a:pt x="1135" y="5516"/>
                      <a:pt x="1924" y="5827"/>
                    </a:cubicBezTo>
                    <a:cubicBezTo>
                      <a:pt x="2409" y="6027"/>
                      <a:pt x="2925" y="6109"/>
                      <a:pt x="3445" y="6109"/>
                    </a:cubicBezTo>
                    <a:cubicBezTo>
                      <a:pt x="3772" y="6109"/>
                      <a:pt x="4100" y="6077"/>
                      <a:pt x="4423" y="6021"/>
                    </a:cubicBezTo>
                    <a:cubicBezTo>
                      <a:pt x="5412" y="5862"/>
                      <a:pt x="6277" y="5190"/>
                      <a:pt x="6775" y="4291"/>
                    </a:cubicBezTo>
                    <a:lnTo>
                      <a:pt x="6775" y="4291"/>
                    </a:lnTo>
                    <a:cubicBezTo>
                      <a:pt x="6118" y="4768"/>
                      <a:pt x="5350" y="5066"/>
                      <a:pt x="4554" y="5107"/>
                    </a:cubicBezTo>
                    <a:cubicBezTo>
                      <a:pt x="4495" y="5110"/>
                      <a:pt x="4437" y="5112"/>
                      <a:pt x="4378" y="5112"/>
                    </a:cubicBezTo>
                    <a:cubicBezTo>
                      <a:pt x="3169" y="5112"/>
                      <a:pt x="1960" y="4503"/>
                      <a:pt x="1274" y="3453"/>
                    </a:cubicBezTo>
                    <a:cubicBezTo>
                      <a:pt x="616" y="2457"/>
                      <a:pt x="485" y="1100"/>
                      <a:pt x="955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29" name="Google Shape;2529;p59"/>
              <p:cNvSpPr/>
              <p:nvPr/>
            </p:nvSpPr>
            <p:spPr>
              <a:xfrm>
                <a:off x="3198232" y="1441471"/>
                <a:ext cx="86517" cy="59848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855" extrusionOk="0">
                    <a:moveTo>
                      <a:pt x="600" y="0"/>
                    </a:moveTo>
                    <a:cubicBezTo>
                      <a:pt x="578" y="0"/>
                      <a:pt x="556" y="1"/>
                      <a:pt x="533" y="3"/>
                    </a:cubicBezTo>
                    <a:cubicBezTo>
                      <a:pt x="0" y="45"/>
                      <a:pt x="118" y="820"/>
                      <a:pt x="630" y="854"/>
                    </a:cubicBezTo>
                    <a:cubicBezTo>
                      <a:pt x="637" y="855"/>
                      <a:pt x="645" y="855"/>
                      <a:pt x="652" y="855"/>
                    </a:cubicBezTo>
                    <a:cubicBezTo>
                      <a:pt x="1129" y="855"/>
                      <a:pt x="1235" y="0"/>
                      <a:pt x="600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0" name="Google Shape;2530;p59"/>
              <p:cNvSpPr/>
              <p:nvPr/>
            </p:nvSpPr>
            <p:spPr>
              <a:xfrm>
                <a:off x="3219932" y="1449591"/>
                <a:ext cx="21349" cy="14629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09" extrusionOk="0">
                    <a:moveTo>
                      <a:pt x="164" y="0"/>
                    </a:moveTo>
                    <a:cubicBezTo>
                      <a:pt x="71" y="0"/>
                      <a:pt x="1" y="142"/>
                      <a:pt x="105" y="192"/>
                    </a:cubicBezTo>
                    <a:cubicBezTo>
                      <a:pt x="125" y="203"/>
                      <a:pt x="144" y="208"/>
                      <a:pt x="163" y="208"/>
                    </a:cubicBezTo>
                    <a:cubicBezTo>
                      <a:pt x="244" y="208"/>
                      <a:pt x="304" y="111"/>
                      <a:pt x="237" y="32"/>
                    </a:cubicBezTo>
                    <a:cubicBezTo>
                      <a:pt x="213" y="10"/>
                      <a:pt x="187" y="0"/>
                      <a:pt x="1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1" name="Google Shape;2531;p59"/>
              <p:cNvSpPr/>
              <p:nvPr/>
            </p:nvSpPr>
            <p:spPr>
              <a:xfrm>
                <a:off x="3398782" y="1444061"/>
                <a:ext cx="107096" cy="57468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821" extrusionOk="0">
                    <a:moveTo>
                      <a:pt x="663" y="0"/>
                    </a:moveTo>
                    <a:cubicBezTo>
                      <a:pt x="335" y="0"/>
                      <a:pt x="21" y="179"/>
                      <a:pt x="0" y="603"/>
                    </a:cubicBezTo>
                    <a:cubicBezTo>
                      <a:pt x="0" y="645"/>
                      <a:pt x="31" y="669"/>
                      <a:pt x="63" y="669"/>
                    </a:cubicBezTo>
                    <a:cubicBezTo>
                      <a:pt x="83" y="669"/>
                      <a:pt x="104" y="659"/>
                      <a:pt x="118" y="637"/>
                    </a:cubicBezTo>
                    <a:cubicBezTo>
                      <a:pt x="180" y="540"/>
                      <a:pt x="215" y="450"/>
                      <a:pt x="284" y="354"/>
                    </a:cubicBezTo>
                    <a:cubicBezTo>
                      <a:pt x="381" y="229"/>
                      <a:pt x="540" y="222"/>
                      <a:pt x="692" y="222"/>
                    </a:cubicBezTo>
                    <a:cubicBezTo>
                      <a:pt x="1024" y="222"/>
                      <a:pt x="1128" y="485"/>
                      <a:pt x="1211" y="748"/>
                    </a:cubicBezTo>
                    <a:cubicBezTo>
                      <a:pt x="1222" y="796"/>
                      <a:pt x="1261" y="821"/>
                      <a:pt x="1303" y="821"/>
                    </a:cubicBezTo>
                    <a:cubicBezTo>
                      <a:pt x="1344" y="821"/>
                      <a:pt x="1388" y="796"/>
                      <a:pt x="1405" y="748"/>
                    </a:cubicBezTo>
                    <a:cubicBezTo>
                      <a:pt x="1530" y="296"/>
                      <a:pt x="1084" y="0"/>
                      <a:pt x="663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2" name="Google Shape;2532;p59"/>
              <p:cNvSpPr/>
              <p:nvPr/>
            </p:nvSpPr>
            <p:spPr>
              <a:xfrm>
                <a:off x="3251712" y="1556341"/>
                <a:ext cx="179824" cy="98626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1409" extrusionOk="0">
                    <a:moveTo>
                      <a:pt x="2417" y="0"/>
                    </a:moveTo>
                    <a:cubicBezTo>
                      <a:pt x="2360" y="0"/>
                      <a:pt x="2307" y="30"/>
                      <a:pt x="2295" y="99"/>
                    </a:cubicBezTo>
                    <a:cubicBezTo>
                      <a:pt x="2274" y="244"/>
                      <a:pt x="2246" y="383"/>
                      <a:pt x="2212" y="528"/>
                    </a:cubicBezTo>
                    <a:cubicBezTo>
                      <a:pt x="2115" y="943"/>
                      <a:pt x="1707" y="1109"/>
                      <a:pt x="1326" y="1144"/>
                    </a:cubicBezTo>
                    <a:cubicBezTo>
                      <a:pt x="1288" y="1148"/>
                      <a:pt x="1251" y="1150"/>
                      <a:pt x="1215" y="1150"/>
                    </a:cubicBezTo>
                    <a:cubicBezTo>
                      <a:pt x="678" y="1150"/>
                      <a:pt x="296" y="731"/>
                      <a:pt x="115" y="251"/>
                    </a:cubicBezTo>
                    <a:cubicBezTo>
                      <a:pt x="109" y="227"/>
                      <a:pt x="85" y="214"/>
                      <a:pt x="61" y="214"/>
                    </a:cubicBezTo>
                    <a:cubicBezTo>
                      <a:pt x="31" y="214"/>
                      <a:pt x="0" y="234"/>
                      <a:pt x="4" y="272"/>
                    </a:cubicBezTo>
                    <a:cubicBezTo>
                      <a:pt x="60" y="867"/>
                      <a:pt x="579" y="1386"/>
                      <a:pt x="1181" y="1407"/>
                    </a:cubicBezTo>
                    <a:cubicBezTo>
                      <a:pt x="1208" y="1408"/>
                      <a:pt x="1236" y="1409"/>
                      <a:pt x="1263" y="1409"/>
                    </a:cubicBezTo>
                    <a:cubicBezTo>
                      <a:pt x="2044" y="1409"/>
                      <a:pt x="2518" y="930"/>
                      <a:pt x="2565" y="134"/>
                    </a:cubicBezTo>
                    <a:cubicBezTo>
                      <a:pt x="2569" y="51"/>
                      <a:pt x="2490" y="0"/>
                      <a:pt x="241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533" name="Google Shape;2533;p59"/>
          <p:cNvGrpSpPr/>
          <p:nvPr/>
        </p:nvGrpSpPr>
        <p:grpSpPr>
          <a:xfrm>
            <a:off x="6130400" y="668220"/>
            <a:ext cx="1759121" cy="1759121"/>
            <a:chOff x="2496675" y="3663908"/>
            <a:chExt cx="1759121" cy="1759121"/>
          </a:xfrm>
        </p:grpSpPr>
        <p:sp>
          <p:nvSpPr>
            <p:cNvPr id="2534" name="Google Shape;2534;p59"/>
            <p:cNvSpPr/>
            <p:nvPr/>
          </p:nvSpPr>
          <p:spPr>
            <a:xfrm rot="-2700000">
              <a:off x="2826061" y="3849756"/>
              <a:ext cx="1100349" cy="1387424"/>
            </a:xfrm>
            <a:custGeom>
              <a:avLst/>
              <a:gdLst/>
              <a:ahLst/>
              <a:cxnLst/>
              <a:rect l="l" t="t" r="r" b="b"/>
              <a:pathLst>
                <a:path w="18931" h="23870" extrusionOk="0">
                  <a:moveTo>
                    <a:pt x="9823" y="1"/>
                  </a:moveTo>
                  <a:cubicBezTo>
                    <a:pt x="9611" y="1"/>
                    <a:pt x="9429" y="6"/>
                    <a:pt x="9284" y="9"/>
                  </a:cubicBezTo>
                  <a:lnTo>
                    <a:pt x="9070" y="9"/>
                  </a:lnTo>
                  <a:cubicBezTo>
                    <a:pt x="3958" y="9"/>
                    <a:pt x="627" y="4214"/>
                    <a:pt x="132" y="11255"/>
                  </a:cubicBezTo>
                  <a:cubicBezTo>
                    <a:pt x="0" y="13283"/>
                    <a:pt x="380" y="15015"/>
                    <a:pt x="1270" y="16416"/>
                  </a:cubicBezTo>
                  <a:cubicBezTo>
                    <a:pt x="2358" y="18164"/>
                    <a:pt x="4205" y="19252"/>
                    <a:pt x="6069" y="19269"/>
                  </a:cubicBezTo>
                  <a:lnTo>
                    <a:pt x="6135" y="19269"/>
                  </a:lnTo>
                  <a:cubicBezTo>
                    <a:pt x="7008" y="19269"/>
                    <a:pt x="7882" y="19022"/>
                    <a:pt x="8624" y="18576"/>
                  </a:cubicBezTo>
                  <a:lnTo>
                    <a:pt x="8624" y="18576"/>
                  </a:lnTo>
                  <a:cubicBezTo>
                    <a:pt x="8542" y="19896"/>
                    <a:pt x="8443" y="21215"/>
                    <a:pt x="8295" y="22534"/>
                  </a:cubicBezTo>
                  <a:cubicBezTo>
                    <a:pt x="8245" y="22847"/>
                    <a:pt x="8328" y="23177"/>
                    <a:pt x="8526" y="23424"/>
                  </a:cubicBezTo>
                  <a:cubicBezTo>
                    <a:pt x="8740" y="23705"/>
                    <a:pt x="9070" y="23870"/>
                    <a:pt x="9449" y="23870"/>
                  </a:cubicBezTo>
                  <a:cubicBezTo>
                    <a:pt x="9960" y="23870"/>
                    <a:pt x="10422" y="23540"/>
                    <a:pt x="10587" y="23045"/>
                  </a:cubicBezTo>
                  <a:cubicBezTo>
                    <a:pt x="10603" y="22996"/>
                    <a:pt x="10620" y="22913"/>
                    <a:pt x="10620" y="22814"/>
                  </a:cubicBezTo>
                  <a:cubicBezTo>
                    <a:pt x="10768" y="21380"/>
                    <a:pt x="10884" y="19961"/>
                    <a:pt x="10966" y="18510"/>
                  </a:cubicBezTo>
                  <a:cubicBezTo>
                    <a:pt x="11593" y="18824"/>
                    <a:pt x="12285" y="19005"/>
                    <a:pt x="13011" y="19005"/>
                  </a:cubicBezTo>
                  <a:lnTo>
                    <a:pt x="13077" y="19005"/>
                  </a:lnTo>
                  <a:cubicBezTo>
                    <a:pt x="14808" y="18989"/>
                    <a:pt x="16539" y="17983"/>
                    <a:pt x="17578" y="16383"/>
                  </a:cubicBezTo>
                  <a:cubicBezTo>
                    <a:pt x="18386" y="15147"/>
                    <a:pt x="18848" y="13580"/>
                    <a:pt x="18881" y="11684"/>
                  </a:cubicBezTo>
                  <a:cubicBezTo>
                    <a:pt x="18930" y="9276"/>
                    <a:pt x="18337" y="6869"/>
                    <a:pt x="17150" y="4742"/>
                  </a:cubicBezTo>
                  <a:cubicBezTo>
                    <a:pt x="16160" y="2961"/>
                    <a:pt x="14825" y="1576"/>
                    <a:pt x="13308" y="751"/>
                  </a:cubicBezTo>
                  <a:cubicBezTo>
                    <a:pt x="12060" y="88"/>
                    <a:pt x="10695" y="1"/>
                    <a:pt x="98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35" name="Google Shape;2535;p59"/>
            <p:cNvGrpSpPr/>
            <p:nvPr/>
          </p:nvGrpSpPr>
          <p:grpSpPr>
            <a:xfrm rot="-2700000">
              <a:off x="2896863" y="3918201"/>
              <a:ext cx="958712" cy="1241898"/>
              <a:chOff x="4954025" y="3630775"/>
              <a:chExt cx="176825" cy="229050"/>
            </a:xfrm>
          </p:grpSpPr>
          <p:sp>
            <p:nvSpPr>
              <p:cNvPr id="2536" name="Google Shape;2536;p59"/>
              <p:cNvSpPr/>
              <p:nvPr/>
            </p:nvSpPr>
            <p:spPr>
              <a:xfrm>
                <a:off x="4954025" y="3630775"/>
                <a:ext cx="176825" cy="1807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7231" extrusionOk="0">
                    <a:moveTo>
                      <a:pt x="3674" y="0"/>
                    </a:moveTo>
                    <a:cubicBezTo>
                      <a:pt x="3537" y="0"/>
                      <a:pt x="3429" y="6"/>
                      <a:pt x="3363" y="6"/>
                    </a:cubicBezTo>
                    <a:cubicBezTo>
                      <a:pt x="934" y="6"/>
                      <a:pt x="173" y="2428"/>
                      <a:pt x="42" y="4324"/>
                    </a:cubicBezTo>
                    <a:cubicBezTo>
                      <a:pt x="0" y="4982"/>
                      <a:pt x="90" y="5667"/>
                      <a:pt x="443" y="6227"/>
                    </a:cubicBezTo>
                    <a:cubicBezTo>
                      <a:pt x="803" y="6788"/>
                      <a:pt x="1426" y="7224"/>
                      <a:pt x="2097" y="7231"/>
                    </a:cubicBezTo>
                    <a:cubicBezTo>
                      <a:pt x="2102" y="7231"/>
                      <a:pt x="2107" y="7231"/>
                      <a:pt x="2112" y="7231"/>
                    </a:cubicBezTo>
                    <a:cubicBezTo>
                      <a:pt x="2792" y="7231"/>
                      <a:pt x="3469" y="6769"/>
                      <a:pt x="3675" y="6096"/>
                    </a:cubicBezTo>
                    <a:cubicBezTo>
                      <a:pt x="3778" y="6693"/>
                      <a:pt x="4405" y="7120"/>
                      <a:pt x="5023" y="7120"/>
                    </a:cubicBezTo>
                    <a:cubicBezTo>
                      <a:pt x="5028" y="7120"/>
                      <a:pt x="5033" y="7120"/>
                      <a:pt x="5038" y="7120"/>
                    </a:cubicBezTo>
                    <a:cubicBezTo>
                      <a:pt x="5661" y="7113"/>
                      <a:pt x="6242" y="6719"/>
                      <a:pt x="6581" y="6214"/>
                    </a:cubicBezTo>
                    <a:cubicBezTo>
                      <a:pt x="6921" y="5701"/>
                      <a:pt x="7038" y="5079"/>
                      <a:pt x="7052" y="4470"/>
                    </a:cubicBezTo>
                    <a:cubicBezTo>
                      <a:pt x="7073" y="3535"/>
                      <a:pt x="6837" y="2594"/>
                      <a:pt x="6381" y="1771"/>
                    </a:cubicBezTo>
                    <a:cubicBezTo>
                      <a:pt x="6042" y="1162"/>
                      <a:pt x="5564" y="608"/>
                      <a:pt x="4934" y="269"/>
                    </a:cubicBezTo>
                    <a:cubicBezTo>
                      <a:pt x="4495" y="35"/>
                      <a:pt x="4003" y="0"/>
                      <a:pt x="36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7" name="Google Shape;2537;p59"/>
              <p:cNvSpPr/>
              <p:nvPr/>
            </p:nvSpPr>
            <p:spPr>
              <a:xfrm>
                <a:off x="5043325" y="3706600"/>
                <a:ext cx="83375" cy="89225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569" extrusionOk="0">
                    <a:moveTo>
                      <a:pt x="2656" y="0"/>
                    </a:moveTo>
                    <a:cubicBezTo>
                      <a:pt x="2554" y="0"/>
                      <a:pt x="2461" y="64"/>
                      <a:pt x="2400" y="149"/>
                    </a:cubicBezTo>
                    <a:cubicBezTo>
                      <a:pt x="2331" y="246"/>
                      <a:pt x="2317" y="364"/>
                      <a:pt x="2310" y="482"/>
                    </a:cubicBezTo>
                    <a:cubicBezTo>
                      <a:pt x="2269" y="779"/>
                      <a:pt x="2290" y="1084"/>
                      <a:pt x="2227" y="1388"/>
                    </a:cubicBezTo>
                    <a:cubicBezTo>
                      <a:pt x="2172" y="1693"/>
                      <a:pt x="2027" y="1990"/>
                      <a:pt x="1764" y="2143"/>
                    </a:cubicBezTo>
                    <a:cubicBezTo>
                      <a:pt x="1563" y="2253"/>
                      <a:pt x="1321" y="2260"/>
                      <a:pt x="1099" y="2288"/>
                    </a:cubicBezTo>
                    <a:cubicBezTo>
                      <a:pt x="871" y="2316"/>
                      <a:pt x="629" y="2371"/>
                      <a:pt x="483" y="2544"/>
                    </a:cubicBezTo>
                    <a:cubicBezTo>
                      <a:pt x="1" y="3149"/>
                      <a:pt x="1266" y="3568"/>
                      <a:pt x="1768" y="3568"/>
                    </a:cubicBezTo>
                    <a:cubicBezTo>
                      <a:pt x="1806" y="3568"/>
                      <a:pt x="1839" y="3566"/>
                      <a:pt x="1868" y="3561"/>
                    </a:cubicBezTo>
                    <a:cubicBezTo>
                      <a:pt x="2504" y="3457"/>
                      <a:pt x="3009" y="2883"/>
                      <a:pt x="3175" y="2253"/>
                    </a:cubicBezTo>
                    <a:cubicBezTo>
                      <a:pt x="3335" y="1623"/>
                      <a:pt x="3217" y="945"/>
                      <a:pt x="2989" y="343"/>
                    </a:cubicBezTo>
                    <a:cubicBezTo>
                      <a:pt x="2940" y="191"/>
                      <a:pt x="2850" y="32"/>
                      <a:pt x="2698" y="4"/>
                    </a:cubicBezTo>
                    <a:cubicBezTo>
                      <a:pt x="2684" y="2"/>
                      <a:pt x="2670" y="0"/>
                      <a:pt x="2656" y="0"/>
                    </a:cubicBezTo>
                    <a:close/>
                  </a:path>
                </a:pathLst>
              </a:custGeom>
              <a:solidFill>
                <a:srgbClr val="FFFFFF">
                  <a:alpha val="34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8" name="Google Shape;2538;p59"/>
              <p:cNvSpPr/>
              <p:nvPr/>
            </p:nvSpPr>
            <p:spPr>
              <a:xfrm>
                <a:off x="5037225" y="3651650"/>
                <a:ext cx="13875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327" extrusionOk="0">
                    <a:moveTo>
                      <a:pt x="74" y="0"/>
                    </a:moveTo>
                    <a:cubicBezTo>
                      <a:pt x="70" y="0"/>
                      <a:pt x="67" y="1"/>
                      <a:pt x="63" y="1"/>
                    </a:cubicBezTo>
                    <a:cubicBezTo>
                      <a:pt x="29" y="1"/>
                      <a:pt x="1" y="36"/>
                      <a:pt x="8" y="71"/>
                    </a:cubicBezTo>
                    <a:cubicBezTo>
                      <a:pt x="388" y="2783"/>
                      <a:pt x="423" y="5531"/>
                      <a:pt x="132" y="8257"/>
                    </a:cubicBezTo>
                    <a:cubicBezTo>
                      <a:pt x="118" y="8292"/>
                      <a:pt x="146" y="8327"/>
                      <a:pt x="188" y="8327"/>
                    </a:cubicBezTo>
                    <a:cubicBezTo>
                      <a:pt x="222" y="8327"/>
                      <a:pt x="250" y="8299"/>
                      <a:pt x="257" y="8271"/>
                    </a:cubicBezTo>
                    <a:cubicBezTo>
                      <a:pt x="554" y="5538"/>
                      <a:pt x="513" y="2770"/>
                      <a:pt x="132" y="57"/>
                    </a:cubicBezTo>
                    <a:cubicBezTo>
                      <a:pt x="132" y="26"/>
                      <a:pt x="105" y="0"/>
                      <a:pt x="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39" name="Google Shape;2539;p59"/>
              <p:cNvSpPr/>
              <p:nvPr/>
            </p:nvSpPr>
            <p:spPr>
              <a:xfrm>
                <a:off x="5010775" y="3661025"/>
                <a:ext cx="33575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405" extrusionOk="0">
                    <a:moveTo>
                      <a:pt x="81" y="0"/>
                    </a:moveTo>
                    <a:cubicBezTo>
                      <a:pt x="70" y="0"/>
                      <a:pt x="59" y="3"/>
                      <a:pt x="48" y="7"/>
                    </a:cubicBezTo>
                    <a:cubicBezTo>
                      <a:pt x="14" y="28"/>
                      <a:pt x="0" y="62"/>
                      <a:pt x="21" y="97"/>
                    </a:cubicBezTo>
                    <a:cubicBezTo>
                      <a:pt x="298" y="623"/>
                      <a:pt x="720" y="1073"/>
                      <a:pt x="1232" y="1391"/>
                    </a:cubicBezTo>
                    <a:cubicBezTo>
                      <a:pt x="1239" y="1405"/>
                      <a:pt x="1260" y="1405"/>
                      <a:pt x="1266" y="1405"/>
                    </a:cubicBezTo>
                    <a:cubicBezTo>
                      <a:pt x="1294" y="1405"/>
                      <a:pt x="1308" y="1391"/>
                      <a:pt x="1315" y="1377"/>
                    </a:cubicBezTo>
                    <a:cubicBezTo>
                      <a:pt x="1343" y="1350"/>
                      <a:pt x="1336" y="1308"/>
                      <a:pt x="1301" y="1287"/>
                    </a:cubicBezTo>
                    <a:cubicBezTo>
                      <a:pt x="810" y="976"/>
                      <a:pt x="401" y="547"/>
                      <a:pt x="131" y="35"/>
                    </a:cubicBezTo>
                    <a:cubicBezTo>
                      <a:pt x="122" y="11"/>
                      <a:pt x="103" y="0"/>
                      <a:pt x="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0" name="Google Shape;2540;p59"/>
              <p:cNvSpPr/>
              <p:nvPr/>
            </p:nvSpPr>
            <p:spPr>
              <a:xfrm>
                <a:off x="4979450" y="3690775"/>
                <a:ext cx="66625" cy="427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710" extrusionOk="0">
                    <a:moveTo>
                      <a:pt x="77" y="0"/>
                    </a:moveTo>
                    <a:cubicBezTo>
                      <a:pt x="59" y="0"/>
                      <a:pt x="42" y="7"/>
                      <a:pt x="28" y="21"/>
                    </a:cubicBezTo>
                    <a:cubicBezTo>
                      <a:pt x="0" y="49"/>
                      <a:pt x="0" y="90"/>
                      <a:pt x="28" y="118"/>
                    </a:cubicBezTo>
                    <a:cubicBezTo>
                      <a:pt x="727" y="838"/>
                      <a:pt x="1613" y="1378"/>
                      <a:pt x="2568" y="1710"/>
                    </a:cubicBezTo>
                    <a:lnTo>
                      <a:pt x="2589" y="1710"/>
                    </a:lnTo>
                    <a:cubicBezTo>
                      <a:pt x="2623" y="1710"/>
                      <a:pt x="2637" y="1689"/>
                      <a:pt x="2658" y="1668"/>
                    </a:cubicBezTo>
                    <a:cubicBezTo>
                      <a:pt x="2665" y="1634"/>
                      <a:pt x="2651" y="1585"/>
                      <a:pt x="2616" y="1578"/>
                    </a:cubicBezTo>
                    <a:cubicBezTo>
                      <a:pt x="1668" y="1260"/>
                      <a:pt x="803" y="720"/>
                      <a:pt x="125" y="21"/>
                    </a:cubicBezTo>
                    <a:cubicBezTo>
                      <a:pt x="111" y="7"/>
                      <a:pt x="94" y="0"/>
                      <a:pt x="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1" name="Google Shape;2541;p59"/>
              <p:cNvSpPr/>
              <p:nvPr/>
            </p:nvSpPr>
            <p:spPr>
              <a:xfrm>
                <a:off x="4970800" y="3731025"/>
                <a:ext cx="76325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02" extrusionOk="0">
                    <a:moveTo>
                      <a:pt x="69" y="1"/>
                    </a:moveTo>
                    <a:cubicBezTo>
                      <a:pt x="50" y="1"/>
                      <a:pt x="33" y="7"/>
                      <a:pt x="21" y="24"/>
                    </a:cubicBezTo>
                    <a:cubicBezTo>
                      <a:pt x="0" y="51"/>
                      <a:pt x="0" y="86"/>
                      <a:pt x="28" y="114"/>
                    </a:cubicBezTo>
                    <a:cubicBezTo>
                      <a:pt x="859" y="833"/>
                      <a:pt x="1876" y="1345"/>
                      <a:pt x="2962" y="1602"/>
                    </a:cubicBezTo>
                    <a:lnTo>
                      <a:pt x="2976" y="1602"/>
                    </a:lnTo>
                    <a:cubicBezTo>
                      <a:pt x="3004" y="1602"/>
                      <a:pt x="3038" y="1588"/>
                      <a:pt x="3045" y="1553"/>
                    </a:cubicBezTo>
                    <a:cubicBezTo>
                      <a:pt x="3052" y="1518"/>
                      <a:pt x="3032" y="1484"/>
                      <a:pt x="2997" y="1477"/>
                    </a:cubicBezTo>
                    <a:cubicBezTo>
                      <a:pt x="1931" y="1221"/>
                      <a:pt x="935" y="723"/>
                      <a:pt x="111" y="10"/>
                    </a:cubicBezTo>
                    <a:cubicBezTo>
                      <a:pt x="97" y="4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2" name="Google Shape;2542;p59"/>
              <p:cNvSpPr/>
              <p:nvPr/>
            </p:nvSpPr>
            <p:spPr>
              <a:xfrm>
                <a:off x="5040875" y="3649550"/>
                <a:ext cx="23375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255" extrusionOk="0">
                    <a:moveTo>
                      <a:pt x="871" y="1"/>
                    </a:moveTo>
                    <a:cubicBezTo>
                      <a:pt x="843" y="1"/>
                      <a:pt x="809" y="15"/>
                      <a:pt x="803" y="44"/>
                    </a:cubicBezTo>
                    <a:cubicBezTo>
                      <a:pt x="665" y="480"/>
                      <a:pt x="388" y="861"/>
                      <a:pt x="35" y="1137"/>
                    </a:cubicBezTo>
                    <a:cubicBezTo>
                      <a:pt x="7" y="1158"/>
                      <a:pt x="0" y="1207"/>
                      <a:pt x="28" y="1227"/>
                    </a:cubicBezTo>
                    <a:cubicBezTo>
                      <a:pt x="42" y="1248"/>
                      <a:pt x="62" y="1255"/>
                      <a:pt x="76" y="1255"/>
                    </a:cubicBezTo>
                    <a:cubicBezTo>
                      <a:pt x="97" y="1255"/>
                      <a:pt x="104" y="1255"/>
                      <a:pt x="111" y="1227"/>
                    </a:cubicBezTo>
                    <a:cubicBezTo>
                      <a:pt x="485" y="937"/>
                      <a:pt x="782" y="528"/>
                      <a:pt x="927" y="79"/>
                    </a:cubicBezTo>
                    <a:cubicBezTo>
                      <a:pt x="934" y="51"/>
                      <a:pt x="921" y="9"/>
                      <a:pt x="886" y="2"/>
                    </a:cubicBezTo>
                    <a:cubicBezTo>
                      <a:pt x="881" y="1"/>
                      <a:pt x="876" y="1"/>
                      <a:pt x="8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3" name="Google Shape;2543;p59"/>
              <p:cNvSpPr/>
              <p:nvPr/>
            </p:nvSpPr>
            <p:spPr>
              <a:xfrm>
                <a:off x="5045025" y="3671025"/>
                <a:ext cx="50200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988" extrusionOk="0">
                    <a:moveTo>
                      <a:pt x="1924" y="0"/>
                    </a:moveTo>
                    <a:cubicBezTo>
                      <a:pt x="1900" y="0"/>
                      <a:pt x="1879" y="18"/>
                      <a:pt x="1869" y="43"/>
                    </a:cubicBezTo>
                    <a:cubicBezTo>
                      <a:pt x="1516" y="846"/>
                      <a:pt x="858" y="1503"/>
                      <a:pt x="49" y="1863"/>
                    </a:cubicBezTo>
                    <a:cubicBezTo>
                      <a:pt x="14" y="1884"/>
                      <a:pt x="0" y="1918"/>
                      <a:pt x="14" y="1953"/>
                    </a:cubicBezTo>
                    <a:cubicBezTo>
                      <a:pt x="28" y="1967"/>
                      <a:pt x="49" y="1988"/>
                      <a:pt x="76" y="1988"/>
                    </a:cubicBezTo>
                    <a:cubicBezTo>
                      <a:pt x="83" y="1988"/>
                      <a:pt x="97" y="1988"/>
                      <a:pt x="111" y="1981"/>
                    </a:cubicBezTo>
                    <a:cubicBezTo>
                      <a:pt x="941" y="1607"/>
                      <a:pt x="1627" y="922"/>
                      <a:pt x="1986" y="91"/>
                    </a:cubicBezTo>
                    <a:cubicBezTo>
                      <a:pt x="2007" y="57"/>
                      <a:pt x="1986" y="22"/>
                      <a:pt x="1952" y="8"/>
                    </a:cubicBezTo>
                    <a:cubicBezTo>
                      <a:pt x="1942" y="3"/>
                      <a:pt x="1933" y="0"/>
                      <a:pt x="19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44" name="Google Shape;2544;p59"/>
              <p:cNvSpPr/>
              <p:nvPr/>
            </p:nvSpPr>
            <p:spPr>
              <a:xfrm>
                <a:off x="5045200" y="3700750"/>
                <a:ext cx="68875" cy="57875"/>
              </a:xfrm>
              <a:custGeom>
                <a:avLst/>
                <a:gdLst/>
                <a:ahLst/>
                <a:cxnLst/>
                <a:rect l="l" t="t" r="r" b="b"/>
                <a:pathLst>
                  <a:path w="2755" h="2315" extrusionOk="0">
                    <a:moveTo>
                      <a:pt x="2683" y="0"/>
                    </a:moveTo>
                    <a:cubicBezTo>
                      <a:pt x="2657" y="0"/>
                      <a:pt x="2634" y="11"/>
                      <a:pt x="2623" y="37"/>
                    </a:cubicBezTo>
                    <a:cubicBezTo>
                      <a:pt x="2139" y="1069"/>
                      <a:pt x="1177" y="1871"/>
                      <a:pt x="56" y="2183"/>
                    </a:cubicBezTo>
                    <a:cubicBezTo>
                      <a:pt x="21" y="2190"/>
                      <a:pt x="0" y="2224"/>
                      <a:pt x="7" y="2259"/>
                    </a:cubicBezTo>
                    <a:cubicBezTo>
                      <a:pt x="21" y="2293"/>
                      <a:pt x="42" y="2314"/>
                      <a:pt x="69" y="2314"/>
                    </a:cubicBezTo>
                    <a:cubicBezTo>
                      <a:pt x="76" y="2314"/>
                      <a:pt x="76" y="2314"/>
                      <a:pt x="90" y="2300"/>
                    </a:cubicBezTo>
                    <a:cubicBezTo>
                      <a:pt x="1253" y="1982"/>
                      <a:pt x="2242" y="1152"/>
                      <a:pt x="2741" y="86"/>
                    </a:cubicBezTo>
                    <a:cubicBezTo>
                      <a:pt x="2754" y="51"/>
                      <a:pt x="2741" y="24"/>
                      <a:pt x="2706" y="3"/>
                    </a:cubicBezTo>
                    <a:cubicBezTo>
                      <a:pt x="2698" y="1"/>
                      <a:pt x="2690" y="0"/>
                      <a:pt x="26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solidFill>
                  <a:schemeClr val="tx1">
                    <a:lumMod val="10000"/>
                  </a:schemeClr>
                </a:solidFill>
              </a:rPr>
              <a:t>Viet Nam</a:t>
            </a:r>
            <a:endParaRPr lang="en-US" sz="4400" b="1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1"/>
          <a:srcRect l="38363" t="31537" r="50000" b="52059"/>
          <a:stretch>
            <a:fillRect/>
          </a:stretch>
        </p:blipFill>
        <p:spPr bwMode="auto">
          <a:xfrm>
            <a:off x="3032760" y="1503127"/>
            <a:ext cx="2827020" cy="265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930952" y="1251516"/>
            <a:ext cx="5282097" cy="352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solidFill>
                  <a:schemeClr val="tx1">
                    <a:lumMod val="10000"/>
                  </a:schemeClr>
                </a:solidFill>
              </a:rPr>
              <a:t>America</a:t>
            </a:r>
            <a:endParaRPr lang="en-US" sz="4400" b="1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1"/>
          <a:srcRect l="32826" t="29900" r="51383" b="38428"/>
          <a:stretch>
            <a:fillRect/>
          </a:stretch>
        </p:blipFill>
        <p:spPr bwMode="auto">
          <a:xfrm>
            <a:off x="3242310" y="1374020"/>
            <a:ext cx="2659380" cy="280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30206" y="1268225"/>
            <a:ext cx="6483588" cy="341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solidFill>
                  <a:schemeClr val="tx1">
                    <a:lumMod val="10000"/>
                  </a:schemeClr>
                </a:solidFill>
              </a:rPr>
              <a:t>Australia</a:t>
            </a:r>
            <a:endParaRPr lang="en-US" sz="4400" b="1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1"/>
          <a:srcRect l="42568" t="41418" r="33551" b="26536"/>
          <a:stretch>
            <a:fillRect/>
          </a:stretch>
        </p:blipFill>
        <p:spPr bwMode="auto">
          <a:xfrm>
            <a:off x="2929653" y="1468950"/>
            <a:ext cx="3284694" cy="220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65550" y="1340225"/>
            <a:ext cx="7012901" cy="35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4400" b="1" dirty="0">
                <a:solidFill>
                  <a:schemeClr val="tx1">
                    <a:lumMod val="10000"/>
                  </a:schemeClr>
                </a:solidFill>
              </a:rPr>
              <a:t>Britain</a:t>
            </a:r>
            <a:endParaRPr lang="en-US" sz="4400" b="1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1059" y="1445250"/>
            <a:ext cx="4099641" cy="27330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92" y="1157817"/>
            <a:ext cx="6318250" cy="3790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p58"/>
          <p:cNvSpPr/>
          <p:nvPr/>
        </p:nvSpPr>
        <p:spPr>
          <a:xfrm>
            <a:off x="4027800" y="1652901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91" name="Google Shape;2491;p58"/>
          <p:cNvSpPr txBox="1">
            <a:spLocks noGrp="1"/>
          </p:cNvSpPr>
          <p:nvPr>
            <p:ph type="subTitle" idx="1"/>
          </p:nvPr>
        </p:nvSpPr>
        <p:spPr>
          <a:xfrm>
            <a:off x="2156580" y="3436443"/>
            <a:ext cx="5240888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latin typeface="Comic Sans MS" panose="030F0702030302020204" pitchFamily="66" charset="0"/>
              </a:rPr>
              <a:t>Listen, point and </a:t>
            </a:r>
            <a:r>
              <a:rPr lang="vi-VN" sz="3600" b="1" dirty="0">
                <a:latin typeface="Comic Sans MS" panose="030F0702030302020204" pitchFamily="66" charset="0"/>
              </a:rPr>
              <a:t>say.</a:t>
            </a:r>
            <a:endParaRPr sz="3600" b="1" dirty="0">
              <a:latin typeface="Comic Sans MS" panose="030F0702030302020204" pitchFamily="66" charset="0"/>
            </a:endParaRPr>
          </a:p>
        </p:txBody>
      </p:sp>
      <p:sp>
        <p:nvSpPr>
          <p:cNvPr id="2492" name="Google Shape;2492;p58"/>
          <p:cNvSpPr txBox="1">
            <a:spLocks noGrp="1"/>
          </p:cNvSpPr>
          <p:nvPr>
            <p:ph type="title"/>
          </p:nvPr>
        </p:nvSpPr>
        <p:spPr>
          <a:xfrm>
            <a:off x="1661487" y="2756077"/>
            <a:ext cx="58494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 b="1" dirty="0"/>
              <a:t>Activity 2</a:t>
            </a:r>
            <a:endParaRPr sz="4500" b="1" dirty="0"/>
          </a:p>
        </p:txBody>
      </p:sp>
      <p:sp>
        <p:nvSpPr>
          <p:cNvPr id="2493" name="Google Shape;2493;p58"/>
          <p:cNvSpPr txBox="1">
            <a:spLocks noGrp="1"/>
          </p:cNvSpPr>
          <p:nvPr>
            <p:ph type="title" idx="2"/>
          </p:nvPr>
        </p:nvSpPr>
        <p:spPr>
          <a:xfrm>
            <a:off x="4041775" y="1689100"/>
            <a:ext cx="1305560" cy="842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04</a:t>
            </a:r>
            <a:endParaRPr b="1" dirty="0"/>
          </a:p>
        </p:txBody>
      </p:sp>
      <p:sp>
        <p:nvSpPr>
          <p:cNvPr id="2494" name="Google Shape;2494;p58"/>
          <p:cNvSpPr/>
          <p:nvPr/>
        </p:nvSpPr>
        <p:spPr>
          <a:xfrm rot="-10210584">
            <a:off x="4432963" y="-400959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95" name="Google Shape;2495;p58"/>
          <p:cNvSpPr/>
          <p:nvPr/>
        </p:nvSpPr>
        <p:spPr>
          <a:xfrm rot="10210584" flipH="1">
            <a:off x="4557785" y="-439771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496" name="Google Shape;2496;p58"/>
          <p:cNvGrpSpPr/>
          <p:nvPr/>
        </p:nvGrpSpPr>
        <p:grpSpPr>
          <a:xfrm>
            <a:off x="1409950" y="1351975"/>
            <a:ext cx="902785" cy="880992"/>
            <a:chOff x="1209050" y="1368675"/>
            <a:chExt cx="902785" cy="880992"/>
          </a:xfrm>
        </p:grpSpPr>
        <p:sp>
          <p:nvSpPr>
            <p:cNvPr id="2497" name="Google Shape;2497;p58"/>
            <p:cNvSpPr/>
            <p:nvPr/>
          </p:nvSpPr>
          <p:spPr>
            <a:xfrm>
              <a:off x="1209050" y="1368675"/>
              <a:ext cx="902785" cy="880992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498" name="Google Shape;2498;p58"/>
            <p:cNvGrpSpPr/>
            <p:nvPr/>
          </p:nvGrpSpPr>
          <p:grpSpPr>
            <a:xfrm>
              <a:off x="1253413" y="1415712"/>
              <a:ext cx="810089" cy="783622"/>
              <a:chOff x="3092601" y="1925032"/>
              <a:chExt cx="512942" cy="496215"/>
            </a:xfrm>
          </p:grpSpPr>
          <p:sp>
            <p:nvSpPr>
              <p:cNvPr id="2499" name="Google Shape;2499;p58"/>
              <p:cNvSpPr/>
              <p:nvPr/>
            </p:nvSpPr>
            <p:spPr>
              <a:xfrm>
                <a:off x="3092601" y="1925032"/>
                <a:ext cx="512942" cy="495372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7"/>
                      <a:pt x="1329" y="472"/>
                      <a:pt x="782" y="1178"/>
                    </a:cubicBezTo>
                    <a:cubicBezTo>
                      <a:pt x="346" y="1745"/>
                      <a:pt x="187" y="2479"/>
                      <a:pt x="97" y="3185"/>
                    </a:cubicBezTo>
                    <a:cubicBezTo>
                      <a:pt x="21" y="3787"/>
                      <a:pt x="0" y="4417"/>
                      <a:pt x="173" y="4984"/>
                    </a:cubicBezTo>
                    <a:cubicBezTo>
                      <a:pt x="443" y="5835"/>
                      <a:pt x="1135" y="6493"/>
                      <a:pt x="1924" y="6804"/>
                    </a:cubicBezTo>
                    <a:cubicBezTo>
                      <a:pt x="2406" y="6999"/>
                      <a:pt x="2921" y="7077"/>
                      <a:pt x="3438" y="7077"/>
                    </a:cubicBezTo>
                    <a:cubicBezTo>
                      <a:pt x="3768" y="7077"/>
                      <a:pt x="4099" y="7045"/>
                      <a:pt x="4423" y="6991"/>
                    </a:cubicBezTo>
                    <a:cubicBezTo>
                      <a:pt x="5910" y="6749"/>
                      <a:pt x="7142" y="5351"/>
                      <a:pt x="7218" y="3759"/>
                    </a:cubicBezTo>
                    <a:cubicBezTo>
                      <a:pt x="7328" y="1582"/>
                      <a:pt x="5445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0" name="Google Shape;2500;p58"/>
              <p:cNvSpPr/>
              <p:nvPr/>
            </p:nvSpPr>
            <p:spPr>
              <a:xfrm>
                <a:off x="3356152" y="1950512"/>
                <a:ext cx="137405" cy="67478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4" extrusionOk="0">
                    <a:moveTo>
                      <a:pt x="345" y="0"/>
                    </a:moveTo>
                    <a:cubicBezTo>
                      <a:pt x="257" y="0"/>
                      <a:pt x="174" y="6"/>
                      <a:pt x="97" y="18"/>
                    </a:cubicBezTo>
                    <a:cubicBezTo>
                      <a:pt x="0" y="39"/>
                      <a:pt x="42" y="170"/>
                      <a:pt x="111" y="177"/>
                    </a:cubicBezTo>
                    <a:cubicBezTo>
                      <a:pt x="457" y="219"/>
                      <a:pt x="761" y="288"/>
                      <a:pt x="1073" y="447"/>
                    </a:cubicBezTo>
                    <a:cubicBezTo>
                      <a:pt x="1336" y="572"/>
                      <a:pt x="1516" y="814"/>
                      <a:pt x="1765" y="946"/>
                    </a:cubicBezTo>
                    <a:cubicBezTo>
                      <a:pt x="1787" y="958"/>
                      <a:pt x="1809" y="964"/>
                      <a:pt x="1829" y="964"/>
                    </a:cubicBezTo>
                    <a:cubicBezTo>
                      <a:pt x="1909" y="964"/>
                      <a:pt x="1963" y="876"/>
                      <a:pt x="1924" y="793"/>
                    </a:cubicBezTo>
                    <a:cubicBezTo>
                      <a:pt x="1684" y="259"/>
                      <a:pt x="922" y="0"/>
                      <a:pt x="345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1" name="Google Shape;2501;p58"/>
              <p:cNvSpPr/>
              <p:nvPr/>
            </p:nvSpPr>
            <p:spPr>
              <a:xfrm>
                <a:off x="3499582" y="2028282"/>
                <a:ext cx="55718" cy="60968"/>
              </a:xfrm>
              <a:custGeom>
                <a:avLst/>
                <a:gdLst/>
                <a:ahLst/>
                <a:cxnLst/>
                <a:rect l="l" t="t" r="r" b="b"/>
                <a:pathLst>
                  <a:path w="796" h="871" extrusionOk="0">
                    <a:moveTo>
                      <a:pt x="97" y="0"/>
                    </a:moveTo>
                    <a:cubicBezTo>
                      <a:pt x="26" y="0"/>
                      <a:pt x="1" y="106"/>
                      <a:pt x="48" y="146"/>
                    </a:cubicBezTo>
                    <a:cubicBezTo>
                      <a:pt x="152" y="250"/>
                      <a:pt x="262" y="326"/>
                      <a:pt x="346" y="443"/>
                    </a:cubicBezTo>
                    <a:cubicBezTo>
                      <a:pt x="442" y="561"/>
                      <a:pt x="498" y="720"/>
                      <a:pt x="588" y="838"/>
                    </a:cubicBezTo>
                    <a:cubicBezTo>
                      <a:pt x="607" y="861"/>
                      <a:pt x="629" y="871"/>
                      <a:pt x="652" y="871"/>
                    </a:cubicBezTo>
                    <a:cubicBezTo>
                      <a:pt x="704" y="871"/>
                      <a:pt x="756" y="820"/>
                      <a:pt x="761" y="762"/>
                    </a:cubicBezTo>
                    <a:cubicBezTo>
                      <a:pt x="795" y="416"/>
                      <a:pt x="429" y="35"/>
                      <a:pt x="103" y="1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2" name="Google Shape;2502;p58"/>
              <p:cNvSpPr/>
              <p:nvPr/>
            </p:nvSpPr>
            <p:spPr>
              <a:xfrm>
                <a:off x="3092601" y="1993912"/>
                <a:ext cx="474303" cy="42733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05" extrusionOk="0">
                    <a:moveTo>
                      <a:pt x="955" y="0"/>
                    </a:moveTo>
                    <a:cubicBezTo>
                      <a:pt x="893" y="56"/>
                      <a:pt x="831" y="125"/>
                      <a:pt x="782" y="194"/>
                    </a:cubicBezTo>
                    <a:cubicBezTo>
                      <a:pt x="346" y="755"/>
                      <a:pt x="180" y="1495"/>
                      <a:pt x="97" y="2201"/>
                    </a:cubicBezTo>
                    <a:cubicBezTo>
                      <a:pt x="21" y="2796"/>
                      <a:pt x="0" y="3433"/>
                      <a:pt x="173" y="4000"/>
                    </a:cubicBezTo>
                    <a:cubicBezTo>
                      <a:pt x="443" y="4851"/>
                      <a:pt x="1135" y="5509"/>
                      <a:pt x="1924" y="5820"/>
                    </a:cubicBezTo>
                    <a:cubicBezTo>
                      <a:pt x="2414" y="6022"/>
                      <a:pt x="2936" y="6104"/>
                      <a:pt x="3461" y="6104"/>
                    </a:cubicBezTo>
                    <a:cubicBezTo>
                      <a:pt x="3782" y="6104"/>
                      <a:pt x="4105" y="6073"/>
                      <a:pt x="4423" y="6021"/>
                    </a:cubicBezTo>
                    <a:cubicBezTo>
                      <a:pt x="5412" y="5855"/>
                      <a:pt x="6277" y="5191"/>
                      <a:pt x="6775" y="4291"/>
                    </a:cubicBezTo>
                    <a:lnTo>
                      <a:pt x="6775" y="4291"/>
                    </a:lnTo>
                    <a:cubicBezTo>
                      <a:pt x="6118" y="4761"/>
                      <a:pt x="5350" y="5059"/>
                      <a:pt x="4554" y="5101"/>
                    </a:cubicBezTo>
                    <a:cubicBezTo>
                      <a:pt x="4495" y="5103"/>
                      <a:pt x="4437" y="5105"/>
                      <a:pt x="4378" y="5105"/>
                    </a:cubicBezTo>
                    <a:cubicBezTo>
                      <a:pt x="3169" y="5105"/>
                      <a:pt x="1960" y="4496"/>
                      <a:pt x="1274" y="3447"/>
                    </a:cubicBezTo>
                    <a:cubicBezTo>
                      <a:pt x="616" y="2450"/>
                      <a:pt x="485" y="1094"/>
                      <a:pt x="955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3" name="Google Shape;2503;p58"/>
              <p:cNvSpPr/>
              <p:nvPr/>
            </p:nvSpPr>
            <p:spPr>
              <a:xfrm>
                <a:off x="3223782" y="2073572"/>
                <a:ext cx="79097" cy="120326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719" extrusionOk="0">
                    <a:moveTo>
                      <a:pt x="60" y="1"/>
                    </a:moveTo>
                    <a:cubicBezTo>
                      <a:pt x="17" y="1"/>
                      <a:pt x="1" y="63"/>
                      <a:pt x="43" y="87"/>
                    </a:cubicBezTo>
                    <a:cubicBezTo>
                      <a:pt x="320" y="267"/>
                      <a:pt x="611" y="440"/>
                      <a:pt x="846" y="675"/>
                    </a:cubicBezTo>
                    <a:cubicBezTo>
                      <a:pt x="576" y="938"/>
                      <a:pt x="244" y="1264"/>
                      <a:pt x="126" y="1603"/>
                    </a:cubicBezTo>
                    <a:cubicBezTo>
                      <a:pt x="104" y="1663"/>
                      <a:pt x="161" y="1719"/>
                      <a:pt x="216" y="1719"/>
                    </a:cubicBezTo>
                    <a:cubicBezTo>
                      <a:pt x="230" y="1719"/>
                      <a:pt x="245" y="1715"/>
                      <a:pt x="258" y="1707"/>
                    </a:cubicBezTo>
                    <a:cubicBezTo>
                      <a:pt x="424" y="1596"/>
                      <a:pt x="521" y="1430"/>
                      <a:pt x="645" y="1271"/>
                    </a:cubicBezTo>
                    <a:cubicBezTo>
                      <a:pt x="791" y="1091"/>
                      <a:pt x="950" y="918"/>
                      <a:pt x="1088" y="731"/>
                    </a:cubicBezTo>
                    <a:cubicBezTo>
                      <a:pt x="1130" y="682"/>
                      <a:pt x="1095" y="613"/>
                      <a:pt x="1054" y="592"/>
                    </a:cubicBezTo>
                    <a:cubicBezTo>
                      <a:pt x="735" y="371"/>
                      <a:pt x="438" y="149"/>
                      <a:pt x="78" y="4"/>
                    </a:cubicBezTo>
                    <a:cubicBezTo>
                      <a:pt x="71" y="2"/>
                      <a:pt x="65" y="1"/>
                      <a:pt x="60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4" name="Google Shape;2504;p58"/>
              <p:cNvSpPr/>
              <p:nvPr/>
            </p:nvSpPr>
            <p:spPr>
              <a:xfrm>
                <a:off x="3394372" y="2073572"/>
                <a:ext cx="78187" cy="120326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719" extrusionOk="0">
                    <a:moveTo>
                      <a:pt x="1062" y="1"/>
                    </a:moveTo>
                    <a:cubicBezTo>
                      <a:pt x="1057" y="1"/>
                      <a:pt x="1051" y="2"/>
                      <a:pt x="1046" y="4"/>
                    </a:cubicBezTo>
                    <a:cubicBezTo>
                      <a:pt x="679" y="149"/>
                      <a:pt x="388" y="371"/>
                      <a:pt x="70" y="592"/>
                    </a:cubicBezTo>
                    <a:cubicBezTo>
                      <a:pt x="28" y="613"/>
                      <a:pt x="1" y="682"/>
                      <a:pt x="35" y="731"/>
                    </a:cubicBezTo>
                    <a:cubicBezTo>
                      <a:pt x="174" y="918"/>
                      <a:pt x="326" y="1091"/>
                      <a:pt x="478" y="1271"/>
                    </a:cubicBezTo>
                    <a:cubicBezTo>
                      <a:pt x="596" y="1430"/>
                      <a:pt x="700" y="1596"/>
                      <a:pt x="866" y="1707"/>
                    </a:cubicBezTo>
                    <a:cubicBezTo>
                      <a:pt x="879" y="1715"/>
                      <a:pt x="893" y="1719"/>
                      <a:pt x="907" y="1719"/>
                    </a:cubicBezTo>
                    <a:cubicBezTo>
                      <a:pt x="961" y="1719"/>
                      <a:pt x="1014" y="1663"/>
                      <a:pt x="997" y="1603"/>
                    </a:cubicBezTo>
                    <a:cubicBezTo>
                      <a:pt x="873" y="1264"/>
                      <a:pt x="547" y="938"/>
                      <a:pt x="278" y="675"/>
                    </a:cubicBezTo>
                    <a:cubicBezTo>
                      <a:pt x="513" y="440"/>
                      <a:pt x="804" y="267"/>
                      <a:pt x="1080" y="87"/>
                    </a:cubicBezTo>
                    <a:cubicBezTo>
                      <a:pt x="1117" y="63"/>
                      <a:pt x="1100" y="1"/>
                      <a:pt x="1062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05" name="Google Shape;2505;p58"/>
              <p:cNvSpPr/>
              <p:nvPr/>
            </p:nvSpPr>
            <p:spPr>
              <a:xfrm>
                <a:off x="3200962" y="2218332"/>
                <a:ext cx="291540" cy="108846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1555" extrusionOk="0">
                    <a:moveTo>
                      <a:pt x="4026" y="1"/>
                    </a:moveTo>
                    <a:cubicBezTo>
                      <a:pt x="3994" y="1"/>
                      <a:pt x="3962" y="17"/>
                      <a:pt x="3940" y="54"/>
                    </a:cubicBezTo>
                    <a:cubicBezTo>
                      <a:pt x="3456" y="760"/>
                      <a:pt x="2909" y="1230"/>
                      <a:pt x="2016" y="1306"/>
                    </a:cubicBezTo>
                    <a:cubicBezTo>
                      <a:pt x="1969" y="1310"/>
                      <a:pt x="1921" y="1312"/>
                      <a:pt x="1875" y="1312"/>
                    </a:cubicBezTo>
                    <a:cubicBezTo>
                      <a:pt x="1111" y="1312"/>
                      <a:pt x="503" y="793"/>
                      <a:pt x="93" y="206"/>
                    </a:cubicBezTo>
                    <a:cubicBezTo>
                      <a:pt x="83" y="194"/>
                      <a:pt x="69" y="189"/>
                      <a:pt x="55" y="189"/>
                    </a:cubicBezTo>
                    <a:cubicBezTo>
                      <a:pt x="27" y="189"/>
                      <a:pt x="0" y="209"/>
                      <a:pt x="9" y="241"/>
                    </a:cubicBezTo>
                    <a:cubicBezTo>
                      <a:pt x="300" y="1009"/>
                      <a:pt x="1048" y="1445"/>
                      <a:pt x="1836" y="1542"/>
                    </a:cubicBezTo>
                    <a:cubicBezTo>
                      <a:pt x="1910" y="1550"/>
                      <a:pt x="1982" y="1555"/>
                      <a:pt x="2054" y="1555"/>
                    </a:cubicBezTo>
                    <a:cubicBezTo>
                      <a:pt x="2940" y="1555"/>
                      <a:pt x="3711" y="907"/>
                      <a:pt x="4127" y="164"/>
                    </a:cubicBezTo>
                    <a:cubicBezTo>
                      <a:pt x="4165" y="75"/>
                      <a:pt x="4096" y="1"/>
                      <a:pt x="4026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506" name="Google Shape;2506;p58"/>
          <p:cNvGrpSpPr/>
          <p:nvPr/>
        </p:nvGrpSpPr>
        <p:grpSpPr>
          <a:xfrm>
            <a:off x="6585003" y="1342302"/>
            <a:ext cx="1416250" cy="1540893"/>
            <a:chOff x="1733471" y="36975"/>
            <a:chExt cx="1607548" cy="1749027"/>
          </a:xfrm>
        </p:grpSpPr>
        <p:sp>
          <p:nvSpPr>
            <p:cNvPr id="2507" name="Google Shape;2507;p58"/>
            <p:cNvSpPr/>
            <p:nvPr/>
          </p:nvSpPr>
          <p:spPr>
            <a:xfrm rot="-1728131">
              <a:off x="2009010" y="203939"/>
              <a:ext cx="1056469" cy="1415098"/>
            </a:xfrm>
            <a:custGeom>
              <a:avLst/>
              <a:gdLst/>
              <a:ahLst/>
              <a:cxnLst/>
              <a:rect l="l" t="t" r="r" b="b"/>
              <a:pathLst>
                <a:path w="21982" h="29444" extrusionOk="0">
                  <a:moveTo>
                    <a:pt x="10687" y="1"/>
                  </a:moveTo>
                  <a:cubicBezTo>
                    <a:pt x="10283" y="1"/>
                    <a:pt x="9890" y="117"/>
                    <a:pt x="9531" y="356"/>
                  </a:cubicBezTo>
                  <a:cubicBezTo>
                    <a:pt x="9119" y="603"/>
                    <a:pt x="8575" y="1147"/>
                    <a:pt x="8245" y="2170"/>
                  </a:cubicBezTo>
                  <a:cubicBezTo>
                    <a:pt x="7569" y="1477"/>
                    <a:pt x="6926" y="1263"/>
                    <a:pt x="6415" y="1230"/>
                  </a:cubicBezTo>
                  <a:cubicBezTo>
                    <a:pt x="6373" y="1227"/>
                    <a:pt x="6332" y="1226"/>
                    <a:pt x="6291" y="1226"/>
                  </a:cubicBezTo>
                  <a:cubicBezTo>
                    <a:pt x="5518" y="1226"/>
                    <a:pt x="4842" y="1665"/>
                    <a:pt x="4420" y="2417"/>
                  </a:cubicBezTo>
                  <a:cubicBezTo>
                    <a:pt x="3842" y="3472"/>
                    <a:pt x="3744" y="5270"/>
                    <a:pt x="4486" y="7347"/>
                  </a:cubicBezTo>
                  <a:cubicBezTo>
                    <a:pt x="4337" y="7347"/>
                    <a:pt x="4189" y="7364"/>
                    <a:pt x="4073" y="7397"/>
                  </a:cubicBezTo>
                  <a:cubicBezTo>
                    <a:pt x="3100" y="7595"/>
                    <a:pt x="2391" y="8353"/>
                    <a:pt x="2177" y="9508"/>
                  </a:cubicBezTo>
                  <a:cubicBezTo>
                    <a:pt x="2177" y="9557"/>
                    <a:pt x="2144" y="9590"/>
                    <a:pt x="2144" y="9639"/>
                  </a:cubicBezTo>
                  <a:cubicBezTo>
                    <a:pt x="2029" y="11058"/>
                    <a:pt x="2424" y="12377"/>
                    <a:pt x="3018" y="13547"/>
                  </a:cubicBezTo>
                  <a:cubicBezTo>
                    <a:pt x="2540" y="13580"/>
                    <a:pt x="2095" y="13663"/>
                    <a:pt x="1715" y="13861"/>
                  </a:cubicBezTo>
                  <a:cubicBezTo>
                    <a:pt x="1188" y="14125"/>
                    <a:pt x="0" y="14949"/>
                    <a:pt x="413" y="17076"/>
                  </a:cubicBezTo>
                  <a:cubicBezTo>
                    <a:pt x="413" y="17093"/>
                    <a:pt x="413" y="17126"/>
                    <a:pt x="446" y="17142"/>
                  </a:cubicBezTo>
                  <a:cubicBezTo>
                    <a:pt x="1072" y="19649"/>
                    <a:pt x="2787" y="21825"/>
                    <a:pt x="5261" y="23260"/>
                  </a:cubicBezTo>
                  <a:cubicBezTo>
                    <a:pt x="7074" y="24315"/>
                    <a:pt x="9119" y="24876"/>
                    <a:pt x="11164" y="24876"/>
                  </a:cubicBezTo>
                  <a:cubicBezTo>
                    <a:pt x="11692" y="24876"/>
                    <a:pt x="12203" y="24826"/>
                    <a:pt x="12730" y="24760"/>
                  </a:cubicBezTo>
                  <a:cubicBezTo>
                    <a:pt x="12813" y="25948"/>
                    <a:pt x="12846" y="27102"/>
                    <a:pt x="12829" y="28273"/>
                  </a:cubicBezTo>
                  <a:cubicBezTo>
                    <a:pt x="12829" y="28800"/>
                    <a:pt x="13192" y="29279"/>
                    <a:pt x="13736" y="29410"/>
                  </a:cubicBezTo>
                  <a:cubicBezTo>
                    <a:pt x="13819" y="29427"/>
                    <a:pt x="13901" y="29443"/>
                    <a:pt x="13984" y="29443"/>
                  </a:cubicBezTo>
                  <a:cubicBezTo>
                    <a:pt x="14660" y="29443"/>
                    <a:pt x="15204" y="28932"/>
                    <a:pt x="15204" y="28273"/>
                  </a:cubicBezTo>
                  <a:cubicBezTo>
                    <a:pt x="15220" y="26904"/>
                    <a:pt x="15154" y="25535"/>
                    <a:pt x="15055" y="24150"/>
                  </a:cubicBezTo>
                  <a:cubicBezTo>
                    <a:pt x="19821" y="22402"/>
                    <a:pt x="21981" y="18214"/>
                    <a:pt x="21981" y="14619"/>
                  </a:cubicBezTo>
                  <a:cubicBezTo>
                    <a:pt x="21981" y="12525"/>
                    <a:pt x="21173" y="10992"/>
                    <a:pt x="19903" y="10629"/>
                  </a:cubicBezTo>
                  <a:cubicBezTo>
                    <a:pt x="19722" y="10579"/>
                    <a:pt x="19524" y="10546"/>
                    <a:pt x="19312" y="10546"/>
                  </a:cubicBezTo>
                  <a:cubicBezTo>
                    <a:pt x="19099" y="10546"/>
                    <a:pt x="18873" y="10579"/>
                    <a:pt x="18634" y="10662"/>
                  </a:cubicBezTo>
                  <a:cubicBezTo>
                    <a:pt x="18864" y="8749"/>
                    <a:pt x="18766" y="6655"/>
                    <a:pt x="17727" y="5336"/>
                  </a:cubicBezTo>
                  <a:cubicBezTo>
                    <a:pt x="16972" y="4371"/>
                    <a:pt x="16172" y="4139"/>
                    <a:pt x="15582" y="4139"/>
                  </a:cubicBezTo>
                  <a:cubicBezTo>
                    <a:pt x="15385" y="4139"/>
                    <a:pt x="15212" y="4165"/>
                    <a:pt x="15072" y="4198"/>
                  </a:cubicBezTo>
                  <a:cubicBezTo>
                    <a:pt x="14792" y="4264"/>
                    <a:pt x="14511" y="4379"/>
                    <a:pt x="14247" y="4544"/>
                  </a:cubicBezTo>
                  <a:cubicBezTo>
                    <a:pt x="13901" y="2318"/>
                    <a:pt x="12945" y="966"/>
                    <a:pt x="11988" y="389"/>
                  </a:cubicBezTo>
                  <a:cubicBezTo>
                    <a:pt x="11562" y="133"/>
                    <a:pt x="11119" y="1"/>
                    <a:pt x="10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08" name="Google Shape;2508;p58"/>
            <p:cNvGrpSpPr/>
            <p:nvPr/>
          </p:nvGrpSpPr>
          <p:grpSpPr>
            <a:xfrm rot="-1756561">
              <a:off x="2078903" y="259941"/>
              <a:ext cx="975891" cy="1270586"/>
              <a:chOff x="514350" y="1012125"/>
              <a:chExt cx="1411916" cy="1838281"/>
            </a:xfrm>
          </p:grpSpPr>
          <p:sp>
            <p:nvSpPr>
              <p:cNvPr id="2509" name="Google Shape;2509;p58"/>
              <p:cNvSpPr/>
              <p:nvPr/>
            </p:nvSpPr>
            <p:spPr>
              <a:xfrm>
                <a:off x="514350" y="1012125"/>
                <a:ext cx="1411916" cy="1531820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9567" extrusionOk="0">
                    <a:moveTo>
                      <a:pt x="4031" y="1"/>
                    </a:moveTo>
                    <a:cubicBezTo>
                      <a:pt x="3589" y="1"/>
                      <a:pt x="3212" y="599"/>
                      <a:pt x="3345" y="1861"/>
                    </a:cubicBezTo>
                    <a:cubicBezTo>
                      <a:pt x="2950" y="898"/>
                      <a:pt x="2517" y="506"/>
                      <a:pt x="2185" y="506"/>
                    </a:cubicBezTo>
                    <a:cubicBezTo>
                      <a:pt x="1535" y="506"/>
                      <a:pt x="1272" y="2009"/>
                      <a:pt x="2444" y="3658"/>
                    </a:cubicBezTo>
                    <a:lnTo>
                      <a:pt x="2444" y="3658"/>
                    </a:lnTo>
                    <a:cubicBezTo>
                      <a:pt x="2209" y="3328"/>
                      <a:pt x="1808" y="3077"/>
                      <a:pt x="1465" y="3077"/>
                    </a:cubicBezTo>
                    <a:cubicBezTo>
                      <a:pt x="1191" y="3077"/>
                      <a:pt x="954" y="3238"/>
                      <a:pt x="868" y="3646"/>
                    </a:cubicBezTo>
                    <a:cubicBezTo>
                      <a:pt x="785" y="4615"/>
                      <a:pt x="1366" y="5460"/>
                      <a:pt x="2009" y="6207"/>
                    </a:cubicBezTo>
                    <a:cubicBezTo>
                      <a:pt x="1727" y="5886"/>
                      <a:pt x="1250" y="5681"/>
                      <a:pt x="845" y="5681"/>
                    </a:cubicBezTo>
                    <a:cubicBezTo>
                      <a:pt x="375" y="5681"/>
                      <a:pt x="0" y="5956"/>
                      <a:pt x="134" y="6643"/>
                    </a:cubicBezTo>
                    <a:cubicBezTo>
                      <a:pt x="569" y="8348"/>
                      <a:pt x="2355" y="9567"/>
                      <a:pt x="4217" y="9567"/>
                    </a:cubicBezTo>
                    <a:cubicBezTo>
                      <a:pt x="4577" y="9567"/>
                      <a:pt x="4940" y="9521"/>
                      <a:pt x="5297" y="9425"/>
                    </a:cubicBezTo>
                    <a:cubicBezTo>
                      <a:pt x="8818" y="8468"/>
                      <a:pt x="8774" y="4427"/>
                      <a:pt x="7659" y="4427"/>
                    </a:cubicBezTo>
                    <a:cubicBezTo>
                      <a:pt x="7372" y="4427"/>
                      <a:pt x="7013" y="4696"/>
                      <a:pt x="6625" y="5356"/>
                    </a:cubicBezTo>
                    <a:cubicBezTo>
                      <a:pt x="6985" y="4325"/>
                      <a:pt x="7179" y="2754"/>
                      <a:pt x="6639" y="2069"/>
                    </a:cubicBezTo>
                    <a:cubicBezTo>
                      <a:pt x="6455" y="1833"/>
                      <a:pt x="6263" y="1737"/>
                      <a:pt x="6078" y="1737"/>
                    </a:cubicBezTo>
                    <a:cubicBezTo>
                      <a:pt x="5639" y="1737"/>
                      <a:pt x="5245" y="2287"/>
                      <a:pt x="5124" y="2823"/>
                    </a:cubicBezTo>
                    <a:cubicBezTo>
                      <a:pt x="5279" y="989"/>
                      <a:pt x="4601" y="1"/>
                      <a:pt x="4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0" name="Google Shape;2510;p58"/>
              <p:cNvSpPr/>
              <p:nvPr/>
            </p:nvSpPr>
            <p:spPr>
              <a:xfrm>
                <a:off x="1081965" y="1471495"/>
                <a:ext cx="313830" cy="137891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8612" extrusionOk="0">
                    <a:moveTo>
                      <a:pt x="77" y="1"/>
                    </a:moveTo>
                    <a:cubicBezTo>
                      <a:pt x="68" y="1"/>
                      <a:pt x="59" y="4"/>
                      <a:pt x="49" y="9"/>
                    </a:cubicBezTo>
                    <a:cubicBezTo>
                      <a:pt x="15" y="23"/>
                      <a:pt x="1" y="58"/>
                      <a:pt x="15" y="92"/>
                    </a:cubicBezTo>
                    <a:cubicBezTo>
                      <a:pt x="1219" y="2729"/>
                      <a:pt x="1835" y="5656"/>
                      <a:pt x="1807" y="8556"/>
                    </a:cubicBezTo>
                    <a:cubicBezTo>
                      <a:pt x="1807" y="8577"/>
                      <a:pt x="1821" y="8604"/>
                      <a:pt x="1855" y="8611"/>
                    </a:cubicBezTo>
                    <a:lnTo>
                      <a:pt x="1869" y="8611"/>
                    </a:lnTo>
                    <a:cubicBezTo>
                      <a:pt x="1911" y="8611"/>
                      <a:pt x="1938" y="8590"/>
                      <a:pt x="1938" y="8556"/>
                    </a:cubicBezTo>
                    <a:cubicBezTo>
                      <a:pt x="1959" y="5629"/>
                      <a:pt x="1336" y="2687"/>
                      <a:pt x="139" y="44"/>
                    </a:cubicBezTo>
                    <a:cubicBezTo>
                      <a:pt x="124" y="19"/>
                      <a:pt x="102" y="1"/>
                      <a:pt x="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1" name="Google Shape;2511;p58"/>
              <p:cNvSpPr/>
              <p:nvPr/>
            </p:nvSpPr>
            <p:spPr>
              <a:xfrm>
                <a:off x="1159622" y="1375426"/>
                <a:ext cx="84382" cy="287406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795" extrusionOk="0">
                    <a:moveTo>
                      <a:pt x="422" y="0"/>
                    </a:moveTo>
                    <a:cubicBezTo>
                      <a:pt x="388" y="0"/>
                      <a:pt x="360" y="35"/>
                      <a:pt x="360" y="69"/>
                    </a:cubicBezTo>
                    <a:cubicBezTo>
                      <a:pt x="395" y="630"/>
                      <a:pt x="277" y="1197"/>
                      <a:pt x="14" y="1696"/>
                    </a:cubicBezTo>
                    <a:cubicBezTo>
                      <a:pt x="0" y="1730"/>
                      <a:pt x="7" y="1765"/>
                      <a:pt x="42" y="1786"/>
                    </a:cubicBezTo>
                    <a:cubicBezTo>
                      <a:pt x="42" y="1793"/>
                      <a:pt x="49" y="1793"/>
                      <a:pt x="56" y="1793"/>
                    </a:cubicBezTo>
                    <a:cubicBezTo>
                      <a:pt x="60" y="1794"/>
                      <a:pt x="65" y="1794"/>
                      <a:pt x="70" y="1794"/>
                    </a:cubicBezTo>
                    <a:cubicBezTo>
                      <a:pt x="92" y="1794"/>
                      <a:pt x="113" y="1781"/>
                      <a:pt x="125" y="1758"/>
                    </a:cubicBezTo>
                    <a:cubicBezTo>
                      <a:pt x="395" y="1239"/>
                      <a:pt x="526" y="651"/>
                      <a:pt x="492" y="63"/>
                    </a:cubicBezTo>
                    <a:cubicBezTo>
                      <a:pt x="492" y="28"/>
                      <a:pt x="457" y="0"/>
                      <a:pt x="4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2" name="Google Shape;2512;p58"/>
              <p:cNvSpPr/>
              <p:nvPr/>
            </p:nvSpPr>
            <p:spPr>
              <a:xfrm>
                <a:off x="1256012" y="1680606"/>
                <a:ext cx="160758" cy="29253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827" extrusionOk="0">
                    <a:moveTo>
                      <a:pt x="934" y="0"/>
                    </a:moveTo>
                    <a:cubicBezTo>
                      <a:pt x="907" y="0"/>
                      <a:pt x="883" y="20"/>
                      <a:pt x="872" y="53"/>
                    </a:cubicBezTo>
                    <a:cubicBezTo>
                      <a:pt x="727" y="655"/>
                      <a:pt x="429" y="1236"/>
                      <a:pt x="28" y="1714"/>
                    </a:cubicBezTo>
                    <a:cubicBezTo>
                      <a:pt x="0" y="1741"/>
                      <a:pt x="7" y="1783"/>
                      <a:pt x="35" y="1804"/>
                    </a:cubicBezTo>
                    <a:cubicBezTo>
                      <a:pt x="42" y="1817"/>
                      <a:pt x="63" y="1824"/>
                      <a:pt x="69" y="1824"/>
                    </a:cubicBezTo>
                    <a:cubicBezTo>
                      <a:pt x="73" y="1826"/>
                      <a:pt x="77" y="1827"/>
                      <a:pt x="81" y="1827"/>
                    </a:cubicBezTo>
                    <a:cubicBezTo>
                      <a:pt x="95" y="1827"/>
                      <a:pt x="111" y="1818"/>
                      <a:pt x="111" y="1797"/>
                    </a:cubicBezTo>
                    <a:cubicBezTo>
                      <a:pt x="540" y="1305"/>
                      <a:pt x="838" y="717"/>
                      <a:pt x="997" y="87"/>
                    </a:cubicBezTo>
                    <a:cubicBezTo>
                      <a:pt x="1004" y="53"/>
                      <a:pt x="990" y="11"/>
                      <a:pt x="955" y="4"/>
                    </a:cubicBezTo>
                    <a:cubicBezTo>
                      <a:pt x="948" y="1"/>
                      <a:pt x="941" y="0"/>
                      <a:pt x="9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3" name="Google Shape;2513;p58"/>
              <p:cNvSpPr/>
              <p:nvPr/>
            </p:nvSpPr>
            <p:spPr>
              <a:xfrm>
                <a:off x="1334630" y="2109234"/>
                <a:ext cx="301501" cy="224801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404" extrusionOk="0">
                    <a:moveTo>
                      <a:pt x="1808" y="0"/>
                    </a:moveTo>
                    <a:cubicBezTo>
                      <a:pt x="1788" y="0"/>
                      <a:pt x="1767" y="9"/>
                      <a:pt x="1758" y="26"/>
                    </a:cubicBezTo>
                    <a:cubicBezTo>
                      <a:pt x="1343" y="614"/>
                      <a:pt x="741" y="1057"/>
                      <a:pt x="56" y="1279"/>
                    </a:cubicBezTo>
                    <a:cubicBezTo>
                      <a:pt x="21" y="1293"/>
                      <a:pt x="1" y="1327"/>
                      <a:pt x="14" y="1362"/>
                    </a:cubicBezTo>
                    <a:cubicBezTo>
                      <a:pt x="21" y="1383"/>
                      <a:pt x="35" y="1403"/>
                      <a:pt x="63" y="1403"/>
                    </a:cubicBezTo>
                    <a:cubicBezTo>
                      <a:pt x="70" y="1403"/>
                      <a:pt x="91" y="1403"/>
                      <a:pt x="91" y="1396"/>
                    </a:cubicBezTo>
                    <a:cubicBezTo>
                      <a:pt x="796" y="1168"/>
                      <a:pt x="1426" y="704"/>
                      <a:pt x="1862" y="95"/>
                    </a:cubicBezTo>
                    <a:cubicBezTo>
                      <a:pt x="1883" y="68"/>
                      <a:pt x="1869" y="26"/>
                      <a:pt x="1841" y="12"/>
                    </a:cubicBezTo>
                    <a:cubicBezTo>
                      <a:pt x="1833" y="4"/>
                      <a:pt x="1821" y="0"/>
                      <a:pt x="18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4" name="Google Shape;2514;p58"/>
              <p:cNvSpPr/>
              <p:nvPr/>
            </p:nvSpPr>
            <p:spPr>
              <a:xfrm>
                <a:off x="855880" y="1737607"/>
                <a:ext cx="375796" cy="129373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808" extrusionOk="0">
                    <a:moveTo>
                      <a:pt x="64" y="0"/>
                    </a:moveTo>
                    <a:cubicBezTo>
                      <a:pt x="46" y="0"/>
                      <a:pt x="30" y="7"/>
                      <a:pt x="15" y="22"/>
                    </a:cubicBezTo>
                    <a:cubicBezTo>
                      <a:pt x="1" y="57"/>
                      <a:pt x="1" y="91"/>
                      <a:pt x="29" y="119"/>
                    </a:cubicBezTo>
                    <a:cubicBezTo>
                      <a:pt x="423" y="465"/>
                      <a:pt x="928" y="693"/>
                      <a:pt x="1447" y="776"/>
                    </a:cubicBezTo>
                    <a:cubicBezTo>
                      <a:pt x="1582" y="797"/>
                      <a:pt x="1722" y="807"/>
                      <a:pt x="1863" y="807"/>
                    </a:cubicBezTo>
                    <a:cubicBezTo>
                      <a:pt x="2004" y="807"/>
                      <a:pt x="2146" y="797"/>
                      <a:pt x="2285" y="776"/>
                    </a:cubicBezTo>
                    <a:cubicBezTo>
                      <a:pt x="2319" y="769"/>
                      <a:pt x="2347" y="735"/>
                      <a:pt x="2333" y="700"/>
                    </a:cubicBezTo>
                    <a:cubicBezTo>
                      <a:pt x="2327" y="669"/>
                      <a:pt x="2299" y="644"/>
                      <a:pt x="2268" y="644"/>
                    </a:cubicBezTo>
                    <a:cubicBezTo>
                      <a:pt x="2264" y="644"/>
                      <a:pt x="2261" y="644"/>
                      <a:pt x="2257" y="645"/>
                    </a:cubicBezTo>
                    <a:cubicBezTo>
                      <a:pt x="2125" y="666"/>
                      <a:pt x="1991" y="677"/>
                      <a:pt x="1858" y="677"/>
                    </a:cubicBezTo>
                    <a:cubicBezTo>
                      <a:pt x="1223" y="677"/>
                      <a:pt x="592" y="438"/>
                      <a:pt x="112" y="15"/>
                    </a:cubicBezTo>
                    <a:cubicBezTo>
                      <a:pt x="96" y="5"/>
                      <a:pt x="80" y="0"/>
                      <a:pt x="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5" name="Google Shape;2515;p58"/>
              <p:cNvSpPr/>
              <p:nvPr/>
            </p:nvSpPr>
            <p:spPr>
              <a:xfrm>
                <a:off x="931295" y="2138375"/>
                <a:ext cx="400134" cy="126171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788" extrusionOk="0">
                    <a:moveTo>
                      <a:pt x="79" y="0"/>
                    </a:moveTo>
                    <a:cubicBezTo>
                      <a:pt x="55" y="0"/>
                      <a:pt x="31" y="13"/>
                      <a:pt x="21" y="31"/>
                    </a:cubicBezTo>
                    <a:cubicBezTo>
                      <a:pt x="1" y="52"/>
                      <a:pt x="14" y="93"/>
                      <a:pt x="35" y="114"/>
                    </a:cubicBezTo>
                    <a:cubicBezTo>
                      <a:pt x="485" y="439"/>
                      <a:pt x="1032" y="661"/>
                      <a:pt x="1592" y="744"/>
                    </a:cubicBezTo>
                    <a:cubicBezTo>
                      <a:pt x="1788" y="773"/>
                      <a:pt x="1981" y="788"/>
                      <a:pt x="2175" y="788"/>
                    </a:cubicBezTo>
                    <a:cubicBezTo>
                      <a:pt x="2262" y="788"/>
                      <a:pt x="2349" y="785"/>
                      <a:pt x="2437" y="778"/>
                    </a:cubicBezTo>
                    <a:cubicBezTo>
                      <a:pt x="2471" y="778"/>
                      <a:pt x="2499" y="744"/>
                      <a:pt x="2499" y="709"/>
                    </a:cubicBezTo>
                    <a:cubicBezTo>
                      <a:pt x="2499" y="675"/>
                      <a:pt x="2464" y="654"/>
                      <a:pt x="2430" y="654"/>
                    </a:cubicBezTo>
                    <a:cubicBezTo>
                      <a:pt x="2336" y="662"/>
                      <a:pt x="2241" y="666"/>
                      <a:pt x="2147" y="666"/>
                    </a:cubicBezTo>
                    <a:cubicBezTo>
                      <a:pt x="1421" y="666"/>
                      <a:pt x="693" y="433"/>
                      <a:pt x="111" y="10"/>
                    </a:cubicBezTo>
                    <a:cubicBezTo>
                      <a:pt x="102" y="3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16" name="Google Shape;2516;p58"/>
              <p:cNvSpPr/>
              <p:nvPr/>
            </p:nvSpPr>
            <p:spPr>
              <a:xfrm>
                <a:off x="597131" y="2027735"/>
                <a:ext cx="670092" cy="458729"/>
              </a:xfrm>
              <a:custGeom>
                <a:avLst/>
                <a:gdLst/>
                <a:ahLst/>
                <a:cxnLst/>
                <a:rect l="l" t="t" r="r" b="b"/>
                <a:pathLst>
                  <a:path w="4185" h="2865" extrusionOk="0">
                    <a:moveTo>
                      <a:pt x="463" y="1"/>
                    </a:moveTo>
                    <a:cubicBezTo>
                      <a:pt x="0" y="1"/>
                      <a:pt x="522" y="1584"/>
                      <a:pt x="1575" y="2286"/>
                    </a:cubicBezTo>
                    <a:cubicBezTo>
                      <a:pt x="2168" y="2674"/>
                      <a:pt x="2816" y="2865"/>
                      <a:pt x="3325" y="2865"/>
                    </a:cubicBezTo>
                    <a:cubicBezTo>
                      <a:pt x="3470" y="2865"/>
                      <a:pt x="3603" y="2850"/>
                      <a:pt x="3721" y="2819"/>
                    </a:cubicBezTo>
                    <a:cubicBezTo>
                      <a:pt x="4184" y="2701"/>
                      <a:pt x="4053" y="1954"/>
                      <a:pt x="3534" y="1822"/>
                    </a:cubicBezTo>
                    <a:cubicBezTo>
                      <a:pt x="2904" y="1663"/>
                      <a:pt x="1928" y="1290"/>
                      <a:pt x="1098" y="431"/>
                    </a:cubicBezTo>
                    <a:cubicBezTo>
                      <a:pt x="802" y="126"/>
                      <a:pt x="593" y="1"/>
                      <a:pt x="463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46"/>
          <p:cNvSpPr txBox="1">
            <a:spLocks noGrp="1"/>
          </p:cNvSpPr>
          <p:nvPr>
            <p:ph type="title" idx="4294967295"/>
          </p:nvPr>
        </p:nvSpPr>
        <p:spPr>
          <a:xfrm>
            <a:off x="1126760" y="2443255"/>
            <a:ext cx="2105803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Warm</a:t>
            </a:r>
            <a:r>
              <a:rPr lang="vi-VN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up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47" name="Google Shape;1947;p46"/>
          <p:cNvSpPr txBox="1">
            <a:spLocks noGrp="1"/>
          </p:cNvSpPr>
          <p:nvPr>
            <p:ph type="title" idx="4294967295"/>
          </p:nvPr>
        </p:nvSpPr>
        <p:spPr>
          <a:xfrm>
            <a:off x="5919110" y="2455192"/>
            <a:ext cx="2622662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New w</a:t>
            </a:r>
            <a:r>
              <a:rPr lang="en-US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ords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48" name="Google Shape;1948;p46"/>
          <p:cNvSpPr txBox="1">
            <a:spLocks noGrp="1"/>
          </p:cNvSpPr>
          <p:nvPr>
            <p:ph type="title" idx="4294967295"/>
          </p:nvPr>
        </p:nvSpPr>
        <p:spPr>
          <a:xfrm>
            <a:off x="3474999" y="2458915"/>
            <a:ext cx="2311963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Activity 1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49" name="Google Shape;1949;p46"/>
          <p:cNvSpPr txBox="1">
            <a:spLocks noGrp="1"/>
          </p:cNvSpPr>
          <p:nvPr>
            <p:ph type="title" idx="4294967295"/>
          </p:nvPr>
        </p:nvSpPr>
        <p:spPr>
          <a:xfrm>
            <a:off x="1230344" y="3901641"/>
            <a:ext cx="2179269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Activity 2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50" name="Google Shape;1950;p46"/>
          <p:cNvSpPr txBox="1">
            <a:spLocks noGrp="1"/>
          </p:cNvSpPr>
          <p:nvPr>
            <p:ph type="title" idx="4294967295"/>
          </p:nvPr>
        </p:nvSpPr>
        <p:spPr>
          <a:xfrm>
            <a:off x="3437906" y="3867385"/>
            <a:ext cx="238615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Activity 3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51" name="Google Shape;1951;p46"/>
          <p:cNvSpPr txBox="1">
            <a:spLocks noGrp="1"/>
          </p:cNvSpPr>
          <p:nvPr>
            <p:ph type="title" idx="4294967295"/>
          </p:nvPr>
        </p:nvSpPr>
        <p:spPr>
          <a:xfrm>
            <a:off x="5852350" y="3875241"/>
            <a:ext cx="2211348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Fun </a:t>
            </a:r>
            <a:r>
              <a:rPr lang="en-US" sz="3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time</a:t>
            </a:r>
            <a:endParaRPr sz="32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52" name="Google Shape;1952;p46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783F04"/>
                </a:solidFill>
              </a:rPr>
              <a:t>Table </a:t>
            </a:r>
            <a:r>
              <a:rPr lang="en-US" sz="4400" b="1">
                <a:solidFill>
                  <a:srgbClr val="783F04"/>
                </a:solidFill>
              </a:rPr>
              <a:t>of </a:t>
            </a:r>
            <a:r>
              <a:rPr lang="en-US" sz="4400" b="1" smtClean="0">
                <a:solidFill>
                  <a:srgbClr val="783F04"/>
                </a:solidFill>
              </a:rPr>
              <a:t>content</a:t>
            </a:r>
            <a:endParaRPr sz="4400" b="1" dirty="0">
              <a:solidFill>
                <a:srgbClr val="783F04"/>
              </a:solidFill>
            </a:endParaRPr>
          </a:p>
        </p:txBody>
      </p:sp>
      <p:sp>
        <p:nvSpPr>
          <p:cNvPr id="1955" name="Google Shape;1955;p46"/>
          <p:cNvSpPr/>
          <p:nvPr/>
        </p:nvSpPr>
        <p:spPr>
          <a:xfrm>
            <a:off x="1833905" y="1776951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1956" name="Google Shape;1956;p46"/>
          <p:cNvSpPr txBox="1"/>
          <p:nvPr/>
        </p:nvSpPr>
        <p:spPr>
          <a:xfrm>
            <a:off x="1803636" y="1861458"/>
            <a:ext cx="82537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01</a:t>
            </a:r>
            <a:endParaRPr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  <p:grpSp>
        <p:nvGrpSpPr>
          <p:cNvPr id="23" name="Google Shape;1686;p40"/>
          <p:cNvGrpSpPr/>
          <p:nvPr/>
        </p:nvGrpSpPr>
        <p:grpSpPr>
          <a:xfrm>
            <a:off x="191378" y="2871002"/>
            <a:ext cx="1416250" cy="1540893"/>
            <a:chOff x="1733471" y="36975"/>
            <a:chExt cx="1607548" cy="1749027"/>
          </a:xfrm>
        </p:grpSpPr>
        <p:sp>
          <p:nvSpPr>
            <p:cNvPr id="24" name="Google Shape;1687;p40"/>
            <p:cNvSpPr/>
            <p:nvPr/>
          </p:nvSpPr>
          <p:spPr>
            <a:xfrm rot="-1728131">
              <a:off x="2009010" y="203939"/>
              <a:ext cx="1056469" cy="1415098"/>
            </a:xfrm>
            <a:custGeom>
              <a:avLst/>
              <a:gdLst/>
              <a:ahLst/>
              <a:cxnLst/>
              <a:rect l="l" t="t" r="r" b="b"/>
              <a:pathLst>
                <a:path w="21982" h="29444" extrusionOk="0">
                  <a:moveTo>
                    <a:pt x="10687" y="1"/>
                  </a:moveTo>
                  <a:cubicBezTo>
                    <a:pt x="10283" y="1"/>
                    <a:pt x="9890" y="117"/>
                    <a:pt x="9531" y="356"/>
                  </a:cubicBezTo>
                  <a:cubicBezTo>
                    <a:pt x="9119" y="603"/>
                    <a:pt x="8575" y="1147"/>
                    <a:pt x="8245" y="2170"/>
                  </a:cubicBezTo>
                  <a:cubicBezTo>
                    <a:pt x="7569" y="1477"/>
                    <a:pt x="6926" y="1263"/>
                    <a:pt x="6415" y="1230"/>
                  </a:cubicBezTo>
                  <a:cubicBezTo>
                    <a:pt x="6373" y="1227"/>
                    <a:pt x="6332" y="1226"/>
                    <a:pt x="6291" y="1226"/>
                  </a:cubicBezTo>
                  <a:cubicBezTo>
                    <a:pt x="5518" y="1226"/>
                    <a:pt x="4842" y="1665"/>
                    <a:pt x="4420" y="2417"/>
                  </a:cubicBezTo>
                  <a:cubicBezTo>
                    <a:pt x="3842" y="3472"/>
                    <a:pt x="3744" y="5270"/>
                    <a:pt x="4486" y="7347"/>
                  </a:cubicBezTo>
                  <a:cubicBezTo>
                    <a:pt x="4337" y="7347"/>
                    <a:pt x="4189" y="7364"/>
                    <a:pt x="4073" y="7397"/>
                  </a:cubicBezTo>
                  <a:cubicBezTo>
                    <a:pt x="3100" y="7595"/>
                    <a:pt x="2391" y="8353"/>
                    <a:pt x="2177" y="9508"/>
                  </a:cubicBezTo>
                  <a:cubicBezTo>
                    <a:pt x="2177" y="9557"/>
                    <a:pt x="2144" y="9590"/>
                    <a:pt x="2144" y="9639"/>
                  </a:cubicBezTo>
                  <a:cubicBezTo>
                    <a:pt x="2029" y="11058"/>
                    <a:pt x="2424" y="12377"/>
                    <a:pt x="3018" y="13547"/>
                  </a:cubicBezTo>
                  <a:cubicBezTo>
                    <a:pt x="2540" y="13580"/>
                    <a:pt x="2095" y="13663"/>
                    <a:pt x="1715" y="13861"/>
                  </a:cubicBezTo>
                  <a:cubicBezTo>
                    <a:pt x="1188" y="14125"/>
                    <a:pt x="0" y="14949"/>
                    <a:pt x="413" y="17076"/>
                  </a:cubicBezTo>
                  <a:cubicBezTo>
                    <a:pt x="413" y="17093"/>
                    <a:pt x="413" y="17126"/>
                    <a:pt x="446" y="17142"/>
                  </a:cubicBezTo>
                  <a:cubicBezTo>
                    <a:pt x="1072" y="19649"/>
                    <a:pt x="2787" y="21825"/>
                    <a:pt x="5261" y="23260"/>
                  </a:cubicBezTo>
                  <a:cubicBezTo>
                    <a:pt x="7074" y="24315"/>
                    <a:pt x="9119" y="24876"/>
                    <a:pt x="11164" y="24876"/>
                  </a:cubicBezTo>
                  <a:cubicBezTo>
                    <a:pt x="11692" y="24876"/>
                    <a:pt x="12203" y="24826"/>
                    <a:pt x="12730" y="24760"/>
                  </a:cubicBezTo>
                  <a:cubicBezTo>
                    <a:pt x="12813" y="25948"/>
                    <a:pt x="12846" y="27102"/>
                    <a:pt x="12829" y="28273"/>
                  </a:cubicBezTo>
                  <a:cubicBezTo>
                    <a:pt x="12829" y="28800"/>
                    <a:pt x="13192" y="29279"/>
                    <a:pt x="13736" y="29410"/>
                  </a:cubicBezTo>
                  <a:cubicBezTo>
                    <a:pt x="13819" y="29427"/>
                    <a:pt x="13901" y="29443"/>
                    <a:pt x="13984" y="29443"/>
                  </a:cubicBezTo>
                  <a:cubicBezTo>
                    <a:pt x="14660" y="29443"/>
                    <a:pt x="15204" y="28932"/>
                    <a:pt x="15204" y="28273"/>
                  </a:cubicBezTo>
                  <a:cubicBezTo>
                    <a:pt x="15220" y="26904"/>
                    <a:pt x="15154" y="25535"/>
                    <a:pt x="15055" y="24150"/>
                  </a:cubicBezTo>
                  <a:cubicBezTo>
                    <a:pt x="19821" y="22402"/>
                    <a:pt x="21981" y="18214"/>
                    <a:pt x="21981" y="14619"/>
                  </a:cubicBezTo>
                  <a:cubicBezTo>
                    <a:pt x="21981" y="12525"/>
                    <a:pt x="21173" y="10992"/>
                    <a:pt x="19903" y="10629"/>
                  </a:cubicBezTo>
                  <a:cubicBezTo>
                    <a:pt x="19722" y="10579"/>
                    <a:pt x="19524" y="10546"/>
                    <a:pt x="19312" y="10546"/>
                  </a:cubicBezTo>
                  <a:cubicBezTo>
                    <a:pt x="19099" y="10546"/>
                    <a:pt x="18873" y="10579"/>
                    <a:pt x="18634" y="10662"/>
                  </a:cubicBezTo>
                  <a:cubicBezTo>
                    <a:pt x="18864" y="8749"/>
                    <a:pt x="18766" y="6655"/>
                    <a:pt x="17727" y="5336"/>
                  </a:cubicBezTo>
                  <a:cubicBezTo>
                    <a:pt x="16972" y="4371"/>
                    <a:pt x="16172" y="4139"/>
                    <a:pt x="15582" y="4139"/>
                  </a:cubicBezTo>
                  <a:cubicBezTo>
                    <a:pt x="15385" y="4139"/>
                    <a:pt x="15212" y="4165"/>
                    <a:pt x="15072" y="4198"/>
                  </a:cubicBezTo>
                  <a:cubicBezTo>
                    <a:pt x="14792" y="4264"/>
                    <a:pt x="14511" y="4379"/>
                    <a:pt x="14247" y="4544"/>
                  </a:cubicBezTo>
                  <a:cubicBezTo>
                    <a:pt x="13901" y="2318"/>
                    <a:pt x="12945" y="966"/>
                    <a:pt x="11988" y="389"/>
                  </a:cubicBezTo>
                  <a:cubicBezTo>
                    <a:pt x="11562" y="133"/>
                    <a:pt x="11119" y="1"/>
                    <a:pt x="10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grpSp>
          <p:nvGrpSpPr>
            <p:cNvPr id="25" name="Google Shape;1688;p40"/>
            <p:cNvGrpSpPr/>
            <p:nvPr/>
          </p:nvGrpSpPr>
          <p:grpSpPr>
            <a:xfrm rot="-1756561">
              <a:off x="2078903" y="259941"/>
              <a:ext cx="975891" cy="1270586"/>
              <a:chOff x="514350" y="1012125"/>
              <a:chExt cx="1411916" cy="1838281"/>
            </a:xfrm>
          </p:grpSpPr>
          <p:sp>
            <p:nvSpPr>
              <p:cNvPr id="26" name="Google Shape;1689;p40"/>
              <p:cNvSpPr/>
              <p:nvPr/>
            </p:nvSpPr>
            <p:spPr>
              <a:xfrm>
                <a:off x="514350" y="1012125"/>
                <a:ext cx="1411916" cy="1531820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9567" extrusionOk="0">
                    <a:moveTo>
                      <a:pt x="4031" y="1"/>
                    </a:moveTo>
                    <a:cubicBezTo>
                      <a:pt x="3589" y="1"/>
                      <a:pt x="3212" y="599"/>
                      <a:pt x="3345" y="1861"/>
                    </a:cubicBezTo>
                    <a:cubicBezTo>
                      <a:pt x="2950" y="898"/>
                      <a:pt x="2517" y="506"/>
                      <a:pt x="2185" y="506"/>
                    </a:cubicBezTo>
                    <a:cubicBezTo>
                      <a:pt x="1535" y="506"/>
                      <a:pt x="1272" y="2009"/>
                      <a:pt x="2444" y="3658"/>
                    </a:cubicBezTo>
                    <a:lnTo>
                      <a:pt x="2444" y="3658"/>
                    </a:lnTo>
                    <a:cubicBezTo>
                      <a:pt x="2209" y="3328"/>
                      <a:pt x="1808" y="3077"/>
                      <a:pt x="1465" y="3077"/>
                    </a:cubicBezTo>
                    <a:cubicBezTo>
                      <a:pt x="1191" y="3077"/>
                      <a:pt x="954" y="3238"/>
                      <a:pt x="868" y="3646"/>
                    </a:cubicBezTo>
                    <a:cubicBezTo>
                      <a:pt x="785" y="4615"/>
                      <a:pt x="1366" y="5460"/>
                      <a:pt x="2009" y="6207"/>
                    </a:cubicBezTo>
                    <a:cubicBezTo>
                      <a:pt x="1727" y="5886"/>
                      <a:pt x="1250" y="5681"/>
                      <a:pt x="845" y="5681"/>
                    </a:cubicBezTo>
                    <a:cubicBezTo>
                      <a:pt x="375" y="5681"/>
                      <a:pt x="0" y="5956"/>
                      <a:pt x="134" y="6643"/>
                    </a:cubicBezTo>
                    <a:cubicBezTo>
                      <a:pt x="569" y="8348"/>
                      <a:pt x="2355" y="9567"/>
                      <a:pt x="4217" y="9567"/>
                    </a:cubicBezTo>
                    <a:cubicBezTo>
                      <a:pt x="4577" y="9567"/>
                      <a:pt x="4940" y="9521"/>
                      <a:pt x="5297" y="9425"/>
                    </a:cubicBezTo>
                    <a:cubicBezTo>
                      <a:pt x="8818" y="8468"/>
                      <a:pt x="8774" y="4427"/>
                      <a:pt x="7659" y="4427"/>
                    </a:cubicBezTo>
                    <a:cubicBezTo>
                      <a:pt x="7372" y="4427"/>
                      <a:pt x="7013" y="4696"/>
                      <a:pt x="6625" y="5356"/>
                    </a:cubicBezTo>
                    <a:cubicBezTo>
                      <a:pt x="6985" y="4325"/>
                      <a:pt x="7179" y="2754"/>
                      <a:pt x="6639" y="2069"/>
                    </a:cubicBezTo>
                    <a:cubicBezTo>
                      <a:pt x="6455" y="1833"/>
                      <a:pt x="6263" y="1737"/>
                      <a:pt x="6078" y="1737"/>
                    </a:cubicBezTo>
                    <a:cubicBezTo>
                      <a:pt x="5639" y="1737"/>
                      <a:pt x="5245" y="2287"/>
                      <a:pt x="5124" y="2823"/>
                    </a:cubicBezTo>
                    <a:cubicBezTo>
                      <a:pt x="5279" y="989"/>
                      <a:pt x="4601" y="1"/>
                      <a:pt x="4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27" name="Google Shape;1690;p40"/>
              <p:cNvSpPr/>
              <p:nvPr/>
            </p:nvSpPr>
            <p:spPr>
              <a:xfrm>
                <a:off x="1081965" y="1471495"/>
                <a:ext cx="313830" cy="137891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8612" extrusionOk="0">
                    <a:moveTo>
                      <a:pt x="77" y="1"/>
                    </a:moveTo>
                    <a:cubicBezTo>
                      <a:pt x="68" y="1"/>
                      <a:pt x="59" y="4"/>
                      <a:pt x="49" y="9"/>
                    </a:cubicBezTo>
                    <a:cubicBezTo>
                      <a:pt x="15" y="23"/>
                      <a:pt x="1" y="58"/>
                      <a:pt x="15" y="92"/>
                    </a:cubicBezTo>
                    <a:cubicBezTo>
                      <a:pt x="1219" y="2729"/>
                      <a:pt x="1835" y="5656"/>
                      <a:pt x="1807" y="8556"/>
                    </a:cubicBezTo>
                    <a:cubicBezTo>
                      <a:pt x="1807" y="8577"/>
                      <a:pt x="1821" y="8604"/>
                      <a:pt x="1855" y="8611"/>
                    </a:cubicBezTo>
                    <a:lnTo>
                      <a:pt x="1869" y="8611"/>
                    </a:lnTo>
                    <a:cubicBezTo>
                      <a:pt x="1911" y="8611"/>
                      <a:pt x="1938" y="8590"/>
                      <a:pt x="1938" y="8556"/>
                    </a:cubicBezTo>
                    <a:cubicBezTo>
                      <a:pt x="1959" y="5629"/>
                      <a:pt x="1336" y="2687"/>
                      <a:pt x="139" y="44"/>
                    </a:cubicBezTo>
                    <a:cubicBezTo>
                      <a:pt x="124" y="19"/>
                      <a:pt x="102" y="1"/>
                      <a:pt x="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28" name="Google Shape;1691;p40"/>
              <p:cNvSpPr/>
              <p:nvPr/>
            </p:nvSpPr>
            <p:spPr>
              <a:xfrm>
                <a:off x="1159622" y="1375426"/>
                <a:ext cx="84382" cy="287406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795" extrusionOk="0">
                    <a:moveTo>
                      <a:pt x="422" y="0"/>
                    </a:moveTo>
                    <a:cubicBezTo>
                      <a:pt x="388" y="0"/>
                      <a:pt x="360" y="35"/>
                      <a:pt x="360" y="69"/>
                    </a:cubicBezTo>
                    <a:cubicBezTo>
                      <a:pt x="395" y="630"/>
                      <a:pt x="277" y="1197"/>
                      <a:pt x="14" y="1696"/>
                    </a:cubicBezTo>
                    <a:cubicBezTo>
                      <a:pt x="0" y="1730"/>
                      <a:pt x="7" y="1765"/>
                      <a:pt x="42" y="1786"/>
                    </a:cubicBezTo>
                    <a:cubicBezTo>
                      <a:pt x="42" y="1793"/>
                      <a:pt x="49" y="1793"/>
                      <a:pt x="56" y="1793"/>
                    </a:cubicBezTo>
                    <a:cubicBezTo>
                      <a:pt x="60" y="1794"/>
                      <a:pt x="65" y="1794"/>
                      <a:pt x="70" y="1794"/>
                    </a:cubicBezTo>
                    <a:cubicBezTo>
                      <a:pt x="92" y="1794"/>
                      <a:pt x="113" y="1781"/>
                      <a:pt x="125" y="1758"/>
                    </a:cubicBezTo>
                    <a:cubicBezTo>
                      <a:pt x="395" y="1239"/>
                      <a:pt x="526" y="651"/>
                      <a:pt x="492" y="63"/>
                    </a:cubicBezTo>
                    <a:cubicBezTo>
                      <a:pt x="492" y="28"/>
                      <a:pt x="457" y="0"/>
                      <a:pt x="4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29" name="Google Shape;1692;p40"/>
              <p:cNvSpPr/>
              <p:nvPr/>
            </p:nvSpPr>
            <p:spPr>
              <a:xfrm>
                <a:off x="1256012" y="1680606"/>
                <a:ext cx="160758" cy="29253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827" extrusionOk="0">
                    <a:moveTo>
                      <a:pt x="934" y="0"/>
                    </a:moveTo>
                    <a:cubicBezTo>
                      <a:pt x="907" y="0"/>
                      <a:pt x="883" y="20"/>
                      <a:pt x="872" y="53"/>
                    </a:cubicBezTo>
                    <a:cubicBezTo>
                      <a:pt x="727" y="655"/>
                      <a:pt x="429" y="1236"/>
                      <a:pt x="28" y="1714"/>
                    </a:cubicBezTo>
                    <a:cubicBezTo>
                      <a:pt x="0" y="1741"/>
                      <a:pt x="7" y="1783"/>
                      <a:pt x="35" y="1804"/>
                    </a:cubicBezTo>
                    <a:cubicBezTo>
                      <a:pt x="42" y="1817"/>
                      <a:pt x="63" y="1824"/>
                      <a:pt x="69" y="1824"/>
                    </a:cubicBezTo>
                    <a:cubicBezTo>
                      <a:pt x="73" y="1826"/>
                      <a:pt x="77" y="1827"/>
                      <a:pt x="81" y="1827"/>
                    </a:cubicBezTo>
                    <a:cubicBezTo>
                      <a:pt x="95" y="1827"/>
                      <a:pt x="111" y="1818"/>
                      <a:pt x="111" y="1797"/>
                    </a:cubicBezTo>
                    <a:cubicBezTo>
                      <a:pt x="540" y="1305"/>
                      <a:pt x="838" y="717"/>
                      <a:pt x="997" y="87"/>
                    </a:cubicBezTo>
                    <a:cubicBezTo>
                      <a:pt x="1004" y="53"/>
                      <a:pt x="990" y="11"/>
                      <a:pt x="955" y="4"/>
                    </a:cubicBezTo>
                    <a:cubicBezTo>
                      <a:pt x="948" y="1"/>
                      <a:pt x="941" y="0"/>
                      <a:pt x="9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0" name="Google Shape;1693;p40"/>
              <p:cNvSpPr/>
              <p:nvPr/>
            </p:nvSpPr>
            <p:spPr>
              <a:xfrm>
                <a:off x="1334630" y="2109234"/>
                <a:ext cx="301501" cy="224801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404" extrusionOk="0">
                    <a:moveTo>
                      <a:pt x="1808" y="0"/>
                    </a:moveTo>
                    <a:cubicBezTo>
                      <a:pt x="1788" y="0"/>
                      <a:pt x="1767" y="9"/>
                      <a:pt x="1758" y="26"/>
                    </a:cubicBezTo>
                    <a:cubicBezTo>
                      <a:pt x="1343" y="614"/>
                      <a:pt x="741" y="1057"/>
                      <a:pt x="56" y="1279"/>
                    </a:cubicBezTo>
                    <a:cubicBezTo>
                      <a:pt x="21" y="1293"/>
                      <a:pt x="1" y="1327"/>
                      <a:pt x="14" y="1362"/>
                    </a:cubicBezTo>
                    <a:cubicBezTo>
                      <a:pt x="21" y="1383"/>
                      <a:pt x="35" y="1403"/>
                      <a:pt x="63" y="1403"/>
                    </a:cubicBezTo>
                    <a:cubicBezTo>
                      <a:pt x="70" y="1403"/>
                      <a:pt x="91" y="1403"/>
                      <a:pt x="91" y="1396"/>
                    </a:cubicBezTo>
                    <a:cubicBezTo>
                      <a:pt x="796" y="1168"/>
                      <a:pt x="1426" y="704"/>
                      <a:pt x="1862" y="95"/>
                    </a:cubicBezTo>
                    <a:cubicBezTo>
                      <a:pt x="1883" y="68"/>
                      <a:pt x="1869" y="26"/>
                      <a:pt x="1841" y="12"/>
                    </a:cubicBezTo>
                    <a:cubicBezTo>
                      <a:pt x="1833" y="4"/>
                      <a:pt x="1821" y="0"/>
                      <a:pt x="18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1" name="Google Shape;1694;p40"/>
              <p:cNvSpPr/>
              <p:nvPr/>
            </p:nvSpPr>
            <p:spPr>
              <a:xfrm>
                <a:off x="855880" y="1737607"/>
                <a:ext cx="375796" cy="129373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808" extrusionOk="0">
                    <a:moveTo>
                      <a:pt x="64" y="0"/>
                    </a:moveTo>
                    <a:cubicBezTo>
                      <a:pt x="46" y="0"/>
                      <a:pt x="30" y="7"/>
                      <a:pt x="15" y="22"/>
                    </a:cubicBezTo>
                    <a:cubicBezTo>
                      <a:pt x="1" y="57"/>
                      <a:pt x="1" y="91"/>
                      <a:pt x="29" y="119"/>
                    </a:cubicBezTo>
                    <a:cubicBezTo>
                      <a:pt x="423" y="465"/>
                      <a:pt x="928" y="693"/>
                      <a:pt x="1447" y="776"/>
                    </a:cubicBezTo>
                    <a:cubicBezTo>
                      <a:pt x="1582" y="797"/>
                      <a:pt x="1722" y="807"/>
                      <a:pt x="1863" y="807"/>
                    </a:cubicBezTo>
                    <a:cubicBezTo>
                      <a:pt x="2004" y="807"/>
                      <a:pt x="2146" y="797"/>
                      <a:pt x="2285" y="776"/>
                    </a:cubicBezTo>
                    <a:cubicBezTo>
                      <a:pt x="2319" y="769"/>
                      <a:pt x="2347" y="735"/>
                      <a:pt x="2333" y="700"/>
                    </a:cubicBezTo>
                    <a:cubicBezTo>
                      <a:pt x="2327" y="669"/>
                      <a:pt x="2299" y="644"/>
                      <a:pt x="2268" y="644"/>
                    </a:cubicBezTo>
                    <a:cubicBezTo>
                      <a:pt x="2264" y="644"/>
                      <a:pt x="2261" y="644"/>
                      <a:pt x="2257" y="645"/>
                    </a:cubicBezTo>
                    <a:cubicBezTo>
                      <a:pt x="2125" y="666"/>
                      <a:pt x="1991" y="677"/>
                      <a:pt x="1858" y="677"/>
                    </a:cubicBezTo>
                    <a:cubicBezTo>
                      <a:pt x="1223" y="677"/>
                      <a:pt x="592" y="438"/>
                      <a:pt x="112" y="15"/>
                    </a:cubicBezTo>
                    <a:cubicBezTo>
                      <a:pt x="96" y="5"/>
                      <a:pt x="80" y="0"/>
                      <a:pt x="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2" name="Google Shape;1695;p40"/>
              <p:cNvSpPr/>
              <p:nvPr/>
            </p:nvSpPr>
            <p:spPr>
              <a:xfrm>
                <a:off x="931295" y="2138375"/>
                <a:ext cx="400134" cy="126171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788" extrusionOk="0">
                    <a:moveTo>
                      <a:pt x="79" y="0"/>
                    </a:moveTo>
                    <a:cubicBezTo>
                      <a:pt x="55" y="0"/>
                      <a:pt x="31" y="13"/>
                      <a:pt x="21" y="31"/>
                    </a:cubicBezTo>
                    <a:cubicBezTo>
                      <a:pt x="1" y="52"/>
                      <a:pt x="14" y="93"/>
                      <a:pt x="35" y="114"/>
                    </a:cubicBezTo>
                    <a:cubicBezTo>
                      <a:pt x="485" y="439"/>
                      <a:pt x="1032" y="661"/>
                      <a:pt x="1592" y="744"/>
                    </a:cubicBezTo>
                    <a:cubicBezTo>
                      <a:pt x="1788" y="773"/>
                      <a:pt x="1981" y="788"/>
                      <a:pt x="2175" y="788"/>
                    </a:cubicBezTo>
                    <a:cubicBezTo>
                      <a:pt x="2262" y="788"/>
                      <a:pt x="2349" y="785"/>
                      <a:pt x="2437" y="778"/>
                    </a:cubicBezTo>
                    <a:cubicBezTo>
                      <a:pt x="2471" y="778"/>
                      <a:pt x="2499" y="744"/>
                      <a:pt x="2499" y="709"/>
                    </a:cubicBezTo>
                    <a:cubicBezTo>
                      <a:pt x="2499" y="675"/>
                      <a:pt x="2464" y="654"/>
                      <a:pt x="2430" y="654"/>
                    </a:cubicBezTo>
                    <a:cubicBezTo>
                      <a:pt x="2336" y="662"/>
                      <a:pt x="2241" y="666"/>
                      <a:pt x="2147" y="666"/>
                    </a:cubicBezTo>
                    <a:cubicBezTo>
                      <a:pt x="1421" y="666"/>
                      <a:pt x="693" y="433"/>
                      <a:pt x="111" y="10"/>
                    </a:cubicBezTo>
                    <a:cubicBezTo>
                      <a:pt x="102" y="3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3" name="Google Shape;1696;p40"/>
              <p:cNvSpPr/>
              <p:nvPr/>
            </p:nvSpPr>
            <p:spPr>
              <a:xfrm>
                <a:off x="597131" y="2027735"/>
                <a:ext cx="670092" cy="458729"/>
              </a:xfrm>
              <a:custGeom>
                <a:avLst/>
                <a:gdLst/>
                <a:ahLst/>
                <a:cxnLst/>
                <a:rect l="l" t="t" r="r" b="b"/>
                <a:pathLst>
                  <a:path w="4185" h="2865" extrusionOk="0">
                    <a:moveTo>
                      <a:pt x="463" y="1"/>
                    </a:moveTo>
                    <a:cubicBezTo>
                      <a:pt x="0" y="1"/>
                      <a:pt x="522" y="1584"/>
                      <a:pt x="1575" y="2286"/>
                    </a:cubicBezTo>
                    <a:cubicBezTo>
                      <a:pt x="2168" y="2674"/>
                      <a:pt x="2816" y="2865"/>
                      <a:pt x="3325" y="2865"/>
                    </a:cubicBezTo>
                    <a:cubicBezTo>
                      <a:pt x="3470" y="2865"/>
                      <a:pt x="3603" y="2850"/>
                      <a:pt x="3721" y="2819"/>
                    </a:cubicBezTo>
                    <a:cubicBezTo>
                      <a:pt x="4184" y="2701"/>
                      <a:pt x="4053" y="1954"/>
                      <a:pt x="3534" y="1822"/>
                    </a:cubicBezTo>
                    <a:cubicBezTo>
                      <a:pt x="2904" y="1663"/>
                      <a:pt x="1928" y="1290"/>
                      <a:pt x="1098" y="431"/>
                    </a:cubicBezTo>
                    <a:cubicBezTo>
                      <a:pt x="802" y="126"/>
                      <a:pt x="593" y="1"/>
                      <a:pt x="463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grpSp>
        <p:nvGrpSpPr>
          <p:cNvPr id="34" name="Google Shape;1667;p40"/>
          <p:cNvGrpSpPr/>
          <p:nvPr/>
        </p:nvGrpSpPr>
        <p:grpSpPr>
          <a:xfrm flipH="1">
            <a:off x="-624148" y="4350404"/>
            <a:ext cx="2438657" cy="843892"/>
            <a:chOff x="6438300" y="4207200"/>
            <a:chExt cx="2705710" cy="936305"/>
          </a:xfrm>
        </p:grpSpPr>
        <p:sp>
          <p:nvSpPr>
            <p:cNvPr id="35" name="Google Shape;1668;p40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6" name="Google Shape;1669;p40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2" name="Google Shape;1955;p46"/>
          <p:cNvSpPr/>
          <p:nvPr/>
        </p:nvSpPr>
        <p:spPr>
          <a:xfrm>
            <a:off x="4189580" y="1752576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3" name="Google Shape;1955;p46"/>
          <p:cNvSpPr/>
          <p:nvPr/>
        </p:nvSpPr>
        <p:spPr>
          <a:xfrm>
            <a:off x="6575604" y="1763948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4" name="Google Shape;1955;p46"/>
          <p:cNvSpPr/>
          <p:nvPr/>
        </p:nvSpPr>
        <p:spPr>
          <a:xfrm>
            <a:off x="1841205" y="3242394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5" name="Google Shape;1955;p46"/>
          <p:cNvSpPr/>
          <p:nvPr/>
        </p:nvSpPr>
        <p:spPr>
          <a:xfrm>
            <a:off x="6595983" y="3285097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6" name="Google Shape;1955;p46"/>
          <p:cNvSpPr/>
          <p:nvPr/>
        </p:nvSpPr>
        <p:spPr>
          <a:xfrm>
            <a:off x="4209833" y="3257510"/>
            <a:ext cx="764840" cy="64463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</p:txBody>
      </p:sp>
      <p:sp>
        <p:nvSpPr>
          <p:cNvPr id="8" name="TextBox 7"/>
          <p:cNvSpPr txBox="1"/>
          <p:nvPr/>
        </p:nvSpPr>
        <p:spPr>
          <a:xfrm>
            <a:off x="4222605" y="1809265"/>
            <a:ext cx="6596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02</a:t>
            </a:r>
            <a:endParaRPr lang="en-GB"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21538" y="1805269"/>
            <a:ext cx="91378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03</a:t>
            </a:r>
            <a:endParaRPr lang="en-GB"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  <p:sp>
        <p:nvSpPr>
          <p:cNvPr id="11" name="Google Shape;1962;p46"/>
          <p:cNvSpPr txBox="1"/>
          <p:nvPr/>
        </p:nvSpPr>
        <p:spPr>
          <a:xfrm>
            <a:off x="1781538" y="3496930"/>
            <a:ext cx="890369" cy="5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04</a:t>
            </a:r>
            <a:endParaRPr lang="en-GB"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  <p:sp>
        <p:nvSpPr>
          <p:cNvPr id="13" name="Google Shape;1963;p46"/>
          <p:cNvSpPr txBox="1"/>
          <p:nvPr/>
        </p:nvSpPr>
        <p:spPr>
          <a:xfrm>
            <a:off x="4098857" y="3365013"/>
            <a:ext cx="98679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05</a:t>
            </a:r>
            <a:endParaRPr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5335" y="3303671"/>
            <a:ext cx="82537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rgbClr val="363549"/>
                </a:solidFill>
                <a:latin typeface="Comic Sans MS" panose="030F0702030302020204" pitchFamily="66" charset="0"/>
                <a:ea typeface="Kirang Haerang" charset="-127"/>
                <a:cs typeface="Kirang Haerang" charset="-127"/>
                <a:sym typeface="Kirang Haerang" charset="-127"/>
              </a:rPr>
              <a:t>06</a:t>
            </a:r>
            <a:endParaRPr lang="en-GB" sz="3000" b="1" dirty="0">
              <a:solidFill>
                <a:srgbClr val="363549"/>
              </a:solidFill>
              <a:latin typeface="Comic Sans MS" panose="030F0702030302020204" pitchFamily="66" charset="0"/>
              <a:ea typeface="Kirang Haerang" charset="-127"/>
              <a:cs typeface="Kirang Haerang" charset="-127"/>
              <a:sym typeface="Kirang Haerang" charset="-127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1779"/>
            <a:ext cx="9195339" cy="4737981"/>
          </a:xfrm>
          <a:prstGeom prst="rect">
            <a:avLst/>
          </a:prstGeom>
        </p:spPr>
      </p:pic>
      <p:pic>
        <p:nvPicPr>
          <p:cNvPr id="2" name="Track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4525" y="24708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344485" y="2659946"/>
            <a:ext cx="1717010" cy="11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>
            <a:fillRect/>
          </a:stretch>
        </p:blipFill>
        <p:spPr bwMode="auto">
          <a:xfrm>
            <a:off x="-74140" y="-84257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/>
          <p:cNvSpPr/>
          <p:nvPr/>
        </p:nvSpPr>
        <p:spPr>
          <a:xfrm>
            <a:off x="2553730" y="271850"/>
            <a:ext cx="6268994" cy="1013254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Where are you from?</a:t>
            </a:r>
            <a:endParaRPr lang="en-US" sz="400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>
            <a:fillRect/>
          </a:stretch>
        </p:blipFill>
        <p:spPr bwMode="auto">
          <a:xfrm>
            <a:off x="5492994" y="3045313"/>
            <a:ext cx="2298356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peech Bubble: Rectangle with Corners Rounded 8"/>
          <p:cNvSpPr/>
          <p:nvPr/>
        </p:nvSpPr>
        <p:spPr>
          <a:xfrm>
            <a:off x="82505" y="3610434"/>
            <a:ext cx="5410489" cy="1013254"/>
          </a:xfrm>
          <a:prstGeom prst="wedgeRoundRectCallout">
            <a:avLst>
              <a:gd name="adj1" fmla="val 54251"/>
              <a:gd name="adj2" fmla="val 40339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I'm from </a:t>
            </a:r>
            <a:r>
              <a:rPr lang="en-US" sz="40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America</a:t>
            </a:r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.</a:t>
            </a:r>
            <a:endParaRPr lang="en-US" sz="400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21714" y="2791682"/>
            <a:ext cx="1622286" cy="113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>
            <a:fillRect/>
          </a:stretch>
        </p:blipFill>
        <p:spPr bwMode="auto">
          <a:xfrm flipH="1">
            <a:off x="5688227" y="3163074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/>
          <p:cNvSpPr/>
          <p:nvPr/>
        </p:nvSpPr>
        <p:spPr>
          <a:xfrm>
            <a:off x="2553730" y="271850"/>
            <a:ext cx="6268994" cy="1013254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Where are you from?</a:t>
            </a:r>
            <a:endParaRPr lang="en-US" sz="400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>
            <a:fillRect/>
          </a:stretch>
        </p:blipFill>
        <p:spPr bwMode="auto">
          <a:xfrm flipH="1">
            <a:off x="-71561" y="-138965"/>
            <a:ext cx="2298356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peech Bubble: Rectangle with Corners Rounded 8"/>
          <p:cNvSpPr/>
          <p:nvPr/>
        </p:nvSpPr>
        <p:spPr>
          <a:xfrm>
            <a:off x="82505" y="3610434"/>
            <a:ext cx="5410489" cy="1013254"/>
          </a:xfrm>
          <a:prstGeom prst="wedgeRoundRectCallout">
            <a:avLst>
              <a:gd name="adj1" fmla="val 54251"/>
              <a:gd name="adj2" fmla="val 40339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I'm from </a:t>
            </a:r>
            <a:r>
              <a:rPr lang="en-US" sz="40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Australia</a:t>
            </a:r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.</a:t>
            </a:r>
            <a:endParaRPr lang="en-US" sz="400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>
            <a:fillRect/>
          </a:stretch>
        </p:blipFill>
        <p:spPr bwMode="auto">
          <a:xfrm flipH="1">
            <a:off x="6215462" y="3170824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/>
          <p:cNvSpPr/>
          <p:nvPr/>
        </p:nvSpPr>
        <p:spPr>
          <a:xfrm>
            <a:off x="2553730" y="271850"/>
            <a:ext cx="6268994" cy="1013254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783F04"/>
                </a:solidFill>
                <a:latin typeface="Comic Sans MS" panose="030F0702030302020204" pitchFamily="66" charset="0"/>
              </a:rPr>
              <a:t>Where are you from?</a:t>
            </a:r>
            <a:endParaRPr lang="en-US" sz="400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Premium Vector | Set of children s emotions. facial expression. cartoon boy  and girl avatar. vector illustration of baby cartoon character cut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>
            <a:fillRect/>
          </a:stretch>
        </p:blipFill>
        <p:spPr bwMode="auto">
          <a:xfrm flipH="1">
            <a:off x="-71561" y="-138965"/>
            <a:ext cx="2298356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peech Bubble: Rectangle with Corners Rounded 8"/>
          <p:cNvSpPr/>
          <p:nvPr/>
        </p:nvSpPr>
        <p:spPr>
          <a:xfrm>
            <a:off x="803176" y="3618184"/>
            <a:ext cx="5410489" cy="1013254"/>
          </a:xfrm>
          <a:prstGeom prst="wedgeRoundRectCallout">
            <a:avLst>
              <a:gd name="adj1" fmla="val 54251"/>
              <a:gd name="adj2" fmla="val 40339"/>
              <a:gd name="adj3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783F04"/>
                </a:solidFill>
                <a:latin typeface="Comic Sans MS" panose="030F0702030302020204" pitchFamily="66" charset="0"/>
              </a:rPr>
              <a:t>I'm from</a:t>
            </a:r>
            <a:r>
              <a:rPr lang="vi-VN" sz="4000" dirty="0">
                <a:solidFill>
                  <a:srgbClr val="783F04"/>
                </a:solidFill>
                <a:latin typeface="Comic Sans MS" panose="030F0702030302020204" pitchFamily="66" charset="0"/>
              </a:rPr>
              <a:t> </a:t>
            </a:r>
            <a:r>
              <a:rPr lang="vi-VN" sz="4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Viet Nam</a:t>
            </a:r>
            <a:r>
              <a:rPr lang="en-US" sz="4000" dirty="0">
                <a:solidFill>
                  <a:srgbClr val="783F04"/>
                </a:solidFill>
                <a:latin typeface="Comic Sans MS" panose="030F0702030302020204" pitchFamily="66" charset="0"/>
              </a:rPr>
              <a:t>.</a:t>
            </a:r>
            <a:endParaRPr lang="en-US" sz="4000" dirty="0">
              <a:solidFill>
                <a:srgbClr val="783F04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021" y="2958367"/>
            <a:ext cx="1173878" cy="7838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43"/>
          <p:cNvSpPr/>
          <p:nvPr/>
        </p:nvSpPr>
        <p:spPr>
          <a:xfrm>
            <a:off x="3989234" y="1614761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68" name="Google Shape;1768;p43"/>
          <p:cNvSpPr txBox="1">
            <a:spLocks noGrp="1"/>
          </p:cNvSpPr>
          <p:nvPr>
            <p:ph type="title"/>
          </p:nvPr>
        </p:nvSpPr>
        <p:spPr>
          <a:xfrm>
            <a:off x="1681791" y="2790457"/>
            <a:ext cx="58494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 b="1" dirty="0"/>
              <a:t>Activity 3</a:t>
            </a:r>
            <a:endParaRPr sz="4500" b="1" dirty="0">
              <a:latin typeface="Comic Sans MS" panose="030F0702030302020204" pitchFamily="66" charset="0"/>
            </a:endParaRPr>
          </a:p>
        </p:txBody>
      </p:sp>
      <p:sp>
        <p:nvSpPr>
          <p:cNvPr id="1769" name="Google Shape;1769;p43"/>
          <p:cNvSpPr txBox="1">
            <a:spLocks noGrp="1"/>
          </p:cNvSpPr>
          <p:nvPr>
            <p:ph type="title" idx="2"/>
          </p:nvPr>
        </p:nvSpPr>
        <p:spPr>
          <a:xfrm>
            <a:off x="3875405" y="1653540"/>
            <a:ext cx="1335405" cy="842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05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770" name="Google Shape;1770;p43"/>
          <p:cNvGrpSpPr/>
          <p:nvPr/>
        </p:nvGrpSpPr>
        <p:grpSpPr>
          <a:xfrm>
            <a:off x="369680" y="2936014"/>
            <a:ext cx="2425487" cy="2207493"/>
            <a:chOff x="369680" y="2936014"/>
            <a:chExt cx="2425487" cy="2207493"/>
          </a:xfrm>
        </p:grpSpPr>
        <p:sp>
          <p:nvSpPr>
            <p:cNvPr id="1771" name="Google Shape;1771;p43"/>
            <p:cNvSpPr/>
            <p:nvPr/>
          </p:nvSpPr>
          <p:spPr>
            <a:xfrm rot="-3201835">
              <a:off x="1019620" y="2946953"/>
              <a:ext cx="1125607" cy="2185616"/>
            </a:xfrm>
            <a:custGeom>
              <a:avLst/>
              <a:gdLst/>
              <a:ahLst/>
              <a:cxnLst/>
              <a:rect l="l" t="t" r="r" b="b"/>
              <a:pathLst>
                <a:path w="15337" h="29781" extrusionOk="0">
                  <a:moveTo>
                    <a:pt x="8411" y="1"/>
                  </a:moveTo>
                  <a:cubicBezTo>
                    <a:pt x="8130" y="1"/>
                    <a:pt x="7817" y="133"/>
                    <a:pt x="7636" y="347"/>
                  </a:cubicBezTo>
                  <a:cubicBezTo>
                    <a:pt x="7421" y="594"/>
                    <a:pt x="7157" y="891"/>
                    <a:pt x="7042" y="1221"/>
                  </a:cubicBezTo>
                  <a:cubicBezTo>
                    <a:pt x="3711" y="5690"/>
                    <a:pt x="1469" y="10603"/>
                    <a:pt x="512" y="15451"/>
                  </a:cubicBezTo>
                  <a:cubicBezTo>
                    <a:pt x="248" y="16886"/>
                    <a:pt x="1" y="18716"/>
                    <a:pt x="512" y="20497"/>
                  </a:cubicBezTo>
                  <a:cubicBezTo>
                    <a:pt x="1122" y="22492"/>
                    <a:pt x="2705" y="23976"/>
                    <a:pt x="4519" y="24174"/>
                  </a:cubicBezTo>
                  <a:cubicBezTo>
                    <a:pt x="4668" y="24207"/>
                    <a:pt x="4799" y="24207"/>
                    <a:pt x="4931" y="24207"/>
                  </a:cubicBezTo>
                  <a:cubicBezTo>
                    <a:pt x="5690" y="24207"/>
                    <a:pt x="6481" y="23960"/>
                    <a:pt x="7157" y="23515"/>
                  </a:cubicBezTo>
                  <a:cubicBezTo>
                    <a:pt x="7223" y="25230"/>
                    <a:pt x="7289" y="26945"/>
                    <a:pt x="7355" y="28660"/>
                  </a:cubicBezTo>
                  <a:cubicBezTo>
                    <a:pt x="7388" y="29286"/>
                    <a:pt x="7899" y="29781"/>
                    <a:pt x="8543" y="29781"/>
                  </a:cubicBezTo>
                  <a:cubicBezTo>
                    <a:pt x="9054" y="29781"/>
                    <a:pt x="9499" y="29435"/>
                    <a:pt x="9664" y="28940"/>
                  </a:cubicBezTo>
                  <a:cubicBezTo>
                    <a:pt x="9713" y="28824"/>
                    <a:pt x="9730" y="28693"/>
                    <a:pt x="9713" y="28577"/>
                  </a:cubicBezTo>
                  <a:cubicBezTo>
                    <a:pt x="9631" y="26961"/>
                    <a:pt x="9565" y="25329"/>
                    <a:pt x="9499" y="23713"/>
                  </a:cubicBezTo>
                  <a:lnTo>
                    <a:pt x="9499" y="23713"/>
                  </a:lnTo>
                  <a:cubicBezTo>
                    <a:pt x="9900" y="23850"/>
                    <a:pt x="10329" y="23912"/>
                    <a:pt x="10744" y="23912"/>
                  </a:cubicBezTo>
                  <a:cubicBezTo>
                    <a:pt x="10875" y="23912"/>
                    <a:pt x="11005" y="23906"/>
                    <a:pt x="11131" y="23894"/>
                  </a:cubicBezTo>
                  <a:cubicBezTo>
                    <a:pt x="12780" y="23663"/>
                    <a:pt x="14248" y="22311"/>
                    <a:pt x="14825" y="20431"/>
                  </a:cubicBezTo>
                  <a:cubicBezTo>
                    <a:pt x="15336" y="18931"/>
                    <a:pt x="15204" y="17331"/>
                    <a:pt x="15039" y="15847"/>
                  </a:cubicBezTo>
                  <a:cubicBezTo>
                    <a:pt x="14215" y="9218"/>
                    <a:pt x="12319" y="4156"/>
                    <a:pt x="9202" y="380"/>
                  </a:cubicBezTo>
                  <a:cubicBezTo>
                    <a:pt x="9021" y="149"/>
                    <a:pt x="8724" y="1"/>
                    <a:pt x="8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772" name="Google Shape;1772;p43"/>
            <p:cNvGrpSpPr/>
            <p:nvPr/>
          </p:nvGrpSpPr>
          <p:grpSpPr>
            <a:xfrm rot="-3225235">
              <a:off x="1103528" y="3035017"/>
              <a:ext cx="957465" cy="2009228"/>
              <a:chOff x="97550" y="2965550"/>
              <a:chExt cx="1004268" cy="2107442"/>
            </a:xfrm>
          </p:grpSpPr>
          <p:sp>
            <p:nvSpPr>
              <p:cNvPr id="1773" name="Google Shape;1773;p43"/>
              <p:cNvSpPr/>
              <p:nvPr/>
            </p:nvSpPr>
            <p:spPr>
              <a:xfrm>
                <a:off x="97550" y="2965550"/>
                <a:ext cx="1004268" cy="1682475"/>
              </a:xfrm>
              <a:custGeom>
                <a:avLst/>
                <a:gdLst/>
                <a:ahLst/>
                <a:cxnLst/>
                <a:rect l="l" t="t" r="r" b="b"/>
                <a:pathLst>
                  <a:path w="5544" h="9288" extrusionOk="0">
                    <a:moveTo>
                      <a:pt x="3073" y="0"/>
                    </a:moveTo>
                    <a:cubicBezTo>
                      <a:pt x="2972" y="107"/>
                      <a:pt x="2876" y="225"/>
                      <a:pt x="2908" y="225"/>
                    </a:cubicBezTo>
                    <a:cubicBezTo>
                      <a:pt x="2913" y="225"/>
                      <a:pt x="2922" y="221"/>
                      <a:pt x="2935" y="215"/>
                    </a:cubicBezTo>
                    <a:lnTo>
                      <a:pt x="2935" y="215"/>
                    </a:lnTo>
                    <a:cubicBezTo>
                      <a:pt x="1613" y="1959"/>
                      <a:pt x="609" y="3979"/>
                      <a:pt x="194" y="6132"/>
                    </a:cubicBezTo>
                    <a:cubicBezTo>
                      <a:pt x="69" y="6761"/>
                      <a:pt x="0" y="7419"/>
                      <a:pt x="180" y="8035"/>
                    </a:cubicBezTo>
                    <a:cubicBezTo>
                      <a:pt x="367" y="8644"/>
                      <a:pt x="865" y="9204"/>
                      <a:pt x="1495" y="9280"/>
                    </a:cubicBezTo>
                    <a:cubicBezTo>
                      <a:pt x="1536" y="9285"/>
                      <a:pt x="1577" y="9288"/>
                      <a:pt x="1618" y="9288"/>
                    </a:cubicBezTo>
                    <a:cubicBezTo>
                      <a:pt x="2218" y="9288"/>
                      <a:pt x="2836" y="8782"/>
                      <a:pt x="3018" y="8173"/>
                    </a:cubicBezTo>
                    <a:lnTo>
                      <a:pt x="3018" y="8173"/>
                    </a:lnTo>
                    <a:cubicBezTo>
                      <a:pt x="2966" y="8710"/>
                      <a:pt x="3507" y="9165"/>
                      <a:pt x="4048" y="9165"/>
                    </a:cubicBezTo>
                    <a:cubicBezTo>
                      <a:pt x="4092" y="9165"/>
                      <a:pt x="4136" y="9162"/>
                      <a:pt x="4180" y="9156"/>
                    </a:cubicBezTo>
                    <a:cubicBezTo>
                      <a:pt x="4761" y="9080"/>
                      <a:pt x="5197" y="8561"/>
                      <a:pt x="5370" y="8007"/>
                    </a:cubicBezTo>
                    <a:cubicBezTo>
                      <a:pt x="5544" y="7453"/>
                      <a:pt x="5495" y="6851"/>
                      <a:pt x="5426" y="6270"/>
                    </a:cubicBezTo>
                    <a:cubicBezTo>
                      <a:pt x="5149" y="4021"/>
                      <a:pt x="4505" y="1744"/>
                      <a:pt x="30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4" name="Google Shape;1774;p43"/>
              <p:cNvSpPr/>
              <p:nvPr/>
            </p:nvSpPr>
            <p:spPr>
              <a:xfrm>
                <a:off x="675405" y="3291069"/>
                <a:ext cx="148177" cy="56644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3127" extrusionOk="0">
                    <a:moveTo>
                      <a:pt x="154" y="0"/>
                    </a:moveTo>
                    <a:cubicBezTo>
                      <a:pt x="113" y="0"/>
                      <a:pt x="73" y="26"/>
                      <a:pt x="70" y="79"/>
                    </a:cubicBezTo>
                    <a:cubicBezTo>
                      <a:pt x="21" y="729"/>
                      <a:pt x="14" y="1373"/>
                      <a:pt x="49" y="2016"/>
                    </a:cubicBezTo>
                    <a:cubicBezTo>
                      <a:pt x="56" y="2258"/>
                      <a:pt x="1" y="2916"/>
                      <a:pt x="201" y="3082"/>
                    </a:cubicBezTo>
                    <a:cubicBezTo>
                      <a:pt x="242" y="3113"/>
                      <a:pt x="282" y="3127"/>
                      <a:pt x="320" y="3127"/>
                    </a:cubicBezTo>
                    <a:cubicBezTo>
                      <a:pt x="522" y="3127"/>
                      <a:pt x="692" y="2763"/>
                      <a:pt x="727" y="2618"/>
                    </a:cubicBezTo>
                    <a:cubicBezTo>
                      <a:pt x="817" y="2307"/>
                      <a:pt x="727" y="1982"/>
                      <a:pt x="651" y="1670"/>
                    </a:cubicBezTo>
                    <a:lnTo>
                      <a:pt x="236" y="58"/>
                    </a:lnTo>
                    <a:cubicBezTo>
                      <a:pt x="223" y="19"/>
                      <a:pt x="188" y="0"/>
                      <a:pt x="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5" name="Google Shape;1775;p43"/>
              <p:cNvSpPr/>
              <p:nvPr/>
            </p:nvSpPr>
            <p:spPr>
              <a:xfrm>
                <a:off x="621424" y="3256289"/>
                <a:ext cx="57966" cy="1816703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0029" extrusionOk="0">
                    <a:moveTo>
                      <a:pt x="209" y="1"/>
                    </a:moveTo>
                    <a:cubicBezTo>
                      <a:pt x="174" y="1"/>
                      <a:pt x="139" y="28"/>
                      <a:pt x="139" y="63"/>
                    </a:cubicBezTo>
                    <a:cubicBezTo>
                      <a:pt x="1" y="3350"/>
                      <a:pt x="15" y="6679"/>
                      <a:pt x="188" y="9966"/>
                    </a:cubicBezTo>
                    <a:cubicBezTo>
                      <a:pt x="188" y="10001"/>
                      <a:pt x="216" y="10028"/>
                      <a:pt x="250" y="10028"/>
                    </a:cubicBezTo>
                    <a:cubicBezTo>
                      <a:pt x="285" y="10028"/>
                      <a:pt x="312" y="9994"/>
                      <a:pt x="319" y="9966"/>
                    </a:cubicBezTo>
                    <a:cubicBezTo>
                      <a:pt x="146" y="6686"/>
                      <a:pt x="126" y="3357"/>
                      <a:pt x="264" y="70"/>
                    </a:cubicBezTo>
                    <a:cubicBezTo>
                      <a:pt x="264" y="35"/>
                      <a:pt x="243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6" name="Google Shape;1776;p43"/>
              <p:cNvSpPr/>
              <p:nvPr/>
            </p:nvSpPr>
            <p:spPr>
              <a:xfrm>
                <a:off x="630300" y="3439065"/>
                <a:ext cx="174443" cy="233677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290" extrusionOk="0">
                    <a:moveTo>
                      <a:pt x="889" y="1"/>
                    </a:moveTo>
                    <a:cubicBezTo>
                      <a:pt x="859" y="1"/>
                      <a:pt x="830" y="26"/>
                      <a:pt x="824" y="57"/>
                    </a:cubicBezTo>
                    <a:cubicBezTo>
                      <a:pt x="720" y="514"/>
                      <a:pt x="436" y="929"/>
                      <a:pt x="35" y="1178"/>
                    </a:cubicBezTo>
                    <a:cubicBezTo>
                      <a:pt x="7" y="1199"/>
                      <a:pt x="0" y="1241"/>
                      <a:pt x="21" y="1268"/>
                    </a:cubicBezTo>
                    <a:cubicBezTo>
                      <a:pt x="28" y="1282"/>
                      <a:pt x="56" y="1289"/>
                      <a:pt x="70" y="1289"/>
                    </a:cubicBezTo>
                    <a:cubicBezTo>
                      <a:pt x="77" y="1289"/>
                      <a:pt x="97" y="1289"/>
                      <a:pt x="111" y="1282"/>
                    </a:cubicBezTo>
                    <a:cubicBezTo>
                      <a:pt x="533" y="1012"/>
                      <a:pt x="838" y="576"/>
                      <a:pt x="955" y="78"/>
                    </a:cubicBezTo>
                    <a:cubicBezTo>
                      <a:pt x="962" y="50"/>
                      <a:pt x="935" y="16"/>
                      <a:pt x="900" y="2"/>
                    </a:cubicBezTo>
                    <a:cubicBezTo>
                      <a:pt x="896" y="1"/>
                      <a:pt x="893" y="1"/>
                      <a:pt x="8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7" name="Google Shape;1777;p43"/>
              <p:cNvSpPr/>
              <p:nvPr/>
            </p:nvSpPr>
            <p:spPr>
              <a:xfrm>
                <a:off x="379594" y="3627094"/>
                <a:ext cx="257226" cy="291281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608" extrusionOk="0">
                    <a:moveTo>
                      <a:pt x="69" y="1"/>
                    </a:moveTo>
                    <a:cubicBezTo>
                      <a:pt x="65" y="1"/>
                      <a:pt x="60" y="1"/>
                      <a:pt x="56" y="2"/>
                    </a:cubicBezTo>
                    <a:cubicBezTo>
                      <a:pt x="14" y="16"/>
                      <a:pt x="0" y="50"/>
                      <a:pt x="7" y="85"/>
                    </a:cubicBezTo>
                    <a:cubicBezTo>
                      <a:pt x="180" y="756"/>
                      <a:pt x="685" y="1338"/>
                      <a:pt x="1322" y="1594"/>
                    </a:cubicBezTo>
                    <a:cubicBezTo>
                      <a:pt x="1336" y="1608"/>
                      <a:pt x="1343" y="1608"/>
                      <a:pt x="1350" y="1608"/>
                    </a:cubicBezTo>
                    <a:cubicBezTo>
                      <a:pt x="1378" y="1608"/>
                      <a:pt x="1391" y="1587"/>
                      <a:pt x="1405" y="1552"/>
                    </a:cubicBezTo>
                    <a:cubicBezTo>
                      <a:pt x="1419" y="1518"/>
                      <a:pt x="1405" y="1483"/>
                      <a:pt x="1371" y="1469"/>
                    </a:cubicBezTo>
                    <a:cubicBezTo>
                      <a:pt x="762" y="1227"/>
                      <a:pt x="298" y="680"/>
                      <a:pt x="132" y="50"/>
                    </a:cubicBezTo>
                    <a:cubicBezTo>
                      <a:pt x="126" y="20"/>
                      <a:pt x="99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8" name="Google Shape;1778;p43"/>
              <p:cNvSpPr/>
              <p:nvPr/>
            </p:nvSpPr>
            <p:spPr>
              <a:xfrm>
                <a:off x="634104" y="3792118"/>
                <a:ext cx="278420" cy="328054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811" extrusionOk="0">
                    <a:moveTo>
                      <a:pt x="1456" y="1"/>
                    </a:moveTo>
                    <a:cubicBezTo>
                      <a:pt x="1428" y="1"/>
                      <a:pt x="1404" y="25"/>
                      <a:pt x="1398" y="53"/>
                    </a:cubicBezTo>
                    <a:cubicBezTo>
                      <a:pt x="1253" y="773"/>
                      <a:pt x="727" y="1402"/>
                      <a:pt x="49" y="1679"/>
                    </a:cubicBezTo>
                    <a:cubicBezTo>
                      <a:pt x="14" y="1700"/>
                      <a:pt x="0" y="1728"/>
                      <a:pt x="14" y="1762"/>
                    </a:cubicBezTo>
                    <a:cubicBezTo>
                      <a:pt x="21" y="1790"/>
                      <a:pt x="49" y="1811"/>
                      <a:pt x="76" y="1811"/>
                    </a:cubicBezTo>
                    <a:cubicBezTo>
                      <a:pt x="83" y="1811"/>
                      <a:pt x="83" y="1804"/>
                      <a:pt x="104" y="1804"/>
                    </a:cubicBezTo>
                    <a:cubicBezTo>
                      <a:pt x="831" y="1506"/>
                      <a:pt x="1370" y="842"/>
                      <a:pt x="1530" y="81"/>
                    </a:cubicBezTo>
                    <a:cubicBezTo>
                      <a:pt x="1537" y="46"/>
                      <a:pt x="1509" y="11"/>
                      <a:pt x="1474" y="5"/>
                    </a:cubicBezTo>
                    <a:cubicBezTo>
                      <a:pt x="1468" y="2"/>
                      <a:pt x="1462" y="1"/>
                      <a:pt x="14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9" name="Google Shape;1779;p43"/>
              <p:cNvSpPr/>
              <p:nvPr/>
            </p:nvSpPr>
            <p:spPr>
              <a:xfrm>
                <a:off x="296810" y="4077785"/>
                <a:ext cx="358667" cy="30812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701" extrusionOk="0">
                    <a:moveTo>
                      <a:pt x="76" y="0"/>
                    </a:moveTo>
                    <a:cubicBezTo>
                      <a:pt x="67" y="0"/>
                      <a:pt x="58" y="2"/>
                      <a:pt x="49" y="5"/>
                    </a:cubicBezTo>
                    <a:cubicBezTo>
                      <a:pt x="14" y="26"/>
                      <a:pt x="1" y="61"/>
                      <a:pt x="14" y="95"/>
                    </a:cubicBezTo>
                    <a:cubicBezTo>
                      <a:pt x="374" y="857"/>
                      <a:pt x="1073" y="1459"/>
                      <a:pt x="1883" y="1701"/>
                    </a:cubicBezTo>
                    <a:lnTo>
                      <a:pt x="1904" y="1701"/>
                    </a:lnTo>
                    <a:cubicBezTo>
                      <a:pt x="1931" y="1701"/>
                      <a:pt x="1952" y="1680"/>
                      <a:pt x="1973" y="1659"/>
                    </a:cubicBezTo>
                    <a:cubicBezTo>
                      <a:pt x="1980" y="1625"/>
                      <a:pt x="1966" y="1590"/>
                      <a:pt x="1931" y="1583"/>
                    </a:cubicBezTo>
                    <a:cubicBezTo>
                      <a:pt x="1149" y="1348"/>
                      <a:pt x="485" y="780"/>
                      <a:pt x="139" y="40"/>
                    </a:cubicBezTo>
                    <a:cubicBezTo>
                      <a:pt x="124" y="14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0" name="Google Shape;1780;p43"/>
              <p:cNvSpPr/>
              <p:nvPr/>
            </p:nvSpPr>
            <p:spPr>
              <a:xfrm>
                <a:off x="147727" y="4189009"/>
                <a:ext cx="422611" cy="39362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173" extrusionOk="0">
                    <a:moveTo>
                      <a:pt x="166" y="0"/>
                    </a:moveTo>
                    <a:cubicBezTo>
                      <a:pt x="42" y="7"/>
                      <a:pt x="0" y="173"/>
                      <a:pt x="7" y="305"/>
                    </a:cubicBezTo>
                    <a:cubicBezTo>
                      <a:pt x="28" y="699"/>
                      <a:pt x="97" y="1115"/>
                      <a:pt x="305" y="1461"/>
                    </a:cubicBezTo>
                    <a:cubicBezTo>
                      <a:pt x="512" y="1807"/>
                      <a:pt x="851" y="2090"/>
                      <a:pt x="1246" y="2160"/>
                    </a:cubicBezTo>
                    <a:cubicBezTo>
                      <a:pt x="1295" y="2168"/>
                      <a:pt x="1348" y="2172"/>
                      <a:pt x="1402" y="2172"/>
                    </a:cubicBezTo>
                    <a:cubicBezTo>
                      <a:pt x="1702" y="2172"/>
                      <a:pt x="2058" y="2044"/>
                      <a:pt x="2187" y="1793"/>
                    </a:cubicBezTo>
                    <a:cubicBezTo>
                      <a:pt x="2332" y="1502"/>
                      <a:pt x="2076" y="1108"/>
                      <a:pt x="1827" y="976"/>
                    </a:cubicBezTo>
                    <a:cubicBezTo>
                      <a:pt x="1585" y="845"/>
                      <a:pt x="1294" y="831"/>
                      <a:pt x="1031" y="762"/>
                    </a:cubicBezTo>
                    <a:cubicBezTo>
                      <a:pt x="761" y="692"/>
                      <a:pt x="478" y="554"/>
                      <a:pt x="381" y="291"/>
                    </a:cubicBezTo>
                    <a:cubicBezTo>
                      <a:pt x="339" y="173"/>
                      <a:pt x="298" y="0"/>
                      <a:pt x="1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781" name="Google Shape;1781;p43"/>
          <p:cNvGrpSpPr/>
          <p:nvPr/>
        </p:nvGrpSpPr>
        <p:grpSpPr>
          <a:xfrm>
            <a:off x="6831567" y="1623999"/>
            <a:ext cx="1129230" cy="1107014"/>
            <a:chOff x="6898378" y="1689652"/>
            <a:chExt cx="995179" cy="975601"/>
          </a:xfrm>
        </p:grpSpPr>
        <p:sp>
          <p:nvSpPr>
            <p:cNvPr id="1782" name="Google Shape;1782;p43"/>
            <p:cNvSpPr/>
            <p:nvPr/>
          </p:nvSpPr>
          <p:spPr>
            <a:xfrm>
              <a:off x="6932932" y="1726248"/>
              <a:ext cx="925545" cy="903203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783" name="Google Shape;1783;p43"/>
            <p:cNvGrpSpPr/>
            <p:nvPr/>
          </p:nvGrpSpPr>
          <p:grpSpPr>
            <a:xfrm rot="-862667">
              <a:off x="6984338" y="1779396"/>
              <a:ext cx="823260" cy="796113"/>
              <a:chOff x="3009900" y="1581075"/>
              <a:chExt cx="772298" cy="746899"/>
            </a:xfrm>
          </p:grpSpPr>
          <p:sp>
            <p:nvSpPr>
              <p:cNvPr id="1784" name="Google Shape;1784;p43"/>
              <p:cNvSpPr/>
              <p:nvPr/>
            </p:nvSpPr>
            <p:spPr>
              <a:xfrm>
                <a:off x="3009900" y="1581075"/>
                <a:ext cx="772298" cy="745845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0"/>
                      <a:pt x="1329" y="472"/>
                      <a:pt x="783" y="1178"/>
                    </a:cubicBezTo>
                    <a:cubicBezTo>
                      <a:pt x="347" y="1745"/>
                      <a:pt x="187" y="2479"/>
                      <a:pt x="98" y="3185"/>
                    </a:cubicBezTo>
                    <a:cubicBezTo>
                      <a:pt x="21" y="3787"/>
                      <a:pt x="1" y="4416"/>
                      <a:pt x="174" y="4984"/>
                    </a:cubicBezTo>
                    <a:cubicBezTo>
                      <a:pt x="444" y="5835"/>
                      <a:pt x="1136" y="6493"/>
                      <a:pt x="1925" y="6804"/>
                    </a:cubicBezTo>
                    <a:cubicBezTo>
                      <a:pt x="2406" y="6998"/>
                      <a:pt x="2921" y="7077"/>
                      <a:pt x="3439" y="7077"/>
                    </a:cubicBezTo>
                    <a:cubicBezTo>
                      <a:pt x="3769" y="7077"/>
                      <a:pt x="4099" y="7045"/>
                      <a:pt x="4423" y="6991"/>
                    </a:cubicBezTo>
                    <a:cubicBezTo>
                      <a:pt x="5911" y="6749"/>
                      <a:pt x="7142" y="5351"/>
                      <a:pt x="7219" y="3759"/>
                    </a:cubicBezTo>
                    <a:cubicBezTo>
                      <a:pt x="7328" y="1581"/>
                      <a:pt x="5446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5" name="Google Shape;1785;p43"/>
              <p:cNvSpPr/>
              <p:nvPr/>
            </p:nvSpPr>
            <p:spPr>
              <a:xfrm>
                <a:off x="3406694" y="1618489"/>
                <a:ext cx="206881" cy="101807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6" extrusionOk="0">
                    <a:moveTo>
                      <a:pt x="356" y="0"/>
                    </a:moveTo>
                    <a:cubicBezTo>
                      <a:pt x="264" y="0"/>
                      <a:pt x="177" y="7"/>
                      <a:pt x="97" y="20"/>
                    </a:cubicBezTo>
                    <a:cubicBezTo>
                      <a:pt x="0" y="41"/>
                      <a:pt x="42" y="165"/>
                      <a:pt x="111" y="179"/>
                    </a:cubicBezTo>
                    <a:cubicBezTo>
                      <a:pt x="457" y="221"/>
                      <a:pt x="762" y="290"/>
                      <a:pt x="1073" y="442"/>
                    </a:cubicBezTo>
                    <a:cubicBezTo>
                      <a:pt x="1336" y="574"/>
                      <a:pt x="1516" y="816"/>
                      <a:pt x="1765" y="947"/>
                    </a:cubicBezTo>
                    <a:cubicBezTo>
                      <a:pt x="1788" y="960"/>
                      <a:pt x="1810" y="966"/>
                      <a:pt x="1831" y="966"/>
                    </a:cubicBezTo>
                    <a:cubicBezTo>
                      <a:pt x="1910" y="966"/>
                      <a:pt x="1963" y="881"/>
                      <a:pt x="1924" y="788"/>
                    </a:cubicBezTo>
                    <a:cubicBezTo>
                      <a:pt x="1685" y="263"/>
                      <a:pt x="931" y="0"/>
                      <a:pt x="356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6" name="Google Shape;1786;p43"/>
              <p:cNvSpPr/>
              <p:nvPr/>
            </p:nvSpPr>
            <p:spPr>
              <a:xfrm>
                <a:off x="3624219" y="1735682"/>
                <a:ext cx="83785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872" extrusionOk="0">
                    <a:moveTo>
                      <a:pt x="89" y="0"/>
                    </a:moveTo>
                    <a:cubicBezTo>
                      <a:pt x="17" y="0"/>
                      <a:pt x="1" y="107"/>
                      <a:pt x="40" y="147"/>
                    </a:cubicBezTo>
                    <a:cubicBezTo>
                      <a:pt x="144" y="251"/>
                      <a:pt x="255" y="327"/>
                      <a:pt x="345" y="437"/>
                    </a:cubicBezTo>
                    <a:cubicBezTo>
                      <a:pt x="435" y="562"/>
                      <a:pt x="490" y="714"/>
                      <a:pt x="587" y="839"/>
                    </a:cubicBezTo>
                    <a:cubicBezTo>
                      <a:pt x="604" y="862"/>
                      <a:pt x="625" y="872"/>
                      <a:pt x="647" y="872"/>
                    </a:cubicBezTo>
                    <a:cubicBezTo>
                      <a:pt x="697" y="872"/>
                      <a:pt x="750" y="820"/>
                      <a:pt x="760" y="763"/>
                    </a:cubicBezTo>
                    <a:cubicBezTo>
                      <a:pt x="794" y="424"/>
                      <a:pt x="414" y="43"/>
                      <a:pt x="102" y="1"/>
                    </a:cubicBezTo>
                    <a:cubicBezTo>
                      <a:pt x="98" y="1"/>
                      <a:pt x="93" y="0"/>
                      <a:pt x="89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7" name="Google Shape;1787;p43"/>
              <p:cNvSpPr/>
              <p:nvPr/>
            </p:nvSpPr>
            <p:spPr>
              <a:xfrm>
                <a:off x="3009900" y="1684041"/>
                <a:ext cx="714123" cy="643933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10" extrusionOk="0">
                    <a:moveTo>
                      <a:pt x="956" y="0"/>
                    </a:moveTo>
                    <a:cubicBezTo>
                      <a:pt x="893" y="62"/>
                      <a:pt x="831" y="132"/>
                      <a:pt x="783" y="201"/>
                    </a:cubicBezTo>
                    <a:cubicBezTo>
                      <a:pt x="347" y="761"/>
                      <a:pt x="181" y="1502"/>
                      <a:pt x="98" y="2208"/>
                    </a:cubicBezTo>
                    <a:cubicBezTo>
                      <a:pt x="21" y="2803"/>
                      <a:pt x="1" y="3439"/>
                      <a:pt x="174" y="4007"/>
                    </a:cubicBezTo>
                    <a:cubicBezTo>
                      <a:pt x="444" y="4858"/>
                      <a:pt x="1136" y="5516"/>
                      <a:pt x="1925" y="5827"/>
                    </a:cubicBezTo>
                    <a:cubicBezTo>
                      <a:pt x="2409" y="6027"/>
                      <a:pt x="2928" y="6109"/>
                      <a:pt x="3449" y="6109"/>
                    </a:cubicBezTo>
                    <a:cubicBezTo>
                      <a:pt x="3775" y="6109"/>
                      <a:pt x="4103" y="6077"/>
                      <a:pt x="4423" y="6021"/>
                    </a:cubicBezTo>
                    <a:cubicBezTo>
                      <a:pt x="5412" y="5862"/>
                      <a:pt x="6277" y="5190"/>
                      <a:pt x="6776" y="4291"/>
                    </a:cubicBezTo>
                    <a:lnTo>
                      <a:pt x="6776" y="4291"/>
                    </a:lnTo>
                    <a:cubicBezTo>
                      <a:pt x="6118" y="4768"/>
                      <a:pt x="5350" y="5066"/>
                      <a:pt x="4554" y="5107"/>
                    </a:cubicBezTo>
                    <a:cubicBezTo>
                      <a:pt x="4496" y="5110"/>
                      <a:pt x="4437" y="5112"/>
                      <a:pt x="4379" y="5112"/>
                    </a:cubicBezTo>
                    <a:cubicBezTo>
                      <a:pt x="3169" y="5112"/>
                      <a:pt x="1960" y="4503"/>
                      <a:pt x="1274" y="3453"/>
                    </a:cubicBezTo>
                    <a:cubicBezTo>
                      <a:pt x="617" y="2457"/>
                      <a:pt x="485" y="1100"/>
                      <a:pt x="956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8" name="Google Shape;1788;p43"/>
              <p:cNvSpPr/>
              <p:nvPr/>
            </p:nvSpPr>
            <p:spPr>
              <a:xfrm>
                <a:off x="3315215" y="2020973"/>
                <a:ext cx="142698" cy="46372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440" extrusionOk="0">
                    <a:moveTo>
                      <a:pt x="1247" y="1"/>
                    </a:moveTo>
                    <a:cubicBezTo>
                      <a:pt x="1236" y="1"/>
                      <a:pt x="1225" y="3"/>
                      <a:pt x="1214" y="7"/>
                    </a:cubicBezTo>
                    <a:cubicBezTo>
                      <a:pt x="1028" y="104"/>
                      <a:pt x="875" y="208"/>
                      <a:pt x="661" y="236"/>
                    </a:cubicBezTo>
                    <a:cubicBezTo>
                      <a:pt x="647" y="236"/>
                      <a:pt x="634" y="237"/>
                      <a:pt x="621" y="237"/>
                    </a:cubicBezTo>
                    <a:cubicBezTo>
                      <a:pt x="427" y="237"/>
                      <a:pt x="241" y="146"/>
                      <a:pt x="79" y="49"/>
                    </a:cubicBezTo>
                    <a:cubicBezTo>
                      <a:pt x="75" y="47"/>
                      <a:pt x="70" y="46"/>
                      <a:pt x="65" y="46"/>
                    </a:cubicBezTo>
                    <a:cubicBezTo>
                      <a:pt x="33" y="46"/>
                      <a:pt x="0" y="81"/>
                      <a:pt x="24" y="111"/>
                    </a:cubicBezTo>
                    <a:cubicBezTo>
                      <a:pt x="174" y="316"/>
                      <a:pt x="457" y="440"/>
                      <a:pt x="727" y="440"/>
                    </a:cubicBezTo>
                    <a:cubicBezTo>
                      <a:pt x="967" y="440"/>
                      <a:pt x="1198" y="342"/>
                      <a:pt x="1318" y="118"/>
                    </a:cubicBezTo>
                    <a:cubicBezTo>
                      <a:pt x="1353" y="59"/>
                      <a:pt x="1304" y="1"/>
                      <a:pt x="1247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9" name="Google Shape;1789;p43"/>
              <p:cNvSpPr/>
              <p:nvPr/>
            </p:nvSpPr>
            <p:spPr>
              <a:xfrm>
                <a:off x="3182002" y="1830323"/>
                <a:ext cx="131105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60" y="855"/>
                    </a:cubicBezTo>
                    <a:cubicBezTo>
                      <a:pt x="1137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0" name="Google Shape;1790;p43"/>
              <p:cNvSpPr/>
              <p:nvPr/>
            </p:nvSpPr>
            <p:spPr>
              <a:xfrm>
                <a:off x="3213303" y="1842548"/>
                <a:ext cx="32144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09" extrusionOk="0">
                    <a:moveTo>
                      <a:pt x="166" y="0"/>
                    </a:moveTo>
                    <a:cubicBezTo>
                      <a:pt x="76" y="0"/>
                      <a:pt x="1" y="142"/>
                      <a:pt x="105" y="192"/>
                    </a:cubicBezTo>
                    <a:cubicBezTo>
                      <a:pt x="125" y="203"/>
                      <a:pt x="144" y="208"/>
                      <a:pt x="163" y="208"/>
                    </a:cubicBezTo>
                    <a:cubicBezTo>
                      <a:pt x="244" y="208"/>
                      <a:pt x="304" y="111"/>
                      <a:pt x="237" y="32"/>
                    </a:cubicBezTo>
                    <a:cubicBezTo>
                      <a:pt x="214" y="10"/>
                      <a:pt x="190" y="0"/>
                      <a:pt x="1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1" name="Google Shape;1791;p43"/>
              <p:cNvSpPr/>
              <p:nvPr/>
            </p:nvSpPr>
            <p:spPr>
              <a:xfrm>
                <a:off x="3465712" y="1830323"/>
                <a:ext cx="131000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59" y="855"/>
                    </a:cubicBezTo>
                    <a:cubicBezTo>
                      <a:pt x="1130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2" name="Google Shape;1792;p43"/>
              <p:cNvSpPr/>
              <p:nvPr/>
            </p:nvSpPr>
            <p:spPr>
              <a:xfrm>
                <a:off x="3499964" y="1842548"/>
                <a:ext cx="31933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3" h="209" extrusionOk="0">
                    <a:moveTo>
                      <a:pt x="160" y="0"/>
                    </a:moveTo>
                    <a:cubicBezTo>
                      <a:pt x="71" y="0"/>
                      <a:pt x="0" y="142"/>
                      <a:pt x="105" y="192"/>
                    </a:cubicBezTo>
                    <a:cubicBezTo>
                      <a:pt x="124" y="203"/>
                      <a:pt x="144" y="208"/>
                      <a:pt x="162" y="208"/>
                    </a:cubicBezTo>
                    <a:cubicBezTo>
                      <a:pt x="243" y="208"/>
                      <a:pt x="303" y="111"/>
                      <a:pt x="230" y="32"/>
                    </a:cubicBezTo>
                    <a:cubicBezTo>
                      <a:pt x="207" y="10"/>
                      <a:pt x="183" y="0"/>
                      <a:pt x="1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793" name="Google Shape;1793;p43"/>
          <p:cNvSpPr/>
          <p:nvPr/>
        </p:nvSpPr>
        <p:spPr>
          <a:xfrm rot="-10210584">
            <a:off x="4432963" y="-400959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94" name="Google Shape;1794;p43"/>
          <p:cNvSpPr/>
          <p:nvPr/>
        </p:nvSpPr>
        <p:spPr>
          <a:xfrm rot="10210584" flipH="1">
            <a:off x="4557785" y="-439771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" name="Google Shape;2491;p58"/>
          <p:cNvSpPr txBox="1">
            <a:spLocks noGrp="1"/>
          </p:cNvSpPr>
          <p:nvPr>
            <p:ph type="subTitle" idx="1"/>
          </p:nvPr>
        </p:nvSpPr>
        <p:spPr>
          <a:xfrm>
            <a:off x="2405934" y="3469624"/>
            <a:ext cx="45717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latin typeface="Comic Sans MS" panose="030F0702030302020204" pitchFamily="66" charset="0"/>
              </a:rPr>
              <a:t>Let's </a:t>
            </a:r>
            <a:r>
              <a:rPr lang="vi-VN" sz="3600" b="1" dirty="0">
                <a:latin typeface="Comic Sans MS" panose="030F0702030302020204" pitchFamily="66" charset="0"/>
              </a:rPr>
              <a:t>talk.</a:t>
            </a:r>
            <a:endParaRPr sz="36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47533"/>
            <a:ext cx="9200271" cy="3895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p63"/>
          <p:cNvSpPr/>
          <p:nvPr/>
        </p:nvSpPr>
        <p:spPr>
          <a:xfrm>
            <a:off x="4010929" y="1676479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2" name="Google Shape;2662;p63"/>
          <p:cNvSpPr txBox="1">
            <a:spLocks noGrp="1"/>
          </p:cNvSpPr>
          <p:nvPr>
            <p:ph type="subTitle" idx="1"/>
          </p:nvPr>
        </p:nvSpPr>
        <p:spPr>
          <a:xfrm>
            <a:off x="1427483" y="3242984"/>
            <a:ext cx="6469192" cy="13215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Comic Sans MS" panose="030F0702030302020204" pitchFamily="66" charset="0"/>
              </a:rPr>
              <a:t>Choose a number. </a:t>
            </a:r>
            <a:endParaRPr lang="vi-VN" sz="3600" b="1" dirty="0">
              <a:latin typeface="Comic Sans MS" panose="030F0702030302020204" pitchFamily="66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 smtClean="0">
                <a:latin typeface="Comic Sans MS" panose="030F0702030302020204" pitchFamily="66" charset="0"/>
              </a:rPr>
              <a:t>Ask,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  <a:r>
              <a:rPr lang="vi-VN" sz="3600" b="1" dirty="0" smtClean="0">
                <a:latin typeface="Comic Sans MS" panose="030F0702030302020204" pitchFamily="66" charset="0"/>
              </a:rPr>
              <a:t>a</a:t>
            </a:r>
            <a:r>
              <a:rPr lang="en-US" sz="3600" b="1" dirty="0" err="1">
                <a:latin typeface="Comic Sans MS" panose="030F0702030302020204" pitchFamily="66" charset="0"/>
              </a:rPr>
              <a:t>nswer</a:t>
            </a:r>
            <a:r>
              <a:rPr lang="vi-VN" sz="3600" b="1" dirty="0">
                <a:latin typeface="Comic Sans MS" panose="030F0702030302020204" pitchFamily="66" charset="0"/>
              </a:rPr>
              <a:t> a</a:t>
            </a:r>
            <a:r>
              <a:rPr lang="en-US" sz="3600" b="1" dirty="0" err="1">
                <a:latin typeface="Comic Sans MS" panose="030F0702030302020204" pitchFamily="66" charset="0"/>
              </a:rPr>
              <a:t>nd</a:t>
            </a:r>
            <a:r>
              <a:rPr lang="en-US" sz="3600" b="1" dirty="0">
                <a:latin typeface="Comic Sans MS" panose="030F0702030302020204" pitchFamily="66" charset="0"/>
              </a:rPr>
              <a:t> have fun.</a:t>
            </a:r>
            <a:endParaRPr sz="3600" b="1" dirty="0">
              <a:latin typeface="Comic Sans MS" panose="030F0702030302020204" pitchFamily="66" charset="0"/>
            </a:endParaRPr>
          </a:p>
        </p:txBody>
      </p:sp>
      <p:sp>
        <p:nvSpPr>
          <p:cNvPr id="2663" name="Google Shape;2663;p63"/>
          <p:cNvSpPr txBox="1">
            <a:spLocks noGrp="1"/>
          </p:cNvSpPr>
          <p:nvPr>
            <p:ph type="title"/>
          </p:nvPr>
        </p:nvSpPr>
        <p:spPr>
          <a:xfrm>
            <a:off x="2590914" y="2623146"/>
            <a:ext cx="429289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 b="1" dirty="0"/>
              <a:t>Fun </a:t>
            </a:r>
            <a:r>
              <a:rPr lang="en-GB" sz="4500" b="1" dirty="0" smtClean="0"/>
              <a:t>time</a:t>
            </a:r>
            <a:endParaRPr sz="4500" b="1" dirty="0"/>
          </a:p>
        </p:txBody>
      </p:sp>
      <p:sp>
        <p:nvSpPr>
          <p:cNvPr id="2664" name="Google Shape;2664;p63"/>
          <p:cNvSpPr txBox="1">
            <a:spLocks noGrp="1"/>
          </p:cNvSpPr>
          <p:nvPr>
            <p:ph type="title" idx="2"/>
          </p:nvPr>
        </p:nvSpPr>
        <p:spPr>
          <a:xfrm>
            <a:off x="3890645" y="1744980"/>
            <a:ext cx="1391285" cy="842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06</a:t>
            </a:r>
            <a:endParaRPr b="1" dirty="0"/>
          </a:p>
        </p:txBody>
      </p:sp>
      <p:grpSp>
        <p:nvGrpSpPr>
          <p:cNvPr id="2665" name="Google Shape;2665;p63"/>
          <p:cNvGrpSpPr/>
          <p:nvPr/>
        </p:nvGrpSpPr>
        <p:grpSpPr>
          <a:xfrm>
            <a:off x="3250281" y="-408254"/>
            <a:ext cx="1100870" cy="1869179"/>
            <a:chOff x="3440606" y="-408254"/>
            <a:chExt cx="1100870" cy="1869179"/>
          </a:xfrm>
        </p:grpSpPr>
        <p:sp>
          <p:nvSpPr>
            <p:cNvPr id="2666" name="Google Shape;2666;p63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7" name="Google Shape;2667;p63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8" name="Google Shape;2668;p63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9" name="Google Shape;2669;p63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0" name="Google Shape;2670;p63"/>
            <p:cNvSpPr/>
            <p:nvPr/>
          </p:nvSpPr>
          <p:spPr>
            <a:xfrm rot="-10210584">
              <a:off x="4432963" y="-400959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1" name="Google Shape;2671;p63"/>
            <p:cNvSpPr/>
            <p:nvPr/>
          </p:nvSpPr>
          <p:spPr>
            <a:xfrm rot="-10210584">
              <a:off x="4265647" y="-253724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2" name="Google Shape;2672;p63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3" name="Google Shape;2673;p63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4" name="Google Shape;2674;p63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5" name="Google Shape;2675;p63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6" name="Google Shape;2676;p63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77" name="Google Shape;2677;p63"/>
          <p:cNvGrpSpPr/>
          <p:nvPr/>
        </p:nvGrpSpPr>
        <p:grpSpPr>
          <a:xfrm>
            <a:off x="4737360" y="-447066"/>
            <a:ext cx="1156324" cy="1908016"/>
            <a:chOff x="4546685" y="-447066"/>
            <a:chExt cx="1156324" cy="1908016"/>
          </a:xfrm>
        </p:grpSpPr>
        <p:sp>
          <p:nvSpPr>
            <p:cNvPr id="2678" name="Google Shape;2678;p63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9" name="Google Shape;2679;p63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0" name="Google Shape;2680;p63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1" name="Google Shape;2681;p63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2" name="Google Shape;2682;p63"/>
            <p:cNvSpPr/>
            <p:nvPr/>
          </p:nvSpPr>
          <p:spPr>
            <a:xfrm rot="10210584" flipH="1">
              <a:off x="4557785" y="-439771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3" name="Google Shape;2683;p63"/>
            <p:cNvSpPr/>
            <p:nvPr/>
          </p:nvSpPr>
          <p:spPr>
            <a:xfrm rot="10210584" flipH="1">
              <a:off x="4760679" y="-292536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4" name="Google Shape;2684;p63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5" name="Google Shape;2685;p63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6" name="Google Shape;2686;p63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7" name="Google Shape;2687;p63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8" name="Google Shape;2688;p63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00" name="Google Shape;2700;p63"/>
          <p:cNvGrpSpPr/>
          <p:nvPr/>
        </p:nvGrpSpPr>
        <p:grpSpPr>
          <a:xfrm rot="-638754">
            <a:off x="6489731" y="1346075"/>
            <a:ext cx="862623" cy="841799"/>
            <a:chOff x="1178900" y="1578350"/>
            <a:chExt cx="974678" cy="951150"/>
          </a:xfrm>
        </p:grpSpPr>
        <p:sp>
          <p:nvSpPr>
            <p:cNvPr id="2701" name="Google Shape;2701;p63"/>
            <p:cNvSpPr/>
            <p:nvPr/>
          </p:nvSpPr>
          <p:spPr>
            <a:xfrm>
              <a:off x="1178900" y="1578350"/>
              <a:ext cx="974678" cy="951150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702" name="Google Shape;2702;p63"/>
            <p:cNvGrpSpPr/>
            <p:nvPr/>
          </p:nvGrpSpPr>
          <p:grpSpPr>
            <a:xfrm>
              <a:off x="1231072" y="1633028"/>
              <a:ext cx="870319" cy="841801"/>
              <a:chOff x="3622500" y="1939950"/>
              <a:chExt cx="798458" cy="772294"/>
            </a:xfrm>
          </p:grpSpPr>
          <p:grpSp>
            <p:nvGrpSpPr>
              <p:cNvPr id="2703" name="Google Shape;2703;p63"/>
              <p:cNvGrpSpPr/>
              <p:nvPr/>
            </p:nvGrpSpPr>
            <p:grpSpPr>
              <a:xfrm>
                <a:off x="3757046" y="2100642"/>
                <a:ext cx="587100" cy="395137"/>
                <a:chOff x="3604646" y="1948242"/>
                <a:chExt cx="587100" cy="395137"/>
              </a:xfrm>
            </p:grpSpPr>
            <p:sp>
              <p:nvSpPr>
                <p:cNvPr id="2704" name="Google Shape;2704;p63"/>
                <p:cNvSpPr/>
                <p:nvPr/>
              </p:nvSpPr>
              <p:spPr>
                <a:xfrm>
                  <a:off x="4105134" y="1948242"/>
                  <a:ext cx="86611" cy="9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71" extrusionOk="0">
                      <a:moveTo>
                        <a:pt x="95" y="0"/>
                      </a:moveTo>
                      <a:cubicBezTo>
                        <a:pt x="18" y="0"/>
                        <a:pt x="0" y="106"/>
                        <a:pt x="40" y="146"/>
                      </a:cubicBezTo>
                      <a:cubicBezTo>
                        <a:pt x="144" y="250"/>
                        <a:pt x="255" y="326"/>
                        <a:pt x="345" y="443"/>
                      </a:cubicBezTo>
                      <a:cubicBezTo>
                        <a:pt x="435" y="561"/>
                        <a:pt x="490" y="720"/>
                        <a:pt x="587" y="838"/>
                      </a:cubicBezTo>
                      <a:cubicBezTo>
                        <a:pt x="604" y="861"/>
                        <a:pt x="625" y="871"/>
                        <a:pt x="647" y="871"/>
                      </a:cubicBezTo>
                      <a:cubicBezTo>
                        <a:pt x="697" y="871"/>
                        <a:pt x="750" y="820"/>
                        <a:pt x="760" y="762"/>
                      </a:cubicBezTo>
                      <a:cubicBezTo>
                        <a:pt x="795" y="416"/>
                        <a:pt x="414" y="35"/>
                        <a:pt x="103" y="1"/>
                      </a:cubicBezTo>
                      <a:cubicBezTo>
                        <a:pt x="100" y="0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5" name="Google Shape;2705;p63"/>
                <p:cNvSpPr/>
                <p:nvPr/>
              </p:nvSpPr>
              <p:spPr>
                <a:xfrm>
                  <a:off x="3604646" y="2061870"/>
                  <a:ext cx="210918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924" extrusionOk="0">
                      <a:moveTo>
                        <a:pt x="1833" y="1"/>
                      </a:moveTo>
                      <a:cubicBezTo>
                        <a:pt x="1806" y="1"/>
                        <a:pt x="1778" y="10"/>
                        <a:pt x="1756" y="30"/>
                      </a:cubicBezTo>
                      <a:cubicBezTo>
                        <a:pt x="1527" y="238"/>
                        <a:pt x="1430" y="480"/>
                        <a:pt x="1119" y="598"/>
                      </a:cubicBezTo>
                      <a:cubicBezTo>
                        <a:pt x="1029" y="634"/>
                        <a:pt x="942" y="650"/>
                        <a:pt x="860" y="650"/>
                      </a:cubicBezTo>
                      <a:cubicBezTo>
                        <a:pt x="559" y="650"/>
                        <a:pt x="308" y="437"/>
                        <a:pt x="129" y="183"/>
                      </a:cubicBezTo>
                      <a:cubicBezTo>
                        <a:pt x="115" y="166"/>
                        <a:pt x="91" y="157"/>
                        <a:pt x="68" y="157"/>
                      </a:cubicBezTo>
                      <a:cubicBezTo>
                        <a:pt x="33" y="157"/>
                        <a:pt x="1" y="176"/>
                        <a:pt x="5" y="217"/>
                      </a:cubicBezTo>
                      <a:cubicBezTo>
                        <a:pt x="66" y="674"/>
                        <a:pt x="532" y="923"/>
                        <a:pt x="949" y="923"/>
                      </a:cubicBezTo>
                      <a:cubicBezTo>
                        <a:pt x="955" y="923"/>
                        <a:pt x="961" y="923"/>
                        <a:pt x="967" y="923"/>
                      </a:cubicBezTo>
                      <a:cubicBezTo>
                        <a:pt x="1375" y="923"/>
                        <a:pt x="1922" y="529"/>
                        <a:pt x="1922" y="99"/>
                      </a:cubicBezTo>
                      <a:cubicBezTo>
                        <a:pt x="1936" y="39"/>
                        <a:pt x="1887" y="1"/>
                        <a:pt x="183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6" name="Google Shape;2706;p63"/>
                <p:cNvSpPr/>
                <p:nvPr/>
              </p:nvSpPr>
              <p:spPr>
                <a:xfrm>
                  <a:off x="3932567" y="2061870"/>
                  <a:ext cx="210591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" h="924" extrusionOk="0">
                      <a:moveTo>
                        <a:pt x="102" y="1"/>
                      </a:moveTo>
                      <a:cubicBezTo>
                        <a:pt x="49" y="1"/>
                        <a:pt x="0" y="39"/>
                        <a:pt x="5" y="99"/>
                      </a:cubicBezTo>
                      <a:cubicBezTo>
                        <a:pt x="5" y="529"/>
                        <a:pt x="559" y="923"/>
                        <a:pt x="967" y="923"/>
                      </a:cubicBezTo>
                      <a:cubicBezTo>
                        <a:pt x="973" y="923"/>
                        <a:pt x="978" y="923"/>
                        <a:pt x="984" y="923"/>
                      </a:cubicBezTo>
                      <a:cubicBezTo>
                        <a:pt x="1402" y="923"/>
                        <a:pt x="1867" y="674"/>
                        <a:pt x="1929" y="217"/>
                      </a:cubicBezTo>
                      <a:cubicBezTo>
                        <a:pt x="1933" y="176"/>
                        <a:pt x="1900" y="157"/>
                        <a:pt x="1866" y="157"/>
                      </a:cubicBezTo>
                      <a:cubicBezTo>
                        <a:pt x="1843" y="157"/>
                        <a:pt x="1818" y="166"/>
                        <a:pt x="1804" y="183"/>
                      </a:cubicBezTo>
                      <a:cubicBezTo>
                        <a:pt x="1620" y="437"/>
                        <a:pt x="1367" y="650"/>
                        <a:pt x="1067" y="650"/>
                      </a:cubicBezTo>
                      <a:cubicBezTo>
                        <a:pt x="984" y="650"/>
                        <a:pt x="898" y="634"/>
                        <a:pt x="808" y="598"/>
                      </a:cubicBezTo>
                      <a:cubicBezTo>
                        <a:pt x="496" y="480"/>
                        <a:pt x="399" y="238"/>
                        <a:pt x="178" y="30"/>
                      </a:cubicBezTo>
                      <a:cubicBezTo>
                        <a:pt x="155" y="10"/>
                        <a:pt x="128" y="1"/>
                        <a:pt x="1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7" name="Google Shape;2707;p63"/>
                <p:cNvSpPr/>
                <p:nvPr/>
              </p:nvSpPr>
              <p:spPr>
                <a:xfrm>
                  <a:off x="3816433" y="2301218"/>
                  <a:ext cx="128337" cy="42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8" h="387" extrusionOk="0">
                      <a:moveTo>
                        <a:pt x="1091" y="1"/>
                      </a:moveTo>
                      <a:cubicBezTo>
                        <a:pt x="1083" y="1"/>
                        <a:pt x="1074" y="2"/>
                        <a:pt x="1064" y="6"/>
                      </a:cubicBezTo>
                      <a:cubicBezTo>
                        <a:pt x="891" y="75"/>
                        <a:pt x="780" y="179"/>
                        <a:pt x="580" y="193"/>
                      </a:cubicBezTo>
                      <a:cubicBezTo>
                        <a:pt x="561" y="195"/>
                        <a:pt x="544" y="196"/>
                        <a:pt x="526" y="196"/>
                      </a:cubicBezTo>
                      <a:cubicBezTo>
                        <a:pt x="360" y="196"/>
                        <a:pt x="231" y="112"/>
                        <a:pt x="74" y="62"/>
                      </a:cubicBezTo>
                      <a:cubicBezTo>
                        <a:pt x="71" y="61"/>
                        <a:pt x="68" y="61"/>
                        <a:pt x="65" y="61"/>
                      </a:cubicBezTo>
                      <a:cubicBezTo>
                        <a:pt x="28" y="61"/>
                        <a:pt x="0" y="99"/>
                        <a:pt x="26" y="131"/>
                      </a:cubicBezTo>
                      <a:cubicBezTo>
                        <a:pt x="130" y="300"/>
                        <a:pt x="362" y="387"/>
                        <a:pt x="592" y="387"/>
                      </a:cubicBezTo>
                      <a:cubicBezTo>
                        <a:pt x="822" y="387"/>
                        <a:pt x="1050" y="300"/>
                        <a:pt x="1147" y="124"/>
                      </a:cubicBezTo>
                      <a:cubicBezTo>
                        <a:pt x="1177" y="70"/>
                        <a:pt x="1145" y="1"/>
                        <a:pt x="109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43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  <p:grpSp>
            <p:nvGrpSpPr>
              <p:cNvPr id="2708" name="Google Shape;2708;p63"/>
              <p:cNvGrpSpPr/>
              <p:nvPr/>
            </p:nvGrpSpPr>
            <p:grpSpPr>
              <a:xfrm>
                <a:off x="3622500" y="1939950"/>
                <a:ext cx="798458" cy="772294"/>
                <a:chOff x="3470100" y="1787550"/>
                <a:chExt cx="798458" cy="772294"/>
              </a:xfrm>
            </p:grpSpPr>
            <p:sp>
              <p:nvSpPr>
                <p:cNvPr id="2709" name="Google Shape;2709;p63"/>
                <p:cNvSpPr/>
                <p:nvPr/>
              </p:nvSpPr>
              <p:spPr>
                <a:xfrm>
                  <a:off x="3470100" y="1787550"/>
                  <a:ext cx="798458" cy="770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9" h="7077" extrusionOk="0">
                      <a:moveTo>
                        <a:pt x="3515" y="0"/>
                      </a:moveTo>
                      <a:cubicBezTo>
                        <a:pt x="3365" y="0"/>
                        <a:pt x="3216" y="10"/>
                        <a:pt x="3067" y="29"/>
                      </a:cubicBezTo>
                      <a:cubicBezTo>
                        <a:pt x="2215" y="147"/>
                        <a:pt x="1330" y="472"/>
                        <a:pt x="783" y="1178"/>
                      </a:cubicBezTo>
                      <a:cubicBezTo>
                        <a:pt x="347" y="1745"/>
                        <a:pt x="188" y="2479"/>
                        <a:pt x="98" y="3185"/>
                      </a:cubicBezTo>
                      <a:cubicBezTo>
                        <a:pt x="22" y="3787"/>
                        <a:pt x="1" y="4417"/>
                        <a:pt x="174" y="4984"/>
                      </a:cubicBezTo>
                      <a:cubicBezTo>
                        <a:pt x="444" y="5835"/>
                        <a:pt x="1136" y="6493"/>
                        <a:pt x="1925" y="6804"/>
                      </a:cubicBezTo>
                      <a:cubicBezTo>
                        <a:pt x="2406" y="6999"/>
                        <a:pt x="2922" y="7077"/>
                        <a:pt x="3439" y="7077"/>
                      </a:cubicBezTo>
                      <a:cubicBezTo>
                        <a:pt x="3769" y="7077"/>
                        <a:pt x="4100" y="7045"/>
                        <a:pt x="4423" y="6991"/>
                      </a:cubicBezTo>
                      <a:cubicBezTo>
                        <a:pt x="5911" y="6749"/>
                        <a:pt x="7143" y="5351"/>
                        <a:pt x="7219" y="3759"/>
                      </a:cubicBezTo>
                      <a:cubicBezTo>
                        <a:pt x="7328" y="1582"/>
                        <a:pt x="5446" y="0"/>
                        <a:pt x="3515" y="0"/>
                      </a:cubicBezTo>
                      <a:close/>
                    </a:path>
                  </a:pathLst>
                </a:custGeom>
                <a:solidFill>
                  <a:srgbClr val="FCC2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0" name="Google Shape;2710;p63"/>
                <p:cNvSpPr/>
                <p:nvPr/>
              </p:nvSpPr>
              <p:spPr>
                <a:xfrm>
                  <a:off x="4105134" y="1948242"/>
                  <a:ext cx="86611" cy="9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71" extrusionOk="0">
                      <a:moveTo>
                        <a:pt x="95" y="0"/>
                      </a:moveTo>
                      <a:cubicBezTo>
                        <a:pt x="18" y="0"/>
                        <a:pt x="0" y="106"/>
                        <a:pt x="40" y="146"/>
                      </a:cubicBezTo>
                      <a:cubicBezTo>
                        <a:pt x="144" y="250"/>
                        <a:pt x="255" y="326"/>
                        <a:pt x="345" y="443"/>
                      </a:cubicBezTo>
                      <a:cubicBezTo>
                        <a:pt x="435" y="561"/>
                        <a:pt x="490" y="720"/>
                        <a:pt x="587" y="838"/>
                      </a:cubicBezTo>
                      <a:cubicBezTo>
                        <a:pt x="604" y="861"/>
                        <a:pt x="625" y="871"/>
                        <a:pt x="647" y="871"/>
                      </a:cubicBezTo>
                      <a:cubicBezTo>
                        <a:pt x="697" y="871"/>
                        <a:pt x="750" y="820"/>
                        <a:pt x="760" y="762"/>
                      </a:cubicBezTo>
                      <a:cubicBezTo>
                        <a:pt x="795" y="416"/>
                        <a:pt x="414" y="35"/>
                        <a:pt x="103" y="1"/>
                      </a:cubicBezTo>
                      <a:cubicBezTo>
                        <a:pt x="100" y="0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1DFC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1" name="Google Shape;2711;p63"/>
                <p:cNvSpPr/>
                <p:nvPr/>
              </p:nvSpPr>
              <p:spPr>
                <a:xfrm>
                  <a:off x="3470100" y="1894750"/>
                  <a:ext cx="738211" cy="66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6" h="6105" extrusionOk="0">
                      <a:moveTo>
                        <a:pt x="956" y="0"/>
                      </a:moveTo>
                      <a:lnTo>
                        <a:pt x="956" y="0"/>
                      </a:lnTo>
                      <a:cubicBezTo>
                        <a:pt x="894" y="56"/>
                        <a:pt x="831" y="125"/>
                        <a:pt x="783" y="194"/>
                      </a:cubicBezTo>
                      <a:cubicBezTo>
                        <a:pt x="347" y="755"/>
                        <a:pt x="181" y="1495"/>
                        <a:pt x="98" y="2201"/>
                      </a:cubicBezTo>
                      <a:cubicBezTo>
                        <a:pt x="22" y="2796"/>
                        <a:pt x="1" y="3433"/>
                        <a:pt x="174" y="4000"/>
                      </a:cubicBezTo>
                      <a:cubicBezTo>
                        <a:pt x="444" y="4851"/>
                        <a:pt x="1136" y="5509"/>
                        <a:pt x="1925" y="5820"/>
                      </a:cubicBezTo>
                      <a:cubicBezTo>
                        <a:pt x="2419" y="6022"/>
                        <a:pt x="2942" y="6104"/>
                        <a:pt x="3466" y="6104"/>
                      </a:cubicBezTo>
                      <a:cubicBezTo>
                        <a:pt x="3787" y="6104"/>
                        <a:pt x="4108" y="6073"/>
                        <a:pt x="4423" y="6021"/>
                      </a:cubicBezTo>
                      <a:cubicBezTo>
                        <a:pt x="5413" y="5855"/>
                        <a:pt x="6278" y="5191"/>
                        <a:pt x="6776" y="4291"/>
                      </a:cubicBezTo>
                      <a:lnTo>
                        <a:pt x="6776" y="4291"/>
                      </a:lnTo>
                      <a:cubicBezTo>
                        <a:pt x="6119" y="4761"/>
                        <a:pt x="5350" y="5059"/>
                        <a:pt x="4555" y="5101"/>
                      </a:cubicBezTo>
                      <a:cubicBezTo>
                        <a:pt x="4496" y="5103"/>
                        <a:pt x="4437" y="5105"/>
                        <a:pt x="4379" y="5105"/>
                      </a:cubicBezTo>
                      <a:cubicBezTo>
                        <a:pt x="3170" y="5105"/>
                        <a:pt x="1961" y="4496"/>
                        <a:pt x="1274" y="3447"/>
                      </a:cubicBezTo>
                      <a:cubicBezTo>
                        <a:pt x="617" y="2450"/>
                        <a:pt x="485" y="1094"/>
                        <a:pt x="956" y="0"/>
                      </a:cubicBezTo>
                      <a:close/>
                    </a:path>
                  </a:pathLst>
                </a:custGeom>
                <a:solidFill>
                  <a:srgbClr val="FAB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2" name="Google Shape;2712;p63"/>
                <p:cNvSpPr/>
                <p:nvPr/>
              </p:nvSpPr>
              <p:spPr>
                <a:xfrm>
                  <a:off x="3604646" y="2061870"/>
                  <a:ext cx="210918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924" extrusionOk="0">
                      <a:moveTo>
                        <a:pt x="1833" y="1"/>
                      </a:moveTo>
                      <a:cubicBezTo>
                        <a:pt x="1806" y="1"/>
                        <a:pt x="1778" y="10"/>
                        <a:pt x="1756" y="30"/>
                      </a:cubicBezTo>
                      <a:cubicBezTo>
                        <a:pt x="1527" y="238"/>
                        <a:pt x="1430" y="480"/>
                        <a:pt x="1119" y="598"/>
                      </a:cubicBezTo>
                      <a:cubicBezTo>
                        <a:pt x="1029" y="634"/>
                        <a:pt x="942" y="650"/>
                        <a:pt x="860" y="650"/>
                      </a:cubicBezTo>
                      <a:cubicBezTo>
                        <a:pt x="559" y="650"/>
                        <a:pt x="308" y="437"/>
                        <a:pt x="129" y="183"/>
                      </a:cubicBezTo>
                      <a:cubicBezTo>
                        <a:pt x="115" y="166"/>
                        <a:pt x="91" y="157"/>
                        <a:pt x="68" y="157"/>
                      </a:cubicBezTo>
                      <a:cubicBezTo>
                        <a:pt x="33" y="157"/>
                        <a:pt x="1" y="176"/>
                        <a:pt x="5" y="217"/>
                      </a:cubicBezTo>
                      <a:cubicBezTo>
                        <a:pt x="66" y="674"/>
                        <a:pt x="532" y="923"/>
                        <a:pt x="949" y="923"/>
                      </a:cubicBezTo>
                      <a:cubicBezTo>
                        <a:pt x="955" y="923"/>
                        <a:pt x="961" y="923"/>
                        <a:pt x="967" y="923"/>
                      </a:cubicBezTo>
                      <a:cubicBezTo>
                        <a:pt x="1375" y="923"/>
                        <a:pt x="1922" y="529"/>
                        <a:pt x="1922" y="99"/>
                      </a:cubicBezTo>
                      <a:cubicBezTo>
                        <a:pt x="1936" y="39"/>
                        <a:pt x="1887" y="1"/>
                        <a:pt x="1833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3" name="Google Shape;2713;p63"/>
                <p:cNvSpPr/>
                <p:nvPr/>
              </p:nvSpPr>
              <p:spPr>
                <a:xfrm>
                  <a:off x="3932567" y="2061870"/>
                  <a:ext cx="210591" cy="100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" h="924" extrusionOk="0">
                      <a:moveTo>
                        <a:pt x="102" y="1"/>
                      </a:moveTo>
                      <a:cubicBezTo>
                        <a:pt x="49" y="1"/>
                        <a:pt x="0" y="39"/>
                        <a:pt x="5" y="99"/>
                      </a:cubicBezTo>
                      <a:cubicBezTo>
                        <a:pt x="5" y="529"/>
                        <a:pt x="559" y="923"/>
                        <a:pt x="967" y="923"/>
                      </a:cubicBezTo>
                      <a:cubicBezTo>
                        <a:pt x="973" y="923"/>
                        <a:pt x="978" y="923"/>
                        <a:pt x="984" y="923"/>
                      </a:cubicBezTo>
                      <a:cubicBezTo>
                        <a:pt x="1402" y="923"/>
                        <a:pt x="1867" y="674"/>
                        <a:pt x="1929" y="217"/>
                      </a:cubicBezTo>
                      <a:cubicBezTo>
                        <a:pt x="1933" y="176"/>
                        <a:pt x="1900" y="157"/>
                        <a:pt x="1866" y="157"/>
                      </a:cubicBezTo>
                      <a:cubicBezTo>
                        <a:pt x="1843" y="157"/>
                        <a:pt x="1818" y="166"/>
                        <a:pt x="1804" y="183"/>
                      </a:cubicBezTo>
                      <a:cubicBezTo>
                        <a:pt x="1620" y="437"/>
                        <a:pt x="1367" y="650"/>
                        <a:pt x="1067" y="650"/>
                      </a:cubicBezTo>
                      <a:cubicBezTo>
                        <a:pt x="984" y="650"/>
                        <a:pt x="898" y="634"/>
                        <a:pt x="808" y="598"/>
                      </a:cubicBezTo>
                      <a:cubicBezTo>
                        <a:pt x="496" y="480"/>
                        <a:pt x="399" y="238"/>
                        <a:pt x="178" y="30"/>
                      </a:cubicBezTo>
                      <a:cubicBezTo>
                        <a:pt x="155" y="10"/>
                        <a:pt x="128" y="1"/>
                        <a:pt x="102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4" name="Google Shape;2714;p63"/>
                <p:cNvSpPr/>
                <p:nvPr/>
              </p:nvSpPr>
              <p:spPr>
                <a:xfrm>
                  <a:off x="3816433" y="2301218"/>
                  <a:ext cx="128337" cy="42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8" h="387" extrusionOk="0">
                      <a:moveTo>
                        <a:pt x="1091" y="1"/>
                      </a:moveTo>
                      <a:cubicBezTo>
                        <a:pt x="1083" y="1"/>
                        <a:pt x="1074" y="2"/>
                        <a:pt x="1064" y="6"/>
                      </a:cubicBezTo>
                      <a:cubicBezTo>
                        <a:pt x="891" y="75"/>
                        <a:pt x="780" y="179"/>
                        <a:pt x="580" y="193"/>
                      </a:cubicBezTo>
                      <a:cubicBezTo>
                        <a:pt x="561" y="195"/>
                        <a:pt x="544" y="196"/>
                        <a:pt x="526" y="196"/>
                      </a:cubicBezTo>
                      <a:cubicBezTo>
                        <a:pt x="360" y="196"/>
                        <a:pt x="231" y="112"/>
                        <a:pt x="74" y="62"/>
                      </a:cubicBezTo>
                      <a:cubicBezTo>
                        <a:pt x="71" y="61"/>
                        <a:pt x="68" y="61"/>
                        <a:pt x="65" y="61"/>
                      </a:cubicBezTo>
                      <a:cubicBezTo>
                        <a:pt x="28" y="61"/>
                        <a:pt x="0" y="99"/>
                        <a:pt x="26" y="131"/>
                      </a:cubicBezTo>
                      <a:cubicBezTo>
                        <a:pt x="130" y="300"/>
                        <a:pt x="362" y="387"/>
                        <a:pt x="592" y="387"/>
                      </a:cubicBezTo>
                      <a:cubicBezTo>
                        <a:pt x="822" y="387"/>
                        <a:pt x="1050" y="300"/>
                        <a:pt x="1147" y="124"/>
                      </a:cubicBezTo>
                      <a:cubicBezTo>
                        <a:pt x="1177" y="70"/>
                        <a:pt x="1145" y="1"/>
                        <a:pt x="1091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1459;p29"/>
          <p:cNvSpPr/>
          <p:nvPr/>
        </p:nvSpPr>
        <p:spPr>
          <a:xfrm>
            <a:off x="110585" y="499475"/>
            <a:ext cx="3430108" cy="4227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25" name="Straight Connector 24"/>
          <p:cNvCxnSpPr/>
          <p:nvPr/>
        </p:nvCxnSpPr>
        <p:spPr>
          <a:xfrm>
            <a:off x="3760319" y="1930400"/>
            <a:ext cx="5135880" cy="0"/>
          </a:xfrm>
          <a:prstGeom prst="line">
            <a:avLst/>
          </a:prstGeom>
          <a:ln w="28575">
            <a:solidFill>
              <a:schemeClr val="tx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760319" y="3329317"/>
            <a:ext cx="5135880" cy="0"/>
          </a:xfrm>
          <a:prstGeom prst="line">
            <a:avLst/>
          </a:prstGeom>
          <a:ln w="28575">
            <a:solidFill>
              <a:schemeClr val="tx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413859" y="497840"/>
            <a:ext cx="0" cy="4198620"/>
          </a:xfrm>
          <a:prstGeom prst="line">
            <a:avLst/>
          </a:prstGeom>
          <a:ln w="28575">
            <a:solidFill>
              <a:schemeClr val="tx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184239" y="497840"/>
            <a:ext cx="0" cy="4198620"/>
          </a:xfrm>
          <a:prstGeom prst="line">
            <a:avLst/>
          </a:prstGeom>
          <a:ln w="28575">
            <a:solidFill>
              <a:schemeClr val="tx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15" y="2098039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85" y="676912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105" y="996952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592" y="2231390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12" y="2551430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48" y="794868"/>
            <a:ext cx="669582" cy="71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379" y="3458212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056" y="3591563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676" y="3911603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453" y="2290447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rtoon Bomb Illustration Stock Illustration - Download Image Now - Bomb,  Cartoon, Dynamite - iStoc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85" y="3291845"/>
            <a:ext cx="1424938" cy="142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Cartoon Bomb Illustration Stock Illustration - Download Image Now - Bomb,  Cartoon, Dynamite - iStoc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656" y="1930402"/>
            <a:ext cx="1424938" cy="142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506 Rock Paper Scissors Illustrations &amp; Clip Art - iStoc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131" y="589283"/>
            <a:ext cx="1424937" cy="142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820" y="3492498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40" y="3812538"/>
            <a:ext cx="653654" cy="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vn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 bwMode="auto">
          <a:xfrm>
            <a:off x="3810279" y="689561"/>
            <a:ext cx="1532409" cy="10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21663" y="2159006"/>
            <a:ext cx="1479217" cy="9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76677" y="756920"/>
            <a:ext cx="1574098" cy="10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95764" y="3453025"/>
            <a:ext cx="1582509" cy="110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18429" y="756920"/>
            <a:ext cx="1574098" cy="103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3194" y="2177917"/>
            <a:ext cx="1479217" cy="9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57898" y="3471954"/>
            <a:ext cx="1582509" cy="110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 bwMode="auto">
          <a:xfrm>
            <a:off x="5585176" y="3515225"/>
            <a:ext cx="1532409" cy="10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47606" y="2118467"/>
            <a:ext cx="1582509" cy="110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: Rounded Corners 36"/>
          <p:cNvSpPr/>
          <p:nvPr/>
        </p:nvSpPr>
        <p:spPr>
          <a:xfrm>
            <a:off x="3785494" y="528330"/>
            <a:ext cx="1582509" cy="1347350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1" name="Rectangle: Rounded Corners 90"/>
          <p:cNvSpPr/>
          <p:nvPr/>
        </p:nvSpPr>
        <p:spPr>
          <a:xfrm>
            <a:off x="3785494" y="1971794"/>
            <a:ext cx="1582509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2" name="Rectangle: Rounded Corners 91"/>
          <p:cNvSpPr/>
          <p:nvPr/>
        </p:nvSpPr>
        <p:spPr>
          <a:xfrm>
            <a:off x="3785494" y="3382610"/>
            <a:ext cx="1582509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7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3" name="Rectangle: Rounded Corners 92"/>
          <p:cNvSpPr/>
          <p:nvPr/>
        </p:nvSpPr>
        <p:spPr>
          <a:xfrm>
            <a:off x="5469875" y="528330"/>
            <a:ext cx="1644481" cy="1347350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4" name="Rectangle: Rounded Corners 93"/>
          <p:cNvSpPr/>
          <p:nvPr/>
        </p:nvSpPr>
        <p:spPr>
          <a:xfrm>
            <a:off x="5469875" y="1971794"/>
            <a:ext cx="1644481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5" name="Rectangle: Rounded Corners 94"/>
          <p:cNvSpPr/>
          <p:nvPr/>
        </p:nvSpPr>
        <p:spPr>
          <a:xfrm>
            <a:off x="5469875" y="3382610"/>
            <a:ext cx="1644481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8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6" name="Rectangle: Rounded Corners 95"/>
          <p:cNvSpPr/>
          <p:nvPr/>
        </p:nvSpPr>
        <p:spPr>
          <a:xfrm>
            <a:off x="7249445" y="528330"/>
            <a:ext cx="1582509" cy="1347350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7" name="Rectangle: Rounded Corners 96"/>
          <p:cNvSpPr/>
          <p:nvPr/>
        </p:nvSpPr>
        <p:spPr>
          <a:xfrm>
            <a:off x="7249445" y="1971794"/>
            <a:ext cx="1582509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6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8" name="Rectangle: Rounded Corners 97"/>
          <p:cNvSpPr/>
          <p:nvPr/>
        </p:nvSpPr>
        <p:spPr>
          <a:xfrm>
            <a:off x="7249445" y="3382610"/>
            <a:ext cx="1582509" cy="1306723"/>
          </a:xfrm>
          <a:prstGeom prst="roundRect">
            <a:avLst>
              <a:gd name="adj" fmla="val 889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>
                    <a:lumMod val="25000"/>
                  </a:schemeClr>
                </a:solidFill>
                <a:latin typeface="Comic Sans MS" panose="030F0702030302020204" pitchFamily="66" charset="0"/>
              </a:rPr>
              <a:t>9</a:t>
            </a:r>
            <a:endParaRPr lang="en-US" sz="4800">
              <a:solidFill>
                <a:schemeClr val="tx1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13" y="942690"/>
            <a:ext cx="669582" cy="71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artoon Bomb Illustration Stock Illustration - Download Image Now - Bomb,  Cartoon, Dynamite - iStoc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5" y="1566548"/>
            <a:ext cx="1424938" cy="142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506 Rock Paper Scissors Illustrations &amp; Clip Art - iStoc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4" y="2801717"/>
            <a:ext cx="1424937" cy="142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Google Shape;2662;p63"/>
          <p:cNvSpPr txBox="1"/>
          <p:nvPr/>
        </p:nvSpPr>
        <p:spPr>
          <a:xfrm>
            <a:off x="1185235" y="1044319"/>
            <a:ext cx="1757979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2400" b="1">
                <a:latin typeface="Comic Sans MS" panose="030F0702030302020204" pitchFamily="66" charset="0"/>
              </a:rPr>
              <a:t>= +1 point</a:t>
            </a:r>
            <a:endParaRPr lang="en-US" sz="2400" b="1">
              <a:latin typeface="Comic Sans MS" panose="030F0702030302020204" pitchFamily="66" charset="0"/>
            </a:endParaRPr>
          </a:p>
        </p:txBody>
      </p:sp>
      <p:sp>
        <p:nvSpPr>
          <p:cNvPr id="46" name="Google Shape;2662;p63"/>
          <p:cNvSpPr txBox="1"/>
          <p:nvPr/>
        </p:nvSpPr>
        <p:spPr>
          <a:xfrm>
            <a:off x="1071099" y="2204555"/>
            <a:ext cx="2455143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2400" b="1">
                <a:latin typeface="Comic Sans MS" panose="030F0702030302020204" pitchFamily="66" charset="0"/>
              </a:rPr>
              <a:t>= lose 2 points</a:t>
            </a:r>
            <a:endParaRPr lang="en-US" sz="2400" b="1">
              <a:latin typeface="Comic Sans MS" panose="030F0702030302020204" pitchFamily="66" charset="0"/>
            </a:endParaRPr>
          </a:p>
        </p:txBody>
      </p:sp>
      <p:sp>
        <p:nvSpPr>
          <p:cNvPr id="47" name="Google Shape;2662;p63"/>
          <p:cNvSpPr txBox="1"/>
          <p:nvPr/>
        </p:nvSpPr>
        <p:spPr>
          <a:xfrm>
            <a:off x="945672" y="3194744"/>
            <a:ext cx="2646654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en-US" sz="2400" b="1">
                <a:latin typeface="Comic Sans MS" panose="030F0702030302020204" pitchFamily="66" charset="0"/>
              </a:rPr>
              <a:t>= rock, paper, scissors</a:t>
            </a:r>
            <a:endParaRPr lang="en-US" sz="2400" b="1">
              <a:latin typeface="Comic Sans MS" panose="030F0702030302020204" pitchFamily="66" charset="0"/>
            </a:endParaRPr>
          </a:p>
          <a:p>
            <a:pPr algn="ctr"/>
            <a:r>
              <a:rPr lang="en-US" sz="2400" b="1">
                <a:latin typeface="Comic Sans MS" panose="030F0702030302020204" pitchFamily="66" charset="0"/>
              </a:rPr>
              <a:t>(winner takes 2)</a:t>
            </a:r>
            <a:endParaRPr lang="en-US" sz="2400" b="1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>
    <p:dissolve/>
    <p:sndAc>
      <p:stSnd>
        <p:snd r:embed="rId8" name="smb3_stagestar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37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472" b="472"/>
          <a:stretch>
            <a:fillRect/>
          </a:stretch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8" y="2460969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4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1" y="2461209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4" y="2458973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3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DA9914"/>
                </a:solidFill>
                <a:latin typeface="Castellar" panose="020A0402060406010301" pitchFamily="18" charset="0"/>
              </a:rPr>
              <a:t>THANK YOU</a:t>
            </a:r>
            <a:endParaRPr lang="en-US" sz="4500" b="1" dirty="0">
              <a:solidFill>
                <a:srgbClr val="DA9914"/>
              </a:solidFill>
              <a:latin typeface="Castellar" panose="020A0402060406010301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0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2952" y="44878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Website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i="1" dirty="0">
                <a:solidFill>
                  <a:srgbClr val="0070C0"/>
                </a:solidFill>
              </a:rPr>
              <a:t>sachmem.vn; hoclieu.vn</a:t>
            </a:r>
            <a:endParaRPr lang="en-US" i="1" dirty="0">
              <a:solidFill>
                <a:srgbClr val="0070C0"/>
              </a:solidFill>
            </a:endParaRP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Fanpage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i="1" dirty="0">
                <a:solidFill>
                  <a:srgbClr val="0070C0"/>
                </a:solidFill>
              </a:rPr>
              <a:t>www.facebook.com/sachmem.vn</a:t>
            </a:r>
            <a:endParaRPr lang="en-GB" i="1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8" y="4227066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70C0"/>
                </a:solidFill>
              </a:rPr>
              <a:t>Website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i="1" dirty="0">
                <a:solidFill>
                  <a:srgbClr val="FFFFFF"/>
                </a:solidFill>
              </a:rPr>
              <a:t>hoclieu.vn</a:t>
            </a:r>
            <a:endParaRPr lang="en-US" sz="1800" i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0070C0"/>
                </a:solidFill>
              </a:rPr>
              <a:t>Fanpage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vi-VN" sz="1800" dirty="0">
                <a:solidFill>
                  <a:srgbClr val="0070C0"/>
                </a:solidFill>
              </a:rPr>
              <a:t> </a:t>
            </a:r>
            <a:r>
              <a:rPr lang="en-US" sz="1800" i="1" dirty="0">
                <a:solidFill>
                  <a:srgbClr val="FFFFFF"/>
                </a:solidFill>
              </a:rPr>
              <a:t>facebook.com/</a:t>
            </a:r>
            <a:r>
              <a:rPr lang="vi-VN" sz="1800" i="1" dirty="0">
                <a:solidFill>
                  <a:srgbClr val="FFFFFF"/>
                </a:solidFill>
              </a:rPr>
              <a:t>www.tienganhglobalsuccess.vn</a:t>
            </a:r>
            <a:endParaRPr lang="en-GB" sz="18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43"/>
          <p:cNvSpPr/>
          <p:nvPr/>
        </p:nvSpPr>
        <p:spPr>
          <a:xfrm>
            <a:off x="4027392" y="1673956"/>
            <a:ext cx="1158197" cy="1222824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8" name="Google Shape;1768;p43"/>
          <p:cNvSpPr txBox="1">
            <a:spLocks noGrp="1"/>
          </p:cNvSpPr>
          <p:nvPr>
            <p:ph type="title"/>
          </p:nvPr>
        </p:nvSpPr>
        <p:spPr>
          <a:xfrm>
            <a:off x="1647300" y="2888513"/>
            <a:ext cx="58494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 dirty="0"/>
              <a:t>Warm-</a:t>
            </a:r>
            <a:r>
              <a:rPr lang="vi-VN" sz="6000" b="1" dirty="0"/>
              <a:t>u</a:t>
            </a:r>
            <a:r>
              <a:rPr lang="en-GB" sz="6000" b="1" dirty="0"/>
              <a:t>p</a:t>
            </a:r>
            <a:endParaRPr sz="6000" b="1" dirty="0">
              <a:latin typeface="Comic Sans MS" panose="030F0702030302020204" pitchFamily="66" charset="0"/>
            </a:endParaRPr>
          </a:p>
        </p:txBody>
      </p:sp>
      <p:sp>
        <p:nvSpPr>
          <p:cNvPr id="1769" name="Google Shape;1769;p43"/>
          <p:cNvSpPr txBox="1">
            <a:spLocks noGrp="1"/>
          </p:cNvSpPr>
          <p:nvPr>
            <p:ph type="title" idx="2"/>
          </p:nvPr>
        </p:nvSpPr>
        <p:spPr>
          <a:xfrm>
            <a:off x="4076065" y="1816100"/>
            <a:ext cx="1324610" cy="842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01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770" name="Google Shape;1770;p43"/>
          <p:cNvGrpSpPr/>
          <p:nvPr/>
        </p:nvGrpSpPr>
        <p:grpSpPr>
          <a:xfrm>
            <a:off x="369680" y="2936014"/>
            <a:ext cx="2425487" cy="2207493"/>
            <a:chOff x="369680" y="2936014"/>
            <a:chExt cx="2425487" cy="2207493"/>
          </a:xfrm>
        </p:grpSpPr>
        <p:sp>
          <p:nvSpPr>
            <p:cNvPr id="1771" name="Google Shape;1771;p43"/>
            <p:cNvSpPr/>
            <p:nvPr/>
          </p:nvSpPr>
          <p:spPr>
            <a:xfrm rot="-3201835">
              <a:off x="1019620" y="2946953"/>
              <a:ext cx="1125607" cy="2185616"/>
            </a:xfrm>
            <a:custGeom>
              <a:avLst/>
              <a:gdLst/>
              <a:ahLst/>
              <a:cxnLst/>
              <a:rect l="l" t="t" r="r" b="b"/>
              <a:pathLst>
                <a:path w="15337" h="29781" extrusionOk="0">
                  <a:moveTo>
                    <a:pt x="8411" y="1"/>
                  </a:moveTo>
                  <a:cubicBezTo>
                    <a:pt x="8130" y="1"/>
                    <a:pt x="7817" y="133"/>
                    <a:pt x="7636" y="347"/>
                  </a:cubicBezTo>
                  <a:cubicBezTo>
                    <a:pt x="7421" y="594"/>
                    <a:pt x="7157" y="891"/>
                    <a:pt x="7042" y="1221"/>
                  </a:cubicBezTo>
                  <a:cubicBezTo>
                    <a:pt x="3711" y="5690"/>
                    <a:pt x="1469" y="10603"/>
                    <a:pt x="512" y="15451"/>
                  </a:cubicBezTo>
                  <a:cubicBezTo>
                    <a:pt x="248" y="16886"/>
                    <a:pt x="1" y="18716"/>
                    <a:pt x="512" y="20497"/>
                  </a:cubicBezTo>
                  <a:cubicBezTo>
                    <a:pt x="1122" y="22492"/>
                    <a:pt x="2705" y="23976"/>
                    <a:pt x="4519" y="24174"/>
                  </a:cubicBezTo>
                  <a:cubicBezTo>
                    <a:pt x="4668" y="24207"/>
                    <a:pt x="4799" y="24207"/>
                    <a:pt x="4931" y="24207"/>
                  </a:cubicBezTo>
                  <a:cubicBezTo>
                    <a:pt x="5690" y="24207"/>
                    <a:pt x="6481" y="23960"/>
                    <a:pt x="7157" y="23515"/>
                  </a:cubicBezTo>
                  <a:cubicBezTo>
                    <a:pt x="7223" y="25230"/>
                    <a:pt x="7289" y="26945"/>
                    <a:pt x="7355" y="28660"/>
                  </a:cubicBezTo>
                  <a:cubicBezTo>
                    <a:pt x="7388" y="29286"/>
                    <a:pt x="7899" y="29781"/>
                    <a:pt x="8543" y="29781"/>
                  </a:cubicBezTo>
                  <a:cubicBezTo>
                    <a:pt x="9054" y="29781"/>
                    <a:pt x="9499" y="29435"/>
                    <a:pt x="9664" y="28940"/>
                  </a:cubicBezTo>
                  <a:cubicBezTo>
                    <a:pt x="9713" y="28824"/>
                    <a:pt x="9730" y="28693"/>
                    <a:pt x="9713" y="28577"/>
                  </a:cubicBezTo>
                  <a:cubicBezTo>
                    <a:pt x="9631" y="26961"/>
                    <a:pt x="9565" y="25329"/>
                    <a:pt x="9499" y="23713"/>
                  </a:cubicBezTo>
                  <a:lnTo>
                    <a:pt x="9499" y="23713"/>
                  </a:lnTo>
                  <a:cubicBezTo>
                    <a:pt x="9900" y="23850"/>
                    <a:pt x="10329" y="23912"/>
                    <a:pt x="10744" y="23912"/>
                  </a:cubicBezTo>
                  <a:cubicBezTo>
                    <a:pt x="10875" y="23912"/>
                    <a:pt x="11005" y="23906"/>
                    <a:pt x="11131" y="23894"/>
                  </a:cubicBezTo>
                  <a:cubicBezTo>
                    <a:pt x="12780" y="23663"/>
                    <a:pt x="14248" y="22311"/>
                    <a:pt x="14825" y="20431"/>
                  </a:cubicBezTo>
                  <a:cubicBezTo>
                    <a:pt x="15336" y="18931"/>
                    <a:pt x="15204" y="17331"/>
                    <a:pt x="15039" y="15847"/>
                  </a:cubicBezTo>
                  <a:cubicBezTo>
                    <a:pt x="14215" y="9218"/>
                    <a:pt x="12319" y="4156"/>
                    <a:pt x="9202" y="380"/>
                  </a:cubicBezTo>
                  <a:cubicBezTo>
                    <a:pt x="9021" y="149"/>
                    <a:pt x="8724" y="1"/>
                    <a:pt x="8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772" name="Google Shape;1772;p43"/>
            <p:cNvGrpSpPr/>
            <p:nvPr/>
          </p:nvGrpSpPr>
          <p:grpSpPr>
            <a:xfrm rot="-3225235">
              <a:off x="1103528" y="3035017"/>
              <a:ext cx="957465" cy="2009228"/>
              <a:chOff x="97550" y="2965550"/>
              <a:chExt cx="1004268" cy="2107442"/>
            </a:xfrm>
          </p:grpSpPr>
          <p:sp>
            <p:nvSpPr>
              <p:cNvPr id="1773" name="Google Shape;1773;p43"/>
              <p:cNvSpPr/>
              <p:nvPr/>
            </p:nvSpPr>
            <p:spPr>
              <a:xfrm>
                <a:off x="97550" y="2965550"/>
                <a:ext cx="1004268" cy="1682475"/>
              </a:xfrm>
              <a:custGeom>
                <a:avLst/>
                <a:gdLst/>
                <a:ahLst/>
                <a:cxnLst/>
                <a:rect l="l" t="t" r="r" b="b"/>
                <a:pathLst>
                  <a:path w="5544" h="9288" extrusionOk="0">
                    <a:moveTo>
                      <a:pt x="3073" y="0"/>
                    </a:moveTo>
                    <a:cubicBezTo>
                      <a:pt x="2972" y="107"/>
                      <a:pt x="2876" y="225"/>
                      <a:pt x="2908" y="225"/>
                    </a:cubicBezTo>
                    <a:cubicBezTo>
                      <a:pt x="2913" y="225"/>
                      <a:pt x="2922" y="221"/>
                      <a:pt x="2935" y="215"/>
                    </a:cubicBezTo>
                    <a:lnTo>
                      <a:pt x="2935" y="215"/>
                    </a:lnTo>
                    <a:cubicBezTo>
                      <a:pt x="1613" y="1959"/>
                      <a:pt x="609" y="3979"/>
                      <a:pt x="194" y="6132"/>
                    </a:cubicBezTo>
                    <a:cubicBezTo>
                      <a:pt x="69" y="6761"/>
                      <a:pt x="0" y="7419"/>
                      <a:pt x="180" y="8035"/>
                    </a:cubicBezTo>
                    <a:cubicBezTo>
                      <a:pt x="367" y="8644"/>
                      <a:pt x="865" y="9204"/>
                      <a:pt x="1495" y="9280"/>
                    </a:cubicBezTo>
                    <a:cubicBezTo>
                      <a:pt x="1536" y="9285"/>
                      <a:pt x="1577" y="9288"/>
                      <a:pt x="1618" y="9288"/>
                    </a:cubicBezTo>
                    <a:cubicBezTo>
                      <a:pt x="2218" y="9288"/>
                      <a:pt x="2836" y="8782"/>
                      <a:pt x="3018" y="8173"/>
                    </a:cubicBezTo>
                    <a:lnTo>
                      <a:pt x="3018" y="8173"/>
                    </a:lnTo>
                    <a:cubicBezTo>
                      <a:pt x="2966" y="8710"/>
                      <a:pt x="3507" y="9165"/>
                      <a:pt x="4048" y="9165"/>
                    </a:cubicBezTo>
                    <a:cubicBezTo>
                      <a:pt x="4092" y="9165"/>
                      <a:pt x="4136" y="9162"/>
                      <a:pt x="4180" y="9156"/>
                    </a:cubicBezTo>
                    <a:cubicBezTo>
                      <a:pt x="4761" y="9080"/>
                      <a:pt x="5197" y="8561"/>
                      <a:pt x="5370" y="8007"/>
                    </a:cubicBezTo>
                    <a:cubicBezTo>
                      <a:pt x="5544" y="7453"/>
                      <a:pt x="5495" y="6851"/>
                      <a:pt x="5426" y="6270"/>
                    </a:cubicBezTo>
                    <a:cubicBezTo>
                      <a:pt x="5149" y="4021"/>
                      <a:pt x="4505" y="1744"/>
                      <a:pt x="30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4" name="Google Shape;1774;p43"/>
              <p:cNvSpPr/>
              <p:nvPr/>
            </p:nvSpPr>
            <p:spPr>
              <a:xfrm>
                <a:off x="675405" y="3291069"/>
                <a:ext cx="148177" cy="56644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3127" extrusionOk="0">
                    <a:moveTo>
                      <a:pt x="154" y="0"/>
                    </a:moveTo>
                    <a:cubicBezTo>
                      <a:pt x="113" y="0"/>
                      <a:pt x="73" y="26"/>
                      <a:pt x="70" y="79"/>
                    </a:cubicBezTo>
                    <a:cubicBezTo>
                      <a:pt x="21" y="729"/>
                      <a:pt x="14" y="1373"/>
                      <a:pt x="49" y="2016"/>
                    </a:cubicBezTo>
                    <a:cubicBezTo>
                      <a:pt x="56" y="2258"/>
                      <a:pt x="1" y="2916"/>
                      <a:pt x="201" y="3082"/>
                    </a:cubicBezTo>
                    <a:cubicBezTo>
                      <a:pt x="242" y="3113"/>
                      <a:pt x="282" y="3127"/>
                      <a:pt x="320" y="3127"/>
                    </a:cubicBezTo>
                    <a:cubicBezTo>
                      <a:pt x="522" y="3127"/>
                      <a:pt x="692" y="2763"/>
                      <a:pt x="727" y="2618"/>
                    </a:cubicBezTo>
                    <a:cubicBezTo>
                      <a:pt x="817" y="2307"/>
                      <a:pt x="727" y="1982"/>
                      <a:pt x="651" y="1670"/>
                    </a:cubicBezTo>
                    <a:lnTo>
                      <a:pt x="236" y="58"/>
                    </a:lnTo>
                    <a:cubicBezTo>
                      <a:pt x="223" y="19"/>
                      <a:pt x="188" y="0"/>
                      <a:pt x="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5" name="Google Shape;1775;p43"/>
              <p:cNvSpPr/>
              <p:nvPr/>
            </p:nvSpPr>
            <p:spPr>
              <a:xfrm>
                <a:off x="621424" y="3256289"/>
                <a:ext cx="57966" cy="1816703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0029" extrusionOk="0">
                    <a:moveTo>
                      <a:pt x="209" y="1"/>
                    </a:moveTo>
                    <a:cubicBezTo>
                      <a:pt x="174" y="1"/>
                      <a:pt x="139" y="28"/>
                      <a:pt x="139" y="63"/>
                    </a:cubicBezTo>
                    <a:cubicBezTo>
                      <a:pt x="1" y="3350"/>
                      <a:pt x="15" y="6679"/>
                      <a:pt x="188" y="9966"/>
                    </a:cubicBezTo>
                    <a:cubicBezTo>
                      <a:pt x="188" y="10001"/>
                      <a:pt x="216" y="10028"/>
                      <a:pt x="250" y="10028"/>
                    </a:cubicBezTo>
                    <a:cubicBezTo>
                      <a:pt x="285" y="10028"/>
                      <a:pt x="312" y="9994"/>
                      <a:pt x="319" y="9966"/>
                    </a:cubicBezTo>
                    <a:cubicBezTo>
                      <a:pt x="146" y="6686"/>
                      <a:pt x="126" y="3357"/>
                      <a:pt x="264" y="70"/>
                    </a:cubicBezTo>
                    <a:cubicBezTo>
                      <a:pt x="264" y="35"/>
                      <a:pt x="243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6" name="Google Shape;1776;p43"/>
              <p:cNvSpPr/>
              <p:nvPr/>
            </p:nvSpPr>
            <p:spPr>
              <a:xfrm>
                <a:off x="630300" y="3439065"/>
                <a:ext cx="174443" cy="233677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290" extrusionOk="0">
                    <a:moveTo>
                      <a:pt x="889" y="1"/>
                    </a:moveTo>
                    <a:cubicBezTo>
                      <a:pt x="859" y="1"/>
                      <a:pt x="830" y="26"/>
                      <a:pt x="824" y="57"/>
                    </a:cubicBezTo>
                    <a:cubicBezTo>
                      <a:pt x="720" y="514"/>
                      <a:pt x="436" y="929"/>
                      <a:pt x="35" y="1178"/>
                    </a:cubicBezTo>
                    <a:cubicBezTo>
                      <a:pt x="7" y="1199"/>
                      <a:pt x="0" y="1241"/>
                      <a:pt x="21" y="1268"/>
                    </a:cubicBezTo>
                    <a:cubicBezTo>
                      <a:pt x="28" y="1282"/>
                      <a:pt x="56" y="1289"/>
                      <a:pt x="70" y="1289"/>
                    </a:cubicBezTo>
                    <a:cubicBezTo>
                      <a:pt x="77" y="1289"/>
                      <a:pt x="97" y="1289"/>
                      <a:pt x="111" y="1282"/>
                    </a:cubicBezTo>
                    <a:cubicBezTo>
                      <a:pt x="533" y="1012"/>
                      <a:pt x="838" y="576"/>
                      <a:pt x="955" y="78"/>
                    </a:cubicBezTo>
                    <a:cubicBezTo>
                      <a:pt x="962" y="50"/>
                      <a:pt x="935" y="16"/>
                      <a:pt x="900" y="2"/>
                    </a:cubicBezTo>
                    <a:cubicBezTo>
                      <a:pt x="896" y="1"/>
                      <a:pt x="893" y="1"/>
                      <a:pt x="8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7" name="Google Shape;1777;p43"/>
              <p:cNvSpPr/>
              <p:nvPr/>
            </p:nvSpPr>
            <p:spPr>
              <a:xfrm>
                <a:off x="379594" y="3627094"/>
                <a:ext cx="257226" cy="291281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608" extrusionOk="0">
                    <a:moveTo>
                      <a:pt x="69" y="1"/>
                    </a:moveTo>
                    <a:cubicBezTo>
                      <a:pt x="65" y="1"/>
                      <a:pt x="60" y="1"/>
                      <a:pt x="56" y="2"/>
                    </a:cubicBezTo>
                    <a:cubicBezTo>
                      <a:pt x="14" y="16"/>
                      <a:pt x="0" y="50"/>
                      <a:pt x="7" y="85"/>
                    </a:cubicBezTo>
                    <a:cubicBezTo>
                      <a:pt x="180" y="756"/>
                      <a:pt x="685" y="1338"/>
                      <a:pt x="1322" y="1594"/>
                    </a:cubicBezTo>
                    <a:cubicBezTo>
                      <a:pt x="1336" y="1608"/>
                      <a:pt x="1343" y="1608"/>
                      <a:pt x="1350" y="1608"/>
                    </a:cubicBezTo>
                    <a:cubicBezTo>
                      <a:pt x="1378" y="1608"/>
                      <a:pt x="1391" y="1587"/>
                      <a:pt x="1405" y="1552"/>
                    </a:cubicBezTo>
                    <a:cubicBezTo>
                      <a:pt x="1419" y="1518"/>
                      <a:pt x="1405" y="1483"/>
                      <a:pt x="1371" y="1469"/>
                    </a:cubicBezTo>
                    <a:cubicBezTo>
                      <a:pt x="762" y="1227"/>
                      <a:pt x="298" y="680"/>
                      <a:pt x="132" y="50"/>
                    </a:cubicBezTo>
                    <a:cubicBezTo>
                      <a:pt x="126" y="20"/>
                      <a:pt x="99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8" name="Google Shape;1778;p43"/>
              <p:cNvSpPr/>
              <p:nvPr/>
            </p:nvSpPr>
            <p:spPr>
              <a:xfrm>
                <a:off x="634104" y="3792118"/>
                <a:ext cx="278420" cy="328054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811" extrusionOk="0">
                    <a:moveTo>
                      <a:pt x="1456" y="1"/>
                    </a:moveTo>
                    <a:cubicBezTo>
                      <a:pt x="1428" y="1"/>
                      <a:pt x="1404" y="25"/>
                      <a:pt x="1398" y="53"/>
                    </a:cubicBezTo>
                    <a:cubicBezTo>
                      <a:pt x="1253" y="773"/>
                      <a:pt x="727" y="1402"/>
                      <a:pt x="49" y="1679"/>
                    </a:cubicBezTo>
                    <a:cubicBezTo>
                      <a:pt x="14" y="1700"/>
                      <a:pt x="0" y="1728"/>
                      <a:pt x="14" y="1762"/>
                    </a:cubicBezTo>
                    <a:cubicBezTo>
                      <a:pt x="21" y="1790"/>
                      <a:pt x="49" y="1811"/>
                      <a:pt x="76" y="1811"/>
                    </a:cubicBezTo>
                    <a:cubicBezTo>
                      <a:pt x="83" y="1811"/>
                      <a:pt x="83" y="1804"/>
                      <a:pt x="104" y="1804"/>
                    </a:cubicBezTo>
                    <a:cubicBezTo>
                      <a:pt x="831" y="1506"/>
                      <a:pt x="1370" y="842"/>
                      <a:pt x="1530" y="81"/>
                    </a:cubicBezTo>
                    <a:cubicBezTo>
                      <a:pt x="1537" y="46"/>
                      <a:pt x="1509" y="11"/>
                      <a:pt x="1474" y="5"/>
                    </a:cubicBezTo>
                    <a:cubicBezTo>
                      <a:pt x="1468" y="2"/>
                      <a:pt x="1462" y="1"/>
                      <a:pt x="14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79" name="Google Shape;1779;p43"/>
              <p:cNvSpPr/>
              <p:nvPr/>
            </p:nvSpPr>
            <p:spPr>
              <a:xfrm>
                <a:off x="296810" y="4077785"/>
                <a:ext cx="358667" cy="30812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701" extrusionOk="0">
                    <a:moveTo>
                      <a:pt x="76" y="0"/>
                    </a:moveTo>
                    <a:cubicBezTo>
                      <a:pt x="67" y="0"/>
                      <a:pt x="58" y="2"/>
                      <a:pt x="49" y="5"/>
                    </a:cubicBezTo>
                    <a:cubicBezTo>
                      <a:pt x="14" y="26"/>
                      <a:pt x="1" y="61"/>
                      <a:pt x="14" y="95"/>
                    </a:cubicBezTo>
                    <a:cubicBezTo>
                      <a:pt x="374" y="857"/>
                      <a:pt x="1073" y="1459"/>
                      <a:pt x="1883" y="1701"/>
                    </a:cubicBezTo>
                    <a:lnTo>
                      <a:pt x="1904" y="1701"/>
                    </a:lnTo>
                    <a:cubicBezTo>
                      <a:pt x="1931" y="1701"/>
                      <a:pt x="1952" y="1680"/>
                      <a:pt x="1973" y="1659"/>
                    </a:cubicBezTo>
                    <a:cubicBezTo>
                      <a:pt x="1980" y="1625"/>
                      <a:pt x="1966" y="1590"/>
                      <a:pt x="1931" y="1583"/>
                    </a:cubicBezTo>
                    <a:cubicBezTo>
                      <a:pt x="1149" y="1348"/>
                      <a:pt x="485" y="780"/>
                      <a:pt x="139" y="40"/>
                    </a:cubicBezTo>
                    <a:cubicBezTo>
                      <a:pt x="124" y="14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0" name="Google Shape;1780;p43"/>
              <p:cNvSpPr/>
              <p:nvPr/>
            </p:nvSpPr>
            <p:spPr>
              <a:xfrm>
                <a:off x="147727" y="4189009"/>
                <a:ext cx="422611" cy="39362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173" extrusionOk="0">
                    <a:moveTo>
                      <a:pt x="166" y="0"/>
                    </a:moveTo>
                    <a:cubicBezTo>
                      <a:pt x="42" y="7"/>
                      <a:pt x="0" y="173"/>
                      <a:pt x="7" y="305"/>
                    </a:cubicBezTo>
                    <a:cubicBezTo>
                      <a:pt x="28" y="699"/>
                      <a:pt x="97" y="1115"/>
                      <a:pt x="305" y="1461"/>
                    </a:cubicBezTo>
                    <a:cubicBezTo>
                      <a:pt x="512" y="1807"/>
                      <a:pt x="851" y="2090"/>
                      <a:pt x="1246" y="2160"/>
                    </a:cubicBezTo>
                    <a:cubicBezTo>
                      <a:pt x="1295" y="2168"/>
                      <a:pt x="1348" y="2172"/>
                      <a:pt x="1402" y="2172"/>
                    </a:cubicBezTo>
                    <a:cubicBezTo>
                      <a:pt x="1702" y="2172"/>
                      <a:pt x="2058" y="2044"/>
                      <a:pt x="2187" y="1793"/>
                    </a:cubicBezTo>
                    <a:cubicBezTo>
                      <a:pt x="2332" y="1502"/>
                      <a:pt x="2076" y="1108"/>
                      <a:pt x="1827" y="976"/>
                    </a:cubicBezTo>
                    <a:cubicBezTo>
                      <a:pt x="1585" y="845"/>
                      <a:pt x="1294" y="831"/>
                      <a:pt x="1031" y="762"/>
                    </a:cubicBezTo>
                    <a:cubicBezTo>
                      <a:pt x="761" y="692"/>
                      <a:pt x="478" y="554"/>
                      <a:pt x="381" y="291"/>
                    </a:cubicBezTo>
                    <a:cubicBezTo>
                      <a:pt x="339" y="173"/>
                      <a:pt x="298" y="0"/>
                      <a:pt x="1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781" name="Google Shape;1781;p43"/>
          <p:cNvGrpSpPr/>
          <p:nvPr/>
        </p:nvGrpSpPr>
        <p:grpSpPr>
          <a:xfrm>
            <a:off x="6831567" y="1623999"/>
            <a:ext cx="1129230" cy="1107014"/>
            <a:chOff x="6898378" y="1689652"/>
            <a:chExt cx="995179" cy="975601"/>
          </a:xfrm>
        </p:grpSpPr>
        <p:sp>
          <p:nvSpPr>
            <p:cNvPr id="1782" name="Google Shape;1782;p43"/>
            <p:cNvSpPr/>
            <p:nvPr/>
          </p:nvSpPr>
          <p:spPr>
            <a:xfrm>
              <a:off x="6932932" y="1726248"/>
              <a:ext cx="925545" cy="903203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783" name="Google Shape;1783;p43"/>
            <p:cNvGrpSpPr/>
            <p:nvPr/>
          </p:nvGrpSpPr>
          <p:grpSpPr>
            <a:xfrm rot="-862667">
              <a:off x="6984338" y="1779396"/>
              <a:ext cx="823260" cy="796113"/>
              <a:chOff x="3009900" y="1581075"/>
              <a:chExt cx="772298" cy="746899"/>
            </a:xfrm>
          </p:grpSpPr>
          <p:sp>
            <p:nvSpPr>
              <p:cNvPr id="1784" name="Google Shape;1784;p43"/>
              <p:cNvSpPr/>
              <p:nvPr/>
            </p:nvSpPr>
            <p:spPr>
              <a:xfrm>
                <a:off x="3009900" y="1581075"/>
                <a:ext cx="772298" cy="745845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0"/>
                      <a:pt x="1329" y="472"/>
                      <a:pt x="783" y="1178"/>
                    </a:cubicBezTo>
                    <a:cubicBezTo>
                      <a:pt x="347" y="1745"/>
                      <a:pt x="187" y="2479"/>
                      <a:pt x="98" y="3185"/>
                    </a:cubicBezTo>
                    <a:cubicBezTo>
                      <a:pt x="21" y="3787"/>
                      <a:pt x="1" y="4416"/>
                      <a:pt x="174" y="4984"/>
                    </a:cubicBezTo>
                    <a:cubicBezTo>
                      <a:pt x="444" y="5835"/>
                      <a:pt x="1136" y="6493"/>
                      <a:pt x="1925" y="6804"/>
                    </a:cubicBezTo>
                    <a:cubicBezTo>
                      <a:pt x="2406" y="6998"/>
                      <a:pt x="2921" y="7077"/>
                      <a:pt x="3439" y="7077"/>
                    </a:cubicBezTo>
                    <a:cubicBezTo>
                      <a:pt x="3769" y="7077"/>
                      <a:pt x="4099" y="7045"/>
                      <a:pt x="4423" y="6991"/>
                    </a:cubicBezTo>
                    <a:cubicBezTo>
                      <a:pt x="5911" y="6749"/>
                      <a:pt x="7142" y="5351"/>
                      <a:pt x="7219" y="3759"/>
                    </a:cubicBezTo>
                    <a:cubicBezTo>
                      <a:pt x="7328" y="1581"/>
                      <a:pt x="5446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5" name="Google Shape;1785;p43"/>
              <p:cNvSpPr/>
              <p:nvPr/>
            </p:nvSpPr>
            <p:spPr>
              <a:xfrm>
                <a:off x="3406694" y="1618489"/>
                <a:ext cx="206881" cy="101807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6" extrusionOk="0">
                    <a:moveTo>
                      <a:pt x="356" y="0"/>
                    </a:moveTo>
                    <a:cubicBezTo>
                      <a:pt x="264" y="0"/>
                      <a:pt x="177" y="7"/>
                      <a:pt x="97" y="20"/>
                    </a:cubicBezTo>
                    <a:cubicBezTo>
                      <a:pt x="0" y="41"/>
                      <a:pt x="42" y="165"/>
                      <a:pt x="111" y="179"/>
                    </a:cubicBezTo>
                    <a:cubicBezTo>
                      <a:pt x="457" y="221"/>
                      <a:pt x="762" y="290"/>
                      <a:pt x="1073" y="442"/>
                    </a:cubicBezTo>
                    <a:cubicBezTo>
                      <a:pt x="1336" y="574"/>
                      <a:pt x="1516" y="816"/>
                      <a:pt x="1765" y="947"/>
                    </a:cubicBezTo>
                    <a:cubicBezTo>
                      <a:pt x="1788" y="960"/>
                      <a:pt x="1810" y="966"/>
                      <a:pt x="1831" y="966"/>
                    </a:cubicBezTo>
                    <a:cubicBezTo>
                      <a:pt x="1910" y="966"/>
                      <a:pt x="1963" y="881"/>
                      <a:pt x="1924" y="788"/>
                    </a:cubicBezTo>
                    <a:cubicBezTo>
                      <a:pt x="1685" y="263"/>
                      <a:pt x="931" y="0"/>
                      <a:pt x="356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6" name="Google Shape;1786;p43"/>
              <p:cNvSpPr/>
              <p:nvPr/>
            </p:nvSpPr>
            <p:spPr>
              <a:xfrm>
                <a:off x="3624219" y="1735682"/>
                <a:ext cx="83785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872" extrusionOk="0">
                    <a:moveTo>
                      <a:pt x="89" y="0"/>
                    </a:moveTo>
                    <a:cubicBezTo>
                      <a:pt x="17" y="0"/>
                      <a:pt x="1" y="107"/>
                      <a:pt x="40" y="147"/>
                    </a:cubicBezTo>
                    <a:cubicBezTo>
                      <a:pt x="144" y="251"/>
                      <a:pt x="255" y="327"/>
                      <a:pt x="345" y="437"/>
                    </a:cubicBezTo>
                    <a:cubicBezTo>
                      <a:pt x="435" y="562"/>
                      <a:pt x="490" y="714"/>
                      <a:pt x="587" y="839"/>
                    </a:cubicBezTo>
                    <a:cubicBezTo>
                      <a:pt x="604" y="862"/>
                      <a:pt x="625" y="872"/>
                      <a:pt x="647" y="872"/>
                    </a:cubicBezTo>
                    <a:cubicBezTo>
                      <a:pt x="697" y="872"/>
                      <a:pt x="750" y="820"/>
                      <a:pt x="760" y="763"/>
                    </a:cubicBezTo>
                    <a:cubicBezTo>
                      <a:pt x="794" y="424"/>
                      <a:pt x="414" y="43"/>
                      <a:pt x="102" y="1"/>
                    </a:cubicBezTo>
                    <a:cubicBezTo>
                      <a:pt x="98" y="1"/>
                      <a:pt x="93" y="0"/>
                      <a:pt x="89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7" name="Google Shape;1787;p43"/>
              <p:cNvSpPr/>
              <p:nvPr/>
            </p:nvSpPr>
            <p:spPr>
              <a:xfrm>
                <a:off x="3009900" y="1684041"/>
                <a:ext cx="714123" cy="643933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10" extrusionOk="0">
                    <a:moveTo>
                      <a:pt x="956" y="0"/>
                    </a:moveTo>
                    <a:cubicBezTo>
                      <a:pt x="893" y="62"/>
                      <a:pt x="831" y="132"/>
                      <a:pt x="783" y="201"/>
                    </a:cubicBezTo>
                    <a:cubicBezTo>
                      <a:pt x="347" y="761"/>
                      <a:pt x="181" y="1502"/>
                      <a:pt x="98" y="2208"/>
                    </a:cubicBezTo>
                    <a:cubicBezTo>
                      <a:pt x="21" y="2803"/>
                      <a:pt x="1" y="3439"/>
                      <a:pt x="174" y="4007"/>
                    </a:cubicBezTo>
                    <a:cubicBezTo>
                      <a:pt x="444" y="4858"/>
                      <a:pt x="1136" y="5516"/>
                      <a:pt x="1925" y="5827"/>
                    </a:cubicBezTo>
                    <a:cubicBezTo>
                      <a:pt x="2409" y="6027"/>
                      <a:pt x="2928" y="6109"/>
                      <a:pt x="3449" y="6109"/>
                    </a:cubicBezTo>
                    <a:cubicBezTo>
                      <a:pt x="3775" y="6109"/>
                      <a:pt x="4103" y="6077"/>
                      <a:pt x="4423" y="6021"/>
                    </a:cubicBezTo>
                    <a:cubicBezTo>
                      <a:pt x="5412" y="5862"/>
                      <a:pt x="6277" y="5190"/>
                      <a:pt x="6776" y="4291"/>
                    </a:cubicBezTo>
                    <a:lnTo>
                      <a:pt x="6776" y="4291"/>
                    </a:lnTo>
                    <a:cubicBezTo>
                      <a:pt x="6118" y="4768"/>
                      <a:pt x="5350" y="5066"/>
                      <a:pt x="4554" y="5107"/>
                    </a:cubicBezTo>
                    <a:cubicBezTo>
                      <a:pt x="4496" y="5110"/>
                      <a:pt x="4437" y="5112"/>
                      <a:pt x="4379" y="5112"/>
                    </a:cubicBezTo>
                    <a:cubicBezTo>
                      <a:pt x="3169" y="5112"/>
                      <a:pt x="1960" y="4503"/>
                      <a:pt x="1274" y="3453"/>
                    </a:cubicBezTo>
                    <a:cubicBezTo>
                      <a:pt x="617" y="2457"/>
                      <a:pt x="485" y="1100"/>
                      <a:pt x="956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8" name="Google Shape;1788;p43"/>
              <p:cNvSpPr/>
              <p:nvPr/>
            </p:nvSpPr>
            <p:spPr>
              <a:xfrm>
                <a:off x="3315215" y="2020973"/>
                <a:ext cx="142698" cy="46372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440" extrusionOk="0">
                    <a:moveTo>
                      <a:pt x="1247" y="1"/>
                    </a:moveTo>
                    <a:cubicBezTo>
                      <a:pt x="1236" y="1"/>
                      <a:pt x="1225" y="3"/>
                      <a:pt x="1214" y="7"/>
                    </a:cubicBezTo>
                    <a:cubicBezTo>
                      <a:pt x="1028" y="104"/>
                      <a:pt x="875" y="208"/>
                      <a:pt x="661" y="236"/>
                    </a:cubicBezTo>
                    <a:cubicBezTo>
                      <a:pt x="647" y="236"/>
                      <a:pt x="634" y="237"/>
                      <a:pt x="621" y="237"/>
                    </a:cubicBezTo>
                    <a:cubicBezTo>
                      <a:pt x="427" y="237"/>
                      <a:pt x="241" y="146"/>
                      <a:pt x="79" y="49"/>
                    </a:cubicBezTo>
                    <a:cubicBezTo>
                      <a:pt x="75" y="47"/>
                      <a:pt x="70" y="46"/>
                      <a:pt x="65" y="46"/>
                    </a:cubicBezTo>
                    <a:cubicBezTo>
                      <a:pt x="33" y="46"/>
                      <a:pt x="0" y="81"/>
                      <a:pt x="24" y="111"/>
                    </a:cubicBezTo>
                    <a:cubicBezTo>
                      <a:pt x="174" y="316"/>
                      <a:pt x="457" y="440"/>
                      <a:pt x="727" y="440"/>
                    </a:cubicBezTo>
                    <a:cubicBezTo>
                      <a:pt x="967" y="440"/>
                      <a:pt x="1198" y="342"/>
                      <a:pt x="1318" y="118"/>
                    </a:cubicBezTo>
                    <a:cubicBezTo>
                      <a:pt x="1353" y="59"/>
                      <a:pt x="1304" y="1"/>
                      <a:pt x="1247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89" name="Google Shape;1789;p43"/>
              <p:cNvSpPr/>
              <p:nvPr/>
            </p:nvSpPr>
            <p:spPr>
              <a:xfrm>
                <a:off x="3182002" y="1830323"/>
                <a:ext cx="131105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60" y="855"/>
                    </a:cubicBezTo>
                    <a:cubicBezTo>
                      <a:pt x="1137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0" name="Google Shape;1790;p43"/>
              <p:cNvSpPr/>
              <p:nvPr/>
            </p:nvSpPr>
            <p:spPr>
              <a:xfrm>
                <a:off x="3213303" y="1842548"/>
                <a:ext cx="32144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09" extrusionOk="0">
                    <a:moveTo>
                      <a:pt x="166" y="0"/>
                    </a:moveTo>
                    <a:cubicBezTo>
                      <a:pt x="76" y="0"/>
                      <a:pt x="1" y="142"/>
                      <a:pt x="105" y="192"/>
                    </a:cubicBezTo>
                    <a:cubicBezTo>
                      <a:pt x="125" y="203"/>
                      <a:pt x="144" y="208"/>
                      <a:pt x="163" y="208"/>
                    </a:cubicBezTo>
                    <a:cubicBezTo>
                      <a:pt x="244" y="208"/>
                      <a:pt x="304" y="111"/>
                      <a:pt x="237" y="32"/>
                    </a:cubicBezTo>
                    <a:cubicBezTo>
                      <a:pt x="214" y="10"/>
                      <a:pt x="190" y="0"/>
                      <a:pt x="1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1" name="Google Shape;1791;p43"/>
              <p:cNvSpPr/>
              <p:nvPr/>
            </p:nvSpPr>
            <p:spPr>
              <a:xfrm>
                <a:off x="3465712" y="1830323"/>
                <a:ext cx="131000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59" y="855"/>
                    </a:cubicBezTo>
                    <a:cubicBezTo>
                      <a:pt x="1130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792" name="Google Shape;1792;p43"/>
              <p:cNvSpPr/>
              <p:nvPr/>
            </p:nvSpPr>
            <p:spPr>
              <a:xfrm>
                <a:off x="3499964" y="1842548"/>
                <a:ext cx="31933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3" h="209" extrusionOk="0">
                    <a:moveTo>
                      <a:pt x="160" y="0"/>
                    </a:moveTo>
                    <a:cubicBezTo>
                      <a:pt x="71" y="0"/>
                      <a:pt x="0" y="142"/>
                      <a:pt x="105" y="192"/>
                    </a:cubicBezTo>
                    <a:cubicBezTo>
                      <a:pt x="124" y="203"/>
                      <a:pt x="144" y="208"/>
                      <a:pt x="162" y="208"/>
                    </a:cubicBezTo>
                    <a:cubicBezTo>
                      <a:pt x="243" y="208"/>
                      <a:pt x="303" y="111"/>
                      <a:pt x="230" y="32"/>
                    </a:cubicBezTo>
                    <a:cubicBezTo>
                      <a:pt x="207" y="10"/>
                      <a:pt x="183" y="0"/>
                      <a:pt x="1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793" name="Google Shape;1793;p43"/>
          <p:cNvSpPr/>
          <p:nvPr/>
        </p:nvSpPr>
        <p:spPr>
          <a:xfrm rot="-10210584">
            <a:off x="4432963" y="-400959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94" name="Google Shape;1794;p43"/>
          <p:cNvSpPr/>
          <p:nvPr/>
        </p:nvSpPr>
        <p:spPr>
          <a:xfrm rot="10210584" flipH="1">
            <a:off x="4557785" y="-439771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0340" y="1134775"/>
            <a:ext cx="4407137" cy="9498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783F04"/>
                </a:solidFill>
              </a:rPr>
              <a:t>We live in many different countries in the world.</a:t>
            </a:r>
            <a:endParaRPr lang="en-US" dirty="0">
              <a:solidFill>
                <a:srgbClr val="783F04"/>
              </a:solidFill>
            </a:endParaRPr>
          </a:p>
        </p:txBody>
      </p:sp>
      <p:pic>
        <p:nvPicPr>
          <p:cNvPr id="2050" name="Picture 2" descr="Clipart World Holding Hand Around World - People Holding Hands Around The  World Png , Free Transparent Clipart - ClipartKey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15" y="772374"/>
            <a:ext cx="3717145" cy="384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57971" y="1556806"/>
            <a:ext cx="4407137" cy="949800"/>
          </a:xfrm>
        </p:spPr>
        <p:txBody>
          <a:bodyPr/>
          <a:lstStyle/>
          <a:p>
            <a:pPr algn="ctr"/>
            <a:r>
              <a:rPr lang="en-US">
                <a:solidFill>
                  <a:srgbClr val="783F04"/>
                </a:solidFill>
              </a:rPr>
              <a:t>Can you name any country in the world?</a:t>
            </a:r>
            <a:endParaRPr lang="en-US">
              <a:solidFill>
                <a:srgbClr val="783F04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34126" y="1304671"/>
            <a:ext cx="2532705" cy="301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p54"/>
          <p:cNvSpPr/>
          <p:nvPr/>
        </p:nvSpPr>
        <p:spPr>
          <a:xfrm>
            <a:off x="4029723" y="1674339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39" name="Google Shape;2239;p54"/>
          <p:cNvSpPr txBox="1">
            <a:spLocks noGrp="1"/>
          </p:cNvSpPr>
          <p:nvPr>
            <p:ph type="subTitle" idx="1"/>
          </p:nvPr>
        </p:nvSpPr>
        <p:spPr>
          <a:xfrm>
            <a:off x="1461505" y="3448594"/>
            <a:ext cx="6254919" cy="5272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latin typeface="Comic Sans MS" panose="030F0702030302020204" pitchFamily="66" charset="0"/>
              </a:rPr>
              <a:t>Look, listen and </a:t>
            </a:r>
            <a:r>
              <a:rPr lang="vi-VN" sz="3600" b="1" dirty="0">
                <a:latin typeface="Comic Sans MS" panose="030F0702030302020204" pitchFamily="66" charset="0"/>
              </a:rPr>
              <a:t>repeat.</a:t>
            </a:r>
            <a:endParaRPr sz="3600" b="1" dirty="0">
              <a:latin typeface="Comic Sans MS" panose="030F0702030302020204" pitchFamily="66" charset="0"/>
            </a:endParaRPr>
          </a:p>
        </p:txBody>
      </p:sp>
      <p:sp>
        <p:nvSpPr>
          <p:cNvPr id="2240" name="Google Shape;2240;p54"/>
          <p:cNvSpPr txBox="1">
            <a:spLocks noGrp="1"/>
          </p:cNvSpPr>
          <p:nvPr>
            <p:ph type="title"/>
          </p:nvPr>
        </p:nvSpPr>
        <p:spPr>
          <a:xfrm>
            <a:off x="1936738" y="2813924"/>
            <a:ext cx="4368256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 b="1" dirty="0"/>
              <a:t>Activity</a:t>
            </a:r>
            <a:r>
              <a:rPr lang="vi-VN" sz="4500" b="1" dirty="0"/>
              <a:t> </a:t>
            </a:r>
            <a:r>
              <a:rPr lang="en-GB" sz="4500" b="1" dirty="0"/>
              <a:t>1</a:t>
            </a:r>
            <a:endParaRPr sz="4500" b="1" dirty="0"/>
          </a:p>
        </p:txBody>
      </p:sp>
      <p:sp>
        <p:nvSpPr>
          <p:cNvPr id="2241" name="Google Shape;2241;p54"/>
          <p:cNvSpPr txBox="1">
            <a:spLocks noGrp="1"/>
          </p:cNvSpPr>
          <p:nvPr>
            <p:ph type="title" idx="2"/>
          </p:nvPr>
        </p:nvSpPr>
        <p:spPr>
          <a:xfrm>
            <a:off x="3881192" y="1716475"/>
            <a:ext cx="1257331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02</a:t>
            </a:r>
            <a:endParaRPr b="1" dirty="0"/>
          </a:p>
        </p:txBody>
      </p:sp>
      <p:grpSp>
        <p:nvGrpSpPr>
          <p:cNvPr id="2242" name="Google Shape;2242;p54"/>
          <p:cNvGrpSpPr/>
          <p:nvPr/>
        </p:nvGrpSpPr>
        <p:grpSpPr>
          <a:xfrm>
            <a:off x="1113175" y="1309150"/>
            <a:ext cx="974678" cy="951150"/>
            <a:chOff x="2496725" y="1702300"/>
            <a:chExt cx="974678" cy="951150"/>
          </a:xfrm>
        </p:grpSpPr>
        <p:sp>
          <p:nvSpPr>
            <p:cNvPr id="2243" name="Google Shape;2243;p54"/>
            <p:cNvSpPr/>
            <p:nvPr/>
          </p:nvSpPr>
          <p:spPr>
            <a:xfrm>
              <a:off x="2496725" y="1702300"/>
              <a:ext cx="974678" cy="951150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244" name="Google Shape;2244;p54"/>
            <p:cNvGrpSpPr/>
            <p:nvPr/>
          </p:nvGrpSpPr>
          <p:grpSpPr>
            <a:xfrm>
              <a:off x="2549199" y="1757186"/>
              <a:ext cx="869744" cy="841382"/>
              <a:chOff x="1801589" y="1925032"/>
              <a:chExt cx="512942" cy="496215"/>
            </a:xfrm>
          </p:grpSpPr>
          <p:sp>
            <p:nvSpPr>
              <p:cNvPr id="2245" name="Google Shape;2245;p54"/>
              <p:cNvSpPr/>
              <p:nvPr/>
            </p:nvSpPr>
            <p:spPr>
              <a:xfrm>
                <a:off x="2065630" y="1950512"/>
                <a:ext cx="137405" cy="67478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4" extrusionOk="0">
                    <a:moveTo>
                      <a:pt x="345" y="0"/>
                    </a:moveTo>
                    <a:cubicBezTo>
                      <a:pt x="257" y="0"/>
                      <a:pt x="174" y="6"/>
                      <a:pt x="97" y="18"/>
                    </a:cubicBezTo>
                    <a:cubicBezTo>
                      <a:pt x="0" y="39"/>
                      <a:pt x="49" y="170"/>
                      <a:pt x="118" y="177"/>
                    </a:cubicBezTo>
                    <a:cubicBezTo>
                      <a:pt x="464" y="219"/>
                      <a:pt x="761" y="288"/>
                      <a:pt x="1073" y="447"/>
                    </a:cubicBezTo>
                    <a:cubicBezTo>
                      <a:pt x="1336" y="572"/>
                      <a:pt x="1516" y="814"/>
                      <a:pt x="1765" y="946"/>
                    </a:cubicBezTo>
                    <a:cubicBezTo>
                      <a:pt x="1786" y="958"/>
                      <a:pt x="1807" y="964"/>
                      <a:pt x="1826" y="964"/>
                    </a:cubicBezTo>
                    <a:cubicBezTo>
                      <a:pt x="1904" y="964"/>
                      <a:pt x="1963" y="876"/>
                      <a:pt x="1924" y="793"/>
                    </a:cubicBezTo>
                    <a:cubicBezTo>
                      <a:pt x="1684" y="259"/>
                      <a:pt x="922" y="0"/>
                      <a:pt x="345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246" name="Google Shape;2246;p54"/>
              <p:cNvGrpSpPr/>
              <p:nvPr/>
            </p:nvGrpSpPr>
            <p:grpSpPr>
              <a:xfrm>
                <a:off x="1801589" y="1925032"/>
                <a:ext cx="512942" cy="496215"/>
                <a:chOff x="1801589" y="1925032"/>
                <a:chExt cx="512942" cy="496215"/>
              </a:xfrm>
            </p:grpSpPr>
            <p:sp>
              <p:nvSpPr>
                <p:cNvPr id="2247" name="Google Shape;2247;p54"/>
                <p:cNvSpPr/>
                <p:nvPr/>
              </p:nvSpPr>
              <p:spPr>
                <a:xfrm>
                  <a:off x="1801589" y="1925032"/>
                  <a:ext cx="512942" cy="495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8" h="7077" extrusionOk="0">
                      <a:moveTo>
                        <a:pt x="3514" y="0"/>
                      </a:moveTo>
                      <a:cubicBezTo>
                        <a:pt x="3365" y="0"/>
                        <a:pt x="3215" y="10"/>
                        <a:pt x="3066" y="29"/>
                      </a:cubicBezTo>
                      <a:cubicBezTo>
                        <a:pt x="2215" y="147"/>
                        <a:pt x="1336" y="472"/>
                        <a:pt x="783" y="1178"/>
                      </a:cubicBezTo>
                      <a:cubicBezTo>
                        <a:pt x="347" y="1745"/>
                        <a:pt x="180" y="2479"/>
                        <a:pt x="97" y="3185"/>
                      </a:cubicBezTo>
                      <a:cubicBezTo>
                        <a:pt x="21" y="3787"/>
                        <a:pt x="1" y="4417"/>
                        <a:pt x="174" y="4984"/>
                      </a:cubicBezTo>
                      <a:cubicBezTo>
                        <a:pt x="443" y="5835"/>
                        <a:pt x="1135" y="6493"/>
                        <a:pt x="1924" y="6804"/>
                      </a:cubicBezTo>
                      <a:cubicBezTo>
                        <a:pt x="2402" y="6999"/>
                        <a:pt x="2918" y="7077"/>
                        <a:pt x="3436" y="7077"/>
                      </a:cubicBezTo>
                      <a:cubicBezTo>
                        <a:pt x="3767" y="7077"/>
                        <a:pt x="4099" y="7045"/>
                        <a:pt x="4423" y="6991"/>
                      </a:cubicBezTo>
                      <a:cubicBezTo>
                        <a:pt x="5911" y="6749"/>
                        <a:pt x="7142" y="5351"/>
                        <a:pt x="7218" y="3759"/>
                      </a:cubicBezTo>
                      <a:cubicBezTo>
                        <a:pt x="7328" y="1582"/>
                        <a:pt x="5445" y="0"/>
                        <a:pt x="3514" y="0"/>
                      </a:cubicBezTo>
                      <a:close/>
                    </a:path>
                  </a:pathLst>
                </a:custGeom>
                <a:solidFill>
                  <a:srgbClr val="FCC2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48" name="Google Shape;2248;p54"/>
                <p:cNvSpPr/>
                <p:nvPr/>
              </p:nvSpPr>
              <p:spPr>
                <a:xfrm>
                  <a:off x="2209130" y="2028282"/>
                  <a:ext cx="56138" cy="6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" h="871" extrusionOk="0">
                      <a:moveTo>
                        <a:pt x="102" y="0"/>
                      </a:moveTo>
                      <a:cubicBezTo>
                        <a:pt x="25" y="0"/>
                        <a:pt x="0" y="106"/>
                        <a:pt x="47" y="146"/>
                      </a:cubicBezTo>
                      <a:cubicBezTo>
                        <a:pt x="151" y="250"/>
                        <a:pt x="262" y="326"/>
                        <a:pt x="345" y="443"/>
                      </a:cubicBezTo>
                      <a:cubicBezTo>
                        <a:pt x="441" y="561"/>
                        <a:pt x="497" y="720"/>
                        <a:pt x="587" y="838"/>
                      </a:cubicBezTo>
                      <a:cubicBezTo>
                        <a:pt x="606" y="861"/>
                        <a:pt x="628" y="871"/>
                        <a:pt x="651" y="871"/>
                      </a:cubicBezTo>
                      <a:cubicBezTo>
                        <a:pt x="703" y="871"/>
                        <a:pt x="755" y="820"/>
                        <a:pt x="760" y="762"/>
                      </a:cubicBezTo>
                      <a:cubicBezTo>
                        <a:pt x="801" y="416"/>
                        <a:pt x="428" y="35"/>
                        <a:pt x="109" y="1"/>
                      </a:cubicBezTo>
                      <a:cubicBezTo>
                        <a:pt x="107" y="0"/>
                        <a:pt x="104" y="0"/>
                        <a:pt x="102" y="0"/>
                      </a:cubicBezTo>
                      <a:close/>
                    </a:path>
                  </a:pathLst>
                </a:custGeom>
                <a:solidFill>
                  <a:srgbClr val="F1DFC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49" name="Google Shape;2249;p54"/>
                <p:cNvSpPr/>
                <p:nvPr/>
              </p:nvSpPr>
              <p:spPr>
                <a:xfrm>
                  <a:off x="1802079" y="1993912"/>
                  <a:ext cx="474303" cy="427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6" h="6105" extrusionOk="0">
                      <a:moveTo>
                        <a:pt x="955" y="0"/>
                      </a:moveTo>
                      <a:cubicBezTo>
                        <a:pt x="893" y="56"/>
                        <a:pt x="831" y="125"/>
                        <a:pt x="782" y="194"/>
                      </a:cubicBezTo>
                      <a:cubicBezTo>
                        <a:pt x="346" y="755"/>
                        <a:pt x="187" y="1495"/>
                        <a:pt x="97" y="2201"/>
                      </a:cubicBezTo>
                      <a:cubicBezTo>
                        <a:pt x="21" y="2796"/>
                        <a:pt x="0" y="3433"/>
                        <a:pt x="173" y="4000"/>
                      </a:cubicBezTo>
                      <a:cubicBezTo>
                        <a:pt x="443" y="4851"/>
                        <a:pt x="1135" y="5509"/>
                        <a:pt x="1924" y="5820"/>
                      </a:cubicBezTo>
                      <a:cubicBezTo>
                        <a:pt x="2414" y="6022"/>
                        <a:pt x="2936" y="6104"/>
                        <a:pt x="3461" y="6104"/>
                      </a:cubicBezTo>
                      <a:cubicBezTo>
                        <a:pt x="3782" y="6104"/>
                        <a:pt x="4105" y="6073"/>
                        <a:pt x="4423" y="6021"/>
                      </a:cubicBezTo>
                      <a:cubicBezTo>
                        <a:pt x="5412" y="5855"/>
                        <a:pt x="6277" y="5191"/>
                        <a:pt x="6776" y="4291"/>
                      </a:cubicBezTo>
                      <a:lnTo>
                        <a:pt x="6776" y="4291"/>
                      </a:lnTo>
                      <a:cubicBezTo>
                        <a:pt x="6118" y="4761"/>
                        <a:pt x="5350" y="5059"/>
                        <a:pt x="4554" y="5101"/>
                      </a:cubicBezTo>
                      <a:cubicBezTo>
                        <a:pt x="4496" y="5103"/>
                        <a:pt x="4438" y="5105"/>
                        <a:pt x="4379" y="5105"/>
                      </a:cubicBezTo>
                      <a:cubicBezTo>
                        <a:pt x="3176" y="5105"/>
                        <a:pt x="1960" y="4496"/>
                        <a:pt x="1274" y="3447"/>
                      </a:cubicBezTo>
                      <a:cubicBezTo>
                        <a:pt x="616" y="2450"/>
                        <a:pt x="492" y="1094"/>
                        <a:pt x="955" y="0"/>
                      </a:cubicBezTo>
                      <a:close/>
                    </a:path>
                  </a:pathLst>
                </a:custGeom>
                <a:solidFill>
                  <a:srgbClr val="FAB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0" name="Google Shape;2250;p54"/>
                <p:cNvSpPr/>
                <p:nvPr/>
              </p:nvSpPr>
              <p:spPr>
                <a:xfrm>
                  <a:off x="1871379" y="2175772"/>
                  <a:ext cx="314919" cy="15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9" h="2261" extrusionOk="0">
                      <a:moveTo>
                        <a:pt x="2281" y="1"/>
                      </a:moveTo>
                      <a:cubicBezTo>
                        <a:pt x="1527" y="1"/>
                        <a:pt x="759" y="161"/>
                        <a:pt x="305" y="627"/>
                      </a:cubicBezTo>
                      <a:cubicBezTo>
                        <a:pt x="0" y="939"/>
                        <a:pt x="754" y="2247"/>
                        <a:pt x="2353" y="2260"/>
                      </a:cubicBezTo>
                      <a:cubicBezTo>
                        <a:pt x="2364" y="2260"/>
                        <a:pt x="2374" y="2261"/>
                        <a:pt x="2385" y="2261"/>
                      </a:cubicBezTo>
                      <a:cubicBezTo>
                        <a:pt x="3959" y="2261"/>
                        <a:pt x="4498" y="730"/>
                        <a:pt x="4471" y="572"/>
                      </a:cubicBezTo>
                      <a:cubicBezTo>
                        <a:pt x="4438" y="338"/>
                        <a:pt x="3375" y="1"/>
                        <a:pt x="2281" y="1"/>
                      </a:cubicBezTo>
                      <a:close/>
                    </a:path>
                  </a:pathLst>
                </a:custGeom>
                <a:solidFill>
                  <a:srgbClr val="FF91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1" name="Google Shape;2251;p54"/>
                <p:cNvSpPr/>
                <p:nvPr/>
              </p:nvSpPr>
              <p:spPr>
                <a:xfrm>
                  <a:off x="2158662" y="2222144"/>
                  <a:ext cx="57560" cy="51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" h="1094" extrusionOk="0">
                      <a:moveTo>
                        <a:pt x="944" y="1"/>
                      </a:moveTo>
                      <a:cubicBezTo>
                        <a:pt x="699" y="1"/>
                        <a:pt x="0" y="684"/>
                        <a:pt x="382" y="1022"/>
                      </a:cubicBezTo>
                      <a:cubicBezTo>
                        <a:pt x="441" y="1071"/>
                        <a:pt x="500" y="1093"/>
                        <a:pt x="558" y="1093"/>
                      </a:cubicBezTo>
                      <a:cubicBezTo>
                        <a:pt x="914" y="1093"/>
                        <a:pt x="1225" y="281"/>
                        <a:pt x="1005" y="25"/>
                      </a:cubicBezTo>
                      <a:cubicBezTo>
                        <a:pt x="991" y="9"/>
                        <a:pt x="970" y="1"/>
                        <a:pt x="944" y="1"/>
                      </a:cubicBezTo>
                      <a:close/>
                    </a:path>
                  </a:pathLst>
                </a:custGeom>
                <a:solidFill>
                  <a:srgbClr val="61C0B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2" name="Google Shape;2252;p54"/>
                <p:cNvSpPr/>
                <p:nvPr/>
              </p:nvSpPr>
              <p:spPr>
                <a:xfrm>
                  <a:off x="1877679" y="2059992"/>
                  <a:ext cx="116266" cy="60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864" extrusionOk="0">
                      <a:moveTo>
                        <a:pt x="750" y="1"/>
                      </a:moveTo>
                      <a:cubicBezTo>
                        <a:pt x="382" y="1"/>
                        <a:pt x="0" y="318"/>
                        <a:pt x="7" y="696"/>
                      </a:cubicBezTo>
                      <a:cubicBezTo>
                        <a:pt x="7" y="739"/>
                        <a:pt x="50" y="772"/>
                        <a:pt x="89" y="772"/>
                      </a:cubicBezTo>
                      <a:cubicBezTo>
                        <a:pt x="113" y="772"/>
                        <a:pt x="135" y="760"/>
                        <a:pt x="145" y="731"/>
                      </a:cubicBezTo>
                      <a:cubicBezTo>
                        <a:pt x="263" y="454"/>
                        <a:pt x="401" y="253"/>
                        <a:pt x="734" y="233"/>
                      </a:cubicBezTo>
                      <a:cubicBezTo>
                        <a:pt x="760" y="230"/>
                        <a:pt x="785" y="228"/>
                        <a:pt x="809" y="228"/>
                      </a:cubicBezTo>
                      <a:cubicBezTo>
                        <a:pt x="1164" y="228"/>
                        <a:pt x="1277" y="548"/>
                        <a:pt x="1439" y="814"/>
                      </a:cubicBezTo>
                      <a:cubicBezTo>
                        <a:pt x="1461" y="849"/>
                        <a:pt x="1491" y="864"/>
                        <a:pt x="1521" y="864"/>
                      </a:cubicBezTo>
                      <a:cubicBezTo>
                        <a:pt x="1569" y="864"/>
                        <a:pt x="1615" y="825"/>
                        <a:pt x="1619" y="766"/>
                      </a:cubicBezTo>
                      <a:cubicBezTo>
                        <a:pt x="1661" y="343"/>
                        <a:pt x="1190" y="46"/>
                        <a:pt x="817" y="4"/>
                      </a:cubicBezTo>
                      <a:cubicBezTo>
                        <a:pt x="795" y="2"/>
                        <a:pt x="772" y="1"/>
                        <a:pt x="750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3" name="Google Shape;2253;p54"/>
                <p:cNvSpPr/>
                <p:nvPr/>
              </p:nvSpPr>
              <p:spPr>
                <a:xfrm>
                  <a:off x="2189320" y="2138952"/>
                  <a:ext cx="86167" cy="76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1" h="1094" extrusionOk="0">
                      <a:moveTo>
                        <a:pt x="287" y="1"/>
                      </a:moveTo>
                      <a:cubicBezTo>
                        <a:pt x="261" y="1"/>
                        <a:pt x="240" y="9"/>
                        <a:pt x="226" y="25"/>
                      </a:cubicBezTo>
                      <a:cubicBezTo>
                        <a:pt x="0" y="281"/>
                        <a:pt x="316" y="1093"/>
                        <a:pt x="672" y="1093"/>
                      </a:cubicBezTo>
                      <a:cubicBezTo>
                        <a:pt x="731" y="1093"/>
                        <a:pt x="791" y="1071"/>
                        <a:pt x="849" y="1022"/>
                      </a:cubicBezTo>
                      <a:cubicBezTo>
                        <a:pt x="1231" y="684"/>
                        <a:pt x="532" y="1"/>
                        <a:pt x="287" y="1"/>
                      </a:cubicBezTo>
                      <a:close/>
                    </a:path>
                  </a:pathLst>
                </a:custGeom>
                <a:solidFill>
                  <a:srgbClr val="61C0B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4" name="Google Shape;2254;p54"/>
                <p:cNvSpPr/>
                <p:nvPr/>
              </p:nvSpPr>
              <p:spPr>
                <a:xfrm>
                  <a:off x="2077250" y="2059992"/>
                  <a:ext cx="116266" cy="60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864" extrusionOk="0">
                      <a:moveTo>
                        <a:pt x="905" y="1"/>
                      </a:moveTo>
                      <a:cubicBezTo>
                        <a:pt x="883" y="1"/>
                        <a:pt x="860" y="2"/>
                        <a:pt x="838" y="4"/>
                      </a:cubicBezTo>
                      <a:cubicBezTo>
                        <a:pt x="457" y="46"/>
                        <a:pt x="0" y="343"/>
                        <a:pt x="35" y="766"/>
                      </a:cubicBezTo>
                      <a:cubicBezTo>
                        <a:pt x="39" y="825"/>
                        <a:pt x="88" y="864"/>
                        <a:pt x="136" y="864"/>
                      </a:cubicBezTo>
                      <a:cubicBezTo>
                        <a:pt x="166" y="864"/>
                        <a:pt x="196" y="849"/>
                        <a:pt x="215" y="814"/>
                      </a:cubicBezTo>
                      <a:cubicBezTo>
                        <a:pt x="377" y="548"/>
                        <a:pt x="496" y="228"/>
                        <a:pt x="852" y="228"/>
                      </a:cubicBezTo>
                      <a:cubicBezTo>
                        <a:pt x="876" y="228"/>
                        <a:pt x="901" y="230"/>
                        <a:pt x="928" y="233"/>
                      </a:cubicBezTo>
                      <a:cubicBezTo>
                        <a:pt x="1253" y="253"/>
                        <a:pt x="1391" y="454"/>
                        <a:pt x="1516" y="731"/>
                      </a:cubicBezTo>
                      <a:cubicBezTo>
                        <a:pt x="1526" y="760"/>
                        <a:pt x="1549" y="772"/>
                        <a:pt x="1572" y="772"/>
                      </a:cubicBezTo>
                      <a:cubicBezTo>
                        <a:pt x="1611" y="772"/>
                        <a:pt x="1654" y="739"/>
                        <a:pt x="1654" y="696"/>
                      </a:cubicBezTo>
                      <a:cubicBezTo>
                        <a:pt x="1661" y="318"/>
                        <a:pt x="1279" y="1"/>
                        <a:pt x="905" y="1"/>
                      </a:cubicBezTo>
                      <a:close/>
                    </a:path>
                  </a:pathLst>
                </a:custGeom>
                <a:solidFill>
                  <a:srgbClr val="57576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255" name="Google Shape;2255;p54"/>
                <p:cNvSpPr/>
                <p:nvPr/>
              </p:nvSpPr>
              <p:spPr>
                <a:xfrm>
                  <a:off x="1883909" y="2175772"/>
                  <a:ext cx="300919" cy="9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9" h="1327" extrusionOk="0">
                      <a:moveTo>
                        <a:pt x="2102" y="1"/>
                      </a:moveTo>
                      <a:cubicBezTo>
                        <a:pt x="1348" y="1"/>
                        <a:pt x="580" y="161"/>
                        <a:pt x="126" y="627"/>
                      </a:cubicBezTo>
                      <a:cubicBezTo>
                        <a:pt x="1" y="745"/>
                        <a:pt x="56" y="1035"/>
                        <a:pt x="257" y="1326"/>
                      </a:cubicBezTo>
                      <a:cubicBezTo>
                        <a:pt x="409" y="1139"/>
                        <a:pt x="575" y="952"/>
                        <a:pt x="783" y="807"/>
                      </a:cubicBezTo>
                      <a:cubicBezTo>
                        <a:pt x="1159" y="538"/>
                        <a:pt x="1607" y="419"/>
                        <a:pt x="2066" y="419"/>
                      </a:cubicBezTo>
                      <a:cubicBezTo>
                        <a:pt x="2672" y="419"/>
                        <a:pt x="3296" y="627"/>
                        <a:pt x="3800" y="973"/>
                      </a:cubicBezTo>
                      <a:cubicBezTo>
                        <a:pt x="3890" y="1035"/>
                        <a:pt x="3973" y="1105"/>
                        <a:pt x="4063" y="1174"/>
                      </a:cubicBezTo>
                      <a:cubicBezTo>
                        <a:pt x="4236" y="876"/>
                        <a:pt x="4299" y="627"/>
                        <a:pt x="4292" y="572"/>
                      </a:cubicBezTo>
                      <a:cubicBezTo>
                        <a:pt x="4259" y="338"/>
                        <a:pt x="3196" y="1"/>
                        <a:pt x="2102" y="1"/>
                      </a:cubicBezTo>
                      <a:close/>
                    </a:path>
                  </a:pathLst>
                </a:custGeom>
                <a:solidFill>
                  <a:srgbClr val="FF53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</p:grpSp>
      <p:grpSp>
        <p:nvGrpSpPr>
          <p:cNvPr id="2256" name="Google Shape;2256;p54"/>
          <p:cNvGrpSpPr/>
          <p:nvPr/>
        </p:nvGrpSpPr>
        <p:grpSpPr>
          <a:xfrm>
            <a:off x="801500" y="2734770"/>
            <a:ext cx="1759121" cy="1759121"/>
            <a:chOff x="2496675" y="3663908"/>
            <a:chExt cx="1759121" cy="1759121"/>
          </a:xfrm>
        </p:grpSpPr>
        <p:sp>
          <p:nvSpPr>
            <p:cNvPr id="2257" name="Google Shape;2257;p54"/>
            <p:cNvSpPr/>
            <p:nvPr/>
          </p:nvSpPr>
          <p:spPr>
            <a:xfrm rot="-2700000">
              <a:off x="2826061" y="3849756"/>
              <a:ext cx="1100349" cy="1387424"/>
            </a:xfrm>
            <a:custGeom>
              <a:avLst/>
              <a:gdLst/>
              <a:ahLst/>
              <a:cxnLst/>
              <a:rect l="l" t="t" r="r" b="b"/>
              <a:pathLst>
                <a:path w="18931" h="23870" extrusionOk="0">
                  <a:moveTo>
                    <a:pt x="9823" y="1"/>
                  </a:moveTo>
                  <a:cubicBezTo>
                    <a:pt x="9611" y="1"/>
                    <a:pt x="9429" y="6"/>
                    <a:pt x="9284" y="9"/>
                  </a:cubicBezTo>
                  <a:lnTo>
                    <a:pt x="9070" y="9"/>
                  </a:lnTo>
                  <a:cubicBezTo>
                    <a:pt x="3958" y="9"/>
                    <a:pt x="627" y="4214"/>
                    <a:pt x="132" y="11255"/>
                  </a:cubicBezTo>
                  <a:cubicBezTo>
                    <a:pt x="0" y="13283"/>
                    <a:pt x="380" y="15015"/>
                    <a:pt x="1270" y="16416"/>
                  </a:cubicBezTo>
                  <a:cubicBezTo>
                    <a:pt x="2358" y="18164"/>
                    <a:pt x="4205" y="19252"/>
                    <a:pt x="6069" y="19269"/>
                  </a:cubicBezTo>
                  <a:lnTo>
                    <a:pt x="6135" y="19269"/>
                  </a:lnTo>
                  <a:cubicBezTo>
                    <a:pt x="7008" y="19269"/>
                    <a:pt x="7882" y="19022"/>
                    <a:pt x="8624" y="18576"/>
                  </a:cubicBezTo>
                  <a:lnTo>
                    <a:pt x="8624" y="18576"/>
                  </a:lnTo>
                  <a:cubicBezTo>
                    <a:pt x="8542" y="19896"/>
                    <a:pt x="8443" y="21215"/>
                    <a:pt x="8295" y="22534"/>
                  </a:cubicBezTo>
                  <a:cubicBezTo>
                    <a:pt x="8245" y="22847"/>
                    <a:pt x="8328" y="23177"/>
                    <a:pt x="8526" y="23424"/>
                  </a:cubicBezTo>
                  <a:cubicBezTo>
                    <a:pt x="8740" y="23705"/>
                    <a:pt x="9070" y="23870"/>
                    <a:pt x="9449" y="23870"/>
                  </a:cubicBezTo>
                  <a:cubicBezTo>
                    <a:pt x="9960" y="23870"/>
                    <a:pt x="10422" y="23540"/>
                    <a:pt x="10587" y="23045"/>
                  </a:cubicBezTo>
                  <a:cubicBezTo>
                    <a:pt x="10603" y="22996"/>
                    <a:pt x="10620" y="22913"/>
                    <a:pt x="10620" y="22814"/>
                  </a:cubicBezTo>
                  <a:cubicBezTo>
                    <a:pt x="10768" y="21380"/>
                    <a:pt x="10884" y="19961"/>
                    <a:pt x="10966" y="18510"/>
                  </a:cubicBezTo>
                  <a:cubicBezTo>
                    <a:pt x="11593" y="18824"/>
                    <a:pt x="12285" y="19005"/>
                    <a:pt x="13011" y="19005"/>
                  </a:cubicBezTo>
                  <a:lnTo>
                    <a:pt x="13077" y="19005"/>
                  </a:lnTo>
                  <a:cubicBezTo>
                    <a:pt x="14808" y="18989"/>
                    <a:pt x="16539" y="17983"/>
                    <a:pt x="17578" y="16383"/>
                  </a:cubicBezTo>
                  <a:cubicBezTo>
                    <a:pt x="18386" y="15147"/>
                    <a:pt x="18848" y="13580"/>
                    <a:pt x="18881" y="11684"/>
                  </a:cubicBezTo>
                  <a:cubicBezTo>
                    <a:pt x="18930" y="9276"/>
                    <a:pt x="18337" y="6869"/>
                    <a:pt x="17150" y="4742"/>
                  </a:cubicBezTo>
                  <a:cubicBezTo>
                    <a:pt x="16160" y="2961"/>
                    <a:pt x="14825" y="1576"/>
                    <a:pt x="13308" y="751"/>
                  </a:cubicBezTo>
                  <a:cubicBezTo>
                    <a:pt x="12060" y="88"/>
                    <a:pt x="10695" y="1"/>
                    <a:pt x="98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258" name="Google Shape;2258;p54"/>
            <p:cNvGrpSpPr/>
            <p:nvPr/>
          </p:nvGrpSpPr>
          <p:grpSpPr>
            <a:xfrm rot="-2700000">
              <a:off x="2896863" y="3918201"/>
              <a:ext cx="958712" cy="1241898"/>
              <a:chOff x="4954025" y="3630775"/>
              <a:chExt cx="176825" cy="229050"/>
            </a:xfrm>
          </p:grpSpPr>
          <p:sp>
            <p:nvSpPr>
              <p:cNvPr id="2259" name="Google Shape;2259;p54"/>
              <p:cNvSpPr/>
              <p:nvPr/>
            </p:nvSpPr>
            <p:spPr>
              <a:xfrm>
                <a:off x="4954025" y="3630775"/>
                <a:ext cx="176825" cy="1807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7231" extrusionOk="0">
                    <a:moveTo>
                      <a:pt x="3674" y="0"/>
                    </a:moveTo>
                    <a:cubicBezTo>
                      <a:pt x="3537" y="0"/>
                      <a:pt x="3429" y="6"/>
                      <a:pt x="3363" y="6"/>
                    </a:cubicBezTo>
                    <a:cubicBezTo>
                      <a:pt x="934" y="6"/>
                      <a:pt x="173" y="2428"/>
                      <a:pt x="42" y="4324"/>
                    </a:cubicBezTo>
                    <a:cubicBezTo>
                      <a:pt x="0" y="4982"/>
                      <a:pt x="90" y="5667"/>
                      <a:pt x="443" y="6227"/>
                    </a:cubicBezTo>
                    <a:cubicBezTo>
                      <a:pt x="803" y="6788"/>
                      <a:pt x="1426" y="7224"/>
                      <a:pt x="2097" y="7231"/>
                    </a:cubicBezTo>
                    <a:cubicBezTo>
                      <a:pt x="2102" y="7231"/>
                      <a:pt x="2107" y="7231"/>
                      <a:pt x="2112" y="7231"/>
                    </a:cubicBezTo>
                    <a:cubicBezTo>
                      <a:pt x="2792" y="7231"/>
                      <a:pt x="3469" y="6769"/>
                      <a:pt x="3675" y="6096"/>
                    </a:cubicBezTo>
                    <a:cubicBezTo>
                      <a:pt x="3778" y="6693"/>
                      <a:pt x="4405" y="7120"/>
                      <a:pt x="5023" y="7120"/>
                    </a:cubicBezTo>
                    <a:cubicBezTo>
                      <a:pt x="5028" y="7120"/>
                      <a:pt x="5033" y="7120"/>
                      <a:pt x="5038" y="7120"/>
                    </a:cubicBezTo>
                    <a:cubicBezTo>
                      <a:pt x="5661" y="7113"/>
                      <a:pt x="6242" y="6719"/>
                      <a:pt x="6581" y="6214"/>
                    </a:cubicBezTo>
                    <a:cubicBezTo>
                      <a:pt x="6921" y="5701"/>
                      <a:pt x="7038" y="5079"/>
                      <a:pt x="7052" y="4470"/>
                    </a:cubicBezTo>
                    <a:cubicBezTo>
                      <a:pt x="7073" y="3535"/>
                      <a:pt x="6837" y="2594"/>
                      <a:pt x="6381" y="1771"/>
                    </a:cubicBezTo>
                    <a:cubicBezTo>
                      <a:pt x="6042" y="1162"/>
                      <a:pt x="5564" y="608"/>
                      <a:pt x="4934" y="269"/>
                    </a:cubicBezTo>
                    <a:cubicBezTo>
                      <a:pt x="4495" y="35"/>
                      <a:pt x="4003" y="0"/>
                      <a:pt x="36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0" name="Google Shape;2260;p54"/>
              <p:cNvSpPr/>
              <p:nvPr/>
            </p:nvSpPr>
            <p:spPr>
              <a:xfrm>
                <a:off x="5043325" y="3706600"/>
                <a:ext cx="83375" cy="89225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569" extrusionOk="0">
                    <a:moveTo>
                      <a:pt x="2656" y="0"/>
                    </a:moveTo>
                    <a:cubicBezTo>
                      <a:pt x="2554" y="0"/>
                      <a:pt x="2461" y="64"/>
                      <a:pt x="2400" y="149"/>
                    </a:cubicBezTo>
                    <a:cubicBezTo>
                      <a:pt x="2331" y="246"/>
                      <a:pt x="2317" y="364"/>
                      <a:pt x="2310" y="482"/>
                    </a:cubicBezTo>
                    <a:cubicBezTo>
                      <a:pt x="2269" y="779"/>
                      <a:pt x="2290" y="1084"/>
                      <a:pt x="2227" y="1388"/>
                    </a:cubicBezTo>
                    <a:cubicBezTo>
                      <a:pt x="2172" y="1693"/>
                      <a:pt x="2027" y="1990"/>
                      <a:pt x="1764" y="2143"/>
                    </a:cubicBezTo>
                    <a:cubicBezTo>
                      <a:pt x="1563" y="2253"/>
                      <a:pt x="1321" y="2260"/>
                      <a:pt x="1099" y="2288"/>
                    </a:cubicBezTo>
                    <a:cubicBezTo>
                      <a:pt x="871" y="2316"/>
                      <a:pt x="629" y="2371"/>
                      <a:pt x="483" y="2544"/>
                    </a:cubicBezTo>
                    <a:cubicBezTo>
                      <a:pt x="1" y="3149"/>
                      <a:pt x="1266" y="3568"/>
                      <a:pt x="1768" y="3568"/>
                    </a:cubicBezTo>
                    <a:cubicBezTo>
                      <a:pt x="1806" y="3568"/>
                      <a:pt x="1839" y="3566"/>
                      <a:pt x="1868" y="3561"/>
                    </a:cubicBezTo>
                    <a:cubicBezTo>
                      <a:pt x="2504" y="3457"/>
                      <a:pt x="3009" y="2883"/>
                      <a:pt x="3175" y="2253"/>
                    </a:cubicBezTo>
                    <a:cubicBezTo>
                      <a:pt x="3335" y="1623"/>
                      <a:pt x="3217" y="945"/>
                      <a:pt x="2989" y="343"/>
                    </a:cubicBezTo>
                    <a:cubicBezTo>
                      <a:pt x="2940" y="191"/>
                      <a:pt x="2850" y="32"/>
                      <a:pt x="2698" y="4"/>
                    </a:cubicBezTo>
                    <a:cubicBezTo>
                      <a:pt x="2684" y="2"/>
                      <a:pt x="2670" y="0"/>
                      <a:pt x="2656" y="0"/>
                    </a:cubicBezTo>
                    <a:close/>
                  </a:path>
                </a:pathLst>
              </a:custGeom>
              <a:solidFill>
                <a:srgbClr val="FFFFFF">
                  <a:alpha val="34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1" name="Google Shape;2261;p54"/>
              <p:cNvSpPr/>
              <p:nvPr/>
            </p:nvSpPr>
            <p:spPr>
              <a:xfrm>
                <a:off x="5037225" y="3651650"/>
                <a:ext cx="13875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327" extrusionOk="0">
                    <a:moveTo>
                      <a:pt x="74" y="0"/>
                    </a:moveTo>
                    <a:cubicBezTo>
                      <a:pt x="70" y="0"/>
                      <a:pt x="67" y="1"/>
                      <a:pt x="63" y="1"/>
                    </a:cubicBezTo>
                    <a:cubicBezTo>
                      <a:pt x="29" y="1"/>
                      <a:pt x="1" y="36"/>
                      <a:pt x="8" y="71"/>
                    </a:cubicBezTo>
                    <a:cubicBezTo>
                      <a:pt x="388" y="2783"/>
                      <a:pt x="423" y="5531"/>
                      <a:pt x="132" y="8257"/>
                    </a:cubicBezTo>
                    <a:cubicBezTo>
                      <a:pt x="118" y="8292"/>
                      <a:pt x="146" y="8327"/>
                      <a:pt x="188" y="8327"/>
                    </a:cubicBezTo>
                    <a:cubicBezTo>
                      <a:pt x="222" y="8327"/>
                      <a:pt x="250" y="8299"/>
                      <a:pt x="257" y="8271"/>
                    </a:cubicBezTo>
                    <a:cubicBezTo>
                      <a:pt x="554" y="5538"/>
                      <a:pt x="513" y="2770"/>
                      <a:pt x="132" y="57"/>
                    </a:cubicBezTo>
                    <a:cubicBezTo>
                      <a:pt x="132" y="26"/>
                      <a:pt x="105" y="0"/>
                      <a:pt x="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2" name="Google Shape;2262;p54"/>
              <p:cNvSpPr/>
              <p:nvPr/>
            </p:nvSpPr>
            <p:spPr>
              <a:xfrm>
                <a:off x="5010775" y="3661025"/>
                <a:ext cx="33575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405" extrusionOk="0">
                    <a:moveTo>
                      <a:pt x="81" y="0"/>
                    </a:moveTo>
                    <a:cubicBezTo>
                      <a:pt x="70" y="0"/>
                      <a:pt x="59" y="3"/>
                      <a:pt x="48" y="7"/>
                    </a:cubicBezTo>
                    <a:cubicBezTo>
                      <a:pt x="14" y="28"/>
                      <a:pt x="0" y="62"/>
                      <a:pt x="21" y="97"/>
                    </a:cubicBezTo>
                    <a:cubicBezTo>
                      <a:pt x="298" y="623"/>
                      <a:pt x="720" y="1073"/>
                      <a:pt x="1232" y="1391"/>
                    </a:cubicBezTo>
                    <a:cubicBezTo>
                      <a:pt x="1239" y="1405"/>
                      <a:pt x="1260" y="1405"/>
                      <a:pt x="1266" y="1405"/>
                    </a:cubicBezTo>
                    <a:cubicBezTo>
                      <a:pt x="1294" y="1405"/>
                      <a:pt x="1308" y="1391"/>
                      <a:pt x="1315" y="1377"/>
                    </a:cubicBezTo>
                    <a:cubicBezTo>
                      <a:pt x="1343" y="1350"/>
                      <a:pt x="1336" y="1308"/>
                      <a:pt x="1301" y="1287"/>
                    </a:cubicBezTo>
                    <a:cubicBezTo>
                      <a:pt x="810" y="976"/>
                      <a:pt x="401" y="547"/>
                      <a:pt x="131" y="35"/>
                    </a:cubicBezTo>
                    <a:cubicBezTo>
                      <a:pt x="122" y="11"/>
                      <a:pt x="103" y="0"/>
                      <a:pt x="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3" name="Google Shape;2263;p54"/>
              <p:cNvSpPr/>
              <p:nvPr/>
            </p:nvSpPr>
            <p:spPr>
              <a:xfrm>
                <a:off x="4979450" y="3690775"/>
                <a:ext cx="66625" cy="427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710" extrusionOk="0">
                    <a:moveTo>
                      <a:pt x="77" y="0"/>
                    </a:moveTo>
                    <a:cubicBezTo>
                      <a:pt x="59" y="0"/>
                      <a:pt x="42" y="7"/>
                      <a:pt x="28" y="21"/>
                    </a:cubicBezTo>
                    <a:cubicBezTo>
                      <a:pt x="0" y="49"/>
                      <a:pt x="0" y="90"/>
                      <a:pt x="28" y="118"/>
                    </a:cubicBezTo>
                    <a:cubicBezTo>
                      <a:pt x="727" y="838"/>
                      <a:pt x="1613" y="1378"/>
                      <a:pt x="2568" y="1710"/>
                    </a:cubicBezTo>
                    <a:lnTo>
                      <a:pt x="2589" y="1710"/>
                    </a:lnTo>
                    <a:cubicBezTo>
                      <a:pt x="2623" y="1710"/>
                      <a:pt x="2637" y="1689"/>
                      <a:pt x="2658" y="1668"/>
                    </a:cubicBezTo>
                    <a:cubicBezTo>
                      <a:pt x="2665" y="1634"/>
                      <a:pt x="2651" y="1585"/>
                      <a:pt x="2616" y="1578"/>
                    </a:cubicBezTo>
                    <a:cubicBezTo>
                      <a:pt x="1668" y="1260"/>
                      <a:pt x="803" y="720"/>
                      <a:pt x="125" y="21"/>
                    </a:cubicBezTo>
                    <a:cubicBezTo>
                      <a:pt x="111" y="7"/>
                      <a:pt x="94" y="0"/>
                      <a:pt x="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4" name="Google Shape;2264;p54"/>
              <p:cNvSpPr/>
              <p:nvPr/>
            </p:nvSpPr>
            <p:spPr>
              <a:xfrm>
                <a:off x="4970800" y="3731025"/>
                <a:ext cx="76325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02" extrusionOk="0">
                    <a:moveTo>
                      <a:pt x="69" y="1"/>
                    </a:moveTo>
                    <a:cubicBezTo>
                      <a:pt x="50" y="1"/>
                      <a:pt x="33" y="7"/>
                      <a:pt x="21" y="24"/>
                    </a:cubicBezTo>
                    <a:cubicBezTo>
                      <a:pt x="0" y="51"/>
                      <a:pt x="0" y="86"/>
                      <a:pt x="28" y="114"/>
                    </a:cubicBezTo>
                    <a:cubicBezTo>
                      <a:pt x="859" y="833"/>
                      <a:pt x="1876" y="1345"/>
                      <a:pt x="2962" y="1602"/>
                    </a:cubicBezTo>
                    <a:lnTo>
                      <a:pt x="2976" y="1602"/>
                    </a:lnTo>
                    <a:cubicBezTo>
                      <a:pt x="3004" y="1602"/>
                      <a:pt x="3038" y="1588"/>
                      <a:pt x="3045" y="1553"/>
                    </a:cubicBezTo>
                    <a:cubicBezTo>
                      <a:pt x="3052" y="1518"/>
                      <a:pt x="3032" y="1484"/>
                      <a:pt x="2997" y="1477"/>
                    </a:cubicBezTo>
                    <a:cubicBezTo>
                      <a:pt x="1931" y="1221"/>
                      <a:pt x="935" y="723"/>
                      <a:pt x="111" y="10"/>
                    </a:cubicBezTo>
                    <a:cubicBezTo>
                      <a:pt x="97" y="4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5" name="Google Shape;2265;p54"/>
              <p:cNvSpPr/>
              <p:nvPr/>
            </p:nvSpPr>
            <p:spPr>
              <a:xfrm>
                <a:off x="5040875" y="3649550"/>
                <a:ext cx="23375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255" extrusionOk="0">
                    <a:moveTo>
                      <a:pt x="871" y="1"/>
                    </a:moveTo>
                    <a:cubicBezTo>
                      <a:pt x="843" y="1"/>
                      <a:pt x="809" y="15"/>
                      <a:pt x="803" y="44"/>
                    </a:cubicBezTo>
                    <a:cubicBezTo>
                      <a:pt x="665" y="480"/>
                      <a:pt x="388" y="861"/>
                      <a:pt x="35" y="1137"/>
                    </a:cubicBezTo>
                    <a:cubicBezTo>
                      <a:pt x="7" y="1158"/>
                      <a:pt x="0" y="1207"/>
                      <a:pt x="28" y="1227"/>
                    </a:cubicBezTo>
                    <a:cubicBezTo>
                      <a:pt x="42" y="1248"/>
                      <a:pt x="62" y="1255"/>
                      <a:pt x="76" y="1255"/>
                    </a:cubicBezTo>
                    <a:cubicBezTo>
                      <a:pt x="97" y="1255"/>
                      <a:pt x="104" y="1255"/>
                      <a:pt x="111" y="1227"/>
                    </a:cubicBezTo>
                    <a:cubicBezTo>
                      <a:pt x="485" y="937"/>
                      <a:pt x="782" y="528"/>
                      <a:pt x="927" y="79"/>
                    </a:cubicBezTo>
                    <a:cubicBezTo>
                      <a:pt x="934" y="51"/>
                      <a:pt x="921" y="9"/>
                      <a:pt x="886" y="2"/>
                    </a:cubicBezTo>
                    <a:cubicBezTo>
                      <a:pt x="881" y="1"/>
                      <a:pt x="876" y="1"/>
                      <a:pt x="8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6" name="Google Shape;2266;p54"/>
              <p:cNvSpPr/>
              <p:nvPr/>
            </p:nvSpPr>
            <p:spPr>
              <a:xfrm>
                <a:off x="5045025" y="3671025"/>
                <a:ext cx="50200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988" extrusionOk="0">
                    <a:moveTo>
                      <a:pt x="1924" y="0"/>
                    </a:moveTo>
                    <a:cubicBezTo>
                      <a:pt x="1900" y="0"/>
                      <a:pt x="1879" y="18"/>
                      <a:pt x="1869" y="43"/>
                    </a:cubicBezTo>
                    <a:cubicBezTo>
                      <a:pt x="1516" y="846"/>
                      <a:pt x="858" y="1503"/>
                      <a:pt x="49" y="1863"/>
                    </a:cubicBezTo>
                    <a:cubicBezTo>
                      <a:pt x="14" y="1884"/>
                      <a:pt x="0" y="1918"/>
                      <a:pt x="14" y="1953"/>
                    </a:cubicBezTo>
                    <a:cubicBezTo>
                      <a:pt x="28" y="1967"/>
                      <a:pt x="49" y="1988"/>
                      <a:pt x="76" y="1988"/>
                    </a:cubicBezTo>
                    <a:cubicBezTo>
                      <a:pt x="83" y="1988"/>
                      <a:pt x="97" y="1988"/>
                      <a:pt x="111" y="1981"/>
                    </a:cubicBezTo>
                    <a:cubicBezTo>
                      <a:pt x="941" y="1607"/>
                      <a:pt x="1627" y="922"/>
                      <a:pt x="1986" y="91"/>
                    </a:cubicBezTo>
                    <a:cubicBezTo>
                      <a:pt x="2007" y="57"/>
                      <a:pt x="1986" y="22"/>
                      <a:pt x="1952" y="8"/>
                    </a:cubicBezTo>
                    <a:cubicBezTo>
                      <a:pt x="1942" y="3"/>
                      <a:pt x="1933" y="0"/>
                      <a:pt x="19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7" name="Google Shape;2267;p54"/>
              <p:cNvSpPr/>
              <p:nvPr/>
            </p:nvSpPr>
            <p:spPr>
              <a:xfrm>
                <a:off x="5045200" y="3700750"/>
                <a:ext cx="68875" cy="57875"/>
              </a:xfrm>
              <a:custGeom>
                <a:avLst/>
                <a:gdLst/>
                <a:ahLst/>
                <a:cxnLst/>
                <a:rect l="l" t="t" r="r" b="b"/>
                <a:pathLst>
                  <a:path w="2755" h="2315" extrusionOk="0">
                    <a:moveTo>
                      <a:pt x="2683" y="0"/>
                    </a:moveTo>
                    <a:cubicBezTo>
                      <a:pt x="2657" y="0"/>
                      <a:pt x="2634" y="11"/>
                      <a:pt x="2623" y="37"/>
                    </a:cubicBezTo>
                    <a:cubicBezTo>
                      <a:pt x="2139" y="1069"/>
                      <a:pt x="1177" y="1871"/>
                      <a:pt x="56" y="2183"/>
                    </a:cubicBezTo>
                    <a:cubicBezTo>
                      <a:pt x="21" y="2190"/>
                      <a:pt x="0" y="2224"/>
                      <a:pt x="7" y="2259"/>
                    </a:cubicBezTo>
                    <a:cubicBezTo>
                      <a:pt x="21" y="2293"/>
                      <a:pt x="42" y="2314"/>
                      <a:pt x="69" y="2314"/>
                    </a:cubicBezTo>
                    <a:cubicBezTo>
                      <a:pt x="76" y="2314"/>
                      <a:pt x="76" y="2314"/>
                      <a:pt x="90" y="2300"/>
                    </a:cubicBezTo>
                    <a:cubicBezTo>
                      <a:pt x="1253" y="1982"/>
                      <a:pt x="2242" y="1152"/>
                      <a:pt x="2741" y="86"/>
                    </a:cubicBezTo>
                    <a:cubicBezTo>
                      <a:pt x="2754" y="51"/>
                      <a:pt x="2741" y="24"/>
                      <a:pt x="2706" y="3"/>
                    </a:cubicBezTo>
                    <a:cubicBezTo>
                      <a:pt x="2698" y="1"/>
                      <a:pt x="2690" y="0"/>
                      <a:pt x="26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5537" y="1104313"/>
            <a:ext cx="5696423" cy="392174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18489" y="313912"/>
            <a:ext cx="5307021" cy="572700"/>
          </a:xfrm>
        </p:spPr>
        <p:txBody>
          <a:bodyPr/>
          <a:lstStyle/>
          <a:p>
            <a:r>
              <a:rPr lang="en-US" sz="4400">
                <a:solidFill>
                  <a:srgbClr val="744302"/>
                </a:solidFill>
                <a:latin typeface="Comic Sans MS" panose="030F0702030302020204" pitchFamily="66" charset="0"/>
              </a:rPr>
              <a:t>Who is the boy?</a:t>
            </a:r>
            <a:endParaRPr lang="en-US" sz="440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itle 4"/>
          <p:cNvSpPr txBox="1"/>
          <p:nvPr/>
        </p:nvSpPr>
        <p:spPr>
          <a:xfrm>
            <a:off x="1914939" y="303639"/>
            <a:ext cx="530702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4400" dirty="0">
                <a:solidFill>
                  <a:srgbClr val="744302"/>
                </a:solidFill>
                <a:latin typeface="Comic Sans MS" panose="030F0702030302020204" pitchFamily="66" charset="0"/>
              </a:rPr>
              <a:t>Who is the girl?</a:t>
            </a:r>
            <a:endParaRPr lang="en-US" sz="4400" dirty="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: Rounded Corners 3"/>
          <p:cNvSpPr/>
          <p:nvPr/>
        </p:nvSpPr>
        <p:spPr>
          <a:xfrm>
            <a:off x="3255447" y="1203093"/>
            <a:ext cx="1216550" cy="36576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/>
          <p:cNvSpPr/>
          <p:nvPr/>
        </p:nvSpPr>
        <p:spPr>
          <a:xfrm>
            <a:off x="5714541" y="4260050"/>
            <a:ext cx="1216550" cy="36576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4" grpId="0" animBg="1"/>
      <p:bldP spid="4" grpId="1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18489" y="313912"/>
            <a:ext cx="5307021" cy="572700"/>
          </a:xfrm>
        </p:spPr>
        <p:txBody>
          <a:bodyPr/>
          <a:lstStyle/>
          <a:p>
            <a:r>
              <a:rPr lang="en-US" sz="4400">
                <a:solidFill>
                  <a:srgbClr val="744302"/>
                </a:solidFill>
                <a:latin typeface="Comic Sans MS" panose="030F0702030302020204" pitchFamily="66" charset="0"/>
              </a:rPr>
              <a:t>Who is the girl?</a:t>
            </a:r>
            <a:endParaRPr lang="en-US" sz="440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itle 4"/>
          <p:cNvSpPr txBox="1"/>
          <p:nvPr/>
        </p:nvSpPr>
        <p:spPr>
          <a:xfrm>
            <a:off x="1914939" y="315524"/>
            <a:ext cx="530702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2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 charset="-127"/>
              <a:buNone/>
              <a:defRPr sz="3000" b="0" i="0" u="none" strike="noStrike" cap="none">
                <a:solidFill>
                  <a:schemeClr val="dk2"/>
                </a:solidFill>
                <a:latin typeface="Kirang Haerang" charset="-127"/>
                <a:ea typeface="Kirang Haerang" charset="-127"/>
                <a:cs typeface="Kirang Haerang" charset="-127"/>
                <a:sym typeface="Kirang Haerang" charset="-127"/>
              </a:defRPr>
            </a:lvl9pPr>
          </a:lstStyle>
          <a:p>
            <a:r>
              <a:rPr lang="en-US" sz="4400">
                <a:solidFill>
                  <a:srgbClr val="744302"/>
                </a:solidFill>
                <a:latin typeface="Comic Sans MS" panose="030F0702030302020204" pitchFamily="66" charset="0"/>
              </a:rPr>
              <a:t>Who is the boy?</a:t>
            </a:r>
            <a:endParaRPr lang="en-US" sz="4400">
              <a:solidFill>
                <a:srgbClr val="74430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"/>
          <a:srcRect l="168"/>
          <a:stretch>
            <a:fillRect/>
          </a:stretch>
        </p:blipFill>
        <p:spPr>
          <a:xfrm>
            <a:off x="1744133" y="1196969"/>
            <a:ext cx="5788129" cy="3740342"/>
          </a:xfrm>
          <a:prstGeom prst="rect">
            <a:avLst/>
          </a:prstGeom>
        </p:spPr>
      </p:pic>
      <p:sp>
        <p:nvSpPr>
          <p:cNvPr id="13" name="Rectangle: Rounded Corners 12"/>
          <p:cNvSpPr/>
          <p:nvPr/>
        </p:nvSpPr>
        <p:spPr>
          <a:xfrm>
            <a:off x="2904686" y="1276184"/>
            <a:ext cx="1216550" cy="36576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/>
          <p:cNvSpPr/>
          <p:nvPr/>
        </p:nvSpPr>
        <p:spPr>
          <a:xfrm>
            <a:off x="5177624" y="4299402"/>
            <a:ext cx="1216550" cy="365760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13" grpId="0" animBg="1"/>
      <p:bldP spid="13" grpId="1" animBg="1"/>
      <p:bldP spid="14" grpId="0" animBg="1"/>
    </p:bldLst>
  </p:timing>
</p:sld>
</file>

<file path=ppt/theme/theme1.xml><?xml version="1.0" encoding="utf-8"?>
<a:theme xmlns:a="http://schemas.openxmlformats.org/drawingml/2006/main" name="Math Subject for Elementary - 1st Grade: Time by Slidesgo">
  <a:themeElements>
    <a:clrScheme name="Simple Light">
      <a:dk1>
        <a:srgbClr val="FDF7E4"/>
      </a:dk1>
      <a:lt1>
        <a:srgbClr val="FCC276"/>
      </a:lt1>
      <a:dk2>
        <a:srgbClr val="FCB55C"/>
      </a:dk2>
      <a:lt2>
        <a:srgbClr val="FF9166"/>
      </a:lt2>
      <a:accent1>
        <a:srgbClr val="FF5329"/>
      </a:accent1>
      <a:accent2>
        <a:srgbClr val="61C0B8"/>
      </a:accent2>
      <a:accent3>
        <a:srgbClr val="299888"/>
      </a:accent3>
      <a:accent4>
        <a:srgbClr val="8585A0"/>
      </a:accent4>
      <a:accent5>
        <a:srgbClr val="57576D"/>
      </a:accent5>
      <a:accent6>
        <a:srgbClr val="363549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1027</Words>
  <Application>WPS Presentation</Application>
  <PresentationFormat>On-screen Show (16:9)</PresentationFormat>
  <Paragraphs>163</Paragraphs>
  <Slides>38</Slides>
  <Notes>13</Notes>
  <HiddenSlides>0</HiddenSlides>
  <MMClips>4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2" baseType="lpstr">
      <vt:lpstr>Arial</vt:lpstr>
      <vt:lpstr>SimSun</vt:lpstr>
      <vt:lpstr>Wingdings</vt:lpstr>
      <vt:lpstr>Arial</vt:lpstr>
      <vt:lpstr>Kirang Haerang</vt:lpstr>
      <vt:lpstr>Nunito</vt:lpstr>
      <vt:lpstr>Comic Sans MS</vt:lpstr>
      <vt:lpstr>Nunito Sans</vt:lpstr>
      <vt:lpstr>Darker Grotesque SemiBold</vt:lpstr>
      <vt:lpstr>Segoe Print</vt:lpstr>
      <vt:lpstr>Microsoft YaHei</vt:lpstr>
      <vt:lpstr>Arial Unicode MS</vt:lpstr>
      <vt:lpstr>Castellar</vt:lpstr>
      <vt:lpstr>Math Subject for Elementary - 1st Grade: Time by Slidesgo</vt:lpstr>
      <vt:lpstr>PowerPoint 演示文稿</vt:lpstr>
      <vt:lpstr>Unit 1 My friends</vt:lpstr>
      <vt:lpstr>Table of content</vt:lpstr>
      <vt:lpstr>01</vt:lpstr>
      <vt:lpstr>We live in many different countries in the world.</vt:lpstr>
      <vt:lpstr>Can you name any country in the world?</vt:lpstr>
      <vt:lpstr>02</vt:lpstr>
      <vt:lpstr>Who is the boy?</vt:lpstr>
      <vt:lpstr>Who is the girl?</vt:lpstr>
      <vt:lpstr>Listen and repeat.</vt:lpstr>
      <vt:lpstr>Listen and repeat.</vt:lpstr>
      <vt:lpstr>Work in pairs, practise.</vt:lpstr>
      <vt:lpstr>03</vt:lpstr>
      <vt:lpstr>PowerPoint 演示文稿</vt:lpstr>
      <vt:lpstr>PowerPoint 演示文稿</vt:lpstr>
      <vt:lpstr>Viet Nam</vt:lpstr>
      <vt:lpstr>PowerPoint 演示文稿</vt:lpstr>
      <vt:lpstr>Britain</vt:lpstr>
      <vt:lpstr>PowerPoint 演示文稿</vt:lpstr>
      <vt:lpstr>America</vt:lpstr>
      <vt:lpstr>PowerPoint 演示文稿</vt:lpstr>
      <vt:lpstr>Australia</vt:lpstr>
      <vt:lpstr>Review</vt:lpstr>
      <vt:lpstr>Look and say the name.</vt:lpstr>
      <vt:lpstr>Viet Nam</vt:lpstr>
      <vt:lpstr>America</vt:lpstr>
      <vt:lpstr>Australia</vt:lpstr>
      <vt:lpstr>Britain</vt:lpstr>
      <vt:lpstr>04</vt:lpstr>
      <vt:lpstr>PowerPoint 演示文稿</vt:lpstr>
      <vt:lpstr>PowerPoint 演示文稿</vt:lpstr>
      <vt:lpstr>PowerPoint 演示文稿</vt:lpstr>
      <vt:lpstr>PowerPoint 演示文稿</vt:lpstr>
      <vt:lpstr>05</vt:lpstr>
      <vt:lpstr>PowerPoint 演示文稿</vt:lpstr>
      <vt:lpstr>06</vt:lpstr>
      <vt:lpstr>PowerPoint 演示文稿</vt:lpstr>
      <vt:lpstr>PowerPoint 演示文稿</vt:lpstr>
    </vt:vector>
  </TitlesOfParts>
  <Company>9Slide.vn</Company>
  <LinksUpToDate>false</LinksUpToDate>
  <SharedDoc>false</SharedDoc>
  <HyperlinksChanged>false</HyperlinksChanged>
  <AppVersion>14.0000</AppVersion>
  <Manager>9Slide.vn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creator>Admin</dc:creator>
  <dc:description>9Slide.vn</dc:description>
  <dc:subject>9Slide.vn</dc:subject>
  <cp:category>9Slide.vn</cp:category>
  <cp:lastModifiedBy>Yến - TH Hòa Thạch B Bùi</cp:lastModifiedBy>
  <cp:revision>41</cp:revision>
  <dcterms:created xsi:type="dcterms:W3CDTF">2024-04-01T02:57:21Z</dcterms:created>
  <dcterms:modified xsi:type="dcterms:W3CDTF">2024-04-01T02:59:35Z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B703AAA004C040EBA13D618084A73167_12</vt:lpwstr>
  </property>
  <property fmtid="{D5CDD505-2E9C-101B-9397-08002B2CF9AE}" pid="3" name="KSOProductBuildVer">
    <vt:lpwstr>1033-12.2.0.13489</vt:lpwstr>
  </property>
</Properties>
</file>