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2"/>
  </p:notesMasterIdLst>
  <p:sldIdLst>
    <p:sldId id="369" r:id="rId2"/>
    <p:sldId id="465" r:id="rId3"/>
    <p:sldId id="466" r:id="rId4"/>
    <p:sldId id="467" r:id="rId5"/>
    <p:sldId id="377" r:id="rId6"/>
    <p:sldId id="468" r:id="rId7"/>
    <p:sldId id="370" r:id="rId8"/>
    <p:sldId id="455" r:id="rId9"/>
    <p:sldId id="469" r:id="rId10"/>
    <p:sldId id="371" r:id="rId11"/>
    <p:sldId id="457" r:id="rId12"/>
    <p:sldId id="470" r:id="rId13"/>
    <p:sldId id="379" r:id="rId14"/>
    <p:sldId id="471" r:id="rId15"/>
    <p:sldId id="402" r:id="rId16"/>
    <p:sldId id="416" r:id="rId17"/>
    <p:sldId id="417" r:id="rId18"/>
    <p:sldId id="418" r:id="rId19"/>
    <p:sldId id="452" r:id="rId20"/>
    <p:sldId id="472" r:id="rId21"/>
  </p:sldIdLst>
  <p:sldSz cx="9144000" cy="5143500" type="screen16x9"/>
  <p:notesSz cx="6858000" cy="9144000"/>
  <p:embeddedFontLst>
    <p:embeddedFont>
      <p:font typeface="Patrick Hand" panose="020B0604020202020204" charset="0"/>
      <p:regular r:id="rId23"/>
    </p:embeddedFont>
    <p:embeddedFont>
      <p:font typeface="Castellar" panose="020B0604020202020204" charset="0"/>
      <p:regular r:id="rId24"/>
    </p:embeddedFont>
    <p:embeddedFont>
      <p:font typeface="Comic Sans MS" panose="030F0702030302020204" pitchFamily="66" charset="0"/>
      <p:regular r:id="rId25"/>
      <p:bold r:id="rId26"/>
      <p:italic r:id="rId27"/>
      <p:boldItalic r:id="rId28"/>
    </p:embeddedFont>
    <p:embeddedFont>
      <p:font typeface=".VnBodoni" panose="020B7200000000000000"/>
      <p:regular r:id="rId29"/>
    </p:embeddedFont>
    <p:embeddedFont>
      <p:font typeface="Barriecito" panose="020B0604020202020204" charset="0"/>
      <p:regular r:id="rId30"/>
      <p:bold r:id="rId31"/>
    </p:embeddedFont>
    <p:embeddedFont>
      <p:font typeface="Patrick Hand SC" panose="020B0604020202020204" charset="0"/>
      <p:regular r:id="rId32"/>
    </p:embeddedFont>
    <p:embeddedFont>
      <p:font typeface="Sport Day" panose="020B060402020202020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D14577-E379-44C7-8194-E508FF3F75A4}">
  <a:tblStyle styleId="{88D14577-E379-44C7-8194-E508FF3F75A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10852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88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1003d90df7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1003d90df7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8228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7" name="Google Shape;3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8" name="Google Shape;3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0058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3" name="Google Shape;376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4" name="Google Shape;376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949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" name="Google Shape;2653;g1182f03aaaf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4" name="Google Shape;2654;g1182f03aaaf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9779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919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" name="Google Shape;2653;g1182f03aaaf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4" name="Google Shape;2654;g1182f03aaaf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4774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" name="Google Shape;2653;g1182f03aaaf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4" name="Google Shape;2654;g1182f03aaaf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5580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708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388100" y="1137450"/>
            <a:ext cx="6367800" cy="28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40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23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3"/>
          <p:cNvSpPr txBox="1">
            <a:spLocks noGrp="1"/>
          </p:cNvSpPr>
          <p:nvPr>
            <p:ph type="title" hasCustomPrompt="1"/>
          </p:nvPr>
        </p:nvSpPr>
        <p:spPr>
          <a:xfrm rot="1973">
            <a:off x="2490887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3" name="Google Shape;463;p13"/>
          <p:cNvSpPr txBox="1">
            <a:spLocks noGrp="1"/>
          </p:cNvSpPr>
          <p:nvPr>
            <p:ph type="title" idx="2"/>
          </p:nvPr>
        </p:nvSpPr>
        <p:spPr>
          <a:xfrm>
            <a:off x="1723188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subTitle" idx="1"/>
          </p:nvPr>
        </p:nvSpPr>
        <p:spPr>
          <a:xfrm>
            <a:off x="1723188" y="224226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3"/>
          <p:cNvSpPr txBox="1">
            <a:spLocks noGrp="1"/>
          </p:cNvSpPr>
          <p:nvPr>
            <p:ph type="title" idx="3" hasCustomPrompt="1"/>
          </p:nvPr>
        </p:nvSpPr>
        <p:spPr>
          <a:xfrm rot="1973">
            <a:off x="5607912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6" name="Google Shape;466;p13"/>
          <p:cNvSpPr txBox="1">
            <a:spLocks noGrp="1"/>
          </p:cNvSpPr>
          <p:nvPr>
            <p:ph type="title" idx="4"/>
          </p:nvPr>
        </p:nvSpPr>
        <p:spPr>
          <a:xfrm>
            <a:off x="4840213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7" name="Google Shape;467;p13"/>
          <p:cNvSpPr txBox="1">
            <a:spLocks noGrp="1"/>
          </p:cNvSpPr>
          <p:nvPr>
            <p:ph type="subTitle" idx="5"/>
          </p:nvPr>
        </p:nvSpPr>
        <p:spPr>
          <a:xfrm>
            <a:off x="4840213" y="224226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2490887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9" name="Google Shape;469;p13"/>
          <p:cNvSpPr txBox="1">
            <a:spLocks noGrp="1"/>
          </p:cNvSpPr>
          <p:nvPr>
            <p:ph type="title" idx="7"/>
          </p:nvPr>
        </p:nvSpPr>
        <p:spPr>
          <a:xfrm>
            <a:off x="1723188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subTitle" idx="8"/>
          </p:nvPr>
        </p:nvSpPr>
        <p:spPr>
          <a:xfrm>
            <a:off x="1723188" y="400079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title" idx="9" hasCustomPrompt="1"/>
          </p:nvPr>
        </p:nvSpPr>
        <p:spPr>
          <a:xfrm rot="1973">
            <a:off x="5607912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2" name="Google Shape;472;p13"/>
          <p:cNvSpPr txBox="1">
            <a:spLocks noGrp="1"/>
          </p:cNvSpPr>
          <p:nvPr>
            <p:ph type="title" idx="13"/>
          </p:nvPr>
        </p:nvSpPr>
        <p:spPr>
          <a:xfrm>
            <a:off x="4840213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4"/>
          </p:nvPr>
        </p:nvSpPr>
        <p:spPr>
          <a:xfrm>
            <a:off x="4840213" y="400079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75" name="Google Shape;475;p13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476" name="Google Shape;476;p13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3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3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3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3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13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482" name="Google Shape;482;p13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3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3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3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3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3"/>
          <p:cNvGrpSpPr/>
          <p:nvPr/>
        </p:nvGrpSpPr>
        <p:grpSpPr>
          <a:xfrm>
            <a:off x="124376" y="210217"/>
            <a:ext cx="8913827" cy="3762390"/>
            <a:chOff x="124376" y="210217"/>
            <a:chExt cx="8913827" cy="3762390"/>
          </a:xfrm>
        </p:grpSpPr>
        <p:sp>
          <p:nvSpPr>
            <p:cNvPr id="488" name="Google Shape;488;p13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3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3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3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3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3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3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3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3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3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3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3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3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3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228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76" r:id="rId4"/>
    <p:sldLayoutId id="2147483679" r:id="rId5"/>
    <p:sldLayoutId id="2147483680" r:id="rId6"/>
    <p:sldLayoutId id="214748368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question-mark-question-response-1019820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clock-time-six-six-o--clock-26101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tif"/><Relationship Id="rId7" Type="http://schemas.openxmlformats.org/officeDocument/2006/relationships/image" Target="../media/image27.png"/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jpg"/><Relationship Id="rId5" Type="http://schemas.openxmlformats.org/officeDocument/2006/relationships/image" Target="../media/image25.png"/><Relationship Id="rId10" Type="http://schemas.openxmlformats.org/officeDocument/2006/relationships/image" Target="../media/image30.jp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244" cy="5138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579" y="240971"/>
            <a:ext cx="1150360" cy="7440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5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E6B256-BFCD-411B-DDCC-D1591715D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50" y="1124953"/>
            <a:ext cx="4457700" cy="2893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89C83A-2367-8A18-4B37-453097CE0F18}"/>
              </a:ext>
            </a:extLst>
          </p:cNvPr>
          <p:cNvSpPr txBox="1"/>
          <p:nvPr/>
        </p:nvSpPr>
        <p:spPr>
          <a:xfrm>
            <a:off x="4056474" y="3259634"/>
            <a:ext cx="8579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Patrick Hand" panose="020B0604020202020204" charset="0"/>
              </a:rPr>
              <a:t>ten</a:t>
            </a:r>
          </a:p>
        </p:txBody>
      </p:sp>
    </p:spTree>
    <p:extLst>
      <p:ext uri="{BB962C8B-B14F-4D97-AF65-F5344CB8AC3E}">
        <p14:creationId xmlns:p14="http://schemas.microsoft.com/office/powerpoint/2010/main" val="39712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163013-0E23-BEB6-FF1F-8E47353F3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39" y="9129"/>
            <a:ext cx="8591909" cy="5134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F7A93F-4C34-5440-7260-4F666D55F31B}"/>
              </a:ext>
            </a:extLst>
          </p:cNvPr>
          <p:cNvSpPr txBox="1"/>
          <p:nvPr/>
        </p:nvSpPr>
        <p:spPr>
          <a:xfrm>
            <a:off x="2124655" y="2337575"/>
            <a:ext cx="675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Patrick Hand" panose="020B0604020202020204" charset="0"/>
              </a:rPr>
              <a:t>ten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79130-77F5-8317-6939-53FADF9CD7AD}"/>
              </a:ext>
            </a:extLst>
          </p:cNvPr>
          <p:cNvSpPr txBox="1"/>
          <p:nvPr/>
        </p:nvSpPr>
        <p:spPr>
          <a:xfrm>
            <a:off x="7487361" y="1927802"/>
            <a:ext cx="954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Patrick Hand" panose="020B0604020202020204" charset="0"/>
              </a:rPr>
              <a:t>is it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0D59AC-516B-B2D5-CF39-E62531ED95A4}"/>
              </a:ext>
            </a:extLst>
          </p:cNvPr>
          <p:cNvSpPr txBox="1"/>
          <p:nvPr/>
        </p:nvSpPr>
        <p:spPr>
          <a:xfrm>
            <a:off x="1260590" y="4169476"/>
            <a:ext cx="15905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Patrick Hand" panose="020B0604020202020204" charset="0"/>
              </a:rPr>
              <a:t>What 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160107-6186-96DB-CB03-413F580CBDDE}"/>
              </a:ext>
            </a:extLst>
          </p:cNvPr>
          <p:cNvSpPr txBox="1"/>
          <p:nvPr/>
        </p:nvSpPr>
        <p:spPr>
          <a:xfrm>
            <a:off x="2615959" y="4558725"/>
            <a:ext cx="1066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Patrick Hand" panose="020B0604020202020204" charset="0"/>
              </a:rPr>
              <a:t>thirty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AEEEBB-8FEC-37B0-CCAE-F848492EA03B}"/>
              </a:ext>
            </a:extLst>
          </p:cNvPr>
          <p:cNvSpPr txBox="1"/>
          <p:nvPr/>
        </p:nvSpPr>
        <p:spPr>
          <a:xfrm>
            <a:off x="5756736" y="4184865"/>
            <a:ext cx="1495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Patrick Hand" panose="020B0604020202020204" charset="0"/>
              </a:rPr>
              <a:t>What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8E54C4-7683-5F29-9971-DC27DBE2AD14}"/>
              </a:ext>
            </a:extLst>
          </p:cNvPr>
          <p:cNvSpPr txBox="1"/>
          <p:nvPr/>
        </p:nvSpPr>
        <p:spPr>
          <a:xfrm>
            <a:off x="6175279" y="4558725"/>
            <a:ext cx="2154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Patrick Hand" panose="020B0604020202020204" charset="0"/>
              </a:rPr>
              <a:t>four forty-five</a:t>
            </a:r>
          </a:p>
        </p:txBody>
      </p:sp>
    </p:spTree>
    <p:extLst>
      <p:ext uri="{BB962C8B-B14F-4D97-AF65-F5344CB8AC3E}">
        <p14:creationId xmlns:p14="http://schemas.microsoft.com/office/powerpoint/2010/main" val="198980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071;p37">
            <a:extLst>
              <a:ext uri="{FF2B5EF4-FFF2-40B4-BE49-F238E27FC236}">
                <a16:creationId xmlns:a16="http://schemas.microsoft.com/office/drawing/2014/main" id="{48389D4F-B6B3-D1DD-BB1E-3679211023B9}"/>
              </a:ext>
            </a:extLst>
          </p:cNvPr>
          <p:cNvSpPr/>
          <p:nvPr/>
        </p:nvSpPr>
        <p:spPr>
          <a:xfrm rot="11765489">
            <a:off x="3679396" y="1026030"/>
            <a:ext cx="1843578" cy="1336083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657" name="Google Shape;2657;p39"/>
          <p:cNvSpPr txBox="1">
            <a:spLocks noGrp="1"/>
          </p:cNvSpPr>
          <p:nvPr>
            <p:ph type="title"/>
          </p:nvPr>
        </p:nvSpPr>
        <p:spPr>
          <a:xfrm>
            <a:off x="1908653" y="2399406"/>
            <a:ext cx="5612100" cy="17118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Let’s </a:t>
            </a:r>
            <a:r>
              <a:rPr lang="vi-VN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play.</a:t>
            </a:r>
            <a:endParaRPr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58" name="Google Shape;2658;p39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grpSp>
        <p:nvGrpSpPr>
          <p:cNvPr id="2660" name="Google Shape;2660;p39"/>
          <p:cNvGrpSpPr/>
          <p:nvPr/>
        </p:nvGrpSpPr>
        <p:grpSpPr>
          <a:xfrm rot="804465" flipH="1">
            <a:off x="381635" y="3530924"/>
            <a:ext cx="1394011" cy="1360358"/>
            <a:chOff x="3516247" y="2841168"/>
            <a:chExt cx="2042858" cy="1997710"/>
          </a:xfrm>
        </p:grpSpPr>
        <p:sp>
          <p:nvSpPr>
            <p:cNvPr id="2661" name="Google Shape;2661;p39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39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39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39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39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39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39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39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39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39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39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39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39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39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39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39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39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39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39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39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39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39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39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39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39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39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39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39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39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39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39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39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39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39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39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39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39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39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39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39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39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39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39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39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39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39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39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39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39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39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39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39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39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39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39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39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39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39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39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39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39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39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39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39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39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39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39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39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39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39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39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39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39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39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39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39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39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39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39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39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39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39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39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39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39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39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39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39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39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39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39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39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39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39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39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57" name="Google Shape;2757;p39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2758" name="Google Shape;2758;p39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39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39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39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39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39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39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39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39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39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39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39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39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39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39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39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39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39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39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39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39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39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39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39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39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39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39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39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39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39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39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39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39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39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39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39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39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39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39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39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39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39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39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39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39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39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39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39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39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39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39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39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39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39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39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39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39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39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39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39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39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39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39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39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39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39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39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39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39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39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39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39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39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39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39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39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39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39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39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39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39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39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39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39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39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39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39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39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39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39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39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39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39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39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39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39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39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39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39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39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39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39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39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39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39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39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39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65" name="Google Shape;2865;p39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2866" name="Google Shape;2866;p39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39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39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69" name="Google Shape;2869;p39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2870" name="Google Shape;2870;p39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39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39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39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39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39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76" name="Google Shape;2876;p39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2877" name="Google Shape;2877;p39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39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39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39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39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39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39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39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39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39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39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88" name="Google Shape;2888;p39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2889" name="Google Shape;2889;p39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39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39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39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39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39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39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39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39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98" name="Google Shape;2898;p39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2899" name="Google Shape;2899;p39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39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39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39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39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39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39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39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07" name="Google Shape;2907;p39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2908" name="Google Shape;2908;p39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39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39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39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39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39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39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39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39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39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39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39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39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39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39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39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39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39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39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39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39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39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39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42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77" y="240280"/>
            <a:ext cx="7722016" cy="4565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76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071;p37">
            <a:extLst>
              <a:ext uri="{FF2B5EF4-FFF2-40B4-BE49-F238E27FC236}">
                <a16:creationId xmlns:a16="http://schemas.microsoft.com/office/drawing/2014/main" id="{2858C5E1-AADB-CEE5-D6B1-738B9D9E37F4}"/>
              </a:ext>
            </a:extLst>
          </p:cNvPr>
          <p:cNvSpPr/>
          <p:nvPr/>
        </p:nvSpPr>
        <p:spPr>
          <a:xfrm>
            <a:off x="3630440" y="1083453"/>
            <a:ext cx="2107681" cy="1387211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657" name="Google Shape;2657;p39"/>
          <p:cNvSpPr txBox="1">
            <a:spLocks noGrp="1"/>
          </p:cNvSpPr>
          <p:nvPr>
            <p:ph type="title"/>
          </p:nvPr>
        </p:nvSpPr>
        <p:spPr>
          <a:xfrm>
            <a:off x="1765889" y="2661955"/>
            <a:ext cx="5612100" cy="17153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Fun corner &amp; wrap-up</a:t>
            </a:r>
            <a:endParaRPr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58" name="Google Shape;2658;p39"/>
          <p:cNvSpPr txBox="1">
            <a:spLocks noGrp="1"/>
          </p:cNvSpPr>
          <p:nvPr>
            <p:ph type="title" idx="2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grpSp>
        <p:nvGrpSpPr>
          <p:cNvPr id="2660" name="Google Shape;2660;p39"/>
          <p:cNvGrpSpPr/>
          <p:nvPr/>
        </p:nvGrpSpPr>
        <p:grpSpPr>
          <a:xfrm rot="804465" flipH="1">
            <a:off x="381635" y="3530924"/>
            <a:ext cx="1394011" cy="1360358"/>
            <a:chOff x="3516247" y="2841168"/>
            <a:chExt cx="2042858" cy="1997710"/>
          </a:xfrm>
        </p:grpSpPr>
        <p:sp>
          <p:nvSpPr>
            <p:cNvPr id="2661" name="Google Shape;2661;p39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39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39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39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39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39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39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39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39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39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39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39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39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39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39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39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39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39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39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39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39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39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39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39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39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39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39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39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39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39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39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39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39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39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39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39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39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39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39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39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39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39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39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39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39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39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39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39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39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39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39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39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39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39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39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39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39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39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39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39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39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39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39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39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39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39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39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39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39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39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39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39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39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39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39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39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39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39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39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39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39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39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39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39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39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39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39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39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39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39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39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39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39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39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39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57" name="Google Shape;2757;p39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2758" name="Google Shape;2758;p39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39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39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39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39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39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39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39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39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39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39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39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39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39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39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39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39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39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39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39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39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39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39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39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39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39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39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39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39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39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39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39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39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39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39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39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39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39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39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39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39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39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39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39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39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39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39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39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39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39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39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39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39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39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39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39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39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39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39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39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39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39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39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39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39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39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39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39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39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39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39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39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39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39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39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39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39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39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39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39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39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39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39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39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39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39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39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39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39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39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39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39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39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39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39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39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39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39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39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39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39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39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39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39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39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39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39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65" name="Google Shape;2865;p39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2866" name="Google Shape;2866;p39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39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39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69" name="Google Shape;2869;p39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2870" name="Google Shape;2870;p39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39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39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39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39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39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76" name="Google Shape;2876;p39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2877" name="Google Shape;2877;p39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39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39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39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39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39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39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39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39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39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39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88" name="Google Shape;2888;p39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2889" name="Google Shape;2889;p39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39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39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39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39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39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39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39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39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98" name="Google Shape;2898;p39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2899" name="Google Shape;2899;p39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39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39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39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39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39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39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39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07" name="Google Shape;2907;p39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2908" name="Google Shape;2908;p39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39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39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39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39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39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39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39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39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39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39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39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39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39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39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39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39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39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39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39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39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39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39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837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6">
            <a:extLst>
              <a:ext uri="{FF2B5EF4-FFF2-40B4-BE49-F238E27FC236}">
                <a16:creationId xmlns:a16="http://schemas.microsoft.com/office/drawing/2014/main" id="{C4285834-F90F-4028-AC70-88EE7A5901CF}"/>
              </a:ext>
            </a:extLst>
          </p:cNvPr>
          <p:cNvSpPr>
            <a:spLocks/>
          </p:cNvSpPr>
          <p:nvPr/>
        </p:nvSpPr>
        <p:spPr>
          <a:xfrm>
            <a:off x="598552" y="489998"/>
            <a:ext cx="3238390" cy="2791715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latin typeface="Comic Sans MS" panose="030F0702030302020204" pitchFamily="66" charset="0"/>
            </a:endParaRPr>
          </a:p>
        </p:txBody>
      </p:sp>
      <p:sp>
        <p:nvSpPr>
          <p:cNvPr id="9" name="5">
            <a:extLst>
              <a:ext uri="{FF2B5EF4-FFF2-40B4-BE49-F238E27FC236}">
                <a16:creationId xmlns:a16="http://schemas.microsoft.com/office/drawing/2014/main" id="{01DEC2AD-B403-4413-9E64-7A0ABA394A54}"/>
              </a:ext>
            </a:extLst>
          </p:cNvPr>
          <p:cNvSpPr>
            <a:spLocks/>
          </p:cNvSpPr>
          <p:nvPr/>
        </p:nvSpPr>
        <p:spPr>
          <a:xfrm>
            <a:off x="3960502" y="1019801"/>
            <a:ext cx="4969915" cy="17321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What/</a:t>
            </a:r>
            <a:r>
              <a:rPr lang="vi-VN" sz="4000" b="1" dirty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" sz="4000" b="1" dirty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is/ time </a:t>
            </a:r>
            <a:r>
              <a:rPr lang="es-ES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it/ </a:t>
            </a:r>
            <a:r>
              <a:rPr lang="es-ES" sz="4000" b="1" dirty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?</a:t>
            </a:r>
            <a:r>
              <a:rPr lang="es-ES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n-US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4">
            <a:extLst>
              <a:ext uri="{FF2B5EF4-FFF2-40B4-BE49-F238E27FC236}">
                <a16:creationId xmlns:a16="http://schemas.microsoft.com/office/drawing/2014/main" id="{E4373225-8267-4B6A-94B1-D0E54287C623}"/>
              </a:ext>
            </a:extLst>
          </p:cNvPr>
          <p:cNvSpPr>
            <a:spLocks/>
          </p:cNvSpPr>
          <p:nvPr/>
        </p:nvSpPr>
        <p:spPr>
          <a:xfrm>
            <a:off x="429961" y="3621742"/>
            <a:ext cx="7870609" cy="10596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3A7E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</a:t>
            </a:r>
            <a:r>
              <a:rPr lang="es-ES" sz="32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time </a:t>
            </a:r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is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" name="3">
            <a:extLst>
              <a:ext uri="{FF2B5EF4-FFF2-40B4-BE49-F238E27FC236}">
                <a16:creationId xmlns:a16="http://schemas.microsoft.com/office/drawing/2014/main" id="{7CB73AFF-B063-4213-B265-949D749B26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4294967295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/>
          <a:stretch/>
        </p:blipFill>
        <p:spPr>
          <a:xfrm>
            <a:off x="1612156" y="1338490"/>
            <a:ext cx="1334743" cy="1334743"/>
          </a:xfrm>
        </p:spPr>
      </p:pic>
      <p:sp>
        <p:nvSpPr>
          <p:cNvPr id="13" name="2">
            <a:extLst>
              <a:ext uri="{FF2B5EF4-FFF2-40B4-BE49-F238E27FC236}">
                <a16:creationId xmlns:a16="http://schemas.microsoft.com/office/drawing/2014/main" id="{028A33C3-BF8D-4CB1-B79E-06E30C71CE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27461" y="3137688"/>
            <a:ext cx="2234948" cy="554432"/>
          </a:xfrm>
          <a:prstGeom prst="roundRect">
            <a:avLst>
              <a:gd name="adj" fmla="val 50000"/>
            </a:avLst>
          </a:prstGeom>
          <a:solidFill>
            <a:srgbClr val="A8E0DD"/>
          </a:solidFill>
          <a:ln w="38100" cap="rnd" cmpd="thickThin">
            <a:solidFill>
              <a:srgbClr val="3A7E79"/>
            </a:solidFill>
            <a:rou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2F2F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8" name="1">
            <a:extLst>
              <a:ext uri="{FF2B5EF4-FFF2-40B4-BE49-F238E27FC236}">
                <a16:creationId xmlns:a16="http://schemas.microsoft.com/office/drawing/2014/main" id="{234DE393-719F-453E-91CF-A36AFFF79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979" y="1603943"/>
            <a:ext cx="613366" cy="617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">
            <a:extLst>
              <a:ext uri="{FF2B5EF4-FFF2-40B4-BE49-F238E27FC236}">
                <a16:creationId xmlns:a16="http://schemas.microsoft.com/office/drawing/2014/main" id="{C4285834-F90F-4028-AC70-88EE7A5901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5933" y="489998"/>
            <a:ext cx="3238390" cy="2791715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b="1" dirty="0">
              <a:latin typeface="Comic Sans MS" panose="030F0702030302020204" pitchFamily="66" charset="0"/>
            </a:endParaRPr>
          </a:p>
        </p:txBody>
      </p:sp>
      <p:sp>
        <p:nvSpPr>
          <p:cNvPr id="9" name="4">
            <a:extLst>
              <a:ext uri="{FF2B5EF4-FFF2-40B4-BE49-F238E27FC236}">
                <a16:creationId xmlns:a16="http://schemas.microsoft.com/office/drawing/2014/main" id="{01DEC2AD-B403-4413-9E64-7A0ABA394A54}"/>
              </a:ext>
            </a:extLst>
          </p:cNvPr>
          <p:cNvSpPr>
            <a:spLocks/>
          </p:cNvSpPr>
          <p:nvPr/>
        </p:nvSpPr>
        <p:spPr>
          <a:xfrm>
            <a:off x="3922425" y="567328"/>
            <a:ext cx="4914549" cy="2301666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</a:t>
            </a:r>
            <a:r>
              <a:rPr lang="es-ES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/ seven/ is</a:t>
            </a:r>
            <a:r>
              <a:rPr lang="es-ES" sz="4000" b="1" dirty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</a:p>
          <a:p>
            <a:pPr algn="ctr"/>
            <a:r>
              <a:rPr lang="es-ES" sz="4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c’clock/.</a:t>
            </a:r>
            <a:endParaRPr lang="es-ES" sz="4000" b="1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0" name="3">
            <a:extLst>
              <a:ext uri="{FF2B5EF4-FFF2-40B4-BE49-F238E27FC236}">
                <a16:creationId xmlns:a16="http://schemas.microsoft.com/office/drawing/2014/main" id="{E4373225-8267-4B6A-94B1-D0E54287C6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6696" y="3543521"/>
            <a:ext cx="7870609" cy="10596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3A7E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is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seven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o’clock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2">
            <a:extLst>
              <a:ext uri="{FF2B5EF4-FFF2-40B4-BE49-F238E27FC236}">
                <a16:creationId xmlns:a16="http://schemas.microsoft.com/office/drawing/2014/main" id="{028A33C3-BF8D-4CB1-B79E-06E30C71CE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27461" y="3137688"/>
            <a:ext cx="2234948" cy="554432"/>
          </a:xfrm>
          <a:prstGeom prst="roundRect">
            <a:avLst>
              <a:gd name="adj" fmla="val 50000"/>
            </a:avLst>
          </a:prstGeom>
          <a:solidFill>
            <a:srgbClr val="A8E0DD"/>
          </a:solidFill>
          <a:ln w="38100" cap="rnd" cmpd="thickThin">
            <a:solidFill>
              <a:srgbClr val="3A7E79"/>
            </a:solidFill>
            <a:rou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2F2F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30" name="1">
            <a:extLst>
              <a:ext uri="{FF2B5EF4-FFF2-40B4-BE49-F238E27FC236}">
                <a16:creationId xmlns:a16="http://schemas.microsoft.com/office/drawing/2014/main" id="{3620F7F8-82B4-4508-B024-F7CFFF8F7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115" y="1362830"/>
            <a:ext cx="613366" cy="617220"/>
          </a:xfrm>
          <a:prstGeom prst="rect">
            <a:avLst/>
          </a:prstGeom>
        </p:spPr>
      </p:pic>
      <p:pic>
        <p:nvPicPr>
          <p:cNvPr id="1028" name="Picture 4" descr="7:00 Clip Art at Clker.com - vector clip art online, royalty fre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877" y="844166"/>
            <a:ext cx="1920502" cy="192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73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">
            <a:extLst>
              <a:ext uri="{FF2B5EF4-FFF2-40B4-BE49-F238E27FC236}">
                <a16:creationId xmlns:a16="http://schemas.microsoft.com/office/drawing/2014/main" id="{01DEC2AD-B403-4413-9E64-7A0ABA394A54}"/>
              </a:ext>
            </a:extLst>
          </p:cNvPr>
          <p:cNvSpPr>
            <a:spLocks/>
          </p:cNvSpPr>
          <p:nvPr/>
        </p:nvSpPr>
        <p:spPr>
          <a:xfrm>
            <a:off x="3922426" y="886510"/>
            <a:ext cx="4445018" cy="17321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5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six</a:t>
            </a:r>
            <a:r>
              <a:rPr lang="es-ES" sz="4500" b="1" dirty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/ It’s/ </a:t>
            </a:r>
            <a:r>
              <a:rPr lang="es-ES" sz="45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o’clock/.</a:t>
            </a:r>
            <a:endParaRPr lang="es-ES" sz="4500" b="1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0" name="4">
            <a:extLst>
              <a:ext uri="{FF2B5EF4-FFF2-40B4-BE49-F238E27FC236}">
                <a16:creationId xmlns:a16="http://schemas.microsoft.com/office/drawing/2014/main" id="{E4373225-8267-4B6A-94B1-D0E54287C623}"/>
              </a:ext>
            </a:extLst>
          </p:cNvPr>
          <p:cNvSpPr>
            <a:spLocks/>
          </p:cNvSpPr>
          <p:nvPr/>
        </p:nvSpPr>
        <p:spPr>
          <a:xfrm>
            <a:off x="496835" y="3678827"/>
            <a:ext cx="7870609" cy="10596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3A7E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It’s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six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o’clock</a:t>
            </a:r>
            <a:r>
              <a:rPr lang="es-E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3" name="3">
            <a:extLst>
              <a:ext uri="{FF2B5EF4-FFF2-40B4-BE49-F238E27FC236}">
                <a16:creationId xmlns:a16="http://schemas.microsoft.com/office/drawing/2014/main" id="{028A33C3-BF8D-4CB1-B79E-06E30C71CE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27461" y="3137688"/>
            <a:ext cx="2234948" cy="554432"/>
          </a:xfrm>
          <a:prstGeom prst="roundRect">
            <a:avLst>
              <a:gd name="adj" fmla="val 50000"/>
            </a:avLst>
          </a:prstGeom>
          <a:solidFill>
            <a:srgbClr val="A8E0DD"/>
          </a:solidFill>
          <a:ln w="38100" cap="rnd" cmpd="thickThin">
            <a:solidFill>
              <a:srgbClr val="3A7E79"/>
            </a:solidFill>
            <a:rou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2F2F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28" name="2">
            <a:extLst>
              <a:ext uri="{FF2B5EF4-FFF2-40B4-BE49-F238E27FC236}">
                <a16:creationId xmlns:a16="http://schemas.microsoft.com/office/drawing/2014/main" id="{8463C014-8F6A-4B87-BF3B-440A50090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456" y="1529877"/>
            <a:ext cx="613366" cy="617220"/>
          </a:xfrm>
          <a:prstGeom prst="rect">
            <a:avLst/>
          </a:prstGeom>
        </p:spPr>
      </p:pic>
      <p:pic>
        <p:nvPicPr>
          <p:cNvPr id="12" name="1">
            <a:extLst>
              <a:ext uri="{FF2B5EF4-FFF2-40B4-BE49-F238E27FC236}">
                <a16:creationId xmlns:a16="http://schemas.microsoft.com/office/drawing/2014/main" id="{91276EE8-C7A4-46D7-B63B-A18F72DB4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t="7145" b="7145"/>
          <a:stretch/>
        </p:blipFill>
        <p:spPr>
          <a:xfrm>
            <a:off x="570492" y="550332"/>
            <a:ext cx="3238390" cy="2771789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252770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">
            <a:extLst>
              <a:ext uri="{FF2B5EF4-FFF2-40B4-BE49-F238E27FC236}">
                <a16:creationId xmlns:a16="http://schemas.microsoft.com/office/drawing/2014/main" id="{01DEC2AD-B403-4413-9E64-7A0ABA394A54}"/>
              </a:ext>
            </a:extLst>
          </p:cNvPr>
          <p:cNvSpPr>
            <a:spLocks/>
          </p:cNvSpPr>
          <p:nvPr/>
        </p:nvSpPr>
        <p:spPr>
          <a:xfrm>
            <a:off x="4088886" y="941055"/>
            <a:ext cx="4445018" cy="17321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500" b="1" dirty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six/ thirty/ It’s/ .</a:t>
            </a:r>
          </a:p>
        </p:txBody>
      </p:sp>
      <p:sp>
        <p:nvSpPr>
          <p:cNvPr id="10" name="4">
            <a:extLst>
              <a:ext uri="{FF2B5EF4-FFF2-40B4-BE49-F238E27FC236}">
                <a16:creationId xmlns:a16="http://schemas.microsoft.com/office/drawing/2014/main" id="{E4373225-8267-4B6A-94B1-D0E54287C623}"/>
              </a:ext>
            </a:extLst>
          </p:cNvPr>
          <p:cNvSpPr>
            <a:spLocks/>
          </p:cNvSpPr>
          <p:nvPr/>
        </p:nvSpPr>
        <p:spPr>
          <a:xfrm>
            <a:off x="434083" y="3767865"/>
            <a:ext cx="7870609" cy="10596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3A7E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err="1">
                <a:ln w="3175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It’s</a:t>
            </a:r>
            <a:r>
              <a:rPr lang="es-ES" sz="4000" b="1" dirty="0">
                <a:ln w="3175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" sz="4000" b="1" dirty="0" err="1">
                <a:ln w="3175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six</a:t>
            </a:r>
            <a:r>
              <a:rPr lang="es-ES" sz="4000" b="1" dirty="0">
                <a:ln w="3175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" sz="4000" b="1" dirty="0" err="1">
                <a:ln w="3175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thirty</a:t>
            </a:r>
            <a:r>
              <a:rPr lang="es-ES" sz="4000" b="1" dirty="0">
                <a:ln w="3175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3">
            <a:extLst>
              <a:ext uri="{FF2B5EF4-FFF2-40B4-BE49-F238E27FC236}">
                <a16:creationId xmlns:a16="http://schemas.microsoft.com/office/drawing/2014/main" id="{028A33C3-BF8D-4CB1-B79E-06E30C71CE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27461" y="3137688"/>
            <a:ext cx="2234948" cy="554432"/>
          </a:xfrm>
          <a:prstGeom prst="roundRect">
            <a:avLst>
              <a:gd name="adj" fmla="val 50000"/>
            </a:avLst>
          </a:prstGeom>
          <a:solidFill>
            <a:srgbClr val="A8E0DD"/>
          </a:solidFill>
          <a:ln w="38100" cap="rnd" cmpd="thickThin">
            <a:solidFill>
              <a:srgbClr val="3A7E79"/>
            </a:solidFill>
            <a:rou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2F2F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28" name="2">
            <a:extLst>
              <a:ext uri="{FF2B5EF4-FFF2-40B4-BE49-F238E27FC236}">
                <a16:creationId xmlns:a16="http://schemas.microsoft.com/office/drawing/2014/main" id="{CB945E10-E7B0-4B8F-88B8-3680DCA52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185" y="1498499"/>
            <a:ext cx="613366" cy="617220"/>
          </a:xfrm>
          <a:prstGeom prst="rect">
            <a:avLst/>
          </a:prstGeom>
        </p:spPr>
      </p:pic>
      <p:pic>
        <p:nvPicPr>
          <p:cNvPr id="11266" name="1">
            <a:extLst>
              <a:ext uri="{FF2B5EF4-FFF2-40B4-BE49-F238E27FC236}">
                <a16:creationId xmlns:a16="http://schemas.microsoft.com/office/drawing/2014/main" id="{4FF79767-5A33-4CE4-A1A9-ED33D3AA8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501" y="889495"/>
            <a:ext cx="3326775" cy="2495081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296130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1">
            <a:extLst>
              <a:ext uri="{FF2B5EF4-FFF2-40B4-BE49-F238E27FC236}">
                <a16:creationId xmlns:a16="http://schemas.microsoft.com/office/drawing/2014/main" id="{FA36BA98-7C10-4186-92EC-BBB9E5F21E9B}"/>
              </a:ext>
            </a:extLst>
          </p:cNvPr>
          <p:cNvSpPr/>
          <p:nvPr/>
        </p:nvSpPr>
        <p:spPr>
          <a:xfrm>
            <a:off x="371475" y="396480"/>
            <a:ext cx="8401050" cy="4350542"/>
          </a:xfrm>
          <a:custGeom>
            <a:avLst/>
            <a:gdLst>
              <a:gd name="connsiteX0" fmla="*/ 0 w 8401050"/>
              <a:gd name="connsiteY0" fmla="*/ 156402 h 4350542"/>
              <a:gd name="connsiteX1" fmla="*/ 156402 w 8401050"/>
              <a:gd name="connsiteY1" fmla="*/ 0 h 4350542"/>
              <a:gd name="connsiteX2" fmla="*/ 895899 w 8401050"/>
              <a:gd name="connsiteY2" fmla="*/ 0 h 4350542"/>
              <a:gd name="connsiteX3" fmla="*/ 1311866 w 8401050"/>
              <a:gd name="connsiteY3" fmla="*/ 0 h 4350542"/>
              <a:gd name="connsiteX4" fmla="*/ 1889598 w 8401050"/>
              <a:gd name="connsiteY4" fmla="*/ 0 h 4350542"/>
              <a:gd name="connsiteX5" fmla="*/ 2386447 w 8401050"/>
              <a:gd name="connsiteY5" fmla="*/ 0 h 4350542"/>
              <a:gd name="connsiteX6" fmla="*/ 2883296 w 8401050"/>
              <a:gd name="connsiteY6" fmla="*/ 0 h 4350542"/>
              <a:gd name="connsiteX7" fmla="*/ 3622793 w 8401050"/>
              <a:gd name="connsiteY7" fmla="*/ 0 h 4350542"/>
              <a:gd name="connsiteX8" fmla="*/ 4362290 w 8401050"/>
              <a:gd name="connsiteY8" fmla="*/ 0 h 4350542"/>
              <a:gd name="connsiteX9" fmla="*/ 4940022 w 8401050"/>
              <a:gd name="connsiteY9" fmla="*/ 0 h 4350542"/>
              <a:gd name="connsiteX10" fmla="*/ 5355989 w 8401050"/>
              <a:gd name="connsiteY10" fmla="*/ 0 h 4350542"/>
              <a:gd name="connsiteX11" fmla="*/ 5933721 w 8401050"/>
              <a:gd name="connsiteY11" fmla="*/ 0 h 4350542"/>
              <a:gd name="connsiteX12" fmla="*/ 6268805 w 8401050"/>
              <a:gd name="connsiteY12" fmla="*/ 0 h 4350542"/>
              <a:gd name="connsiteX13" fmla="*/ 6846537 w 8401050"/>
              <a:gd name="connsiteY13" fmla="*/ 0 h 4350542"/>
              <a:gd name="connsiteX14" fmla="*/ 7262504 w 8401050"/>
              <a:gd name="connsiteY14" fmla="*/ 0 h 4350542"/>
              <a:gd name="connsiteX15" fmla="*/ 8244648 w 8401050"/>
              <a:gd name="connsiteY15" fmla="*/ 0 h 4350542"/>
              <a:gd name="connsiteX16" fmla="*/ 8401050 w 8401050"/>
              <a:gd name="connsiteY16" fmla="*/ 156402 h 4350542"/>
              <a:gd name="connsiteX17" fmla="*/ 8401050 w 8401050"/>
              <a:gd name="connsiteY17" fmla="*/ 733222 h 4350542"/>
              <a:gd name="connsiteX18" fmla="*/ 8401050 w 8401050"/>
              <a:gd name="connsiteY18" fmla="*/ 1350419 h 4350542"/>
              <a:gd name="connsiteX19" fmla="*/ 8401050 w 8401050"/>
              <a:gd name="connsiteY19" fmla="*/ 1846484 h 4350542"/>
              <a:gd name="connsiteX20" fmla="*/ 8401050 w 8401050"/>
              <a:gd name="connsiteY20" fmla="*/ 2423303 h 4350542"/>
              <a:gd name="connsiteX21" fmla="*/ 8401050 w 8401050"/>
              <a:gd name="connsiteY21" fmla="*/ 3080878 h 4350542"/>
              <a:gd name="connsiteX22" fmla="*/ 8401050 w 8401050"/>
              <a:gd name="connsiteY22" fmla="*/ 3657698 h 4350542"/>
              <a:gd name="connsiteX23" fmla="*/ 8401050 w 8401050"/>
              <a:gd name="connsiteY23" fmla="*/ 4194140 h 4350542"/>
              <a:gd name="connsiteX24" fmla="*/ 8244648 w 8401050"/>
              <a:gd name="connsiteY24" fmla="*/ 4350542 h 4350542"/>
              <a:gd name="connsiteX25" fmla="*/ 7909564 w 8401050"/>
              <a:gd name="connsiteY25" fmla="*/ 4350542 h 4350542"/>
              <a:gd name="connsiteX26" fmla="*/ 7574479 w 8401050"/>
              <a:gd name="connsiteY26" fmla="*/ 4350542 h 4350542"/>
              <a:gd name="connsiteX27" fmla="*/ 6834982 w 8401050"/>
              <a:gd name="connsiteY27" fmla="*/ 4350542 h 4350542"/>
              <a:gd name="connsiteX28" fmla="*/ 6338133 w 8401050"/>
              <a:gd name="connsiteY28" fmla="*/ 4350542 h 4350542"/>
              <a:gd name="connsiteX29" fmla="*/ 5922166 w 8401050"/>
              <a:gd name="connsiteY29" fmla="*/ 4350542 h 4350542"/>
              <a:gd name="connsiteX30" fmla="*/ 5506199 w 8401050"/>
              <a:gd name="connsiteY30" fmla="*/ 4350542 h 4350542"/>
              <a:gd name="connsiteX31" fmla="*/ 5090232 w 8401050"/>
              <a:gd name="connsiteY31" fmla="*/ 4350542 h 4350542"/>
              <a:gd name="connsiteX32" fmla="*/ 4593383 w 8401050"/>
              <a:gd name="connsiteY32" fmla="*/ 4350542 h 4350542"/>
              <a:gd name="connsiteX33" fmla="*/ 3853886 w 8401050"/>
              <a:gd name="connsiteY33" fmla="*/ 4350542 h 4350542"/>
              <a:gd name="connsiteX34" fmla="*/ 3518801 w 8401050"/>
              <a:gd name="connsiteY34" fmla="*/ 4350542 h 4350542"/>
              <a:gd name="connsiteX35" fmla="*/ 3102834 w 8401050"/>
              <a:gd name="connsiteY35" fmla="*/ 4350542 h 4350542"/>
              <a:gd name="connsiteX36" fmla="*/ 2525103 w 8401050"/>
              <a:gd name="connsiteY36" fmla="*/ 4350542 h 4350542"/>
              <a:gd name="connsiteX37" fmla="*/ 1785606 w 8401050"/>
              <a:gd name="connsiteY37" fmla="*/ 4350542 h 4350542"/>
              <a:gd name="connsiteX38" fmla="*/ 1046109 w 8401050"/>
              <a:gd name="connsiteY38" fmla="*/ 4350542 h 4350542"/>
              <a:gd name="connsiteX39" fmla="*/ 156402 w 8401050"/>
              <a:gd name="connsiteY39" fmla="*/ 4350542 h 4350542"/>
              <a:gd name="connsiteX40" fmla="*/ 0 w 8401050"/>
              <a:gd name="connsiteY40" fmla="*/ 4194140 h 4350542"/>
              <a:gd name="connsiteX41" fmla="*/ 0 w 8401050"/>
              <a:gd name="connsiteY41" fmla="*/ 3617320 h 4350542"/>
              <a:gd name="connsiteX42" fmla="*/ 0 w 8401050"/>
              <a:gd name="connsiteY42" fmla="*/ 3080878 h 4350542"/>
              <a:gd name="connsiteX43" fmla="*/ 0 w 8401050"/>
              <a:gd name="connsiteY43" fmla="*/ 2544436 h 4350542"/>
              <a:gd name="connsiteX44" fmla="*/ 0 w 8401050"/>
              <a:gd name="connsiteY44" fmla="*/ 2088748 h 4350542"/>
              <a:gd name="connsiteX45" fmla="*/ 0 w 8401050"/>
              <a:gd name="connsiteY45" fmla="*/ 1592683 h 4350542"/>
              <a:gd name="connsiteX46" fmla="*/ 0 w 8401050"/>
              <a:gd name="connsiteY46" fmla="*/ 1056241 h 4350542"/>
              <a:gd name="connsiteX47" fmla="*/ 0 w 8401050"/>
              <a:gd name="connsiteY47" fmla="*/ 156402 h 4350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401050" h="4350542" fill="none" extrusionOk="0">
                <a:moveTo>
                  <a:pt x="0" y="156402"/>
                </a:moveTo>
                <a:cubicBezTo>
                  <a:pt x="20609" y="83077"/>
                  <a:pt x="71357" y="-4077"/>
                  <a:pt x="156402" y="0"/>
                </a:cubicBezTo>
                <a:cubicBezTo>
                  <a:pt x="500011" y="-22976"/>
                  <a:pt x="671823" y="72682"/>
                  <a:pt x="895899" y="0"/>
                </a:cubicBezTo>
                <a:cubicBezTo>
                  <a:pt x="1119975" y="-72682"/>
                  <a:pt x="1134801" y="11453"/>
                  <a:pt x="1311866" y="0"/>
                </a:cubicBezTo>
                <a:cubicBezTo>
                  <a:pt x="1488931" y="-11453"/>
                  <a:pt x="1713874" y="39895"/>
                  <a:pt x="1889598" y="0"/>
                </a:cubicBezTo>
                <a:cubicBezTo>
                  <a:pt x="2065322" y="-39895"/>
                  <a:pt x="2203139" y="26521"/>
                  <a:pt x="2386447" y="0"/>
                </a:cubicBezTo>
                <a:cubicBezTo>
                  <a:pt x="2569755" y="-26521"/>
                  <a:pt x="2695713" y="31356"/>
                  <a:pt x="2883296" y="0"/>
                </a:cubicBezTo>
                <a:cubicBezTo>
                  <a:pt x="3070879" y="-31356"/>
                  <a:pt x="3441439" y="48669"/>
                  <a:pt x="3622793" y="0"/>
                </a:cubicBezTo>
                <a:cubicBezTo>
                  <a:pt x="3804147" y="-48669"/>
                  <a:pt x="4072454" y="82045"/>
                  <a:pt x="4362290" y="0"/>
                </a:cubicBezTo>
                <a:cubicBezTo>
                  <a:pt x="4652126" y="-82045"/>
                  <a:pt x="4812822" y="39054"/>
                  <a:pt x="4940022" y="0"/>
                </a:cubicBezTo>
                <a:cubicBezTo>
                  <a:pt x="5067222" y="-39054"/>
                  <a:pt x="5220065" y="30574"/>
                  <a:pt x="5355989" y="0"/>
                </a:cubicBezTo>
                <a:cubicBezTo>
                  <a:pt x="5491913" y="-30574"/>
                  <a:pt x="5674840" y="30032"/>
                  <a:pt x="5933721" y="0"/>
                </a:cubicBezTo>
                <a:cubicBezTo>
                  <a:pt x="6192602" y="-30032"/>
                  <a:pt x="6162533" y="15163"/>
                  <a:pt x="6268805" y="0"/>
                </a:cubicBezTo>
                <a:cubicBezTo>
                  <a:pt x="6375077" y="-15163"/>
                  <a:pt x="6634930" y="11294"/>
                  <a:pt x="6846537" y="0"/>
                </a:cubicBezTo>
                <a:cubicBezTo>
                  <a:pt x="7058144" y="-11294"/>
                  <a:pt x="7099132" y="42086"/>
                  <a:pt x="7262504" y="0"/>
                </a:cubicBezTo>
                <a:cubicBezTo>
                  <a:pt x="7425876" y="-42086"/>
                  <a:pt x="7881189" y="34405"/>
                  <a:pt x="8244648" y="0"/>
                </a:cubicBezTo>
                <a:cubicBezTo>
                  <a:pt x="8339987" y="22824"/>
                  <a:pt x="8379717" y="57995"/>
                  <a:pt x="8401050" y="156402"/>
                </a:cubicBezTo>
                <a:cubicBezTo>
                  <a:pt x="8446120" y="279479"/>
                  <a:pt x="8363269" y="467337"/>
                  <a:pt x="8401050" y="733222"/>
                </a:cubicBezTo>
                <a:cubicBezTo>
                  <a:pt x="8438831" y="999107"/>
                  <a:pt x="8360309" y="1186176"/>
                  <a:pt x="8401050" y="1350419"/>
                </a:cubicBezTo>
                <a:cubicBezTo>
                  <a:pt x="8441791" y="1514662"/>
                  <a:pt x="8351190" y="1689617"/>
                  <a:pt x="8401050" y="1846484"/>
                </a:cubicBezTo>
                <a:cubicBezTo>
                  <a:pt x="8450910" y="2003352"/>
                  <a:pt x="8367815" y="2232126"/>
                  <a:pt x="8401050" y="2423303"/>
                </a:cubicBezTo>
                <a:cubicBezTo>
                  <a:pt x="8434285" y="2614480"/>
                  <a:pt x="8351462" y="2780153"/>
                  <a:pt x="8401050" y="3080878"/>
                </a:cubicBezTo>
                <a:cubicBezTo>
                  <a:pt x="8450638" y="3381603"/>
                  <a:pt x="8346928" y="3376651"/>
                  <a:pt x="8401050" y="3657698"/>
                </a:cubicBezTo>
                <a:cubicBezTo>
                  <a:pt x="8455172" y="3938745"/>
                  <a:pt x="8347649" y="4071269"/>
                  <a:pt x="8401050" y="4194140"/>
                </a:cubicBezTo>
                <a:cubicBezTo>
                  <a:pt x="8412108" y="4273012"/>
                  <a:pt x="8352248" y="4359010"/>
                  <a:pt x="8244648" y="4350542"/>
                </a:cubicBezTo>
                <a:cubicBezTo>
                  <a:pt x="8155847" y="4384564"/>
                  <a:pt x="8027008" y="4345164"/>
                  <a:pt x="7909564" y="4350542"/>
                </a:cubicBezTo>
                <a:cubicBezTo>
                  <a:pt x="7792120" y="4355920"/>
                  <a:pt x="7719986" y="4328375"/>
                  <a:pt x="7574479" y="4350542"/>
                </a:cubicBezTo>
                <a:cubicBezTo>
                  <a:pt x="7428972" y="4372709"/>
                  <a:pt x="7146273" y="4301831"/>
                  <a:pt x="6834982" y="4350542"/>
                </a:cubicBezTo>
                <a:cubicBezTo>
                  <a:pt x="6523691" y="4399253"/>
                  <a:pt x="6503709" y="4323289"/>
                  <a:pt x="6338133" y="4350542"/>
                </a:cubicBezTo>
                <a:cubicBezTo>
                  <a:pt x="6172557" y="4377795"/>
                  <a:pt x="6035746" y="4347784"/>
                  <a:pt x="5922166" y="4350542"/>
                </a:cubicBezTo>
                <a:cubicBezTo>
                  <a:pt x="5808586" y="4353300"/>
                  <a:pt x="5629179" y="4320556"/>
                  <a:pt x="5506199" y="4350542"/>
                </a:cubicBezTo>
                <a:cubicBezTo>
                  <a:pt x="5383219" y="4380528"/>
                  <a:pt x="5184638" y="4339581"/>
                  <a:pt x="5090232" y="4350542"/>
                </a:cubicBezTo>
                <a:cubicBezTo>
                  <a:pt x="4995826" y="4361503"/>
                  <a:pt x="4692858" y="4336721"/>
                  <a:pt x="4593383" y="4350542"/>
                </a:cubicBezTo>
                <a:cubicBezTo>
                  <a:pt x="4493908" y="4364363"/>
                  <a:pt x="4028374" y="4323252"/>
                  <a:pt x="3853886" y="4350542"/>
                </a:cubicBezTo>
                <a:cubicBezTo>
                  <a:pt x="3679398" y="4377832"/>
                  <a:pt x="3679646" y="4347567"/>
                  <a:pt x="3518801" y="4350542"/>
                </a:cubicBezTo>
                <a:cubicBezTo>
                  <a:pt x="3357957" y="4353517"/>
                  <a:pt x="3272115" y="4318988"/>
                  <a:pt x="3102834" y="4350542"/>
                </a:cubicBezTo>
                <a:cubicBezTo>
                  <a:pt x="2933553" y="4382096"/>
                  <a:pt x="2695475" y="4309085"/>
                  <a:pt x="2525103" y="4350542"/>
                </a:cubicBezTo>
                <a:cubicBezTo>
                  <a:pt x="2354731" y="4391999"/>
                  <a:pt x="2095512" y="4299891"/>
                  <a:pt x="1785606" y="4350542"/>
                </a:cubicBezTo>
                <a:cubicBezTo>
                  <a:pt x="1475700" y="4401193"/>
                  <a:pt x="1364369" y="4307422"/>
                  <a:pt x="1046109" y="4350542"/>
                </a:cubicBezTo>
                <a:cubicBezTo>
                  <a:pt x="727849" y="4393662"/>
                  <a:pt x="366673" y="4247259"/>
                  <a:pt x="156402" y="4350542"/>
                </a:cubicBezTo>
                <a:cubicBezTo>
                  <a:pt x="73208" y="4365168"/>
                  <a:pt x="-4476" y="4276360"/>
                  <a:pt x="0" y="4194140"/>
                </a:cubicBezTo>
                <a:cubicBezTo>
                  <a:pt x="-53836" y="3923434"/>
                  <a:pt x="5595" y="3887584"/>
                  <a:pt x="0" y="3617320"/>
                </a:cubicBezTo>
                <a:cubicBezTo>
                  <a:pt x="-5595" y="3347056"/>
                  <a:pt x="31204" y="3274779"/>
                  <a:pt x="0" y="3080878"/>
                </a:cubicBezTo>
                <a:cubicBezTo>
                  <a:pt x="-31204" y="2886977"/>
                  <a:pt x="43302" y="2707608"/>
                  <a:pt x="0" y="2544436"/>
                </a:cubicBezTo>
                <a:cubicBezTo>
                  <a:pt x="-43302" y="2381264"/>
                  <a:pt x="27518" y="2221812"/>
                  <a:pt x="0" y="2088748"/>
                </a:cubicBezTo>
                <a:cubicBezTo>
                  <a:pt x="-27518" y="1955684"/>
                  <a:pt x="1186" y="1730706"/>
                  <a:pt x="0" y="1592683"/>
                </a:cubicBezTo>
                <a:cubicBezTo>
                  <a:pt x="-1186" y="1454661"/>
                  <a:pt x="46470" y="1177271"/>
                  <a:pt x="0" y="1056241"/>
                </a:cubicBezTo>
                <a:cubicBezTo>
                  <a:pt x="-46470" y="935211"/>
                  <a:pt x="23536" y="360191"/>
                  <a:pt x="0" y="156402"/>
                </a:cubicBezTo>
                <a:close/>
              </a:path>
              <a:path w="8401050" h="4350542" stroke="0" extrusionOk="0">
                <a:moveTo>
                  <a:pt x="0" y="156402"/>
                </a:moveTo>
                <a:cubicBezTo>
                  <a:pt x="-711" y="66778"/>
                  <a:pt x="69160" y="-25311"/>
                  <a:pt x="156402" y="0"/>
                </a:cubicBezTo>
                <a:cubicBezTo>
                  <a:pt x="439653" y="-79766"/>
                  <a:pt x="563277" y="10025"/>
                  <a:pt x="895899" y="0"/>
                </a:cubicBezTo>
                <a:cubicBezTo>
                  <a:pt x="1228521" y="-10025"/>
                  <a:pt x="1355790" y="54624"/>
                  <a:pt x="1635396" y="0"/>
                </a:cubicBezTo>
                <a:cubicBezTo>
                  <a:pt x="1915002" y="-54624"/>
                  <a:pt x="1966442" y="66214"/>
                  <a:pt x="2213127" y="0"/>
                </a:cubicBezTo>
                <a:cubicBezTo>
                  <a:pt x="2459812" y="-66214"/>
                  <a:pt x="2517479" y="12135"/>
                  <a:pt x="2709977" y="0"/>
                </a:cubicBezTo>
                <a:cubicBezTo>
                  <a:pt x="2902475" y="-12135"/>
                  <a:pt x="3000811" y="47645"/>
                  <a:pt x="3125944" y="0"/>
                </a:cubicBezTo>
                <a:cubicBezTo>
                  <a:pt x="3251077" y="-47645"/>
                  <a:pt x="3473161" y="37434"/>
                  <a:pt x="3622793" y="0"/>
                </a:cubicBezTo>
                <a:cubicBezTo>
                  <a:pt x="3772425" y="-37434"/>
                  <a:pt x="3884966" y="27789"/>
                  <a:pt x="3957878" y="0"/>
                </a:cubicBezTo>
                <a:cubicBezTo>
                  <a:pt x="4030791" y="-27789"/>
                  <a:pt x="4199345" y="11523"/>
                  <a:pt x="4292962" y="0"/>
                </a:cubicBezTo>
                <a:cubicBezTo>
                  <a:pt x="4386579" y="-11523"/>
                  <a:pt x="4878916" y="1773"/>
                  <a:pt x="5032459" y="0"/>
                </a:cubicBezTo>
                <a:cubicBezTo>
                  <a:pt x="5186002" y="-1773"/>
                  <a:pt x="5370190" y="36146"/>
                  <a:pt x="5529308" y="0"/>
                </a:cubicBezTo>
                <a:cubicBezTo>
                  <a:pt x="5688426" y="-36146"/>
                  <a:pt x="5776284" y="34752"/>
                  <a:pt x="5864393" y="0"/>
                </a:cubicBezTo>
                <a:cubicBezTo>
                  <a:pt x="5952502" y="-34752"/>
                  <a:pt x="6379458" y="86756"/>
                  <a:pt x="6603890" y="0"/>
                </a:cubicBezTo>
                <a:cubicBezTo>
                  <a:pt x="6828322" y="-86756"/>
                  <a:pt x="7092941" y="57050"/>
                  <a:pt x="7343386" y="0"/>
                </a:cubicBezTo>
                <a:cubicBezTo>
                  <a:pt x="7593831" y="-57050"/>
                  <a:pt x="7549023" y="19486"/>
                  <a:pt x="7678471" y="0"/>
                </a:cubicBezTo>
                <a:cubicBezTo>
                  <a:pt x="7807920" y="-19486"/>
                  <a:pt x="7985668" y="6061"/>
                  <a:pt x="8244648" y="0"/>
                </a:cubicBezTo>
                <a:cubicBezTo>
                  <a:pt x="8338695" y="-10627"/>
                  <a:pt x="8421698" y="60274"/>
                  <a:pt x="8401050" y="156402"/>
                </a:cubicBezTo>
                <a:cubicBezTo>
                  <a:pt x="8429690" y="260710"/>
                  <a:pt x="8380774" y="478800"/>
                  <a:pt x="8401050" y="652467"/>
                </a:cubicBezTo>
                <a:cubicBezTo>
                  <a:pt x="8421326" y="826134"/>
                  <a:pt x="8372439" y="903480"/>
                  <a:pt x="8401050" y="1108155"/>
                </a:cubicBezTo>
                <a:cubicBezTo>
                  <a:pt x="8429661" y="1312830"/>
                  <a:pt x="8363740" y="1529086"/>
                  <a:pt x="8401050" y="1644597"/>
                </a:cubicBezTo>
                <a:cubicBezTo>
                  <a:pt x="8438360" y="1760108"/>
                  <a:pt x="8393088" y="1916131"/>
                  <a:pt x="8401050" y="2100284"/>
                </a:cubicBezTo>
                <a:cubicBezTo>
                  <a:pt x="8409012" y="2284437"/>
                  <a:pt x="8374129" y="2419010"/>
                  <a:pt x="8401050" y="2677104"/>
                </a:cubicBezTo>
                <a:cubicBezTo>
                  <a:pt x="8427971" y="2935198"/>
                  <a:pt x="8346721" y="3014766"/>
                  <a:pt x="8401050" y="3132792"/>
                </a:cubicBezTo>
                <a:cubicBezTo>
                  <a:pt x="8455379" y="3250818"/>
                  <a:pt x="8360552" y="3415355"/>
                  <a:pt x="8401050" y="3628857"/>
                </a:cubicBezTo>
                <a:cubicBezTo>
                  <a:pt x="8441548" y="3842360"/>
                  <a:pt x="8348868" y="4075062"/>
                  <a:pt x="8401050" y="4194140"/>
                </a:cubicBezTo>
                <a:cubicBezTo>
                  <a:pt x="8396561" y="4280412"/>
                  <a:pt x="8329452" y="4366863"/>
                  <a:pt x="8244648" y="4350542"/>
                </a:cubicBezTo>
                <a:cubicBezTo>
                  <a:pt x="7965637" y="4358773"/>
                  <a:pt x="7788353" y="4333309"/>
                  <a:pt x="7505151" y="4350542"/>
                </a:cubicBezTo>
                <a:cubicBezTo>
                  <a:pt x="7221949" y="4367775"/>
                  <a:pt x="7113437" y="4327174"/>
                  <a:pt x="7008302" y="4350542"/>
                </a:cubicBezTo>
                <a:cubicBezTo>
                  <a:pt x="6903167" y="4373910"/>
                  <a:pt x="6467495" y="4264564"/>
                  <a:pt x="6268805" y="4350542"/>
                </a:cubicBezTo>
                <a:cubicBezTo>
                  <a:pt x="6070115" y="4436520"/>
                  <a:pt x="6024279" y="4326719"/>
                  <a:pt x="5852838" y="4350542"/>
                </a:cubicBezTo>
                <a:cubicBezTo>
                  <a:pt x="5681397" y="4374365"/>
                  <a:pt x="5674719" y="4327199"/>
                  <a:pt x="5517754" y="4350542"/>
                </a:cubicBezTo>
                <a:cubicBezTo>
                  <a:pt x="5360789" y="4373885"/>
                  <a:pt x="5101680" y="4309307"/>
                  <a:pt x="4859139" y="4350542"/>
                </a:cubicBezTo>
                <a:cubicBezTo>
                  <a:pt x="4616598" y="4391777"/>
                  <a:pt x="4501582" y="4344556"/>
                  <a:pt x="4200525" y="4350542"/>
                </a:cubicBezTo>
                <a:cubicBezTo>
                  <a:pt x="3899468" y="4356528"/>
                  <a:pt x="3806040" y="4274263"/>
                  <a:pt x="3541911" y="4350542"/>
                </a:cubicBezTo>
                <a:cubicBezTo>
                  <a:pt x="3277782" y="4426821"/>
                  <a:pt x="3187635" y="4338416"/>
                  <a:pt x="3045061" y="4350542"/>
                </a:cubicBezTo>
                <a:cubicBezTo>
                  <a:pt x="2902487" y="4362668"/>
                  <a:pt x="2754697" y="4330314"/>
                  <a:pt x="2629094" y="4350542"/>
                </a:cubicBezTo>
                <a:cubicBezTo>
                  <a:pt x="2503491" y="4370770"/>
                  <a:pt x="2377836" y="4337347"/>
                  <a:pt x="2294010" y="4350542"/>
                </a:cubicBezTo>
                <a:cubicBezTo>
                  <a:pt x="2210184" y="4363737"/>
                  <a:pt x="1721431" y="4313355"/>
                  <a:pt x="1554513" y="4350542"/>
                </a:cubicBezTo>
                <a:cubicBezTo>
                  <a:pt x="1387595" y="4387729"/>
                  <a:pt x="1157197" y="4293849"/>
                  <a:pt x="895899" y="4350542"/>
                </a:cubicBezTo>
                <a:cubicBezTo>
                  <a:pt x="634601" y="4407235"/>
                  <a:pt x="439831" y="4322790"/>
                  <a:pt x="156402" y="4350542"/>
                </a:cubicBezTo>
                <a:cubicBezTo>
                  <a:pt x="82449" y="4334891"/>
                  <a:pt x="-4028" y="4286896"/>
                  <a:pt x="0" y="4194140"/>
                </a:cubicBezTo>
                <a:cubicBezTo>
                  <a:pt x="-77939" y="4016179"/>
                  <a:pt x="65590" y="3761949"/>
                  <a:pt x="0" y="3536566"/>
                </a:cubicBezTo>
                <a:cubicBezTo>
                  <a:pt x="-65590" y="3311183"/>
                  <a:pt x="7329" y="3238936"/>
                  <a:pt x="0" y="3080878"/>
                </a:cubicBezTo>
                <a:cubicBezTo>
                  <a:pt x="-7329" y="2922820"/>
                  <a:pt x="55741" y="2701177"/>
                  <a:pt x="0" y="2584813"/>
                </a:cubicBezTo>
                <a:cubicBezTo>
                  <a:pt x="-55741" y="2468449"/>
                  <a:pt x="27566" y="2287625"/>
                  <a:pt x="0" y="2129125"/>
                </a:cubicBezTo>
                <a:cubicBezTo>
                  <a:pt x="-27566" y="1970625"/>
                  <a:pt x="36800" y="1798370"/>
                  <a:pt x="0" y="1592683"/>
                </a:cubicBezTo>
                <a:cubicBezTo>
                  <a:pt x="-36800" y="1386996"/>
                  <a:pt x="23479" y="1251459"/>
                  <a:pt x="0" y="1056241"/>
                </a:cubicBezTo>
                <a:cubicBezTo>
                  <a:pt x="-23479" y="861023"/>
                  <a:pt x="71521" y="559161"/>
                  <a:pt x="0" y="15640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A7E79"/>
            </a:solidFill>
            <a:extLst>
              <a:ext uri="{C807C97D-BFC1-408E-A445-0C87EB9F89A2}">
                <ask:lineSketchStyleProps xmlns:ask="http://schemas.microsoft.com/office/drawing/2018/sketchyshapes" xmlns="" sd="524268939">
                  <a:prstGeom prst="roundRect">
                    <a:avLst>
                      <a:gd name="adj" fmla="val 3595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2">
            <a:extLst>
              <a:ext uri="{FF2B5EF4-FFF2-40B4-BE49-F238E27FC236}">
                <a16:creationId xmlns:a16="http://schemas.microsoft.com/office/drawing/2014/main" id="{028A33C3-BF8D-4CB1-B79E-06E30C71CEBE}"/>
              </a:ext>
            </a:extLst>
          </p:cNvPr>
          <p:cNvSpPr>
            <a:spLocks/>
          </p:cNvSpPr>
          <p:nvPr/>
        </p:nvSpPr>
        <p:spPr>
          <a:xfrm>
            <a:off x="6549390" y="4073327"/>
            <a:ext cx="1360170" cy="554432"/>
          </a:xfrm>
          <a:prstGeom prst="roundRect">
            <a:avLst>
              <a:gd name="adj" fmla="val 50000"/>
            </a:avLst>
          </a:prstGeom>
          <a:solidFill>
            <a:srgbClr val="FF2F2F"/>
          </a:solidFill>
          <a:ln w="38100" cap="rnd" cmpd="thickThin">
            <a:solidFill>
              <a:schemeClr val="accent2">
                <a:lumMod val="75000"/>
              </a:schemeClr>
            </a:solidFill>
            <a:rou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ln w="1905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.VnBodoni" panose="020B7200000000000000" pitchFamily="34" charset="0"/>
              </a:rPr>
              <a:t>End</a:t>
            </a:r>
          </a:p>
        </p:txBody>
      </p:sp>
      <p:pic>
        <p:nvPicPr>
          <p:cNvPr id="4" name="1" descr="Logo&#10;&#10;Description automatically generated">
            <a:extLst>
              <a:ext uri="{FF2B5EF4-FFF2-40B4-BE49-F238E27FC236}">
                <a16:creationId xmlns:a16="http://schemas.microsoft.com/office/drawing/2014/main" id="{1C191C6B-65E0-4F26-A3BF-840985C76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73" y="604361"/>
            <a:ext cx="3497580" cy="393477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380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 txBox="1">
            <a:spLocks noGrp="1"/>
          </p:cNvSpPr>
          <p:nvPr>
            <p:ph type="ctrTitle"/>
          </p:nvPr>
        </p:nvSpPr>
        <p:spPr>
          <a:xfrm>
            <a:off x="557800" y="874075"/>
            <a:ext cx="8076736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 smtClean="0">
                <a:latin typeface="Comic Sans MS" panose="030F0702030302020204" pitchFamily="66" charset="0"/>
              </a:rPr>
              <a:t>T</a:t>
            </a:r>
            <a:r>
              <a:rPr lang="en-GB" sz="6000" dirty="0" smtClean="0">
                <a:latin typeface="Comic Sans MS" panose="030F0702030302020204" pitchFamily="66" charset="0"/>
              </a:rPr>
              <a:t>ime </a:t>
            </a:r>
            <a:r>
              <a:rPr lang="en-GB" sz="6000" dirty="0">
                <a:latin typeface="Comic Sans MS" panose="030F0702030302020204" pitchFamily="66" charset="0"/>
              </a:rPr>
              <a:t>and daily </a:t>
            </a:r>
            <a:r>
              <a:rPr lang="vi-VN" sz="6000" dirty="0" smtClean="0">
                <a:latin typeface="Comic Sans MS" panose="030F0702030302020204" pitchFamily="66" charset="0"/>
              </a:rPr>
              <a:t>routines</a:t>
            </a:r>
            <a:endParaRPr sz="6000" dirty="0">
              <a:latin typeface="Comic Sans MS" panose="030F0702030302020204" pitchFamily="66" charset="0"/>
            </a:endParaRPr>
          </a:p>
        </p:txBody>
      </p:sp>
      <p:sp>
        <p:nvSpPr>
          <p:cNvPr id="150" name="Google Shape;150;p33"/>
          <p:cNvSpPr txBox="1">
            <a:spLocks noGrp="1"/>
          </p:cNvSpPr>
          <p:nvPr>
            <p:ph type="subTitle" idx="1"/>
          </p:nvPr>
        </p:nvSpPr>
        <p:spPr>
          <a:xfrm>
            <a:off x="2371925" y="3116146"/>
            <a:ext cx="436435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Lesson </a:t>
            </a:r>
            <a:r>
              <a:rPr lang="en-GB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  <a:r>
              <a:rPr lang="vi-VN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 </a:t>
            </a:r>
            <a:r>
              <a:rPr lang="vi-VN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GB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eriod </a:t>
            </a:r>
            <a:r>
              <a:rPr lang="vi-VN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1" name="Google Shape;151;p33"/>
          <p:cNvSpPr/>
          <p:nvPr/>
        </p:nvSpPr>
        <p:spPr>
          <a:xfrm>
            <a:off x="8267600" y="2675650"/>
            <a:ext cx="313875" cy="324875"/>
          </a:xfrm>
          <a:custGeom>
            <a:avLst/>
            <a:gdLst/>
            <a:ahLst/>
            <a:cxnLst/>
            <a:rect l="l" t="t" r="r" b="b"/>
            <a:pathLst>
              <a:path w="12555" h="12995" extrusionOk="0">
                <a:moveTo>
                  <a:pt x="2742" y="11634"/>
                </a:moveTo>
                <a:cubicBezTo>
                  <a:pt x="2909" y="11321"/>
                  <a:pt x="3160" y="11467"/>
                  <a:pt x="3369" y="11509"/>
                </a:cubicBezTo>
                <a:cubicBezTo>
                  <a:pt x="3872" y="11676"/>
                  <a:pt x="4374" y="11739"/>
                  <a:pt x="4897" y="11593"/>
                </a:cubicBezTo>
                <a:cubicBezTo>
                  <a:pt x="5002" y="11572"/>
                  <a:pt x="5085" y="11509"/>
                  <a:pt x="5148" y="11467"/>
                </a:cubicBezTo>
                <a:cubicBezTo>
                  <a:pt x="4562" y="10253"/>
                  <a:pt x="3976" y="9061"/>
                  <a:pt x="3369" y="7826"/>
                </a:cubicBezTo>
                <a:lnTo>
                  <a:pt x="2784" y="7826"/>
                </a:lnTo>
                <a:cubicBezTo>
                  <a:pt x="2512" y="7826"/>
                  <a:pt x="2323" y="7701"/>
                  <a:pt x="2261" y="7429"/>
                </a:cubicBezTo>
                <a:cubicBezTo>
                  <a:pt x="2177" y="7178"/>
                  <a:pt x="2261" y="6968"/>
                  <a:pt x="2470" y="6801"/>
                </a:cubicBezTo>
                <a:cubicBezTo>
                  <a:pt x="2595" y="6696"/>
                  <a:pt x="2742" y="6613"/>
                  <a:pt x="2888" y="6508"/>
                </a:cubicBezTo>
                <a:cubicBezTo>
                  <a:pt x="2805" y="4918"/>
                  <a:pt x="2637" y="4395"/>
                  <a:pt x="1968" y="3328"/>
                </a:cubicBezTo>
                <a:cubicBezTo>
                  <a:pt x="1842" y="3411"/>
                  <a:pt x="1675" y="3453"/>
                  <a:pt x="1570" y="3558"/>
                </a:cubicBezTo>
                <a:cubicBezTo>
                  <a:pt x="1340" y="3788"/>
                  <a:pt x="1131" y="4081"/>
                  <a:pt x="900" y="4311"/>
                </a:cubicBezTo>
                <a:cubicBezTo>
                  <a:pt x="796" y="4416"/>
                  <a:pt x="587" y="4479"/>
                  <a:pt x="419" y="4499"/>
                </a:cubicBezTo>
                <a:cubicBezTo>
                  <a:pt x="315" y="4499"/>
                  <a:pt x="189" y="4395"/>
                  <a:pt x="1" y="4311"/>
                </a:cubicBezTo>
                <a:cubicBezTo>
                  <a:pt x="294" y="3935"/>
                  <a:pt x="545" y="3558"/>
                  <a:pt x="817" y="3223"/>
                </a:cubicBezTo>
                <a:cubicBezTo>
                  <a:pt x="1068" y="2909"/>
                  <a:pt x="1340" y="2595"/>
                  <a:pt x="1633" y="2282"/>
                </a:cubicBezTo>
                <a:cubicBezTo>
                  <a:pt x="1591" y="2051"/>
                  <a:pt x="1549" y="1779"/>
                  <a:pt x="1570" y="1486"/>
                </a:cubicBezTo>
                <a:cubicBezTo>
                  <a:pt x="1591" y="1340"/>
                  <a:pt x="1696" y="1173"/>
                  <a:pt x="1842" y="1068"/>
                </a:cubicBezTo>
                <a:cubicBezTo>
                  <a:pt x="2009" y="942"/>
                  <a:pt x="2219" y="1026"/>
                  <a:pt x="2386" y="1173"/>
                </a:cubicBezTo>
                <a:lnTo>
                  <a:pt x="2616" y="1486"/>
                </a:lnTo>
                <a:cubicBezTo>
                  <a:pt x="2721" y="1486"/>
                  <a:pt x="2805" y="1507"/>
                  <a:pt x="2846" y="1466"/>
                </a:cubicBezTo>
                <a:cubicBezTo>
                  <a:pt x="3453" y="942"/>
                  <a:pt x="4165" y="754"/>
                  <a:pt x="4918" y="649"/>
                </a:cubicBezTo>
                <a:cubicBezTo>
                  <a:pt x="5838" y="524"/>
                  <a:pt x="6759" y="336"/>
                  <a:pt x="7659" y="189"/>
                </a:cubicBezTo>
                <a:cubicBezTo>
                  <a:pt x="8538" y="1"/>
                  <a:pt x="9207" y="419"/>
                  <a:pt x="9835" y="922"/>
                </a:cubicBezTo>
                <a:cubicBezTo>
                  <a:pt x="10253" y="1256"/>
                  <a:pt x="10358" y="2282"/>
                  <a:pt x="10065" y="2742"/>
                </a:cubicBezTo>
                <a:cubicBezTo>
                  <a:pt x="9709" y="3286"/>
                  <a:pt x="9312" y="3809"/>
                  <a:pt x="8914" y="4332"/>
                </a:cubicBezTo>
                <a:cubicBezTo>
                  <a:pt x="8789" y="4499"/>
                  <a:pt x="8663" y="4646"/>
                  <a:pt x="8475" y="4897"/>
                </a:cubicBezTo>
                <a:cubicBezTo>
                  <a:pt x="8705" y="4939"/>
                  <a:pt x="8872" y="5002"/>
                  <a:pt x="9019" y="5023"/>
                </a:cubicBezTo>
                <a:cubicBezTo>
                  <a:pt x="9709" y="5127"/>
                  <a:pt x="10379" y="5211"/>
                  <a:pt x="11069" y="5357"/>
                </a:cubicBezTo>
                <a:cubicBezTo>
                  <a:pt x="12011" y="5587"/>
                  <a:pt x="12555" y="6466"/>
                  <a:pt x="12408" y="7408"/>
                </a:cubicBezTo>
                <a:cubicBezTo>
                  <a:pt x="12262" y="8287"/>
                  <a:pt x="11927" y="9124"/>
                  <a:pt x="11279" y="9793"/>
                </a:cubicBezTo>
                <a:cubicBezTo>
                  <a:pt x="10484" y="10567"/>
                  <a:pt x="9647" y="11279"/>
                  <a:pt x="8642" y="11718"/>
                </a:cubicBezTo>
                <a:cubicBezTo>
                  <a:pt x="8600" y="11739"/>
                  <a:pt x="8579" y="11739"/>
                  <a:pt x="8559" y="11760"/>
                </a:cubicBezTo>
                <a:cubicBezTo>
                  <a:pt x="7408" y="12471"/>
                  <a:pt x="6131" y="12681"/>
                  <a:pt x="4813" y="12869"/>
                </a:cubicBezTo>
                <a:cubicBezTo>
                  <a:pt x="3767" y="12994"/>
                  <a:pt x="3223" y="12681"/>
                  <a:pt x="2742" y="11634"/>
                </a:cubicBezTo>
                <a:close/>
                <a:moveTo>
                  <a:pt x="6759" y="11258"/>
                </a:moveTo>
                <a:cubicBezTo>
                  <a:pt x="7178" y="11049"/>
                  <a:pt x="7596" y="10839"/>
                  <a:pt x="8035" y="10651"/>
                </a:cubicBezTo>
                <a:cubicBezTo>
                  <a:pt x="8956" y="10274"/>
                  <a:pt x="9688" y="9647"/>
                  <a:pt x="10358" y="8998"/>
                </a:cubicBezTo>
                <a:cubicBezTo>
                  <a:pt x="10860" y="8538"/>
                  <a:pt x="11069" y="7931"/>
                  <a:pt x="11195" y="7261"/>
                </a:cubicBezTo>
                <a:cubicBezTo>
                  <a:pt x="11279" y="6927"/>
                  <a:pt x="11111" y="6675"/>
                  <a:pt x="10776" y="6529"/>
                </a:cubicBezTo>
                <a:cubicBezTo>
                  <a:pt x="10672" y="6508"/>
                  <a:pt x="10588" y="6466"/>
                  <a:pt x="10484" y="6466"/>
                </a:cubicBezTo>
                <a:cubicBezTo>
                  <a:pt x="9521" y="6278"/>
                  <a:pt x="8517" y="6090"/>
                  <a:pt x="7533" y="6383"/>
                </a:cubicBezTo>
                <a:cubicBezTo>
                  <a:pt x="7240" y="6466"/>
                  <a:pt x="6926" y="6508"/>
                  <a:pt x="6613" y="6529"/>
                </a:cubicBezTo>
                <a:cubicBezTo>
                  <a:pt x="5880" y="6613"/>
                  <a:pt x="5274" y="7010"/>
                  <a:pt x="4646" y="7345"/>
                </a:cubicBezTo>
                <a:cubicBezTo>
                  <a:pt x="5106" y="8831"/>
                  <a:pt x="5922" y="10379"/>
                  <a:pt x="6759" y="11258"/>
                </a:cubicBezTo>
                <a:close/>
                <a:moveTo>
                  <a:pt x="4144" y="6090"/>
                </a:moveTo>
                <a:cubicBezTo>
                  <a:pt x="4604" y="5859"/>
                  <a:pt x="4939" y="5650"/>
                  <a:pt x="5294" y="5525"/>
                </a:cubicBezTo>
                <a:cubicBezTo>
                  <a:pt x="6801" y="4939"/>
                  <a:pt x="7847" y="3872"/>
                  <a:pt x="8747" y="2595"/>
                </a:cubicBezTo>
                <a:cubicBezTo>
                  <a:pt x="9228" y="1863"/>
                  <a:pt x="9123" y="1507"/>
                  <a:pt x="8266" y="1277"/>
                </a:cubicBezTo>
                <a:cubicBezTo>
                  <a:pt x="8056" y="1235"/>
                  <a:pt x="7805" y="1256"/>
                  <a:pt x="7554" y="1277"/>
                </a:cubicBezTo>
                <a:cubicBezTo>
                  <a:pt x="6675" y="1424"/>
                  <a:pt x="5818" y="1633"/>
                  <a:pt x="4918" y="1738"/>
                </a:cubicBezTo>
                <a:cubicBezTo>
                  <a:pt x="4206" y="1800"/>
                  <a:pt x="3641" y="2114"/>
                  <a:pt x="3097" y="2700"/>
                </a:cubicBezTo>
                <a:cubicBezTo>
                  <a:pt x="3307" y="3223"/>
                  <a:pt x="3537" y="3746"/>
                  <a:pt x="3704" y="4290"/>
                </a:cubicBezTo>
                <a:cubicBezTo>
                  <a:pt x="3934" y="4834"/>
                  <a:pt x="3997" y="5420"/>
                  <a:pt x="4144" y="60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52" name="Google Shape;152;p33"/>
          <p:cNvSpPr/>
          <p:nvPr/>
        </p:nvSpPr>
        <p:spPr>
          <a:xfrm>
            <a:off x="557800" y="4070913"/>
            <a:ext cx="283550" cy="431575"/>
          </a:xfrm>
          <a:custGeom>
            <a:avLst/>
            <a:gdLst/>
            <a:ahLst/>
            <a:cxnLst/>
            <a:rect l="l" t="t" r="r" b="b"/>
            <a:pathLst>
              <a:path w="11342" h="17263" extrusionOk="0">
                <a:moveTo>
                  <a:pt x="7826" y="9709"/>
                </a:moveTo>
                <a:cubicBezTo>
                  <a:pt x="7324" y="10316"/>
                  <a:pt x="6738" y="10420"/>
                  <a:pt x="6110" y="10399"/>
                </a:cubicBezTo>
                <a:cubicBezTo>
                  <a:pt x="5797" y="10399"/>
                  <a:pt x="5483" y="10504"/>
                  <a:pt x="5169" y="10630"/>
                </a:cubicBezTo>
                <a:cubicBezTo>
                  <a:pt x="4750" y="10776"/>
                  <a:pt x="4353" y="10985"/>
                  <a:pt x="3976" y="11195"/>
                </a:cubicBezTo>
                <a:cubicBezTo>
                  <a:pt x="3411" y="11487"/>
                  <a:pt x="2867" y="11739"/>
                  <a:pt x="2261" y="11822"/>
                </a:cubicBezTo>
                <a:cubicBezTo>
                  <a:pt x="2030" y="11843"/>
                  <a:pt x="1821" y="12011"/>
                  <a:pt x="1549" y="12136"/>
                </a:cubicBezTo>
                <a:cubicBezTo>
                  <a:pt x="1486" y="12868"/>
                  <a:pt x="1403" y="13580"/>
                  <a:pt x="1382" y="14312"/>
                </a:cubicBezTo>
                <a:cubicBezTo>
                  <a:pt x="1361" y="14919"/>
                  <a:pt x="1361" y="15547"/>
                  <a:pt x="1319" y="16153"/>
                </a:cubicBezTo>
                <a:cubicBezTo>
                  <a:pt x="1319" y="16384"/>
                  <a:pt x="1298" y="16635"/>
                  <a:pt x="1193" y="16844"/>
                </a:cubicBezTo>
                <a:cubicBezTo>
                  <a:pt x="1131" y="17011"/>
                  <a:pt x="942" y="17158"/>
                  <a:pt x="775" y="17221"/>
                </a:cubicBezTo>
                <a:cubicBezTo>
                  <a:pt x="566" y="17262"/>
                  <a:pt x="377" y="17116"/>
                  <a:pt x="336" y="16907"/>
                </a:cubicBezTo>
                <a:cubicBezTo>
                  <a:pt x="252" y="16551"/>
                  <a:pt x="168" y="16195"/>
                  <a:pt x="147" y="15840"/>
                </a:cubicBezTo>
                <a:cubicBezTo>
                  <a:pt x="1" y="13454"/>
                  <a:pt x="231" y="11132"/>
                  <a:pt x="629" y="8788"/>
                </a:cubicBezTo>
                <a:cubicBezTo>
                  <a:pt x="942" y="7073"/>
                  <a:pt x="1382" y="5399"/>
                  <a:pt x="1737" y="3662"/>
                </a:cubicBezTo>
                <a:cubicBezTo>
                  <a:pt x="1905" y="2888"/>
                  <a:pt x="2302" y="2156"/>
                  <a:pt x="2365" y="1319"/>
                </a:cubicBezTo>
                <a:cubicBezTo>
                  <a:pt x="2407" y="1026"/>
                  <a:pt x="2616" y="712"/>
                  <a:pt x="2825" y="461"/>
                </a:cubicBezTo>
                <a:cubicBezTo>
                  <a:pt x="3160" y="42"/>
                  <a:pt x="3830" y="0"/>
                  <a:pt x="4227" y="419"/>
                </a:cubicBezTo>
                <a:cubicBezTo>
                  <a:pt x="4395" y="607"/>
                  <a:pt x="4520" y="816"/>
                  <a:pt x="4646" y="1005"/>
                </a:cubicBezTo>
                <a:cubicBezTo>
                  <a:pt x="6215" y="3432"/>
                  <a:pt x="7701" y="5901"/>
                  <a:pt x="8935" y="8516"/>
                </a:cubicBezTo>
                <a:cubicBezTo>
                  <a:pt x="9312" y="9290"/>
                  <a:pt x="9772" y="10002"/>
                  <a:pt x="10170" y="10755"/>
                </a:cubicBezTo>
                <a:cubicBezTo>
                  <a:pt x="10504" y="11404"/>
                  <a:pt x="10818" y="12073"/>
                  <a:pt x="11132" y="12722"/>
                </a:cubicBezTo>
                <a:cubicBezTo>
                  <a:pt x="11216" y="12848"/>
                  <a:pt x="11258" y="13036"/>
                  <a:pt x="11300" y="13182"/>
                </a:cubicBezTo>
                <a:cubicBezTo>
                  <a:pt x="11341" y="13705"/>
                  <a:pt x="10797" y="14103"/>
                  <a:pt x="10295" y="13894"/>
                </a:cubicBezTo>
                <a:cubicBezTo>
                  <a:pt x="9940" y="13747"/>
                  <a:pt x="9668" y="13496"/>
                  <a:pt x="9563" y="13140"/>
                </a:cubicBezTo>
                <a:cubicBezTo>
                  <a:pt x="9228" y="11906"/>
                  <a:pt x="8370" y="10964"/>
                  <a:pt x="7826" y="9709"/>
                </a:cubicBezTo>
                <a:close/>
                <a:moveTo>
                  <a:pt x="3600" y="2386"/>
                </a:moveTo>
                <a:cubicBezTo>
                  <a:pt x="2637" y="4813"/>
                  <a:pt x="2323" y="7156"/>
                  <a:pt x="1821" y="9416"/>
                </a:cubicBezTo>
                <a:cubicBezTo>
                  <a:pt x="1779" y="9709"/>
                  <a:pt x="1821" y="10044"/>
                  <a:pt x="1821" y="10420"/>
                </a:cubicBezTo>
                <a:cubicBezTo>
                  <a:pt x="2114" y="10399"/>
                  <a:pt x="2344" y="10399"/>
                  <a:pt x="2553" y="10316"/>
                </a:cubicBezTo>
                <a:cubicBezTo>
                  <a:pt x="2930" y="10148"/>
                  <a:pt x="3286" y="9981"/>
                  <a:pt x="3662" y="9772"/>
                </a:cubicBezTo>
                <a:cubicBezTo>
                  <a:pt x="4709" y="9165"/>
                  <a:pt x="5776" y="8746"/>
                  <a:pt x="7010" y="8935"/>
                </a:cubicBezTo>
                <a:cubicBezTo>
                  <a:pt x="7094" y="8935"/>
                  <a:pt x="7136" y="8872"/>
                  <a:pt x="7324" y="8830"/>
                </a:cubicBezTo>
                <a:cubicBezTo>
                  <a:pt x="6320" y="6633"/>
                  <a:pt x="5169" y="4541"/>
                  <a:pt x="3600" y="23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53" name="Google Shape;153;p33"/>
          <p:cNvSpPr/>
          <p:nvPr/>
        </p:nvSpPr>
        <p:spPr>
          <a:xfrm>
            <a:off x="8596463" y="4578063"/>
            <a:ext cx="297150" cy="326950"/>
          </a:xfrm>
          <a:custGeom>
            <a:avLst/>
            <a:gdLst/>
            <a:ahLst/>
            <a:cxnLst/>
            <a:rect l="l" t="t" r="r" b="b"/>
            <a:pathLst>
              <a:path w="11886" h="13078" extrusionOk="0">
                <a:moveTo>
                  <a:pt x="11195" y="8181"/>
                </a:moveTo>
                <a:cubicBezTo>
                  <a:pt x="11864" y="8997"/>
                  <a:pt x="11885" y="9102"/>
                  <a:pt x="11509" y="9772"/>
                </a:cubicBezTo>
                <a:cubicBezTo>
                  <a:pt x="11027" y="10650"/>
                  <a:pt x="10483" y="11425"/>
                  <a:pt x="9521" y="11843"/>
                </a:cubicBezTo>
                <a:cubicBezTo>
                  <a:pt x="8956" y="12073"/>
                  <a:pt x="8496" y="12450"/>
                  <a:pt x="7952" y="12680"/>
                </a:cubicBezTo>
                <a:cubicBezTo>
                  <a:pt x="7052" y="13057"/>
                  <a:pt x="6131" y="13078"/>
                  <a:pt x="5190" y="12806"/>
                </a:cubicBezTo>
                <a:cubicBezTo>
                  <a:pt x="4813" y="12701"/>
                  <a:pt x="4353" y="12638"/>
                  <a:pt x="3934" y="12596"/>
                </a:cubicBezTo>
                <a:cubicBezTo>
                  <a:pt x="3349" y="12575"/>
                  <a:pt x="2888" y="12345"/>
                  <a:pt x="2512" y="11906"/>
                </a:cubicBezTo>
                <a:cubicBezTo>
                  <a:pt x="2030" y="11404"/>
                  <a:pt x="1570" y="10922"/>
                  <a:pt x="1068" y="10462"/>
                </a:cubicBezTo>
                <a:cubicBezTo>
                  <a:pt x="419" y="9834"/>
                  <a:pt x="147" y="9039"/>
                  <a:pt x="105" y="8181"/>
                </a:cubicBezTo>
                <a:cubicBezTo>
                  <a:pt x="43" y="7428"/>
                  <a:pt x="1" y="6633"/>
                  <a:pt x="126" y="5880"/>
                </a:cubicBezTo>
                <a:cubicBezTo>
                  <a:pt x="377" y="4185"/>
                  <a:pt x="984" y="2616"/>
                  <a:pt x="2240" y="1360"/>
                </a:cubicBezTo>
                <a:cubicBezTo>
                  <a:pt x="2574" y="1026"/>
                  <a:pt x="2993" y="858"/>
                  <a:pt x="3411" y="649"/>
                </a:cubicBezTo>
                <a:cubicBezTo>
                  <a:pt x="4750" y="0"/>
                  <a:pt x="6131" y="42"/>
                  <a:pt x="7533" y="210"/>
                </a:cubicBezTo>
                <a:cubicBezTo>
                  <a:pt x="8203" y="293"/>
                  <a:pt x="8642" y="1067"/>
                  <a:pt x="8391" y="1716"/>
                </a:cubicBezTo>
                <a:cubicBezTo>
                  <a:pt x="8370" y="1821"/>
                  <a:pt x="8203" y="1883"/>
                  <a:pt x="8077" y="1967"/>
                </a:cubicBezTo>
                <a:cubicBezTo>
                  <a:pt x="7805" y="1716"/>
                  <a:pt x="7575" y="1486"/>
                  <a:pt x="7324" y="1256"/>
                </a:cubicBezTo>
                <a:cubicBezTo>
                  <a:pt x="6299" y="1256"/>
                  <a:pt x="5336" y="1298"/>
                  <a:pt x="4332" y="1695"/>
                </a:cubicBezTo>
                <a:cubicBezTo>
                  <a:pt x="3244" y="2135"/>
                  <a:pt x="2658" y="2951"/>
                  <a:pt x="2219" y="3913"/>
                </a:cubicBezTo>
                <a:cubicBezTo>
                  <a:pt x="1612" y="5231"/>
                  <a:pt x="1528" y="6612"/>
                  <a:pt x="1675" y="8035"/>
                </a:cubicBezTo>
                <a:cubicBezTo>
                  <a:pt x="1696" y="8391"/>
                  <a:pt x="1821" y="8809"/>
                  <a:pt x="2051" y="9081"/>
                </a:cubicBezTo>
                <a:cubicBezTo>
                  <a:pt x="2553" y="9646"/>
                  <a:pt x="3097" y="10169"/>
                  <a:pt x="3683" y="10692"/>
                </a:cubicBezTo>
                <a:cubicBezTo>
                  <a:pt x="3809" y="10818"/>
                  <a:pt x="4039" y="10860"/>
                  <a:pt x="4248" y="10902"/>
                </a:cubicBezTo>
                <a:cubicBezTo>
                  <a:pt x="4667" y="11006"/>
                  <a:pt x="5085" y="11006"/>
                  <a:pt x="5483" y="11174"/>
                </a:cubicBezTo>
                <a:cubicBezTo>
                  <a:pt x="6403" y="11508"/>
                  <a:pt x="7240" y="11278"/>
                  <a:pt x="8056" y="10818"/>
                </a:cubicBezTo>
                <a:cubicBezTo>
                  <a:pt x="9123" y="10232"/>
                  <a:pt x="10149" y="9521"/>
                  <a:pt x="10818" y="8453"/>
                </a:cubicBezTo>
                <a:cubicBezTo>
                  <a:pt x="10902" y="8412"/>
                  <a:pt x="11027" y="8349"/>
                  <a:pt x="11195" y="81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grpSp>
        <p:nvGrpSpPr>
          <p:cNvPr id="154" name="Google Shape;154;p33"/>
          <p:cNvGrpSpPr/>
          <p:nvPr/>
        </p:nvGrpSpPr>
        <p:grpSpPr>
          <a:xfrm>
            <a:off x="7840225" y="325325"/>
            <a:ext cx="741250" cy="792000"/>
            <a:chOff x="-3118700" y="2365900"/>
            <a:chExt cx="741250" cy="792000"/>
          </a:xfrm>
        </p:grpSpPr>
        <p:sp>
          <p:nvSpPr>
            <p:cNvPr id="155" name="Google Shape;155;p33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56" name="Google Shape;156;p33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57" name="Google Shape;157;p33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58" name="Google Shape;158;p33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59" name="Google Shape;159;p33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60" name="Google Shape;160;p33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61" name="Google Shape;161;p33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62" name="Google Shape;162;p33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63" name="Google Shape;163;p33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64" name="Google Shape;164;p33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165" name="Google Shape;165;p33"/>
          <p:cNvGrpSpPr/>
          <p:nvPr/>
        </p:nvGrpSpPr>
        <p:grpSpPr>
          <a:xfrm>
            <a:off x="2291875" y="4237100"/>
            <a:ext cx="956750" cy="553975"/>
            <a:chOff x="-1199475" y="2658325"/>
            <a:chExt cx="956750" cy="553975"/>
          </a:xfrm>
        </p:grpSpPr>
        <p:sp>
          <p:nvSpPr>
            <p:cNvPr id="166" name="Google Shape;166;p33"/>
            <p:cNvSpPr/>
            <p:nvPr/>
          </p:nvSpPr>
          <p:spPr>
            <a:xfrm>
              <a:off x="-1137750" y="2679225"/>
              <a:ext cx="873050" cy="389225"/>
            </a:xfrm>
            <a:custGeom>
              <a:avLst/>
              <a:gdLst/>
              <a:ahLst/>
              <a:cxnLst/>
              <a:rect l="l" t="t" r="r" b="b"/>
              <a:pathLst>
                <a:path w="34922" h="15569" extrusionOk="0">
                  <a:moveTo>
                    <a:pt x="20631" y="1"/>
                  </a:moveTo>
                  <a:cubicBezTo>
                    <a:pt x="21426" y="587"/>
                    <a:pt x="22158" y="1068"/>
                    <a:pt x="22472" y="1989"/>
                  </a:cubicBezTo>
                  <a:cubicBezTo>
                    <a:pt x="22556" y="2261"/>
                    <a:pt x="22723" y="2428"/>
                    <a:pt x="22912" y="2637"/>
                  </a:cubicBezTo>
                  <a:cubicBezTo>
                    <a:pt x="23456" y="3202"/>
                    <a:pt x="24021" y="3725"/>
                    <a:pt x="24460" y="4374"/>
                  </a:cubicBezTo>
                  <a:cubicBezTo>
                    <a:pt x="24586" y="4583"/>
                    <a:pt x="24816" y="4772"/>
                    <a:pt x="25025" y="4918"/>
                  </a:cubicBezTo>
                  <a:cubicBezTo>
                    <a:pt x="25694" y="5357"/>
                    <a:pt x="26343" y="5776"/>
                    <a:pt x="26992" y="6194"/>
                  </a:cubicBezTo>
                  <a:cubicBezTo>
                    <a:pt x="28205" y="6969"/>
                    <a:pt x="29314" y="7805"/>
                    <a:pt x="30340" y="8768"/>
                  </a:cubicBezTo>
                  <a:cubicBezTo>
                    <a:pt x="30946" y="9312"/>
                    <a:pt x="31595" y="9751"/>
                    <a:pt x="32223" y="10254"/>
                  </a:cubicBezTo>
                  <a:cubicBezTo>
                    <a:pt x="32516" y="10484"/>
                    <a:pt x="32767" y="10735"/>
                    <a:pt x="33039" y="10965"/>
                  </a:cubicBezTo>
                  <a:cubicBezTo>
                    <a:pt x="33122" y="11049"/>
                    <a:pt x="33185" y="11174"/>
                    <a:pt x="33290" y="11216"/>
                  </a:cubicBezTo>
                  <a:cubicBezTo>
                    <a:pt x="34022" y="11530"/>
                    <a:pt x="34294" y="12241"/>
                    <a:pt x="34713" y="12827"/>
                  </a:cubicBezTo>
                  <a:cubicBezTo>
                    <a:pt x="34922" y="13078"/>
                    <a:pt x="34901" y="13371"/>
                    <a:pt x="34733" y="13664"/>
                  </a:cubicBezTo>
                  <a:cubicBezTo>
                    <a:pt x="34608" y="13894"/>
                    <a:pt x="34441" y="14145"/>
                    <a:pt x="34273" y="14438"/>
                  </a:cubicBezTo>
                  <a:cubicBezTo>
                    <a:pt x="34210" y="14292"/>
                    <a:pt x="34169" y="14187"/>
                    <a:pt x="34127" y="14083"/>
                  </a:cubicBezTo>
                  <a:cubicBezTo>
                    <a:pt x="34106" y="13831"/>
                    <a:pt x="33980" y="13685"/>
                    <a:pt x="33771" y="13601"/>
                  </a:cubicBezTo>
                  <a:cubicBezTo>
                    <a:pt x="33373" y="13392"/>
                    <a:pt x="32976" y="13183"/>
                    <a:pt x="32557" y="12995"/>
                  </a:cubicBezTo>
                  <a:cubicBezTo>
                    <a:pt x="32411" y="12932"/>
                    <a:pt x="32223" y="12890"/>
                    <a:pt x="32034" y="12869"/>
                  </a:cubicBezTo>
                  <a:cubicBezTo>
                    <a:pt x="31344" y="12785"/>
                    <a:pt x="30612" y="12639"/>
                    <a:pt x="29900" y="12869"/>
                  </a:cubicBezTo>
                  <a:cubicBezTo>
                    <a:pt x="29210" y="12743"/>
                    <a:pt x="28540" y="12953"/>
                    <a:pt x="27829" y="12953"/>
                  </a:cubicBezTo>
                  <a:cubicBezTo>
                    <a:pt x="27264" y="12953"/>
                    <a:pt x="26699" y="13057"/>
                    <a:pt x="26134" y="13141"/>
                  </a:cubicBezTo>
                  <a:cubicBezTo>
                    <a:pt x="25548" y="13204"/>
                    <a:pt x="25004" y="13350"/>
                    <a:pt x="24460" y="13413"/>
                  </a:cubicBezTo>
                  <a:cubicBezTo>
                    <a:pt x="23749" y="13497"/>
                    <a:pt x="23037" y="13685"/>
                    <a:pt x="22347" y="13831"/>
                  </a:cubicBezTo>
                  <a:cubicBezTo>
                    <a:pt x="21217" y="14124"/>
                    <a:pt x="20066" y="14334"/>
                    <a:pt x="18915" y="14606"/>
                  </a:cubicBezTo>
                  <a:cubicBezTo>
                    <a:pt x="18497" y="14668"/>
                    <a:pt x="18099" y="14773"/>
                    <a:pt x="17702" y="14920"/>
                  </a:cubicBezTo>
                  <a:cubicBezTo>
                    <a:pt x="17116" y="15129"/>
                    <a:pt x="16509" y="15275"/>
                    <a:pt x="15881" y="15296"/>
                  </a:cubicBezTo>
                  <a:cubicBezTo>
                    <a:pt x="15358" y="15338"/>
                    <a:pt x="14814" y="15401"/>
                    <a:pt x="14291" y="15484"/>
                  </a:cubicBezTo>
                  <a:cubicBezTo>
                    <a:pt x="13810" y="15568"/>
                    <a:pt x="13266" y="15464"/>
                    <a:pt x="12764" y="15380"/>
                  </a:cubicBezTo>
                  <a:cubicBezTo>
                    <a:pt x="12638" y="15359"/>
                    <a:pt x="12513" y="15233"/>
                    <a:pt x="12408" y="15129"/>
                  </a:cubicBezTo>
                  <a:cubicBezTo>
                    <a:pt x="11508" y="14229"/>
                    <a:pt x="10650" y="13287"/>
                    <a:pt x="9897" y="12304"/>
                  </a:cubicBezTo>
                  <a:cubicBezTo>
                    <a:pt x="9583" y="11907"/>
                    <a:pt x="9207" y="11530"/>
                    <a:pt x="8851" y="11195"/>
                  </a:cubicBezTo>
                  <a:cubicBezTo>
                    <a:pt x="7972" y="10421"/>
                    <a:pt x="7198" y="9542"/>
                    <a:pt x="6466" y="8601"/>
                  </a:cubicBezTo>
                  <a:cubicBezTo>
                    <a:pt x="6131" y="8161"/>
                    <a:pt x="5712" y="7743"/>
                    <a:pt x="5315" y="7345"/>
                  </a:cubicBezTo>
                  <a:cubicBezTo>
                    <a:pt x="4290" y="6341"/>
                    <a:pt x="3160" y="5420"/>
                    <a:pt x="2218" y="4311"/>
                  </a:cubicBezTo>
                  <a:cubicBezTo>
                    <a:pt x="1883" y="3935"/>
                    <a:pt x="1381" y="3642"/>
                    <a:pt x="942" y="3328"/>
                  </a:cubicBezTo>
                  <a:cubicBezTo>
                    <a:pt x="649" y="3119"/>
                    <a:pt x="335" y="2930"/>
                    <a:pt x="0" y="2721"/>
                  </a:cubicBezTo>
                  <a:cubicBezTo>
                    <a:pt x="21" y="2575"/>
                    <a:pt x="84" y="2428"/>
                    <a:pt x="105" y="2324"/>
                  </a:cubicBezTo>
                  <a:cubicBezTo>
                    <a:pt x="210" y="2282"/>
                    <a:pt x="272" y="2261"/>
                    <a:pt x="314" y="2261"/>
                  </a:cubicBezTo>
                  <a:cubicBezTo>
                    <a:pt x="963" y="2365"/>
                    <a:pt x="1632" y="2282"/>
                    <a:pt x="2281" y="2156"/>
                  </a:cubicBezTo>
                  <a:cubicBezTo>
                    <a:pt x="2804" y="2052"/>
                    <a:pt x="3348" y="1989"/>
                    <a:pt x="3871" y="1863"/>
                  </a:cubicBezTo>
                  <a:cubicBezTo>
                    <a:pt x="5043" y="1570"/>
                    <a:pt x="6236" y="1466"/>
                    <a:pt x="7428" y="1424"/>
                  </a:cubicBezTo>
                  <a:cubicBezTo>
                    <a:pt x="9918" y="1277"/>
                    <a:pt x="12408" y="1131"/>
                    <a:pt x="14877" y="963"/>
                  </a:cubicBezTo>
                  <a:cubicBezTo>
                    <a:pt x="15379" y="943"/>
                    <a:pt x="15902" y="922"/>
                    <a:pt x="16425" y="943"/>
                  </a:cubicBezTo>
                  <a:cubicBezTo>
                    <a:pt x="17137" y="963"/>
                    <a:pt x="17806" y="922"/>
                    <a:pt x="18497" y="817"/>
                  </a:cubicBezTo>
                  <a:cubicBezTo>
                    <a:pt x="18832" y="754"/>
                    <a:pt x="19208" y="817"/>
                    <a:pt x="19564" y="838"/>
                  </a:cubicBezTo>
                  <a:cubicBezTo>
                    <a:pt x="19982" y="901"/>
                    <a:pt x="20275" y="796"/>
                    <a:pt x="20401" y="336"/>
                  </a:cubicBezTo>
                  <a:cubicBezTo>
                    <a:pt x="20464" y="273"/>
                    <a:pt x="20505" y="189"/>
                    <a:pt x="20631" y="1"/>
                  </a:cubicBezTo>
                  <a:close/>
                  <a:moveTo>
                    <a:pt x="7240" y="4500"/>
                  </a:moveTo>
                  <a:cubicBezTo>
                    <a:pt x="7303" y="4604"/>
                    <a:pt x="7303" y="4688"/>
                    <a:pt x="7324" y="4709"/>
                  </a:cubicBezTo>
                  <a:cubicBezTo>
                    <a:pt x="7616" y="4813"/>
                    <a:pt x="7721" y="5002"/>
                    <a:pt x="7763" y="5295"/>
                  </a:cubicBezTo>
                  <a:cubicBezTo>
                    <a:pt x="7847" y="5713"/>
                    <a:pt x="8056" y="6048"/>
                    <a:pt x="8286" y="6404"/>
                  </a:cubicBezTo>
                  <a:cubicBezTo>
                    <a:pt x="8600" y="6906"/>
                    <a:pt x="9060" y="7324"/>
                    <a:pt x="9416" y="7764"/>
                  </a:cubicBezTo>
                  <a:cubicBezTo>
                    <a:pt x="9834" y="8287"/>
                    <a:pt x="10378" y="8329"/>
                    <a:pt x="10964" y="8161"/>
                  </a:cubicBezTo>
                  <a:cubicBezTo>
                    <a:pt x="11299" y="8057"/>
                    <a:pt x="11613" y="7910"/>
                    <a:pt x="11927" y="7722"/>
                  </a:cubicBezTo>
                  <a:cubicBezTo>
                    <a:pt x="12345" y="7492"/>
                    <a:pt x="12785" y="7220"/>
                    <a:pt x="13266" y="7241"/>
                  </a:cubicBezTo>
                  <a:cubicBezTo>
                    <a:pt x="13789" y="7282"/>
                    <a:pt x="14249" y="7115"/>
                    <a:pt x="14751" y="6989"/>
                  </a:cubicBezTo>
                  <a:cubicBezTo>
                    <a:pt x="15379" y="6822"/>
                    <a:pt x="16007" y="6571"/>
                    <a:pt x="16697" y="6697"/>
                  </a:cubicBezTo>
                  <a:cubicBezTo>
                    <a:pt x="16802" y="6717"/>
                    <a:pt x="16927" y="6697"/>
                    <a:pt x="17053" y="6655"/>
                  </a:cubicBezTo>
                  <a:cubicBezTo>
                    <a:pt x="17660" y="6466"/>
                    <a:pt x="18288" y="6362"/>
                    <a:pt x="18915" y="6299"/>
                  </a:cubicBezTo>
                  <a:cubicBezTo>
                    <a:pt x="19124" y="6278"/>
                    <a:pt x="19334" y="6278"/>
                    <a:pt x="19543" y="6215"/>
                  </a:cubicBezTo>
                  <a:cubicBezTo>
                    <a:pt x="19773" y="6173"/>
                    <a:pt x="20003" y="6153"/>
                    <a:pt x="20254" y="6069"/>
                  </a:cubicBezTo>
                  <a:cubicBezTo>
                    <a:pt x="20694" y="5881"/>
                    <a:pt x="20798" y="5525"/>
                    <a:pt x="20589" y="5127"/>
                  </a:cubicBezTo>
                  <a:cubicBezTo>
                    <a:pt x="20526" y="5023"/>
                    <a:pt x="20422" y="4939"/>
                    <a:pt x="20380" y="4834"/>
                  </a:cubicBezTo>
                  <a:cubicBezTo>
                    <a:pt x="20275" y="4625"/>
                    <a:pt x="20108" y="4416"/>
                    <a:pt x="20066" y="4207"/>
                  </a:cubicBezTo>
                  <a:cubicBezTo>
                    <a:pt x="19878" y="3391"/>
                    <a:pt x="19271" y="3035"/>
                    <a:pt x="18518" y="2930"/>
                  </a:cubicBezTo>
                  <a:cubicBezTo>
                    <a:pt x="17702" y="2805"/>
                    <a:pt x="16865" y="2637"/>
                    <a:pt x="16028" y="2909"/>
                  </a:cubicBezTo>
                  <a:cubicBezTo>
                    <a:pt x="15965" y="2930"/>
                    <a:pt x="15860" y="2909"/>
                    <a:pt x="15777" y="2909"/>
                  </a:cubicBezTo>
                  <a:cubicBezTo>
                    <a:pt x="15254" y="2909"/>
                    <a:pt x="14772" y="3056"/>
                    <a:pt x="14312" y="3265"/>
                  </a:cubicBezTo>
                  <a:cubicBezTo>
                    <a:pt x="13977" y="3432"/>
                    <a:pt x="13580" y="3558"/>
                    <a:pt x="13203" y="3642"/>
                  </a:cubicBezTo>
                  <a:cubicBezTo>
                    <a:pt x="12429" y="3809"/>
                    <a:pt x="11613" y="3893"/>
                    <a:pt x="10839" y="4081"/>
                  </a:cubicBezTo>
                  <a:cubicBezTo>
                    <a:pt x="9939" y="4311"/>
                    <a:pt x="9081" y="4416"/>
                    <a:pt x="8161" y="4311"/>
                  </a:cubicBezTo>
                  <a:cubicBezTo>
                    <a:pt x="7868" y="4311"/>
                    <a:pt x="7554" y="4290"/>
                    <a:pt x="7240" y="4500"/>
                  </a:cubicBezTo>
                  <a:close/>
                  <a:moveTo>
                    <a:pt x="31867" y="11781"/>
                  </a:moveTo>
                  <a:cubicBezTo>
                    <a:pt x="31532" y="11404"/>
                    <a:pt x="31197" y="11091"/>
                    <a:pt x="30779" y="10881"/>
                  </a:cubicBezTo>
                  <a:cubicBezTo>
                    <a:pt x="30319" y="10651"/>
                    <a:pt x="29921" y="10337"/>
                    <a:pt x="29544" y="10002"/>
                  </a:cubicBezTo>
                  <a:cubicBezTo>
                    <a:pt x="28979" y="9479"/>
                    <a:pt x="28435" y="8914"/>
                    <a:pt x="27745" y="8538"/>
                  </a:cubicBezTo>
                  <a:cubicBezTo>
                    <a:pt x="27536" y="8391"/>
                    <a:pt x="27389" y="8224"/>
                    <a:pt x="27222" y="8057"/>
                  </a:cubicBezTo>
                  <a:lnTo>
                    <a:pt x="25255" y="6090"/>
                  </a:lnTo>
                  <a:cubicBezTo>
                    <a:pt x="25130" y="5964"/>
                    <a:pt x="25004" y="5839"/>
                    <a:pt x="24899" y="5713"/>
                  </a:cubicBezTo>
                  <a:cubicBezTo>
                    <a:pt x="24125" y="4562"/>
                    <a:pt x="22995" y="3725"/>
                    <a:pt x="22117" y="2637"/>
                  </a:cubicBezTo>
                  <a:cubicBezTo>
                    <a:pt x="21970" y="2470"/>
                    <a:pt x="21803" y="2282"/>
                    <a:pt x="21552" y="2324"/>
                  </a:cubicBezTo>
                  <a:cubicBezTo>
                    <a:pt x="21384" y="2512"/>
                    <a:pt x="21447" y="2700"/>
                    <a:pt x="21552" y="2826"/>
                  </a:cubicBezTo>
                  <a:cubicBezTo>
                    <a:pt x="21886" y="3307"/>
                    <a:pt x="22179" y="3788"/>
                    <a:pt x="22598" y="4165"/>
                  </a:cubicBezTo>
                  <a:cubicBezTo>
                    <a:pt x="23205" y="4709"/>
                    <a:pt x="23686" y="5337"/>
                    <a:pt x="24209" y="5964"/>
                  </a:cubicBezTo>
                  <a:cubicBezTo>
                    <a:pt x="24397" y="6173"/>
                    <a:pt x="24565" y="6383"/>
                    <a:pt x="24732" y="6571"/>
                  </a:cubicBezTo>
                  <a:lnTo>
                    <a:pt x="26783" y="8601"/>
                  </a:lnTo>
                  <a:cubicBezTo>
                    <a:pt x="26929" y="8768"/>
                    <a:pt x="27075" y="8914"/>
                    <a:pt x="27243" y="9019"/>
                  </a:cubicBezTo>
                  <a:cubicBezTo>
                    <a:pt x="28059" y="9500"/>
                    <a:pt x="28707" y="10149"/>
                    <a:pt x="29419" y="10756"/>
                  </a:cubicBezTo>
                  <a:cubicBezTo>
                    <a:pt x="30109" y="11321"/>
                    <a:pt x="30904" y="11614"/>
                    <a:pt x="31720" y="11886"/>
                  </a:cubicBezTo>
                  <a:cubicBezTo>
                    <a:pt x="31720" y="11844"/>
                    <a:pt x="31762" y="11823"/>
                    <a:pt x="31867" y="117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67" name="Google Shape;167;p33"/>
            <p:cNvSpPr/>
            <p:nvPr/>
          </p:nvSpPr>
          <p:spPr>
            <a:xfrm>
              <a:off x="-1173850" y="2814725"/>
              <a:ext cx="870975" cy="335325"/>
            </a:xfrm>
            <a:custGeom>
              <a:avLst/>
              <a:gdLst/>
              <a:ahLst/>
              <a:cxnLst/>
              <a:rect l="l" t="t" r="r" b="b"/>
              <a:pathLst>
                <a:path w="34839" h="13413" extrusionOk="0">
                  <a:moveTo>
                    <a:pt x="13601" y="11236"/>
                  </a:moveTo>
                  <a:cubicBezTo>
                    <a:pt x="13643" y="11090"/>
                    <a:pt x="13664" y="10901"/>
                    <a:pt x="13706" y="10713"/>
                  </a:cubicBezTo>
                  <a:cubicBezTo>
                    <a:pt x="14019" y="10755"/>
                    <a:pt x="14312" y="10776"/>
                    <a:pt x="14626" y="10818"/>
                  </a:cubicBezTo>
                  <a:cubicBezTo>
                    <a:pt x="15233" y="10901"/>
                    <a:pt x="15798" y="10964"/>
                    <a:pt x="16405" y="10776"/>
                  </a:cubicBezTo>
                  <a:cubicBezTo>
                    <a:pt x="16698" y="10671"/>
                    <a:pt x="17011" y="10692"/>
                    <a:pt x="17283" y="10692"/>
                  </a:cubicBezTo>
                  <a:cubicBezTo>
                    <a:pt x="18016" y="10671"/>
                    <a:pt x="18727" y="10525"/>
                    <a:pt x="19418" y="10274"/>
                  </a:cubicBezTo>
                  <a:cubicBezTo>
                    <a:pt x="19836" y="10106"/>
                    <a:pt x="20276" y="10064"/>
                    <a:pt x="20715" y="9960"/>
                  </a:cubicBezTo>
                  <a:cubicBezTo>
                    <a:pt x="20799" y="9939"/>
                    <a:pt x="20903" y="9939"/>
                    <a:pt x="20987" y="9918"/>
                  </a:cubicBezTo>
                  <a:cubicBezTo>
                    <a:pt x="22180" y="9646"/>
                    <a:pt x="23393" y="9353"/>
                    <a:pt x="24586" y="9102"/>
                  </a:cubicBezTo>
                  <a:cubicBezTo>
                    <a:pt x="24774" y="9039"/>
                    <a:pt x="24921" y="8997"/>
                    <a:pt x="25109" y="8956"/>
                  </a:cubicBezTo>
                  <a:cubicBezTo>
                    <a:pt x="26322" y="8788"/>
                    <a:pt x="27536" y="8579"/>
                    <a:pt x="28771" y="8391"/>
                  </a:cubicBezTo>
                  <a:cubicBezTo>
                    <a:pt x="28980" y="8370"/>
                    <a:pt x="29189" y="8349"/>
                    <a:pt x="29398" y="8370"/>
                  </a:cubicBezTo>
                  <a:cubicBezTo>
                    <a:pt x="29733" y="8391"/>
                    <a:pt x="30047" y="8286"/>
                    <a:pt x="30361" y="8307"/>
                  </a:cubicBezTo>
                  <a:cubicBezTo>
                    <a:pt x="31867" y="8370"/>
                    <a:pt x="33353" y="8014"/>
                    <a:pt x="34838" y="8474"/>
                  </a:cubicBezTo>
                  <a:cubicBezTo>
                    <a:pt x="34817" y="8684"/>
                    <a:pt x="34797" y="8893"/>
                    <a:pt x="34797" y="9039"/>
                  </a:cubicBezTo>
                  <a:cubicBezTo>
                    <a:pt x="34713" y="9102"/>
                    <a:pt x="34713" y="9123"/>
                    <a:pt x="34692" y="9123"/>
                  </a:cubicBezTo>
                  <a:cubicBezTo>
                    <a:pt x="33248" y="9290"/>
                    <a:pt x="31846" y="9458"/>
                    <a:pt x="30403" y="9562"/>
                  </a:cubicBezTo>
                  <a:cubicBezTo>
                    <a:pt x="28331" y="9730"/>
                    <a:pt x="26260" y="9981"/>
                    <a:pt x="24251" y="10378"/>
                  </a:cubicBezTo>
                  <a:cubicBezTo>
                    <a:pt x="22368" y="10734"/>
                    <a:pt x="20464" y="10964"/>
                    <a:pt x="18560" y="11132"/>
                  </a:cubicBezTo>
                  <a:cubicBezTo>
                    <a:pt x="17576" y="11215"/>
                    <a:pt x="16635" y="11320"/>
                    <a:pt x="15672" y="11404"/>
                  </a:cubicBezTo>
                  <a:cubicBezTo>
                    <a:pt x="15589" y="11404"/>
                    <a:pt x="15526" y="11487"/>
                    <a:pt x="15442" y="11508"/>
                  </a:cubicBezTo>
                  <a:cubicBezTo>
                    <a:pt x="15798" y="11843"/>
                    <a:pt x="16216" y="12031"/>
                    <a:pt x="16802" y="11989"/>
                  </a:cubicBezTo>
                  <a:cubicBezTo>
                    <a:pt x="17304" y="11969"/>
                    <a:pt x="17827" y="11885"/>
                    <a:pt x="18309" y="11864"/>
                  </a:cubicBezTo>
                  <a:cubicBezTo>
                    <a:pt x="18309" y="12094"/>
                    <a:pt x="18141" y="12073"/>
                    <a:pt x="18037" y="12094"/>
                  </a:cubicBezTo>
                  <a:cubicBezTo>
                    <a:pt x="16844" y="12303"/>
                    <a:pt x="15672" y="12513"/>
                    <a:pt x="14438" y="12722"/>
                  </a:cubicBezTo>
                  <a:cubicBezTo>
                    <a:pt x="14145" y="12513"/>
                    <a:pt x="13852" y="12303"/>
                    <a:pt x="13538" y="12073"/>
                  </a:cubicBezTo>
                  <a:cubicBezTo>
                    <a:pt x="13454" y="12031"/>
                    <a:pt x="13350" y="11969"/>
                    <a:pt x="13329" y="11927"/>
                  </a:cubicBezTo>
                  <a:cubicBezTo>
                    <a:pt x="13120" y="11299"/>
                    <a:pt x="12659" y="11445"/>
                    <a:pt x="12178" y="11571"/>
                  </a:cubicBezTo>
                  <a:cubicBezTo>
                    <a:pt x="10546" y="10044"/>
                    <a:pt x="8893" y="8516"/>
                    <a:pt x="7261" y="6968"/>
                  </a:cubicBezTo>
                  <a:lnTo>
                    <a:pt x="7115" y="6842"/>
                  </a:lnTo>
                  <a:cubicBezTo>
                    <a:pt x="6027" y="6110"/>
                    <a:pt x="5127" y="5126"/>
                    <a:pt x="4143" y="4227"/>
                  </a:cubicBezTo>
                  <a:cubicBezTo>
                    <a:pt x="3620" y="3766"/>
                    <a:pt x="3034" y="3285"/>
                    <a:pt x="2490" y="2825"/>
                  </a:cubicBezTo>
                  <a:cubicBezTo>
                    <a:pt x="2239" y="2574"/>
                    <a:pt x="1967" y="2532"/>
                    <a:pt x="1612" y="2678"/>
                  </a:cubicBezTo>
                  <a:cubicBezTo>
                    <a:pt x="1842" y="2888"/>
                    <a:pt x="2051" y="3076"/>
                    <a:pt x="2239" y="3285"/>
                  </a:cubicBezTo>
                  <a:cubicBezTo>
                    <a:pt x="2449" y="3494"/>
                    <a:pt x="2616" y="3725"/>
                    <a:pt x="2825" y="3934"/>
                  </a:cubicBezTo>
                  <a:cubicBezTo>
                    <a:pt x="3348" y="4436"/>
                    <a:pt x="3871" y="4938"/>
                    <a:pt x="4374" y="5461"/>
                  </a:cubicBezTo>
                  <a:cubicBezTo>
                    <a:pt x="4980" y="6068"/>
                    <a:pt x="5587" y="6633"/>
                    <a:pt x="6257" y="7135"/>
                  </a:cubicBezTo>
                  <a:cubicBezTo>
                    <a:pt x="6571" y="7365"/>
                    <a:pt x="6843" y="7658"/>
                    <a:pt x="7115" y="7909"/>
                  </a:cubicBezTo>
                  <a:cubicBezTo>
                    <a:pt x="8349" y="9060"/>
                    <a:pt x="9605" y="10190"/>
                    <a:pt x="10839" y="11341"/>
                  </a:cubicBezTo>
                  <a:cubicBezTo>
                    <a:pt x="11090" y="11571"/>
                    <a:pt x="11362" y="11843"/>
                    <a:pt x="11592" y="12094"/>
                  </a:cubicBezTo>
                  <a:cubicBezTo>
                    <a:pt x="11822" y="12387"/>
                    <a:pt x="12073" y="12617"/>
                    <a:pt x="12492" y="12659"/>
                  </a:cubicBezTo>
                  <a:cubicBezTo>
                    <a:pt x="12722" y="12680"/>
                    <a:pt x="12931" y="12785"/>
                    <a:pt x="13141" y="12868"/>
                  </a:cubicBezTo>
                  <a:cubicBezTo>
                    <a:pt x="13162" y="13182"/>
                    <a:pt x="12952" y="13245"/>
                    <a:pt x="12743" y="13412"/>
                  </a:cubicBezTo>
                  <a:cubicBezTo>
                    <a:pt x="12241" y="13182"/>
                    <a:pt x="11781" y="12889"/>
                    <a:pt x="11362" y="12492"/>
                  </a:cubicBezTo>
                  <a:cubicBezTo>
                    <a:pt x="10860" y="11989"/>
                    <a:pt x="10316" y="11613"/>
                    <a:pt x="9688" y="11299"/>
                  </a:cubicBezTo>
                  <a:cubicBezTo>
                    <a:pt x="9458" y="11152"/>
                    <a:pt x="9207" y="11006"/>
                    <a:pt x="8998" y="10839"/>
                  </a:cubicBezTo>
                  <a:cubicBezTo>
                    <a:pt x="7596" y="9730"/>
                    <a:pt x="6215" y="8600"/>
                    <a:pt x="4813" y="7428"/>
                  </a:cubicBezTo>
                  <a:cubicBezTo>
                    <a:pt x="4081" y="6800"/>
                    <a:pt x="3390" y="6131"/>
                    <a:pt x="2679" y="5482"/>
                  </a:cubicBezTo>
                  <a:cubicBezTo>
                    <a:pt x="2386" y="5231"/>
                    <a:pt x="2093" y="4959"/>
                    <a:pt x="1779" y="4729"/>
                  </a:cubicBezTo>
                  <a:cubicBezTo>
                    <a:pt x="1151" y="4248"/>
                    <a:pt x="586" y="3725"/>
                    <a:pt x="63" y="3097"/>
                  </a:cubicBezTo>
                  <a:cubicBezTo>
                    <a:pt x="1" y="2720"/>
                    <a:pt x="1" y="2344"/>
                    <a:pt x="293" y="2009"/>
                  </a:cubicBezTo>
                  <a:cubicBezTo>
                    <a:pt x="733" y="1507"/>
                    <a:pt x="817" y="963"/>
                    <a:pt x="691" y="335"/>
                  </a:cubicBezTo>
                  <a:cubicBezTo>
                    <a:pt x="670" y="251"/>
                    <a:pt x="712" y="168"/>
                    <a:pt x="733" y="0"/>
                  </a:cubicBezTo>
                  <a:cubicBezTo>
                    <a:pt x="1361" y="879"/>
                    <a:pt x="2281" y="1297"/>
                    <a:pt x="3034" y="1946"/>
                  </a:cubicBezTo>
                  <a:cubicBezTo>
                    <a:pt x="3725" y="2532"/>
                    <a:pt x="4457" y="3076"/>
                    <a:pt x="5169" y="3620"/>
                  </a:cubicBezTo>
                  <a:cubicBezTo>
                    <a:pt x="5315" y="3766"/>
                    <a:pt x="5503" y="3892"/>
                    <a:pt x="5650" y="4018"/>
                  </a:cubicBezTo>
                  <a:cubicBezTo>
                    <a:pt x="7303" y="5503"/>
                    <a:pt x="8956" y="7010"/>
                    <a:pt x="10567" y="8516"/>
                  </a:cubicBezTo>
                  <a:cubicBezTo>
                    <a:pt x="11048" y="8935"/>
                    <a:pt x="11446" y="9437"/>
                    <a:pt x="11885" y="9897"/>
                  </a:cubicBezTo>
                  <a:cubicBezTo>
                    <a:pt x="12283" y="10316"/>
                    <a:pt x="12638" y="10776"/>
                    <a:pt x="13015" y="11194"/>
                  </a:cubicBezTo>
                  <a:cubicBezTo>
                    <a:pt x="13182" y="11383"/>
                    <a:pt x="13371" y="11383"/>
                    <a:pt x="13601" y="112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68" name="Google Shape;168;p33"/>
            <p:cNvSpPr/>
            <p:nvPr/>
          </p:nvSpPr>
          <p:spPr>
            <a:xfrm>
              <a:off x="-831225" y="3061100"/>
              <a:ext cx="516325" cy="128175"/>
            </a:xfrm>
            <a:custGeom>
              <a:avLst/>
              <a:gdLst/>
              <a:ahLst/>
              <a:cxnLst/>
              <a:rect l="l" t="t" r="r" b="b"/>
              <a:pathLst>
                <a:path w="20653" h="5127" extrusionOk="0">
                  <a:moveTo>
                    <a:pt x="879" y="4310"/>
                  </a:moveTo>
                  <a:cubicBezTo>
                    <a:pt x="1256" y="4896"/>
                    <a:pt x="1884" y="4708"/>
                    <a:pt x="2449" y="4938"/>
                  </a:cubicBezTo>
                  <a:cubicBezTo>
                    <a:pt x="2239" y="5022"/>
                    <a:pt x="2093" y="5127"/>
                    <a:pt x="1946" y="5127"/>
                  </a:cubicBezTo>
                  <a:cubicBezTo>
                    <a:pt x="1528" y="5106"/>
                    <a:pt x="1109" y="5043"/>
                    <a:pt x="691" y="5001"/>
                  </a:cubicBezTo>
                  <a:cubicBezTo>
                    <a:pt x="482" y="4708"/>
                    <a:pt x="252" y="4415"/>
                    <a:pt x="1" y="4080"/>
                  </a:cubicBezTo>
                  <a:cubicBezTo>
                    <a:pt x="84" y="3913"/>
                    <a:pt x="168" y="3746"/>
                    <a:pt x="273" y="3536"/>
                  </a:cubicBezTo>
                  <a:cubicBezTo>
                    <a:pt x="1402" y="3348"/>
                    <a:pt x="2511" y="3160"/>
                    <a:pt x="3641" y="3013"/>
                  </a:cubicBezTo>
                  <a:cubicBezTo>
                    <a:pt x="3767" y="2971"/>
                    <a:pt x="3871" y="3013"/>
                    <a:pt x="4018" y="2971"/>
                  </a:cubicBezTo>
                  <a:cubicBezTo>
                    <a:pt x="6006" y="2448"/>
                    <a:pt x="8056" y="2448"/>
                    <a:pt x="10023" y="1904"/>
                  </a:cubicBezTo>
                  <a:cubicBezTo>
                    <a:pt x="11048" y="1611"/>
                    <a:pt x="12115" y="1611"/>
                    <a:pt x="13141" y="1507"/>
                  </a:cubicBezTo>
                  <a:cubicBezTo>
                    <a:pt x="14187" y="1381"/>
                    <a:pt x="15233" y="1277"/>
                    <a:pt x="16279" y="1151"/>
                  </a:cubicBezTo>
                  <a:cubicBezTo>
                    <a:pt x="16781" y="1088"/>
                    <a:pt x="17263" y="984"/>
                    <a:pt x="17786" y="1067"/>
                  </a:cubicBezTo>
                  <a:cubicBezTo>
                    <a:pt x="18037" y="1088"/>
                    <a:pt x="18267" y="1025"/>
                    <a:pt x="18497" y="984"/>
                  </a:cubicBezTo>
                  <a:cubicBezTo>
                    <a:pt x="18915" y="942"/>
                    <a:pt x="19313" y="858"/>
                    <a:pt x="19857" y="774"/>
                  </a:cubicBezTo>
                  <a:cubicBezTo>
                    <a:pt x="19606" y="565"/>
                    <a:pt x="19459" y="440"/>
                    <a:pt x="19313" y="335"/>
                  </a:cubicBezTo>
                  <a:cubicBezTo>
                    <a:pt x="19334" y="314"/>
                    <a:pt x="19334" y="230"/>
                    <a:pt x="19397" y="230"/>
                  </a:cubicBezTo>
                  <a:cubicBezTo>
                    <a:pt x="19773" y="126"/>
                    <a:pt x="20192" y="0"/>
                    <a:pt x="20652" y="230"/>
                  </a:cubicBezTo>
                  <a:cubicBezTo>
                    <a:pt x="20610" y="565"/>
                    <a:pt x="20589" y="942"/>
                    <a:pt x="20506" y="1277"/>
                  </a:cubicBezTo>
                  <a:cubicBezTo>
                    <a:pt x="20464" y="1590"/>
                    <a:pt x="20296" y="1758"/>
                    <a:pt x="20024" y="1674"/>
                  </a:cubicBezTo>
                  <a:cubicBezTo>
                    <a:pt x="19418" y="1549"/>
                    <a:pt x="18832" y="1779"/>
                    <a:pt x="18246" y="1821"/>
                  </a:cubicBezTo>
                  <a:cubicBezTo>
                    <a:pt x="17681" y="1862"/>
                    <a:pt x="17158" y="1967"/>
                    <a:pt x="16614" y="1883"/>
                  </a:cubicBezTo>
                  <a:cubicBezTo>
                    <a:pt x="16363" y="1862"/>
                    <a:pt x="16091" y="1925"/>
                    <a:pt x="15798" y="1988"/>
                  </a:cubicBezTo>
                  <a:cubicBezTo>
                    <a:pt x="13915" y="2386"/>
                    <a:pt x="12032" y="2804"/>
                    <a:pt x="10128" y="3034"/>
                  </a:cubicBezTo>
                  <a:cubicBezTo>
                    <a:pt x="9709" y="3076"/>
                    <a:pt x="9312" y="3222"/>
                    <a:pt x="8893" y="3264"/>
                  </a:cubicBezTo>
                  <a:cubicBezTo>
                    <a:pt x="7512" y="3453"/>
                    <a:pt x="6089" y="3641"/>
                    <a:pt x="4729" y="3955"/>
                  </a:cubicBezTo>
                  <a:cubicBezTo>
                    <a:pt x="4248" y="4059"/>
                    <a:pt x="3725" y="4101"/>
                    <a:pt x="3223" y="4122"/>
                  </a:cubicBezTo>
                  <a:cubicBezTo>
                    <a:pt x="2825" y="4164"/>
                    <a:pt x="2449" y="4122"/>
                    <a:pt x="2051" y="4101"/>
                  </a:cubicBezTo>
                  <a:cubicBezTo>
                    <a:pt x="1716" y="4080"/>
                    <a:pt x="1319" y="4038"/>
                    <a:pt x="879" y="4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69" name="Google Shape;169;p33"/>
            <p:cNvSpPr/>
            <p:nvPr/>
          </p:nvSpPr>
          <p:spPr>
            <a:xfrm>
              <a:off x="-1156575" y="2763450"/>
              <a:ext cx="254225" cy="244825"/>
            </a:xfrm>
            <a:custGeom>
              <a:avLst/>
              <a:gdLst/>
              <a:ahLst/>
              <a:cxnLst/>
              <a:rect l="l" t="t" r="r" b="b"/>
              <a:pathLst>
                <a:path w="10169" h="9793" extrusionOk="0">
                  <a:moveTo>
                    <a:pt x="126" y="1256"/>
                  </a:moveTo>
                  <a:cubicBezTo>
                    <a:pt x="126" y="984"/>
                    <a:pt x="126" y="733"/>
                    <a:pt x="105" y="503"/>
                  </a:cubicBezTo>
                  <a:cubicBezTo>
                    <a:pt x="84" y="315"/>
                    <a:pt x="0" y="105"/>
                    <a:pt x="209" y="43"/>
                  </a:cubicBezTo>
                  <a:cubicBezTo>
                    <a:pt x="335" y="1"/>
                    <a:pt x="544" y="105"/>
                    <a:pt x="670" y="189"/>
                  </a:cubicBezTo>
                  <a:cubicBezTo>
                    <a:pt x="1507" y="712"/>
                    <a:pt x="2302" y="1319"/>
                    <a:pt x="2888" y="2135"/>
                  </a:cubicBezTo>
                  <a:cubicBezTo>
                    <a:pt x="3285" y="2658"/>
                    <a:pt x="3808" y="3076"/>
                    <a:pt x="4310" y="3516"/>
                  </a:cubicBezTo>
                  <a:cubicBezTo>
                    <a:pt x="5440" y="4499"/>
                    <a:pt x="6445" y="5608"/>
                    <a:pt x="7386" y="6780"/>
                  </a:cubicBezTo>
                  <a:cubicBezTo>
                    <a:pt x="7909" y="7429"/>
                    <a:pt x="8579" y="7952"/>
                    <a:pt x="9165" y="8558"/>
                  </a:cubicBezTo>
                  <a:cubicBezTo>
                    <a:pt x="9520" y="8893"/>
                    <a:pt x="9834" y="9249"/>
                    <a:pt x="10169" y="9605"/>
                  </a:cubicBezTo>
                  <a:cubicBezTo>
                    <a:pt x="9939" y="9793"/>
                    <a:pt x="9855" y="9605"/>
                    <a:pt x="9771" y="9521"/>
                  </a:cubicBezTo>
                  <a:cubicBezTo>
                    <a:pt x="8369" y="8245"/>
                    <a:pt x="6947" y="6905"/>
                    <a:pt x="5503" y="5629"/>
                  </a:cubicBezTo>
                  <a:cubicBezTo>
                    <a:pt x="5043" y="5211"/>
                    <a:pt x="4520" y="4855"/>
                    <a:pt x="4017" y="4457"/>
                  </a:cubicBezTo>
                  <a:cubicBezTo>
                    <a:pt x="3097" y="3767"/>
                    <a:pt x="2239" y="3035"/>
                    <a:pt x="1276" y="2407"/>
                  </a:cubicBezTo>
                  <a:cubicBezTo>
                    <a:pt x="837" y="2156"/>
                    <a:pt x="502" y="1654"/>
                    <a:pt x="126" y="1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0" name="Google Shape;170;p33"/>
            <p:cNvSpPr/>
            <p:nvPr/>
          </p:nvSpPr>
          <p:spPr>
            <a:xfrm>
              <a:off x="-1171750" y="2927700"/>
              <a:ext cx="148050" cy="129750"/>
            </a:xfrm>
            <a:custGeom>
              <a:avLst/>
              <a:gdLst/>
              <a:ahLst/>
              <a:cxnLst/>
              <a:rect l="l" t="t" r="r" b="b"/>
              <a:pathLst>
                <a:path w="5922" h="5190" extrusionOk="0">
                  <a:moveTo>
                    <a:pt x="5838" y="5190"/>
                  </a:moveTo>
                  <a:cubicBezTo>
                    <a:pt x="5524" y="4939"/>
                    <a:pt x="5210" y="4709"/>
                    <a:pt x="4896" y="4499"/>
                  </a:cubicBezTo>
                  <a:cubicBezTo>
                    <a:pt x="4311" y="4144"/>
                    <a:pt x="3787" y="3683"/>
                    <a:pt x="3327" y="3160"/>
                  </a:cubicBezTo>
                  <a:cubicBezTo>
                    <a:pt x="2741" y="2553"/>
                    <a:pt x="2093" y="2030"/>
                    <a:pt x="1528" y="1444"/>
                  </a:cubicBezTo>
                  <a:cubicBezTo>
                    <a:pt x="1130" y="1026"/>
                    <a:pt x="712" y="649"/>
                    <a:pt x="189" y="398"/>
                  </a:cubicBezTo>
                  <a:cubicBezTo>
                    <a:pt x="63" y="315"/>
                    <a:pt x="0" y="168"/>
                    <a:pt x="209" y="1"/>
                  </a:cubicBezTo>
                  <a:cubicBezTo>
                    <a:pt x="921" y="607"/>
                    <a:pt x="1632" y="1172"/>
                    <a:pt x="2302" y="1800"/>
                  </a:cubicBezTo>
                  <a:cubicBezTo>
                    <a:pt x="3306" y="2658"/>
                    <a:pt x="4290" y="3558"/>
                    <a:pt x="5294" y="4416"/>
                  </a:cubicBezTo>
                  <a:cubicBezTo>
                    <a:pt x="5482" y="4604"/>
                    <a:pt x="5712" y="4750"/>
                    <a:pt x="5880" y="4960"/>
                  </a:cubicBezTo>
                  <a:cubicBezTo>
                    <a:pt x="5922" y="4981"/>
                    <a:pt x="5838" y="5106"/>
                    <a:pt x="5838" y="51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1" name="Google Shape;171;p33"/>
            <p:cNvSpPr/>
            <p:nvPr/>
          </p:nvSpPr>
          <p:spPr>
            <a:xfrm>
              <a:off x="-572300" y="3140075"/>
              <a:ext cx="156950" cy="27225"/>
            </a:xfrm>
            <a:custGeom>
              <a:avLst/>
              <a:gdLst/>
              <a:ahLst/>
              <a:cxnLst/>
              <a:rect l="l" t="t" r="r" b="b"/>
              <a:pathLst>
                <a:path w="6278" h="1089" extrusionOk="0">
                  <a:moveTo>
                    <a:pt x="1" y="900"/>
                  </a:moveTo>
                  <a:cubicBezTo>
                    <a:pt x="2093" y="377"/>
                    <a:pt x="4165" y="147"/>
                    <a:pt x="6278" y="1"/>
                  </a:cubicBezTo>
                  <a:cubicBezTo>
                    <a:pt x="6006" y="210"/>
                    <a:pt x="5420" y="461"/>
                    <a:pt x="5085" y="419"/>
                  </a:cubicBezTo>
                  <a:cubicBezTo>
                    <a:pt x="4583" y="398"/>
                    <a:pt x="4144" y="461"/>
                    <a:pt x="3662" y="587"/>
                  </a:cubicBezTo>
                  <a:cubicBezTo>
                    <a:pt x="3453" y="628"/>
                    <a:pt x="3244" y="628"/>
                    <a:pt x="3035" y="628"/>
                  </a:cubicBezTo>
                  <a:cubicBezTo>
                    <a:pt x="2344" y="628"/>
                    <a:pt x="1675" y="775"/>
                    <a:pt x="1005" y="921"/>
                  </a:cubicBezTo>
                  <a:cubicBezTo>
                    <a:pt x="691" y="1005"/>
                    <a:pt x="377" y="1089"/>
                    <a:pt x="1" y="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2" name="Google Shape;172;p33"/>
            <p:cNvSpPr/>
            <p:nvPr/>
          </p:nvSpPr>
          <p:spPr>
            <a:xfrm>
              <a:off x="-1012725" y="3059000"/>
              <a:ext cx="52850" cy="46575"/>
            </a:xfrm>
            <a:custGeom>
              <a:avLst/>
              <a:gdLst/>
              <a:ahLst/>
              <a:cxnLst/>
              <a:rect l="l" t="t" r="r" b="b"/>
              <a:pathLst>
                <a:path w="2114" h="1863" extrusionOk="0">
                  <a:moveTo>
                    <a:pt x="0" y="1"/>
                  </a:moveTo>
                  <a:cubicBezTo>
                    <a:pt x="732" y="586"/>
                    <a:pt x="1486" y="1130"/>
                    <a:pt x="2113" y="1863"/>
                  </a:cubicBezTo>
                  <a:cubicBezTo>
                    <a:pt x="1988" y="1821"/>
                    <a:pt x="1862" y="1779"/>
                    <a:pt x="1758" y="1737"/>
                  </a:cubicBezTo>
                  <a:cubicBezTo>
                    <a:pt x="1151" y="1340"/>
                    <a:pt x="565" y="921"/>
                    <a:pt x="126" y="314"/>
                  </a:cubicBezTo>
                  <a:cubicBezTo>
                    <a:pt x="84" y="252"/>
                    <a:pt x="42" y="105"/>
                    <a:pt x="21" y="1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3" name="Google Shape;173;p33"/>
            <p:cNvSpPr/>
            <p:nvPr/>
          </p:nvSpPr>
          <p:spPr>
            <a:xfrm>
              <a:off x="-1025825" y="3053775"/>
              <a:ext cx="13625" cy="5250"/>
            </a:xfrm>
            <a:custGeom>
              <a:avLst/>
              <a:gdLst/>
              <a:ahLst/>
              <a:cxnLst/>
              <a:rect l="l" t="t" r="r" b="b"/>
              <a:pathLst>
                <a:path w="545" h="210" extrusionOk="0">
                  <a:moveTo>
                    <a:pt x="1" y="147"/>
                  </a:moveTo>
                  <a:cubicBezTo>
                    <a:pt x="210" y="0"/>
                    <a:pt x="357" y="84"/>
                    <a:pt x="524" y="210"/>
                  </a:cubicBezTo>
                  <a:lnTo>
                    <a:pt x="545" y="189"/>
                  </a:lnTo>
                  <a:cubicBezTo>
                    <a:pt x="357" y="168"/>
                    <a:pt x="168" y="147"/>
                    <a:pt x="1" y="147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4" name="Google Shape;174;p33"/>
            <p:cNvSpPr/>
            <p:nvPr/>
          </p:nvSpPr>
          <p:spPr>
            <a:xfrm>
              <a:off x="-922775" y="2765025"/>
              <a:ext cx="278850" cy="100450"/>
            </a:xfrm>
            <a:custGeom>
              <a:avLst/>
              <a:gdLst/>
              <a:ahLst/>
              <a:cxnLst/>
              <a:rect l="l" t="t" r="r" b="b"/>
              <a:pathLst>
                <a:path w="11154" h="4018" extrusionOk="0">
                  <a:moveTo>
                    <a:pt x="1" y="1653"/>
                  </a:moveTo>
                  <a:cubicBezTo>
                    <a:pt x="838" y="1800"/>
                    <a:pt x="1528" y="1612"/>
                    <a:pt x="2198" y="1486"/>
                  </a:cubicBezTo>
                  <a:cubicBezTo>
                    <a:pt x="3056" y="1319"/>
                    <a:pt x="3935" y="1193"/>
                    <a:pt x="4771" y="1005"/>
                  </a:cubicBezTo>
                  <a:cubicBezTo>
                    <a:pt x="5211" y="921"/>
                    <a:pt x="5629" y="754"/>
                    <a:pt x="6027" y="565"/>
                  </a:cubicBezTo>
                  <a:cubicBezTo>
                    <a:pt x="6445" y="398"/>
                    <a:pt x="6864" y="231"/>
                    <a:pt x="7324" y="272"/>
                  </a:cubicBezTo>
                  <a:cubicBezTo>
                    <a:pt x="7450" y="272"/>
                    <a:pt x="7596" y="314"/>
                    <a:pt x="7701" y="252"/>
                  </a:cubicBezTo>
                  <a:cubicBezTo>
                    <a:pt x="8349" y="0"/>
                    <a:pt x="8998" y="210"/>
                    <a:pt x="9647" y="231"/>
                  </a:cubicBezTo>
                  <a:cubicBezTo>
                    <a:pt x="10170" y="252"/>
                    <a:pt x="10463" y="565"/>
                    <a:pt x="10693" y="963"/>
                  </a:cubicBezTo>
                  <a:cubicBezTo>
                    <a:pt x="10860" y="1277"/>
                    <a:pt x="10986" y="1612"/>
                    <a:pt x="11153" y="2009"/>
                  </a:cubicBezTo>
                  <a:cubicBezTo>
                    <a:pt x="10902" y="2030"/>
                    <a:pt x="10693" y="2030"/>
                    <a:pt x="10484" y="2093"/>
                  </a:cubicBezTo>
                  <a:cubicBezTo>
                    <a:pt x="9814" y="2239"/>
                    <a:pt x="9124" y="2239"/>
                    <a:pt x="8475" y="2469"/>
                  </a:cubicBezTo>
                  <a:cubicBezTo>
                    <a:pt x="8370" y="2532"/>
                    <a:pt x="8245" y="2553"/>
                    <a:pt x="8140" y="2532"/>
                  </a:cubicBezTo>
                  <a:cubicBezTo>
                    <a:pt x="7324" y="2344"/>
                    <a:pt x="6592" y="2721"/>
                    <a:pt x="5860" y="2867"/>
                  </a:cubicBezTo>
                  <a:cubicBezTo>
                    <a:pt x="5525" y="2951"/>
                    <a:pt x="5190" y="3055"/>
                    <a:pt x="4813" y="3055"/>
                  </a:cubicBezTo>
                  <a:cubicBezTo>
                    <a:pt x="4374" y="3055"/>
                    <a:pt x="3935" y="3160"/>
                    <a:pt x="3537" y="3390"/>
                  </a:cubicBezTo>
                  <a:cubicBezTo>
                    <a:pt x="2993" y="3704"/>
                    <a:pt x="2407" y="3913"/>
                    <a:pt x="1696" y="4018"/>
                  </a:cubicBezTo>
                  <a:cubicBezTo>
                    <a:pt x="1089" y="3369"/>
                    <a:pt x="357" y="2741"/>
                    <a:pt x="1" y="16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5" name="Google Shape;175;p33"/>
            <p:cNvSpPr/>
            <p:nvPr/>
          </p:nvSpPr>
          <p:spPr>
            <a:xfrm>
              <a:off x="-1199475" y="2658325"/>
              <a:ext cx="956750" cy="553975"/>
            </a:xfrm>
            <a:custGeom>
              <a:avLst/>
              <a:gdLst/>
              <a:ahLst/>
              <a:cxnLst/>
              <a:rect l="l" t="t" r="r" b="b"/>
              <a:pathLst>
                <a:path w="38270" h="22159" extrusionOk="0">
                  <a:moveTo>
                    <a:pt x="36156" y="19647"/>
                  </a:moveTo>
                  <a:lnTo>
                    <a:pt x="35529" y="19333"/>
                  </a:lnTo>
                  <a:cubicBezTo>
                    <a:pt x="34482" y="19543"/>
                    <a:pt x="33499" y="19752"/>
                    <a:pt x="32495" y="19961"/>
                  </a:cubicBezTo>
                  <a:cubicBezTo>
                    <a:pt x="32244" y="20003"/>
                    <a:pt x="31972" y="20087"/>
                    <a:pt x="31741" y="20170"/>
                  </a:cubicBezTo>
                  <a:cubicBezTo>
                    <a:pt x="31114" y="20359"/>
                    <a:pt x="30486" y="20589"/>
                    <a:pt x="29796" y="20526"/>
                  </a:cubicBezTo>
                  <a:cubicBezTo>
                    <a:pt x="29754" y="20526"/>
                    <a:pt x="29670" y="20505"/>
                    <a:pt x="29628" y="20526"/>
                  </a:cubicBezTo>
                  <a:cubicBezTo>
                    <a:pt x="28519" y="20694"/>
                    <a:pt x="27431" y="20819"/>
                    <a:pt x="26322" y="21007"/>
                  </a:cubicBezTo>
                  <a:cubicBezTo>
                    <a:pt x="25862" y="21091"/>
                    <a:pt x="25381" y="21154"/>
                    <a:pt x="24878" y="21112"/>
                  </a:cubicBezTo>
                  <a:cubicBezTo>
                    <a:pt x="24648" y="21070"/>
                    <a:pt x="24418" y="21070"/>
                    <a:pt x="24167" y="21133"/>
                  </a:cubicBezTo>
                  <a:cubicBezTo>
                    <a:pt x="23163" y="21258"/>
                    <a:pt x="22158" y="21447"/>
                    <a:pt x="21133" y="21572"/>
                  </a:cubicBezTo>
                  <a:cubicBezTo>
                    <a:pt x="20652" y="21656"/>
                    <a:pt x="20129" y="21698"/>
                    <a:pt x="19627" y="21635"/>
                  </a:cubicBezTo>
                  <a:cubicBezTo>
                    <a:pt x="19355" y="21593"/>
                    <a:pt x="19104" y="21635"/>
                    <a:pt x="18811" y="21677"/>
                  </a:cubicBezTo>
                  <a:cubicBezTo>
                    <a:pt x="18580" y="21698"/>
                    <a:pt x="18350" y="21761"/>
                    <a:pt x="18099" y="21844"/>
                  </a:cubicBezTo>
                  <a:cubicBezTo>
                    <a:pt x="17137" y="22158"/>
                    <a:pt x="16153" y="22074"/>
                    <a:pt x="15170" y="21928"/>
                  </a:cubicBezTo>
                  <a:cubicBezTo>
                    <a:pt x="14710" y="21844"/>
                    <a:pt x="14710" y="21844"/>
                    <a:pt x="14333" y="21342"/>
                  </a:cubicBezTo>
                  <a:cubicBezTo>
                    <a:pt x="14291" y="21321"/>
                    <a:pt x="14228" y="21300"/>
                    <a:pt x="14187" y="21300"/>
                  </a:cubicBezTo>
                  <a:cubicBezTo>
                    <a:pt x="13036" y="21238"/>
                    <a:pt x="12199" y="20505"/>
                    <a:pt x="11341" y="19877"/>
                  </a:cubicBezTo>
                  <a:cubicBezTo>
                    <a:pt x="11194" y="19794"/>
                    <a:pt x="11132" y="19668"/>
                    <a:pt x="10985" y="19626"/>
                  </a:cubicBezTo>
                  <a:cubicBezTo>
                    <a:pt x="10295" y="19250"/>
                    <a:pt x="9562" y="18894"/>
                    <a:pt x="8851" y="18517"/>
                  </a:cubicBezTo>
                  <a:cubicBezTo>
                    <a:pt x="8244" y="18204"/>
                    <a:pt x="7784" y="17743"/>
                    <a:pt x="7303" y="17283"/>
                  </a:cubicBezTo>
                  <a:cubicBezTo>
                    <a:pt x="6989" y="17011"/>
                    <a:pt x="6675" y="16739"/>
                    <a:pt x="6340" y="16509"/>
                  </a:cubicBezTo>
                  <a:cubicBezTo>
                    <a:pt x="5754" y="16111"/>
                    <a:pt x="5168" y="15776"/>
                    <a:pt x="4645" y="15337"/>
                  </a:cubicBezTo>
                  <a:cubicBezTo>
                    <a:pt x="3955" y="14751"/>
                    <a:pt x="3348" y="14082"/>
                    <a:pt x="2699" y="13454"/>
                  </a:cubicBezTo>
                  <a:cubicBezTo>
                    <a:pt x="2176" y="12931"/>
                    <a:pt x="1653" y="12366"/>
                    <a:pt x="1005" y="11989"/>
                  </a:cubicBezTo>
                  <a:cubicBezTo>
                    <a:pt x="565" y="11717"/>
                    <a:pt x="356" y="11382"/>
                    <a:pt x="461" y="10859"/>
                  </a:cubicBezTo>
                  <a:cubicBezTo>
                    <a:pt x="523" y="10483"/>
                    <a:pt x="419" y="10148"/>
                    <a:pt x="272" y="9813"/>
                  </a:cubicBezTo>
                  <a:cubicBezTo>
                    <a:pt x="189" y="9625"/>
                    <a:pt x="105" y="9416"/>
                    <a:pt x="0" y="9206"/>
                  </a:cubicBezTo>
                  <a:cubicBezTo>
                    <a:pt x="314" y="8767"/>
                    <a:pt x="628" y="8286"/>
                    <a:pt x="942" y="7846"/>
                  </a:cubicBezTo>
                  <a:cubicBezTo>
                    <a:pt x="1109" y="7616"/>
                    <a:pt x="1193" y="7344"/>
                    <a:pt x="1026" y="7093"/>
                  </a:cubicBezTo>
                  <a:cubicBezTo>
                    <a:pt x="816" y="6758"/>
                    <a:pt x="837" y="6403"/>
                    <a:pt x="900" y="6047"/>
                  </a:cubicBezTo>
                  <a:cubicBezTo>
                    <a:pt x="942" y="5566"/>
                    <a:pt x="1026" y="5105"/>
                    <a:pt x="837" y="4624"/>
                  </a:cubicBezTo>
                  <a:cubicBezTo>
                    <a:pt x="691" y="4185"/>
                    <a:pt x="1005" y="3829"/>
                    <a:pt x="1298" y="3536"/>
                  </a:cubicBezTo>
                  <a:cubicBezTo>
                    <a:pt x="1570" y="3243"/>
                    <a:pt x="1946" y="3013"/>
                    <a:pt x="2281" y="2783"/>
                  </a:cubicBezTo>
                  <a:cubicBezTo>
                    <a:pt x="2448" y="2678"/>
                    <a:pt x="2679" y="2595"/>
                    <a:pt x="2888" y="2595"/>
                  </a:cubicBezTo>
                  <a:cubicBezTo>
                    <a:pt x="3850" y="2595"/>
                    <a:pt x="4792" y="2385"/>
                    <a:pt x="5733" y="2155"/>
                  </a:cubicBezTo>
                  <a:cubicBezTo>
                    <a:pt x="7282" y="1737"/>
                    <a:pt x="8851" y="1569"/>
                    <a:pt x="10441" y="1486"/>
                  </a:cubicBezTo>
                  <a:lnTo>
                    <a:pt x="17262" y="1109"/>
                  </a:lnTo>
                  <a:cubicBezTo>
                    <a:pt x="18057" y="1046"/>
                    <a:pt x="18832" y="1067"/>
                    <a:pt x="19627" y="1046"/>
                  </a:cubicBezTo>
                  <a:cubicBezTo>
                    <a:pt x="20443" y="1025"/>
                    <a:pt x="21238" y="1025"/>
                    <a:pt x="22075" y="1004"/>
                  </a:cubicBezTo>
                  <a:cubicBezTo>
                    <a:pt x="22263" y="753"/>
                    <a:pt x="22472" y="481"/>
                    <a:pt x="22682" y="167"/>
                  </a:cubicBezTo>
                  <a:cubicBezTo>
                    <a:pt x="23184" y="0"/>
                    <a:pt x="23581" y="167"/>
                    <a:pt x="23895" y="523"/>
                  </a:cubicBezTo>
                  <a:cubicBezTo>
                    <a:pt x="24062" y="753"/>
                    <a:pt x="24272" y="963"/>
                    <a:pt x="24481" y="1214"/>
                  </a:cubicBezTo>
                  <a:cubicBezTo>
                    <a:pt x="24648" y="1381"/>
                    <a:pt x="24774" y="1590"/>
                    <a:pt x="24983" y="1737"/>
                  </a:cubicBezTo>
                  <a:cubicBezTo>
                    <a:pt x="25318" y="1967"/>
                    <a:pt x="25506" y="2281"/>
                    <a:pt x="25715" y="2615"/>
                  </a:cubicBezTo>
                  <a:cubicBezTo>
                    <a:pt x="26008" y="3055"/>
                    <a:pt x="26343" y="3473"/>
                    <a:pt x="26720" y="3892"/>
                  </a:cubicBezTo>
                  <a:cubicBezTo>
                    <a:pt x="26992" y="4248"/>
                    <a:pt x="27410" y="4457"/>
                    <a:pt x="27578" y="4917"/>
                  </a:cubicBezTo>
                  <a:cubicBezTo>
                    <a:pt x="27619" y="5084"/>
                    <a:pt x="27891" y="5210"/>
                    <a:pt x="28038" y="5315"/>
                  </a:cubicBezTo>
                  <a:lnTo>
                    <a:pt x="30235" y="6717"/>
                  </a:lnTo>
                  <a:cubicBezTo>
                    <a:pt x="31323" y="7407"/>
                    <a:pt x="32285" y="8181"/>
                    <a:pt x="33248" y="9018"/>
                  </a:cubicBezTo>
                  <a:cubicBezTo>
                    <a:pt x="33897" y="9583"/>
                    <a:pt x="34566" y="10169"/>
                    <a:pt x="35319" y="10587"/>
                  </a:cubicBezTo>
                  <a:cubicBezTo>
                    <a:pt x="35508" y="10692"/>
                    <a:pt x="35633" y="10859"/>
                    <a:pt x="35780" y="11006"/>
                  </a:cubicBezTo>
                  <a:cubicBezTo>
                    <a:pt x="36052" y="11278"/>
                    <a:pt x="36240" y="11571"/>
                    <a:pt x="36658" y="11634"/>
                  </a:cubicBezTo>
                  <a:cubicBezTo>
                    <a:pt x="36784" y="11675"/>
                    <a:pt x="36889" y="11822"/>
                    <a:pt x="36993" y="11927"/>
                  </a:cubicBezTo>
                  <a:cubicBezTo>
                    <a:pt x="37202" y="12136"/>
                    <a:pt x="37433" y="12345"/>
                    <a:pt x="37642" y="12554"/>
                  </a:cubicBezTo>
                  <a:cubicBezTo>
                    <a:pt x="38039" y="12931"/>
                    <a:pt x="38270" y="13349"/>
                    <a:pt x="38186" y="13893"/>
                  </a:cubicBezTo>
                  <a:cubicBezTo>
                    <a:pt x="38081" y="14709"/>
                    <a:pt x="37872" y="15463"/>
                    <a:pt x="37412" y="16174"/>
                  </a:cubicBezTo>
                  <a:cubicBezTo>
                    <a:pt x="37182" y="16530"/>
                    <a:pt x="37035" y="16906"/>
                    <a:pt x="37014" y="17346"/>
                  </a:cubicBezTo>
                  <a:cubicBezTo>
                    <a:pt x="36993" y="17764"/>
                    <a:pt x="36910" y="18183"/>
                    <a:pt x="36679" y="18538"/>
                  </a:cubicBezTo>
                  <a:cubicBezTo>
                    <a:pt x="36554" y="18748"/>
                    <a:pt x="36554" y="19020"/>
                    <a:pt x="36449" y="19229"/>
                  </a:cubicBezTo>
                  <a:cubicBezTo>
                    <a:pt x="36386" y="19271"/>
                    <a:pt x="36282" y="19438"/>
                    <a:pt x="36156" y="19647"/>
                  </a:cubicBezTo>
                  <a:close/>
                  <a:moveTo>
                    <a:pt x="7470" y="16028"/>
                  </a:moveTo>
                  <a:cubicBezTo>
                    <a:pt x="7303" y="15902"/>
                    <a:pt x="7135" y="15818"/>
                    <a:pt x="6947" y="15965"/>
                  </a:cubicBezTo>
                  <a:cubicBezTo>
                    <a:pt x="6968" y="15881"/>
                    <a:pt x="7031" y="15756"/>
                    <a:pt x="6989" y="15714"/>
                  </a:cubicBezTo>
                  <a:cubicBezTo>
                    <a:pt x="6821" y="15546"/>
                    <a:pt x="6612" y="15358"/>
                    <a:pt x="6403" y="15170"/>
                  </a:cubicBezTo>
                  <a:cubicBezTo>
                    <a:pt x="5399" y="14312"/>
                    <a:pt x="4415" y="13412"/>
                    <a:pt x="3411" y="12554"/>
                  </a:cubicBezTo>
                  <a:cubicBezTo>
                    <a:pt x="2699" y="11947"/>
                    <a:pt x="2009" y="11362"/>
                    <a:pt x="1318" y="10755"/>
                  </a:cubicBezTo>
                  <a:cubicBezTo>
                    <a:pt x="1109" y="10901"/>
                    <a:pt x="1172" y="11090"/>
                    <a:pt x="1298" y="11152"/>
                  </a:cubicBezTo>
                  <a:cubicBezTo>
                    <a:pt x="1800" y="11424"/>
                    <a:pt x="2218" y="11801"/>
                    <a:pt x="2637" y="12199"/>
                  </a:cubicBezTo>
                  <a:cubicBezTo>
                    <a:pt x="3202" y="12784"/>
                    <a:pt x="3892" y="13307"/>
                    <a:pt x="4436" y="13914"/>
                  </a:cubicBezTo>
                  <a:cubicBezTo>
                    <a:pt x="4896" y="14437"/>
                    <a:pt x="5420" y="14856"/>
                    <a:pt x="6005" y="15253"/>
                  </a:cubicBezTo>
                  <a:cubicBezTo>
                    <a:pt x="6319" y="15463"/>
                    <a:pt x="6633" y="15693"/>
                    <a:pt x="6968" y="15902"/>
                  </a:cubicBezTo>
                  <a:lnTo>
                    <a:pt x="7512" y="15986"/>
                  </a:lnTo>
                  <a:cubicBezTo>
                    <a:pt x="7554" y="16090"/>
                    <a:pt x="7554" y="16216"/>
                    <a:pt x="7617" y="16300"/>
                  </a:cubicBezTo>
                  <a:cubicBezTo>
                    <a:pt x="8035" y="16906"/>
                    <a:pt x="8642" y="17325"/>
                    <a:pt x="9249" y="17701"/>
                  </a:cubicBezTo>
                  <a:cubicBezTo>
                    <a:pt x="9353" y="17785"/>
                    <a:pt x="9479" y="17806"/>
                    <a:pt x="9604" y="17848"/>
                  </a:cubicBezTo>
                  <a:cubicBezTo>
                    <a:pt x="8956" y="17157"/>
                    <a:pt x="8202" y="16613"/>
                    <a:pt x="7470" y="16028"/>
                  </a:cubicBezTo>
                  <a:close/>
                  <a:moveTo>
                    <a:pt x="23100" y="837"/>
                  </a:moveTo>
                  <a:cubicBezTo>
                    <a:pt x="22974" y="1025"/>
                    <a:pt x="22891" y="1109"/>
                    <a:pt x="22891" y="1172"/>
                  </a:cubicBezTo>
                  <a:cubicBezTo>
                    <a:pt x="22786" y="1632"/>
                    <a:pt x="22472" y="1695"/>
                    <a:pt x="22054" y="1674"/>
                  </a:cubicBezTo>
                  <a:cubicBezTo>
                    <a:pt x="21698" y="1653"/>
                    <a:pt x="21321" y="1590"/>
                    <a:pt x="20987" y="1653"/>
                  </a:cubicBezTo>
                  <a:cubicBezTo>
                    <a:pt x="20317" y="1758"/>
                    <a:pt x="19627" y="1799"/>
                    <a:pt x="18915" y="1779"/>
                  </a:cubicBezTo>
                  <a:cubicBezTo>
                    <a:pt x="18392" y="1758"/>
                    <a:pt x="17911" y="1779"/>
                    <a:pt x="17388" y="1799"/>
                  </a:cubicBezTo>
                  <a:cubicBezTo>
                    <a:pt x="14898" y="1946"/>
                    <a:pt x="12408" y="2113"/>
                    <a:pt x="9918" y="2260"/>
                  </a:cubicBezTo>
                  <a:cubicBezTo>
                    <a:pt x="8725" y="2323"/>
                    <a:pt x="7512" y="2427"/>
                    <a:pt x="6361" y="2699"/>
                  </a:cubicBezTo>
                  <a:cubicBezTo>
                    <a:pt x="5838" y="2825"/>
                    <a:pt x="5294" y="2867"/>
                    <a:pt x="4771" y="2992"/>
                  </a:cubicBezTo>
                  <a:cubicBezTo>
                    <a:pt x="4122" y="3118"/>
                    <a:pt x="3453" y="3201"/>
                    <a:pt x="2804" y="3097"/>
                  </a:cubicBezTo>
                  <a:cubicBezTo>
                    <a:pt x="2762" y="3097"/>
                    <a:pt x="2699" y="3139"/>
                    <a:pt x="2595" y="3160"/>
                  </a:cubicBezTo>
                  <a:cubicBezTo>
                    <a:pt x="2574" y="3264"/>
                    <a:pt x="2553" y="3390"/>
                    <a:pt x="2490" y="3557"/>
                  </a:cubicBezTo>
                  <a:cubicBezTo>
                    <a:pt x="2846" y="3766"/>
                    <a:pt x="3160" y="3955"/>
                    <a:pt x="3432" y="4164"/>
                  </a:cubicBezTo>
                  <a:cubicBezTo>
                    <a:pt x="3892" y="4478"/>
                    <a:pt x="4352" y="4771"/>
                    <a:pt x="4729" y="5147"/>
                  </a:cubicBezTo>
                  <a:cubicBezTo>
                    <a:pt x="5671" y="6256"/>
                    <a:pt x="6780" y="7177"/>
                    <a:pt x="7805" y="8181"/>
                  </a:cubicBezTo>
                  <a:cubicBezTo>
                    <a:pt x="8202" y="8579"/>
                    <a:pt x="8621" y="8997"/>
                    <a:pt x="8956" y="9437"/>
                  </a:cubicBezTo>
                  <a:cubicBezTo>
                    <a:pt x="9688" y="10357"/>
                    <a:pt x="10462" y="11215"/>
                    <a:pt x="11341" y="12031"/>
                  </a:cubicBezTo>
                  <a:cubicBezTo>
                    <a:pt x="11697" y="12366"/>
                    <a:pt x="12094" y="12743"/>
                    <a:pt x="12387" y="13140"/>
                  </a:cubicBezTo>
                  <a:cubicBezTo>
                    <a:pt x="13140" y="14123"/>
                    <a:pt x="13998" y="15065"/>
                    <a:pt x="14898" y="15965"/>
                  </a:cubicBezTo>
                  <a:cubicBezTo>
                    <a:pt x="15003" y="16069"/>
                    <a:pt x="15128" y="16195"/>
                    <a:pt x="15254" y="16216"/>
                  </a:cubicBezTo>
                  <a:cubicBezTo>
                    <a:pt x="15756" y="16300"/>
                    <a:pt x="16279" y="16404"/>
                    <a:pt x="16781" y="16320"/>
                  </a:cubicBezTo>
                  <a:cubicBezTo>
                    <a:pt x="17304" y="16216"/>
                    <a:pt x="17848" y="16174"/>
                    <a:pt x="18371" y="16132"/>
                  </a:cubicBezTo>
                  <a:cubicBezTo>
                    <a:pt x="18999" y="16111"/>
                    <a:pt x="19606" y="15965"/>
                    <a:pt x="20213" y="15756"/>
                  </a:cubicBezTo>
                  <a:cubicBezTo>
                    <a:pt x="20589" y="15609"/>
                    <a:pt x="21008" y="15546"/>
                    <a:pt x="21405" y="15442"/>
                  </a:cubicBezTo>
                  <a:cubicBezTo>
                    <a:pt x="22556" y="15170"/>
                    <a:pt x="23707" y="14960"/>
                    <a:pt x="24837" y="14667"/>
                  </a:cubicBezTo>
                  <a:cubicBezTo>
                    <a:pt x="25548" y="14500"/>
                    <a:pt x="26218" y="14333"/>
                    <a:pt x="26950" y="14249"/>
                  </a:cubicBezTo>
                  <a:cubicBezTo>
                    <a:pt x="27536" y="14186"/>
                    <a:pt x="28080" y="14040"/>
                    <a:pt x="28624" y="13977"/>
                  </a:cubicBezTo>
                  <a:cubicBezTo>
                    <a:pt x="29210" y="13893"/>
                    <a:pt x="29754" y="13789"/>
                    <a:pt x="30319" y="13789"/>
                  </a:cubicBezTo>
                  <a:cubicBezTo>
                    <a:pt x="31009" y="13789"/>
                    <a:pt x="31679" y="13579"/>
                    <a:pt x="32390" y="13705"/>
                  </a:cubicBezTo>
                  <a:cubicBezTo>
                    <a:pt x="33101" y="13475"/>
                    <a:pt x="33834" y="13663"/>
                    <a:pt x="34545" y="13705"/>
                  </a:cubicBezTo>
                  <a:cubicBezTo>
                    <a:pt x="34713" y="13726"/>
                    <a:pt x="34901" y="13768"/>
                    <a:pt x="35068" y="13831"/>
                  </a:cubicBezTo>
                  <a:cubicBezTo>
                    <a:pt x="35487" y="14019"/>
                    <a:pt x="35863" y="14228"/>
                    <a:pt x="36261" y="14437"/>
                  </a:cubicBezTo>
                  <a:cubicBezTo>
                    <a:pt x="36449" y="14542"/>
                    <a:pt x="36596" y="14667"/>
                    <a:pt x="36638" y="14919"/>
                  </a:cubicBezTo>
                  <a:cubicBezTo>
                    <a:pt x="36638" y="15023"/>
                    <a:pt x="36700" y="15128"/>
                    <a:pt x="36763" y="15274"/>
                  </a:cubicBezTo>
                  <a:cubicBezTo>
                    <a:pt x="36951" y="14960"/>
                    <a:pt x="37098" y="14730"/>
                    <a:pt x="37223" y="14500"/>
                  </a:cubicBezTo>
                  <a:cubicBezTo>
                    <a:pt x="37391" y="14207"/>
                    <a:pt x="37412" y="13914"/>
                    <a:pt x="37202" y="13663"/>
                  </a:cubicBezTo>
                  <a:cubicBezTo>
                    <a:pt x="36763" y="13098"/>
                    <a:pt x="36491" y="12366"/>
                    <a:pt x="35801" y="12052"/>
                  </a:cubicBezTo>
                  <a:cubicBezTo>
                    <a:pt x="35696" y="12010"/>
                    <a:pt x="35633" y="11885"/>
                    <a:pt x="35529" y="11801"/>
                  </a:cubicBezTo>
                  <a:cubicBezTo>
                    <a:pt x="35278" y="11571"/>
                    <a:pt x="35006" y="11320"/>
                    <a:pt x="34713" y="11090"/>
                  </a:cubicBezTo>
                  <a:cubicBezTo>
                    <a:pt x="34085" y="10587"/>
                    <a:pt x="33415" y="10127"/>
                    <a:pt x="32829" y="9604"/>
                  </a:cubicBezTo>
                  <a:cubicBezTo>
                    <a:pt x="31783" y="8641"/>
                    <a:pt x="30674" y="7805"/>
                    <a:pt x="29482" y="7030"/>
                  </a:cubicBezTo>
                  <a:cubicBezTo>
                    <a:pt x="28833" y="6612"/>
                    <a:pt x="28184" y="6193"/>
                    <a:pt x="27536" y="5754"/>
                  </a:cubicBezTo>
                  <a:cubicBezTo>
                    <a:pt x="27327" y="5608"/>
                    <a:pt x="27075" y="5440"/>
                    <a:pt x="26950" y="5210"/>
                  </a:cubicBezTo>
                  <a:cubicBezTo>
                    <a:pt x="26531" y="4561"/>
                    <a:pt x="25967" y="4038"/>
                    <a:pt x="25402" y="3473"/>
                  </a:cubicBezTo>
                  <a:cubicBezTo>
                    <a:pt x="25213" y="3264"/>
                    <a:pt x="25046" y="3118"/>
                    <a:pt x="24962" y="2825"/>
                  </a:cubicBezTo>
                  <a:cubicBezTo>
                    <a:pt x="24627" y="1904"/>
                    <a:pt x="23895" y="1423"/>
                    <a:pt x="23100" y="837"/>
                  </a:cubicBezTo>
                  <a:close/>
                  <a:moveTo>
                    <a:pt x="14626" y="17492"/>
                  </a:moveTo>
                  <a:cubicBezTo>
                    <a:pt x="14417" y="17660"/>
                    <a:pt x="14207" y="17639"/>
                    <a:pt x="14061" y="17471"/>
                  </a:cubicBezTo>
                  <a:cubicBezTo>
                    <a:pt x="13663" y="17053"/>
                    <a:pt x="13308" y="16613"/>
                    <a:pt x="12931" y="16195"/>
                  </a:cubicBezTo>
                  <a:cubicBezTo>
                    <a:pt x="12513" y="15714"/>
                    <a:pt x="12094" y="15253"/>
                    <a:pt x="11634" y="14814"/>
                  </a:cubicBezTo>
                  <a:cubicBezTo>
                    <a:pt x="10002" y="13287"/>
                    <a:pt x="8349" y="11801"/>
                    <a:pt x="6717" y="10315"/>
                  </a:cubicBezTo>
                  <a:cubicBezTo>
                    <a:pt x="6549" y="10169"/>
                    <a:pt x="6403" y="10043"/>
                    <a:pt x="6215" y="9918"/>
                  </a:cubicBezTo>
                  <a:cubicBezTo>
                    <a:pt x="5503" y="9374"/>
                    <a:pt x="4771" y="8809"/>
                    <a:pt x="4101" y="8244"/>
                  </a:cubicBezTo>
                  <a:cubicBezTo>
                    <a:pt x="3327" y="7616"/>
                    <a:pt x="2427" y="7198"/>
                    <a:pt x="1800" y="6277"/>
                  </a:cubicBezTo>
                  <a:cubicBezTo>
                    <a:pt x="1758" y="6465"/>
                    <a:pt x="1716" y="6570"/>
                    <a:pt x="1737" y="6612"/>
                  </a:cubicBezTo>
                  <a:cubicBezTo>
                    <a:pt x="1904" y="7240"/>
                    <a:pt x="1800" y="7825"/>
                    <a:pt x="1339" y="8286"/>
                  </a:cubicBezTo>
                  <a:cubicBezTo>
                    <a:pt x="1067" y="8600"/>
                    <a:pt x="1067" y="8997"/>
                    <a:pt x="1109" y="9395"/>
                  </a:cubicBezTo>
                  <a:cubicBezTo>
                    <a:pt x="1632" y="10002"/>
                    <a:pt x="2218" y="10546"/>
                    <a:pt x="2846" y="11006"/>
                  </a:cubicBezTo>
                  <a:cubicBezTo>
                    <a:pt x="3160" y="11236"/>
                    <a:pt x="3432" y="11508"/>
                    <a:pt x="3725" y="11759"/>
                  </a:cubicBezTo>
                  <a:cubicBezTo>
                    <a:pt x="4436" y="12387"/>
                    <a:pt x="5148" y="13077"/>
                    <a:pt x="5880" y="13705"/>
                  </a:cubicBezTo>
                  <a:cubicBezTo>
                    <a:pt x="7261" y="14856"/>
                    <a:pt x="8663" y="15986"/>
                    <a:pt x="10065" y="17136"/>
                  </a:cubicBezTo>
                  <a:cubicBezTo>
                    <a:pt x="10274" y="17283"/>
                    <a:pt x="10504" y="17450"/>
                    <a:pt x="10734" y="17576"/>
                  </a:cubicBezTo>
                  <a:cubicBezTo>
                    <a:pt x="11362" y="17890"/>
                    <a:pt x="11906" y="18287"/>
                    <a:pt x="12408" y="18789"/>
                  </a:cubicBezTo>
                  <a:cubicBezTo>
                    <a:pt x="12806" y="19166"/>
                    <a:pt x="13308" y="19459"/>
                    <a:pt x="13789" y="19689"/>
                  </a:cubicBezTo>
                  <a:cubicBezTo>
                    <a:pt x="13998" y="19522"/>
                    <a:pt x="14207" y="19438"/>
                    <a:pt x="14187" y="19145"/>
                  </a:cubicBezTo>
                  <a:cubicBezTo>
                    <a:pt x="13977" y="19061"/>
                    <a:pt x="13768" y="18957"/>
                    <a:pt x="13538" y="18936"/>
                  </a:cubicBezTo>
                  <a:cubicBezTo>
                    <a:pt x="13140" y="18873"/>
                    <a:pt x="12889" y="18664"/>
                    <a:pt x="12638" y="18392"/>
                  </a:cubicBezTo>
                  <a:cubicBezTo>
                    <a:pt x="12408" y="18099"/>
                    <a:pt x="12157" y="17869"/>
                    <a:pt x="11885" y="17618"/>
                  </a:cubicBezTo>
                  <a:cubicBezTo>
                    <a:pt x="10650" y="16467"/>
                    <a:pt x="9395" y="15358"/>
                    <a:pt x="8181" y="14207"/>
                  </a:cubicBezTo>
                  <a:cubicBezTo>
                    <a:pt x="7889" y="13935"/>
                    <a:pt x="7617" y="13642"/>
                    <a:pt x="7303" y="13412"/>
                  </a:cubicBezTo>
                  <a:cubicBezTo>
                    <a:pt x="6633" y="12910"/>
                    <a:pt x="6026" y="12345"/>
                    <a:pt x="5420" y="11738"/>
                  </a:cubicBezTo>
                  <a:cubicBezTo>
                    <a:pt x="4938" y="11215"/>
                    <a:pt x="4373" y="10755"/>
                    <a:pt x="3892" y="10232"/>
                  </a:cubicBezTo>
                  <a:cubicBezTo>
                    <a:pt x="3683" y="10022"/>
                    <a:pt x="3495" y="9771"/>
                    <a:pt x="3285" y="9562"/>
                  </a:cubicBezTo>
                  <a:cubicBezTo>
                    <a:pt x="3076" y="9353"/>
                    <a:pt x="2867" y="9186"/>
                    <a:pt x="2658" y="8976"/>
                  </a:cubicBezTo>
                  <a:cubicBezTo>
                    <a:pt x="3013" y="8809"/>
                    <a:pt x="3285" y="8872"/>
                    <a:pt x="3536" y="9102"/>
                  </a:cubicBezTo>
                  <a:cubicBezTo>
                    <a:pt x="4101" y="9562"/>
                    <a:pt x="4645" y="10022"/>
                    <a:pt x="5189" y="10504"/>
                  </a:cubicBezTo>
                  <a:cubicBezTo>
                    <a:pt x="6152" y="11403"/>
                    <a:pt x="7072" y="12387"/>
                    <a:pt x="8181" y="13119"/>
                  </a:cubicBezTo>
                  <a:cubicBezTo>
                    <a:pt x="8223" y="13161"/>
                    <a:pt x="8244" y="13203"/>
                    <a:pt x="8307" y="13266"/>
                  </a:cubicBezTo>
                  <a:cubicBezTo>
                    <a:pt x="9960" y="14793"/>
                    <a:pt x="11592" y="16341"/>
                    <a:pt x="13224" y="17869"/>
                  </a:cubicBezTo>
                  <a:cubicBezTo>
                    <a:pt x="13726" y="17722"/>
                    <a:pt x="14166" y="17576"/>
                    <a:pt x="14375" y="18204"/>
                  </a:cubicBezTo>
                  <a:cubicBezTo>
                    <a:pt x="14396" y="18287"/>
                    <a:pt x="14500" y="18308"/>
                    <a:pt x="14584" y="18350"/>
                  </a:cubicBezTo>
                  <a:cubicBezTo>
                    <a:pt x="14898" y="18601"/>
                    <a:pt x="15212" y="18810"/>
                    <a:pt x="15505" y="19020"/>
                  </a:cubicBezTo>
                  <a:cubicBezTo>
                    <a:pt x="16697" y="18810"/>
                    <a:pt x="17911" y="18622"/>
                    <a:pt x="19083" y="18392"/>
                  </a:cubicBezTo>
                  <a:cubicBezTo>
                    <a:pt x="19187" y="18350"/>
                    <a:pt x="19376" y="18413"/>
                    <a:pt x="19376" y="18162"/>
                  </a:cubicBezTo>
                  <a:cubicBezTo>
                    <a:pt x="18852" y="18204"/>
                    <a:pt x="18350" y="18266"/>
                    <a:pt x="17848" y="18287"/>
                  </a:cubicBezTo>
                  <a:cubicBezTo>
                    <a:pt x="17283" y="18308"/>
                    <a:pt x="16865" y="18162"/>
                    <a:pt x="16488" y="17785"/>
                  </a:cubicBezTo>
                  <a:cubicBezTo>
                    <a:pt x="16572" y="17743"/>
                    <a:pt x="16656" y="17680"/>
                    <a:pt x="16718" y="17680"/>
                  </a:cubicBezTo>
                  <a:cubicBezTo>
                    <a:pt x="17702" y="17576"/>
                    <a:pt x="18643" y="17492"/>
                    <a:pt x="19606" y="17429"/>
                  </a:cubicBezTo>
                  <a:cubicBezTo>
                    <a:pt x="21510" y="17241"/>
                    <a:pt x="23414" y="17032"/>
                    <a:pt x="25297" y="16655"/>
                  </a:cubicBezTo>
                  <a:cubicBezTo>
                    <a:pt x="27347" y="16279"/>
                    <a:pt x="29377" y="15986"/>
                    <a:pt x="31448" y="15860"/>
                  </a:cubicBezTo>
                  <a:cubicBezTo>
                    <a:pt x="32892" y="15756"/>
                    <a:pt x="34294" y="15567"/>
                    <a:pt x="35738" y="15400"/>
                  </a:cubicBezTo>
                  <a:cubicBezTo>
                    <a:pt x="35759" y="15400"/>
                    <a:pt x="35801" y="15379"/>
                    <a:pt x="35842" y="15337"/>
                  </a:cubicBezTo>
                  <a:cubicBezTo>
                    <a:pt x="35863" y="15149"/>
                    <a:pt x="35905" y="14960"/>
                    <a:pt x="35905" y="14751"/>
                  </a:cubicBezTo>
                  <a:cubicBezTo>
                    <a:pt x="34399" y="14333"/>
                    <a:pt x="32913" y="14667"/>
                    <a:pt x="31428" y="14605"/>
                  </a:cubicBezTo>
                  <a:cubicBezTo>
                    <a:pt x="31114" y="14605"/>
                    <a:pt x="30779" y="14667"/>
                    <a:pt x="30444" y="14647"/>
                  </a:cubicBezTo>
                  <a:cubicBezTo>
                    <a:pt x="30256" y="14626"/>
                    <a:pt x="30026" y="14647"/>
                    <a:pt x="29816" y="14667"/>
                  </a:cubicBezTo>
                  <a:cubicBezTo>
                    <a:pt x="28603" y="14856"/>
                    <a:pt x="27389" y="15044"/>
                    <a:pt x="26155" y="15253"/>
                  </a:cubicBezTo>
                  <a:cubicBezTo>
                    <a:pt x="25987" y="15274"/>
                    <a:pt x="25820" y="15337"/>
                    <a:pt x="25632" y="15379"/>
                  </a:cubicBezTo>
                  <a:cubicBezTo>
                    <a:pt x="24439" y="15651"/>
                    <a:pt x="23226" y="15923"/>
                    <a:pt x="22033" y="16195"/>
                  </a:cubicBezTo>
                  <a:cubicBezTo>
                    <a:pt x="21949" y="16216"/>
                    <a:pt x="21845" y="16216"/>
                    <a:pt x="21782" y="16237"/>
                  </a:cubicBezTo>
                  <a:cubicBezTo>
                    <a:pt x="21321" y="16341"/>
                    <a:pt x="20882" y="16425"/>
                    <a:pt x="20464" y="16551"/>
                  </a:cubicBezTo>
                  <a:cubicBezTo>
                    <a:pt x="19794" y="16802"/>
                    <a:pt x="19083" y="16948"/>
                    <a:pt x="18350" y="16969"/>
                  </a:cubicBezTo>
                  <a:cubicBezTo>
                    <a:pt x="18057" y="16969"/>
                    <a:pt x="17723" y="16969"/>
                    <a:pt x="17451" y="17053"/>
                  </a:cubicBezTo>
                  <a:cubicBezTo>
                    <a:pt x="16865" y="17262"/>
                    <a:pt x="16279" y="17178"/>
                    <a:pt x="15672" y="17116"/>
                  </a:cubicBezTo>
                  <a:cubicBezTo>
                    <a:pt x="15400" y="17074"/>
                    <a:pt x="15086" y="17032"/>
                    <a:pt x="14772" y="17011"/>
                  </a:cubicBezTo>
                  <a:cubicBezTo>
                    <a:pt x="14689" y="17157"/>
                    <a:pt x="14668" y="17346"/>
                    <a:pt x="14626" y="17492"/>
                  </a:cubicBezTo>
                  <a:close/>
                  <a:moveTo>
                    <a:pt x="15609" y="20421"/>
                  </a:moveTo>
                  <a:cubicBezTo>
                    <a:pt x="16049" y="20108"/>
                    <a:pt x="16446" y="20170"/>
                    <a:pt x="16823" y="20191"/>
                  </a:cubicBezTo>
                  <a:cubicBezTo>
                    <a:pt x="17220" y="20212"/>
                    <a:pt x="17618" y="20254"/>
                    <a:pt x="18016" y="20212"/>
                  </a:cubicBezTo>
                  <a:cubicBezTo>
                    <a:pt x="18497" y="20191"/>
                    <a:pt x="19020" y="20149"/>
                    <a:pt x="19522" y="20045"/>
                  </a:cubicBezTo>
                  <a:cubicBezTo>
                    <a:pt x="20903" y="19731"/>
                    <a:pt x="22305" y="19543"/>
                    <a:pt x="23686" y="19354"/>
                  </a:cubicBezTo>
                  <a:cubicBezTo>
                    <a:pt x="24104" y="19313"/>
                    <a:pt x="24502" y="19166"/>
                    <a:pt x="24920" y="19124"/>
                  </a:cubicBezTo>
                  <a:cubicBezTo>
                    <a:pt x="26824" y="18894"/>
                    <a:pt x="28708" y="18476"/>
                    <a:pt x="30591" y="18078"/>
                  </a:cubicBezTo>
                  <a:cubicBezTo>
                    <a:pt x="30842" y="18015"/>
                    <a:pt x="31135" y="17953"/>
                    <a:pt x="31407" y="17973"/>
                  </a:cubicBezTo>
                  <a:cubicBezTo>
                    <a:pt x="31951" y="18015"/>
                    <a:pt x="32474" y="17953"/>
                    <a:pt x="33018" y="17911"/>
                  </a:cubicBezTo>
                  <a:cubicBezTo>
                    <a:pt x="33625" y="17890"/>
                    <a:pt x="34189" y="17660"/>
                    <a:pt x="34796" y="17764"/>
                  </a:cubicBezTo>
                  <a:cubicBezTo>
                    <a:pt x="35089" y="17806"/>
                    <a:pt x="35236" y="17660"/>
                    <a:pt x="35298" y="17367"/>
                  </a:cubicBezTo>
                  <a:cubicBezTo>
                    <a:pt x="35340" y="17032"/>
                    <a:pt x="35382" y="16655"/>
                    <a:pt x="35424" y="16320"/>
                  </a:cubicBezTo>
                  <a:cubicBezTo>
                    <a:pt x="34985" y="16069"/>
                    <a:pt x="34566" y="16216"/>
                    <a:pt x="34169" y="16320"/>
                  </a:cubicBezTo>
                  <a:cubicBezTo>
                    <a:pt x="34148" y="16320"/>
                    <a:pt x="34127" y="16404"/>
                    <a:pt x="34085" y="16425"/>
                  </a:cubicBezTo>
                  <a:cubicBezTo>
                    <a:pt x="34252" y="16551"/>
                    <a:pt x="34378" y="16655"/>
                    <a:pt x="34650" y="16864"/>
                  </a:cubicBezTo>
                  <a:cubicBezTo>
                    <a:pt x="34085" y="16948"/>
                    <a:pt x="33708" y="17032"/>
                    <a:pt x="33290" y="17074"/>
                  </a:cubicBezTo>
                  <a:cubicBezTo>
                    <a:pt x="33039" y="17116"/>
                    <a:pt x="32809" y="17178"/>
                    <a:pt x="32578" y="17157"/>
                  </a:cubicBezTo>
                  <a:cubicBezTo>
                    <a:pt x="32055" y="17074"/>
                    <a:pt x="31553" y="17178"/>
                    <a:pt x="31051" y="17241"/>
                  </a:cubicBezTo>
                  <a:cubicBezTo>
                    <a:pt x="30005" y="17367"/>
                    <a:pt x="28959" y="17471"/>
                    <a:pt x="27912" y="17597"/>
                  </a:cubicBezTo>
                  <a:cubicBezTo>
                    <a:pt x="26866" y="17743"/>
                    <a:pt x="25799" y="17743"/>
                    <a:pt x="24816" y="17994"/>
                  </a:cubicBezTo>
                  <a:cubicBezTo>
                    <a:pt x="22849" y="18538"/>
                    <a:pt x="20757" y="18517"/>
                    <a:pt x="18790" y="19061"/>
                  </a:cubicBezTo>
                  <a:cubicBezTo>
                    <a:pt x="18685" y="19103"/>
                    <a:pt x="18560" y="19103"/>
                    <a:pt x="18434" y="19103"/>
                  </a:cubicBezTo>
                  <a:cubicBezTo>
                    <a:pt x="17304" y="19271"/>
                    <a:pt x="16174" y="19438"/>
                    <a:pt x="15044" y="19626"/>
                  </a:cubicBezTo>
                  <a:cubicBezTo>
                    <a:pt x="14940" y="19836"/>
                    <a:pt x="14877" y="20003"/>
                    <a:pt x="14793" y="20170"/>
                  </a:cubicBezTo>
                  <a:cubicBezTo>
                    <a:pt x="15044" y="20505"/>
                    <a:pt x="15254" y="20798"/>
                    <a:pt x="15463" y="21091"/>
                  </a:cubicBezTo>
                  <a:cubicBezTo>
                    <a:pt x="15881" y="21133"/>
                    <a:pt x="16300" y="21196"/>
                    <a:pt x="16718" y="21217"/>
                  </a:cubicBezTo>
                  <a:cubicBezTo>
                    <a:pt x="16865" y="21217"/>
                    <a:pt x="17011" y="21112"/>
                    <a:pt x="17220" y="21028"/>
                  </a:cubicBezTo>
                  <a:cubicBezTo>
                    <a:pt x="16656" y="20819"/>
                    <a:pt x="16028" y="21028"/>
                    <a:pt x="15609" y="20421"/>
                  </a:cubicBezTo>
                  <a:close/>
                  <a:moveTo>
                    <a:pt x="1842" y="5461"/>
                  </a:moveTo>
                  <a:cubicBezTo>
                    <a:pt x="2218" y="5859"/>
                    <a:pt x="2553" y="6361"/>
                    <a:pt x="3013" y="6654"/>
                  </a:cubicBezTo>
                  <a:cubicBezTo>
                    <a:pt x="3997" y="7281"/>
                    <a:pt x="4855" y="8014"/>
                    <a:pt x="5775" y="8683"/>
                  </a:cubicBezTo>
                  <a:cubicBezTo>
                    <a:pt x="6256" y="9081"/>
                    <a:pt x="6780" y="9437"/>
                    <a:pt x="7261" y="9855"/>
                  </a:cubicBezTo>
                  <a:cubicBezTo>
                    <a:pt x="8705" y="11152"/>
                    <a:pt x="10085" y="12450"/>
                    <a:pt x="11529" y="13768"/>
                  </a:cubicBezTo>
                  <a:cubicBezTo>
                    <a:pt x="11592" y="13831"/>
                    <a:pt x="11676" y="14019"/>
                    <a:pt x="11906" y="13831"/>
                  </a:cubicBezTo>
                  <a:cubicBezTo>
                    <a:pt x="11571" y="13475"/>
                    <a:pt x="11257" y="13140"/>
                    <a:pt x="10922" y="12784"/>
                  </a:cubicBezTo>
                  <a:cubicBezTo>
                    <a:pt x="10316" y="12199"/>
                    <a:pt x="9667" y="11675"/>
                    <a:pt x="9144" y="11006"/>
                  </a:cubicBezTo>
                  <a:cubicBezTo>
                    <a:pt x="8202" y="9834"/>
                    <a:pt x="7177" y="8746"/>
                    <a:pt x="6047" y="7742"/>
                  </a:cubicBezTo>
                  <a:cubicBezTo>
                    <a:pt x="5566" y="7302"/>
                    <a:pt x="5064" y="6884"/>
                    <a:pt x="4645" y="6361"/>
                  </a:cubicBezTo>
                  <a:cubicBezTo>
                    <a:pt x="4018" y="5545"/>
                    <a:pt x="3264" y="4938"/>
                    <a:pt x="2427" y="4415"/>
                  </a:cubicBezTo>
                  <a:cubicBezTo>
                    <a:pt x="2281" y="4352"/>
                    <a:pt x="2072" y="4248"/>
                    <a:pt x="1946" y="4268"/>
                  </a:cubicBezTo>
                  <a:cubicBezTo>
                    <a:pt x="1737" y="4310"/>
                    <a:pt x="1821" y="4561"/>
                    <a:pt x="1842" y="4729"/>
                  </a:cubicBezTo>
                  <a:close/>
                  <a:moveTo>
                    <a:pt x="25088" y="20170"/>
                  </a:moveTo>
                  <a:cubicBezTo>
                    <a:pt x="25464" y="20359"/>
                    <a:pt x="25778" y="20296"/>
                    <a:pt x="26092" y="20212"/>
                  </a:cubicBezTo>
                  <a:cubicBezTo>
                    <a:pt x="26762" y="20066"/>
                    <a:pt x="27452" y="19919"/>
                    <a:pt x="28122" y="19919"/>
                  </a:cubicBezTo>
                  <a:cubicBezTo>
                    <a:pt x="28331" y="19919"/>
                    <a:pt x="28540" y="19919"/>
                    <a:pt x="28749" y="19877"/>
                  </a:cubicBezTo>
                  <a:cubicBezTo>
                    <a:pt x="29231" y="19752"/>
                    <a:pt x="29691" y="19668"/>
                    <a:pt x="30172" y="19710"/>
                  </a:cubicBezTo>
                  <a:cubicBezTo>
                    <a:pt x="30507" y="19752"/>
                    <a:pt x="31072" y="19501"/>
                    <a:pt x="31365" y="19292"/>
                  </a:cubicBezTo>
                  <a:cubicBezTo>
                    <a:pt x="29252" y="19417"/>
                    <a:pt x="27159" y="19626"/>
                    <a:pt x="25088" y="201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6" name="Google Shape;176;p33"/>
            <p:cNvSpPr/>
            <p:nvPr/>
          </p:nvSpPr>
          <p:spPr>
            <a:xfrm>
              <a:off x="-956775" y="2745150"/>
              <a:ext cx="339000" cy="142825"/>
            </a:xfrm>
            <a:custGeom>
              <a:avLst/>
              <a:gdLst/>
              <a:ahLst/>
              <a:cxnLst/>
              <a:rect l="l" t="t" r="r" b="b"/>
              <a:pathLst>
                <a:path w="13560" h="5713" extrusionOk="0">
                  <a:moveTo>
                    <a:pt x="1" y="1863"/>
                  </a:moveTo>
                  <a:cubicBezTo>
                    <a:pt x="315" y="1632"/>
                    <a:pt x="629" y="1674"/>
                    <a:pt x="922" y="1716"/>
                  </a:cubicBezTo>
                  <a:cubicBezTo>
                    <a:pt x="1842" y="1842"/>
                    <a:pt x="2700" y="1716"/>
                    <a:pt x="3600" y="1465"/>
                  </a:cubicBezTo>
                  <a:cubicBezTo>
                    <a:pt x="4374" y="1256"/>
                    <a:pt x="5190" y="1193"/>
                    <a:pt x="5964" y="1026"/>
                  </a:cubicBezTo>
                  <a:cubicBezTo>
                    <a:pt x="6341" y="942"/>
                    <a:pt x="6738" y="816"/>
                    <a:pt x="7073" y="670"/>
                  </a:cubicBezTo>
                  <a:cubicBezTo>
                    <a:pt x="7533" y="461"/>
                    <a:pt x="8015" y="293"/>
                    <a:pt x="8538" y="293"/>
                  </a:cubicBezTo>
                  <a:cubicBezTo>
                    <a:pt x="8621" y="293"/>
                    <a:pt x="8726" y="314"/>
                    <a:pt x="8789" y="293"/>
                  </a:cubicBezTo>
                  <a:cubicBezTo>
                    <a:pt x="9626" y="0"/>
                    <a:pt x="10463" y="189"/>
                    <a:pt x="11279" y="314"/>
                  </a:cubicBezTo>
                  <a:cubicBezTo>
                    <a:pt x="12032" y="419"/>
                    <a:pt x="12618" y="795"/>
                    <a:pt x="12827" y="1611"/>
                  </a:cubicBezTo>
                  <a:cubicBezTo>
                    <a:pt x="12869" y="1842"/>
                    <a:pt x="13015" y="2030"/>
                    <a:pt x="13141" y="2239"/>
                  </a:cubicBezTo>
                  <a:cubicBezTo>
                    <a:pt x="13183" y="2344"/>
                    <a:pt x="13287" y="2407"/>
                    <a:pt x="13350" y="2511"/>
                  </a:cubicBezTo>
                  <a:cubicBezTo>
                    <a:pt x="13559" y="2909"/>
                    <a:pt x="13455" y="3306"/>
                    <a:pt x="13015" y="3453"/>
                  </a:cubicBezTo>
                  <a:cubicBezTo>
                    <a:pt x="12806" y="3536"/>
                    <a:pt x="12534" y="3599"/>
                    <a:pt x="12304" y="3620"/>
                  </a:cubicBezTo>
                  <a:lnTo>
                    <a:pt x="11676" y="3704"/>
                  </a:lnTo>
                  <a:cubicBezTo>
                    <a:pt x="11049" y="3746"/>
                    <a:pt x="10442" y="3850"/>
                    <a:pt x="9814" y="4039"/>
                  </a:cubicBezTo>
                  <a:cubicBezTo>
                    <a:pt x="9709" y="4060"/>
                    <a:pt x="9584" y="4080"/>
                    <a:pt x="9458" y="4080"/>
                  </a:cubicBezTo>
                  <a:cubicBezTo>
                    <a:pt x="8768" y="3955"/>
                    <a:pt x="8140" y="4227"/>
                    <a:pt x="7512" y="4373"/>
                  </a:cubicBezTo>
                  <a:cubicBezTo>
                    <a:pt x="7010" y="4499"/>
                    <a:pt x="6550" y="4666"/>
                    <a:pt x="6027" y="4645"/>
                  </a:cubicBezTo>
                  <a:cubicBezTo>
                    <a:pt x="5525" y="4604"/>
                    <a:pt x="5106" y="4896"/>
                    <a:pt x="4688" y="5106"/>
                  </a:cubicBezTo>
                  <a:cubicBezTo>
                    <a:pt x="4374" y="5273"/>
                    <a:pt x="4060" y="5441"/>
                    <a:pt x="3725" y="5545"/>
                  </a:cubicBezTo>
                  <a:cubicBezTo>
                    <a:pt x="3139" y="5713"/>
                    <a:pt x="2616" y="5692"/>
                    <a:pt x="2177" y="5168"/>
                  </a:cubicBezTo>
                  <a:cubicBezTo>
                    <a:pt x="1821" y="4687"/>
                    <a:pt x="1361" y="4290"/>
                    <a:pt x="1047" y="3808"/>
                  </a:cubicBezTo>
                  <a:cubicBezTo>
                    <a:pt x="817" y="3432"/>
                    <a:pt x="608" y="3076"/>
                    <a:pt x="524" y="2679"/>
                  </a:cubicBezTo>
                  <a:cubicBezTo>
                    <a:pt x="482" y="2386"/>
                    <a:pt x="357" y="2197"/>
                    <a:pt x="85" y="2093"/>
                  </a:cubicBezTo>
                  <a:cubicBezTo>
                    <a:pt x="64" y="2072"/>
                    <a:pt x="64" y="1967"/>
                    <a:pt x="1" y="1863"/>
                  </a:cubicBezTo>
                  <a:close/>
                  <a:moveTo>
                    <a:pt x="1361" y="2448"/>
                  </a:moveTo>
                  <a:cubicBezTo>
                    <a:pt x="1717" y="3557"/>
                    <a:pt x="2449" y="4164"/>
                    <a:pt x="3014" y="4855"/>
                  </a:cubicBezTo>
                  <a:cubicBezTo>
                    <a:pt x="3704" y="4750"/>
                    <a:pt x="4290" y="4541"/>
                    <a:pt x="4855" y="4227"/>
                  </a:cubicBezTo>
                  <a:cubicBezTo>
                    <a:pt x="5232" y="3976"/>
                    <a:pt x="5692" y="3871"/>
                    <a:pt x="6131" y="3871"/>
                  </a:cubicBezTo>
                  <a:cubicBezTo>
                    <a:pt x="6487" y="3871"/>
                    <a:pt x="6843" y="3767"/>
                    <a:pt x="7178" y="3704"/>
                  </a:cubicBezTo>
                  <a:cubicBezTo>
                    <a:pt x="7931" y="3536"/>
                    <a:pt x="8642" y="3181"/>
                    <a:pt x="9458" y="3348"/>
                  </a:cubicBezTo>
                  <a:cubicBezTo>
                    <a:pt x="9563" y="3390"/>
                    <a:pt x="9688" y="3327"/>
                    <a:pt x="9793" y="3306"/>
                  </a:cubicBezTo>
                  <a:cubicBezTo>
                    <a:pt x="10442" y="3076"/>
                    <a:pt x="11132" y="3034"/>
                    <a:pt x="11802" y="2909"/>
                  </a:cubicBezTo>
                  <a:cubicBezTo>
                    <a:pt x="11990" y="2867"/>
                    <a:pt x="12199" y="2867"/>
                    <a:pt x="12450" y="2825"/>
                  </a:cubicBezTo>
                  <a:cubicBezTo>
                    <a:pt x="12304" y="2448"/>
                    <a:pt x="12178" y="2093"/>
                    <a:pt x="12011" y="1779"/>
                  </a:cubicBezTo>
                  <a:cubicBezTo>
                    <a:pt x="11802" y="1360"/>
                    <a:pt x="11488" y="1088"/>
                    <a:pt x="10965" y="1047"/>
                  </a:cubicBezTo>
                  <a:cubicBezTo>
                    <a:pt x="10316" y="1026"/>
                    <a:pt x="9647" y="816"/>
                    <a:pt x="8998" y="1088"/>
                  </a:cubicBezTo>
                  <a:cubicBezTo>
                    <a:pt x="8893" y="1130"/>
                    <a:pt x="8768" y="1109"/>
                    <a:pt x="8642" y="1109"/>
                  </a:cubicBezTo>
                  <a:cubicBezTo>
                    <a:pt x="8161" y="1088"/>
                    <a:pt x="7743" y="1214"/>
                    <a:pt x="7324" y="1402"/>
                  </a:cubicBezTo>
                  <a:cubicBezTo>
                    <a:pt x="6906" y="1570"/>
                    <a:pt x="6487" y="1737"/>
                    <a:pt x="6069" y="1842"/>
                  </a:cubicBezTo>
                  <a:cubicBezTo>
                    <a:pt x="5232" y="2030"/>
                    <a:pt x="4374" y="2155"/>
                    <a:pt x="3516" y="2302"/>
                  </a:cubicBezTo>
                  <a:cubicBezTo>
                    <a:pt x="2888" y="2407"/>
                    <a:pt x="2198" y="2595"/>
                    <a:pt x="1361" y="2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77" name="Google Shape;177;p33"/>
            <p:cNvSpPr/>
            <p:nvPr/>
          </p:nvSpPr>
          <p:spPr>
            <a:xfrm>
              <a:off x="-604200" y="2736250"/>
              <a:ext cx="263125" cy="239075"/>
            </a:xfrm>
            <a:custGeom>
              <a:avLst/>
              <a:gdLst/>
              <a:ahLst/>
              <a:cxnLst/>
              <a:rect l="l" t="t" r="r" b="b"/>
              <a:pathLst>
                <a:path w="10525" h="9563" extrusionOk="0">
                  <a:moveTo>
                    <a:pt x="10525" y="9500"/>
                  </a:moveTo>
                  <a:cubicBezTo>
                    <a:pt x="10420" y="9542"/>
                    <a:pt x="10378" y="9563"/>
                    <a:pt x="10358" y="9563"/>
                  </a:cubicBezTo>
                  <a:cubicBezTo>
                    <a:pt x="9542" y="9291"/>
                    <a:pt x="8705" y="9019"/>
                    <a:pt x="8056" y="8454"/>
                  </a:cubicBezTo>
                  <a:cubicBezTo>
                    <a:pt x="7345" y="7847"/>
                    <a:pt x="6696" y="7157"/>
                    <a:pt x="5880" y="6717"/>
                  </a:cubicBezTo>
                  <a:cubicBezTo>
                    <a:pt x="5713" y="6613"/>
                    <a:pt x="5566" y="6424"/>
                    <a:pt x="5420" y="6299"/>
                  </a:cubicBezTo>
                  <a:lnTo>
                    <a:pt x="3369" y="4248"/>
                  </a:lnTo>
                  <a:cubicBezTo>
                    <a:pt x="3202" y="4081"/>
                    <a:pt x="3013" y="3872"/>
                    <a:pt x="2846" y="3662"/>
                  </a:cubicBezTo>
                  <a:cubicBezTo>
                    <a:pt x="2323" y="3035"/>
                    <a:pt x="1842" y="2407"/>
                    <a:pt x="1235" y="1842"/>
                  </a:cubicBezTo>
                  <a:cubicBezTo>
                    <a:pt x="816" y="1486"/>
                    <a:pt x="523" y="963"/>
                    <a:pt x="189" y="524"/>
                  </a:cubicBezTo>
                  <a:cubicBezTo>
                    <a:pt x="84" y="377"/>
                    <a:pt x="0" y="210"/>
                    <a:pt x="189" y="22"/>
                  </a:cubicBezTo>
                  <a:cubicBezTo>
                    <a:pt x="440" y="1"/>
                    <a:pt x="628" y="189"/>
                    <a:pt x="754" y="335"/>
                  </a:cubicBezTo>
                  <a:cubicBezTo>
                    <a:pt x="1653" y="1403"/>
                    <a:pt x="2741" y="2239"/>
                    <a:pt x="3536" y="3390"/>
                  </a:cubicBezTo>
                  <a:cubicBezTo>
                    <a:pt x="3641" y="3558"/>
                    <a:pt x="3767" y="3662"/>
                    <a:pt x="3892" y="3788"/>
                  </a:cubicBezTo>
                  <a:lnTo>
                    <a:pt x="5859" y="5755"/>
                  </a:lnTo>
                  <a:cubicBezTo>
                    <a:pt x="6026" y="5901"/>
                    <a:pt x="6194" y="6110"/>
                    <a:pt x="6382" y="6215"/>
                  </a:cubicBezTo>
                  <a:cubicBezTo>
                    <a:pt x="7073" y="6613"/>
                    <a:pt x="7617" y="7157"/>
                    <a:pt x="8182" y="7680"/>
                  </a:cubicBezTo>
                  <a:cubicBezTo>
                    <a:pt x="8558" y="8035"/>
                    <a:pt x="8956" y="8349"/>
                    <a:pt x="9416" y="8579"/>
                  </a:cubicBezTo>
                  <a:cubicBezTo>
                    <a:pt x="9855" y="8789"/>
                    <a:pt x="10211" y="9123"/>
                    <a:pt x="10525" y="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178" name="Google Shape;178;p33"/>
          <p:cNvGrpSpPr/>
          <p:nvPr/>
        </p:nvGrpSpPr>
        <p:grpSpPr>
          <a:xfrm>
            <a:off x="575600" y="2571750"/>
            <a:ext cx="1767550" cy="2473200"/>
            <a:chOff x="347000" y="2571750"/>
            <a:chExt cx="1767550" cy="2473200"/>
          </a:xfrm>
        </p:grpSpPr>
        <p:sp>
          <p:nvSpPr>
            <p:cNvPr id="179" name="Google Shape;179;p33"/>
            <p:cNvSpPr/>
            <p:nvPr/>
          </p:nvSpPr>
          <p:spPr>
            <a:xfrm>
              <a:off x="824075" y="3416025"/>
              <a:ext cx="940525" cy="719275"/>
            </a:xfrm>
            <a:custGeom>
              <a:avLst/>
              <a:gdLst/>
              <a:ahLst/>
              <a:cxnLst/>
              <a:rect l="l" t="t" r="r" b="b"/>
              <a:pathLst>
                <a:path w="37621" h="28771" extrusionOk="0">
                  <a:moveTo>
                    <a:pt x="36512" y="15107"/>
                  </a:moveTo>
                  <a:cubicBezTo>
                    <a:pt x="36345" y="14961"/>
                    <a:pt x="36240" y="14856"/>
                    <a:pt x="36135" y="14731"/>
                  </a:cubicBezTo>
                  <a:cubicBezTo>
                    <a:pt x="35947" y="14501"/>
                    <a:pt x="35780" y="14270"/>
                    <a:pt x="35591" y="14061"/>
                  </a:cubicBezTo>
                  <a:cubicBezTo>
                    <a:pt x="34273" y="12450"/>
                    <a:pt x="34148" y="12325"/>
                    <a:pt x="32432" y="11237"/>
                  </a:cubicBezTo>
                  <a:cubicBezTo>
                    <a:pt x="31930" y="10923"/>
                    <a:pt x="31344" y="10734"/>
                    <a:pt x="30779" y="10546"/>
                  </a:cubicBezTo>
                  <a:cubicBezTo>
                    <a:pt x="30570" y="10462"/>
                    <a:pt x="30339" y="10504"/>
                    <a:pt x="30088" y="10504"/>
                  </a:cubicBezTo>
                  <a:cubicBezTo>
                    <a:pt x="29837" y="10504"/>
                    <a:pt x="29670" y="10651"/>
                    <a:pt x="29649" y="10818"/>
                  </a:cubicBezTo>
                  <a:cubicBezTo>
                    <a:pt x="29607" y="11027"/>
                    <a:pt x="29775" y="11195"/>
                    <a:pt x="30088" y="11216"/>
                  </a:cubicBezTo>
                  <a:cubicBezTo>
                    <a:pt x="30967" y="11320"/>
                    <a:pt x="31720" y="11697"/>
                    <a:pt x="32432" y="12220"/>
                  </a:cubicBezTo>
                  <a:cubicBezTo>
                    <a:pt x="33478" y="12994"/>
                    <a:pt x="34273" y="13957"/>
                    <a:pt x="35068" y="14982"/>
                  </a:cubicBezTo>
                  <a:cubicBezTo>
                    <a:pt x="35277" y="15254"/>
                    <a:pt x="35298" y="15484"/>
                    <a:pt x="35215" y="15777"/>
                  </a:cubicBezTo>
                  <a:cubicBezTo>
                    <a:pt x="35173" y="15986"/>
                    <a:pt x="35005" y="16070"/>
                    <a:pt x="34838" y="16154"/>
                  </a:cubicBezTo>
                  <a:cubicBezTo>
                    <a:pt x="34524" y="16300"/>
                    <a:pt x="34231" y="16300"/>
                    <a:pt x="33917" y="16300"/>
                  </a:cubicBezTo>
                  <a:cubicBezTo>
                    <a:pt x="33520" y="16258"/>
                    <a:pt x="33206" y="16405"/>
                    <a:pt x="32997" y="16760"/>
                  </a:cubicBezTo>
                  <a:cubicBezTo>
                    <a:pt x="32871" y="16991"/>
                    <a:pt x="32641" y="17200"/>
                    <a:pt x="32453" y="17388"/>
                  </a:cubicBezTo>
                  <a:cubicBezTo>
                    <a:pt x="32013" y="17807"/>
                    <a:pt x="31448" y="17932"/>
                    <a:pt x="30863" y="17723"/>
                  </a:cubicBezTo>
                  <a:cubicBezTo>
                    <a:pt x="30339" y="17555"/>
                    <a:pt x="29754" y="17388"/>
                    <a:pt x="29251" y="17095"/>
                  </a:cubicBezTo>
                  <a:cubicBezTo>
                    <a:pt x="28833" y="16865"/>
                    <a:pt x="28477" y="16551"/>
                    <a:pt x="28352" y="16028"/>
                  </a:cubicBezTo>
                  <a:cubicBezTo>
                    <a:pt x="28163" y="15359"/>
                    <a:pt x="27682" y="14856"/>
                    <a:pt x="27138" y="14417"/>
                  </a:cubicBezTo>
                  <a:cubicBezTo>
                    <a:pt x="27013" y="14312"/>
                    <a:pt x="26824" y="14270"/>
                    <a:pt x="26678" y="14270"/>
                  </a:cubicBezTo>
                  <a:cubicBezTo>
                    <a:pt x="26364" y="14270"/>
                    <a:pt x="26155" y="14626"/>
                    <a:pt x="26280" y="14877"/>
                  </a:cubicBezTo>
                  <a:cubicBezTo>
                    <a:pt x="26510" y="15379"/>
                    <a:pt x="26782" y="15882"/>
                    <a:pt x="27054" y="16447"/>
                  </a:cubicBezTo>
                  <a:cubicBezTo>
                    <a:pt x="26908" y="16467"/>
                    <a:pt x="26782" y="16530"/>
                    <a:pt x="26678" y="16509"/>
                  </a:cubicBezTo>
                  <a:cubicBezTo>
                    <a:pt x="25862" y="16426"/>
                    <a:pt x="25025" y="16342"/>
                    <a:pt x="24209" y="16237"/>
                  </a:cubicBezTo>
                  <a:cubicBezTo>
                    <a:pt x="23749" y="16154"/>
                    <a:pt x="23267" y="16049"/>
                    <a:pt x="22807" y="15903"/>
                  </a:cubicBezTo>
                  <a:cubicBezTo>
                    <a:pt x="22389" y="15777"/>
                    <a:pt x="21991" y="15610"/>
                    <a:pt x="21614" y="15400"/>
                  </a:cubicBezTo>
                  <a:cubicBezTo>
                    <a:pt x="20736" y="14877"/>
                    <a:pt x="19836" y="14375"/>
                    <a:pt x="19250" y="13496"/>
                  </a:cubicBezTo>
                  <a:cubicBezTo>
                    <a:pt x="19083" y="13224"/>
                    <a:pt x="18371" y="11948"/>
                    <a:pt x="18308" y="11613"/>
                  </a:cubicBezTo>
                  <a:cubicBezTo>
                    <a:pt x="18308" y="11550"/>
                    <a:pt x="18225" y="11529"/>
                    <a:pt x="18162" y="11529"/>
                  </a:cubicBezTo>
                  <a:lnTo>
                    <a:pt x="18036" y="11529"/>
                  </a:lnTo>
                  <a:cubicBezTo>
                    <a:pt x="18015" y="11697"/>
                    <a:pt x="17953" y="11843"/>
                    <a:pt x="17932" y="12011"/>
                  </a:cubicBezTo>
                  <a:cubicBezTo>
                    <a:pt x="17890" y="12994"/>
                    <a:pt x="17785" y="13998"/>
                    <a:pt x="17785" y="14982"/>
                  </a:cubicBezTo>
                  <a:cubicBezTo>
                    <a:pt x="17785" y="15819"/>
                    <a:pt x="17513" y="16551"/>
                    <a:pt x="17095" y="17242"/>
                  </a:cubicBezTo>
                  <a:cubicBezTo>
                    <a:pt x="16551" y="18100"/>
                    <a:pt x="16007" y="18957"/>
                    <a:pt x="15337" y="19773"/>
                  </a:cubicBezTo>
                  <a:cubicBezTo>
                    <a:pt x="14877" y="20380"/>
                    <a:pt x="14249" y="20841"/>
                    <a:pt x="13705" y="21364"/>
                  </a:cubicBezTo>
                  <a:cubicBezTo>
                    <a:pt x="13538" y="21531"/>
                    <a:pt x="13329" y="21636"/>
                    <a:pt x="13119" y="21761"/>
                  </a:cubicBezTo>
                  <a:cubicBezTo>
                    <a:pt x="10839" y="23268"/>
                    <a:pt x="10839" y="23268"/>
                    <a:pt x="8328" y="24146"/>
                  </a:cubicBezTo>
                  <a:cubicBezTo>
                    <a:pt x="7993" y="24272"/>
                    <a:pt x="7637" y="24314"/>
                    <a:pt x="7261" y="24398"/>
                  </a:cubicBezTo>
                  <a:cubicBezTo>
                    <a:pt x="7156" y="24418"/>
                    <a:pt x="7052" y="24398"/>
                    <a:pt x="6926" y="24398"/>
                  </a:cubicBezTo>
                  <a:cubicBezTo>
                    <a:pt x="6696" y="24084"/>
                    <a:pt x="6738" y="23707"/>
                    <a:pt x="6696" y="23372"/>
                  </a:cubicBezTo>
                  <a:cubicBezTo>
                    <a:pt x="6654" y="23205"/>
                    <a:pt x="6633" y="22996"/>
                    <a:pt x="6549" y="22807"/>
                  </a:cubicBezTo>
                  <a:cubicBezTo>
                    <a:pt x="6528" y="22724"/>
                    <a:pt x="6382" y="22682"/>
                    <a:pt x="6277" y="22640"/>
                  </a:cubicBezTo>
                  <a:cubicBezTo>
                    <a:pt x="6215" y="22640"/>
                    <a:pt x="6089" y="22724"/>
                    <a:pt x="6068" y="22786"/>
                  </a:cubicBezTo>
                  <a:cubicBezTo>
                    <a:pt x="6005" y="22933"/>
                    <a:pt x="6005" y="23121"/>
                    <a:pt x="5963" y="23268"/>
                  </a:cubicBezTo>
                  <a:cubicBezTo>
                    <a:pt x="5901" y="23456"/>
                    <a:pt x="5817" y="23623"/>
                    <a:pt x="5712" y="23874"/>
                  </a:cubicBezTo>
                  <a:cubicBezTo>
                    <a:pt x="5984" y="24398"/>
                    <a:pt x="6215" y="25025"/>
                    <a:pt x="6194" y="25758"/>
                  </a:cubicBezTo>
                  <a:cubicBezTo>
                    <a:pt x="5817" y="25862"/>
                    <a:pt x="5461" y="25778"/>
                    <a:pt x="5085" y="25799"/>
                  </a:cubicBezTo>
                  <a:cubicBezTo>
                    <a:pt x="4311" y="25841"/>
                    <a:pt x="3578" y="26532"/>
                    <a:pt x="3557" y="27327"/>
                  </a:cubicBezTo>
                  <a:lnTo>
                    <a:pt x="3557" y="28582"/>
                  </a:lnTo>
                  <a:cubicBezTo>
                    <a:pt x="3285" y="28771"/>
                    <a:pt x="3097" y="28666"/>
                    <a:pt x="2971" y="28499"/>
                  </a:cubicBezTo>
                  <a:cubicBezTo>
                    <a:pt x="2344" y="27745"/>
                    <a:pt x="1904" y="26929"/>
                    <a:pt x="1883" y="25883"/>
                  </a:cubicBezTo>
                  <a:cubicBezTo>
                    <a:pt x="1842" y="24670"/>
                    <a:pt x="1988" y="23456"/>
                    <a:pt x="2302" y="22242"/>
                  </a:cubicBezTo>
                  <a:cubicBezTo>
                    <a:pt x="2365" y="21908"/>
                    <a:pt x="2511" y="21594"/>
                    <a:pt x="2678" y="21301"/>
                  </a:cubicBezTo>
                  <a:cubicBezTo>
                    <a:pt x="2888" y="21008"/>
                    <a:pt x="3097" y="20673"/>
                    <a:pt x="3285" y="20401"/>
                  </a:cubicBezTo>
                  <a:cubicBezTo>
                    <a:pt x="3369" y="20234"/>
                    <a:pt x="3474" y="20108"/>
                    <a:pt x="3515" y="19962"/>
                  </a:cubicBezTo>
                  <a:cubicBezTo>
                    <a:pt x="3725" y="19439"/>
                    <a:pt x="3557" y="19083"/>
                    <a:pt x="2992" y="19062"/>
                  </a:cubicBezTo>
                  <a:cubicBezTo>
                    <a:pt x="2678" y="19041"/>
                    <a:pt x="2365" y="19041"/>
                    <a:pt x="2051" y="19041"/>
                  </a:cubicBezTo>
                  <a:cubicBezTo>
                    <a:pt x="1360" y="19083"/>
                    <a:pt x="733" y="18853"/>
                    <a:pt x="126" y="18434"/>
                  </a:cubicBezTo>
                  <a:cubicBezTo>
                    <a:pt x="0" y="17388"/>
                    <a:pt x="168" y="16384"/>
                    <a:pt x="879" y="15547"/>
                  </a:cubicBezTo>
                  <a:cubicBezTo>
                    <a:pt x="1256" y="15107"/>
                    <a:pt x="1611" y="14689"/>
                    <a:pt x="1988" y="14250"/>
                  </a:cubicBezTo>
                  <a:cubicBezTo>
                    <a:pt x="2093" y="14124"/>
                    <a:pt x="2218" y="14019"/>
                    <a:pt x="2323" y="13852"/>
                  </a:cubicBezTo>
                  <a:cubicBezTo>
                    <a:pt x="2888" y="12973"/>
                    <a:pt x="3704" y="12366"/>
                    <a:pt x="4562" y="11822"/>
                  </a:cubicBezTo>
                  <a:cubicBezTo>
                    <a:pt x="4855" y="11634"/>
                    <a:pt x="5147" y="11446"/>
                    <a:pt x="5399" y="11237"/>
                  </a:cubicBezTo>
                  <a:cubicBezTo>
                    <a:pt x="5671" y="11069"/>
                    <a:pt x="5754" y="10776"/>
                    <a:pt x="5671" y="10483"/>
                  </a:cubicBezTo>
                  <a:cubicBezTo>
                    <a:pt x="5566" y="10211"/>
                    <a:pt x="5357" y="10065"/>
                    <a:pt x="5064" y="10086"/>
                  </a:cubicBezTo>
                  <a:cubicBezTo>
                    <a:pt x="4562" y="10107"/>
                    <a:pt x="4122" y="9939"/>
                    <a:pt x="3662" y="9751"/>
                  </a:cubicBezTo>
                  <a:cubicBezTo>
                    <a:pt x="3453" y="9667"/>
                    <a:pt x="3202" y="9625"/>
                    <a:pt x="2992" y="9563"/>
                  </a:cubicBezTo>
                  <a:cubicBezTo>
                    <a:pt x="2678" y="9479"/>
                    <a:pt x="2532" y="9249"/>
                    <a:pt x="2658" y="8998"/>
                  </a:cubicBezTo>
                  <a:cubicBezTo>
                    <a:pt x="2971" y="8391"/>
                    <a:pt x="3202" y="7742"/>
                    <a:pt x="3871" y="7408"/>
                  </a:cubicBezTo>
                  <a:cubicBezTo>
                    <a:pt x="4248" y="7177"/>
                    <a:pt x="4603" y="6843"/>
                    <a:pt x="4938" y="6571"/>
                  </a:cubicBezTo>
                  <a:cubicBezTo>
                    <a:pt x="5210" y="6320"/>
                    <a:pt x="5524" y="6152"/>
                    <a:pt x="5963" y="6173"/>
                  </a:cubicBezTo>
                  <a:cubicBezTo>
                    <a:pt x="6194" y="6173"/>
                    <a:pt x="6403" y="6152"/>
                    <a:pt x="6633" y="6089"/>
                  </a:cubicBezTo>
                  <a:cubicBezTo>
                    <a:pt x="7428" y="5880"/>
                    <a:pt x="8202" y="5859"/>
                    <a:pt x="9018" y="5859"/>
                  </a:cubicBezTo>
                  <a:cubicBezTo>
                    <a:pt x="9562" y="5859"/>
                    <a:pt x="10065" y="6027"/>
                    <a:pt x="10588" y="6173"/>
                  </a:cubicBezTo>
                  <a:cubicBezTo>
                    <a:pt x="10692" y="6194"/>
                    <a:pt x="10797" y="6278"/>
                    <a:pt x="10901" y="6299"/>
                  </a:cubicBezTo>
                  <a:cubicBezTo>
                    <a:pt x="11153" y="6340"/>
                    <a:pt x="11425" y="6110"/>
                    <a:pt x="11341" y="5859"/>
                  </a:cubicBezTo>
                  <a:cubicBezTo>
                    <a:pt x="11278" y="5650"/>
                    <a:pt x="11215" y="5441"/>
                    <a:pt x="11153" y="5211"/>
                  </a:cubicBezTo>
                  <a:cubicBezTo>
                    <a:pt x="11759" y="4520"/>
                    <a:pt x="12199" y="3746"/>
                    <a:pt x="12994" y="3286"/>
                  </a:cubicBezTo>
                  <a:cubicBezTo>
                    <a:pt x="13119" y="3202"/>
                    <a:pt x="13224" y="3139"/>
                    <a:pt x="13308" y="2993"/>
                  </a:cubicBezTo>
                  <a:cubicBezTo>
                    <a:pt x="13852" y="2323"/>
                    <a:pt x="14605" y="1905"/>
                    <a:pt x="15400" y="1570"/>
                  </a:cubicBezTo>
                  <a:cubicBezTo>
                    <a:pt x="16237" y="1193"/>
                    <a:pt x="17011" y="733"/>
                    <a:pt x="17911" y="461"/>
                  </a:cubicBezTo>
                  <a:cubicBezTo>
                    <a:pt x="18790" y="189"/>
                    <a:pt x="19689" y="42"/>
                    <a:pt x="20610" y="22"/>
                  </a:cubicBezTo>
                  <a:cubicBezTo>
                    <a:pt x="21468" y="1"/>
                    <a:pt x="22305" y="1"/>
                    <a:pt x="23163" y="22"/>
                  </a:cubicBezTo>
                  <a:cubicBezTo>
                    <a:pt x="23456" y="22"/>
                    <a:pt x="23749" y="105"/>
                    <a:pt x="24000" y="189"/>
                  </a:cubicBezTo>
                  <a:cubicBezTo>
                    <a:pt x="24565" y="398"/>
                    <a:pt x="25130" y="628"/>
                    <a:pt x="25674" y="838"/>
                  </a:cubicBezTo>
                  <a:cubicBezTo>
                    <a:pt x="25715" y="858"/>
                    <a:pt x="25778" y="858"/>
                    <a:pt x="25841" y="879"/>
                  </a:cubicBezTo>
                  <a:cubicBezTo>
                    <a:pt x="26364" y="1130"/>
                    <a:pt x="26762" y="1423"/>
                    <a:pt x="26657" y="2198"/>
                  </a:cubicBezTo>
                  <a:cubicBezTo>
                    <a:pt x="26510" y="2302"/>
                    <a:pt x="26322" y="2449"/>
                    <a:pt x="26113" y="2616"/>
                  </a:cubicBezTo>
                  <a:cubicBezTo>
                    <a:pt x="25841" y="2825"/>
                    <a:pt x="25653" y="3118"/>
                    <a:pt x="25569" y="3453"/>
                  </a:cubicBezTo>
                  <a:cubicBezTo>
                    <a:pt x="25485" y="3830"/>
                    <a:pt x="25715" y="4143"/>
                    <a:pt x="26113" y="4123"/>
                  </a:cubicBezTo>
                  <a:cubicBezTo>
                    <a:pt x="26301" y="4123"/>
                    <a:pt x="26510" y="4039"/>
                    <a:pt x="26657" y="3934"/>
                  </a:cubicBezTo>
                  <a:cubicBezTo>
                    <a:pt x="26908" y="3788"/>
                    <a:pt x="27075" y="3579"/>
                    <a:pt x="27264" y="3348"/>
                  </a:cubicBezTo>
                  <a:cubicBezTo>
                    <a:pt x="28080" y="2344"/>
                    <a:pt x="29147" y="1926"/>
                    <a:pt x="30402" y="1884"/>
                  </a:cubicBezTo>
                  <a:cubicBezTo>
                    <a:pt x="31009" y="1842"/>
                    <a:pt x="31595" y="1926"/>
                    <a:pt x="32160" y="2218"/>
                  </a:cubicBezTo>
                  <a:cubicBezTo>
                    <a:pt x="32892" y="2595"/>
                    <a:pt x="33625" y="2972"/>
                    <a:pt x="34210" y="3599"/>
                  </a:cubicBezTo>
                  <a:cubicBezTo>
                    <a:pt x="34482" y="3913"/>
                    <a:pt x="34838" y="4206"/>
                    <a:pt x="35173" y="4436"/>
                  </a:cubicBezTo>
                  <a:cubicBezTo>
                    <a:pt x="35863" y="4959"/>
                    <a:pt x="36303" y="5587"/>
                    <a:pt x="36533" y="6445"/>
                  </a:cubicBezTo>
                  <a:cubicBezTo>
                    <a:pt x="36679" y="7115"/>
                    <a:pt x="36784" y="7742"/>
                    <a:pt x="36784" y="8391"/>
                  </a:cubicBezTo>
                  <a:cubicBezTo>
                    <a:pt x="36763" y="8914"/>
                    <a:pt x="36805" y="9416"/>
                    <a:pt x="36784" y="9939"/>
                  </a:cubicBezTo>
                  <a:cubicBezTo>
                    <a:pt x="36763" y="10462"/>
                    <a:pt x="36889" y="10965"/>
                    <a:pt x="37119" y="11404"/>
                  </a:cubicBezTo>
                  <a:cubicBezTo>
                    <a:pt x="37412" y="11885"/>
                    <a:pt x="37579" y="12450"/>
                    <a:pt x="37600" y="13015"/>
                  </a:cubicBezTo>
                  <a:cubicBezTo>
                    <a:pt x="37621" y="13706"/>
                    <a:pt x="37454" y="14250"/>
                    <a:pt x="36930" y="14689"/>
                  </a:cubicBezTo>
                  <a:cubicBezTo>
                    <a:pt x="36847" y="14835"/>
                    <a:pt x="36679" y="14961"/>
                    <a:pt x="36512" y="151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0" name="Google Shape;180;p33"/>
            <p:cNvSpPr/>
            <p:nvPr/>
          </p:nvSpPr>
          <p:spPr>
            <a:xfrm>
              <a:off x="1109675" y="4396300"/>
              <a:ext cx="471850" cy="398625"/>
            </a:xfrm>
            <a:custGeom>
              <a:avLst/>
              <a:gdLst/>
              <a:ahLst/>
              <a:cxnLst/>
              <a:rect l="l" t="t" r="r" b="b"/>
              <a:pathLst>
                <a:path w="18874" h="15945" extrusionOk="0">
                  <a:moveTo>
                    <a:pt x="126" y="8747"/>
                  </a:moveTo>
                  <a:cubicBezTo>
                    <a:pt x="84" y="8621"/>
                    <a:pt x="42" y="8600"/>
                    <a:pt x="84" y="8579"/>
                  </a:cubicBezTo>
                  <a:cubicBezTo>
                    <a:pt x="356" y="7177"/>
                    <a:pt x="231" y="5775"/>
                    <a:pt x="210" y="4394"/>
                  </a:cubicBezTo>
                  <a:cubicBezTo>
                    <a:pt x="189" y="3160"/>
                    <a:pt x="335" y="1946"/>
                    <a:pt x="461" y="754"/>
                  </a:cubicBezTo>
                  <a:cubicBezTo>
                    <a:pt x="733" y="524"/>
                    <a:pt x="1026" y="461"/>
                    <a:pt x="1340" y="419"/>
                  </a:cubicBezTo>
                  <a:cubicBezTo>
                    <a:pt x="1800" y="356"/>
                    <a:pt x="2302" y="314"/>
                    <a:pt x="2762" y="168"/>
                  </a:cubicBezTo>
                  <a:cubicBezTo>
                    <a:pt x="3265" y="21"/>
                    <a:pt x="3767" y="0"/>
                    <a:pt x="4290" y="0"/>
                  </a:cubicBezTo>
                  <a:cubicBezTo>
                    <a:pt x="5566" y="42"/>
                    <a:pt x="6843" y="63"/>
                    <a:pt x="8140" y="126"/>
                  </a:cubicBezTo>
                  <a:cubicBezTo>
                    <a:pt x="9604" y="147"/>
                    <a:pt x="11027" y="210"/>
                    <a:pt x="12492" y="231"/>
                  </a:cubicBezTo>
                  <a:cubicBezTo>
                    <a:pt x="12994" y="231"/>
                    <a:pt x="13434" y="314"/>
                    <a:pt x="13915" y="482"/>
                  </a:cubicBezTo>
                  <a:cubicBezTo>
                    <a:pt x="14480" y="733"/>
                    <a:pt x="15107" y="837"/>
                    <a:pt x="15714" y="1005"/>
                  </a:cubicBezTo>
                  <a:cubicBezTo>
                    <a:pt x="15882" y="1068"/>
                    <a:pt x="16049" y="1088"/>
                    <a:pt x="16195" y="1172"/>
                  </a:cubicBezTo>
                  <a:cubicBezTo>
                    <a:pt x="16760" y="1465"/>
                    <a:pt x="17346" y="1779"/>
                    <a:pt x="17911" y="2093"/>
                  </a:cubicBezTo>
                  <a:cubicBezTo>
                    <a:pt x="18183" y="2239"/>
                    <a:pt x="18455" y="2365"/>
                    <a:pt x="18727" y="2511"/>
                  </a:cubicBezTo>
                  <a:cubicBezTo>
                    <a:pt x="18874" y="2888"/>
                    <a:pt x="18853" y="3265"/>
                    <a:pt x="18727" y="3620"/>
                  </a:cubicBezTo>
                  <a:cubicBezTo>
                    <a:pt x="18560" y="4081"/>
                    <a:pt x="18560" y="4520"/>
                    <a:pt x="18560" y="4980"/>
                  </a:cubicBezTo>
                  <a:lnTo>
                    <a:pt x="18560" y="5336"/>
                  </a:lnTo>
                  <a:cubicBezTo>
                    <a:pt x="18664" y="6403"/>
                    <a:pt x="18539" y="7449"/>
                    <a:pt x="18351" y="8474"/>
                  </a:cubicBezTo>
                  <a:cubicBezTo>
                    <a:pt x="18099" y="9876"/>
                    <a:pt x="17807" y="11257"/>
                    <a:pt x="17514" y="12659"/>
                  </a:cubicBezTo>
                  <a:cubicBezTo>
                    <a:pt x="17451" y="13015"/>
                    <a:pt x="17304" y="13350"/>
                    <a:pt x="17158" y="13705"/>
                  </a:cubicBezTo>
                  <a:cubicBezTo>
                    <a:pt x="16844" y="14396"/>
                    <a:pt x="16551" y="15107"/>
                    <a:pt x="16509" y="15923"/>
                  </a:cubicBezTo>
                  <a:cubicBezTo>
                    <a:pt x="15923" y="15944"/>
                    <a:pt x="15421" y="15756"/>
                    <a:pt x="15003" y="15421"/>
                  </a:cubicBezTo>
                  <a:cubicBezTo>
                    <a:pt x="14731" y="15191"/>
                    <a:pt x="14438" y="15086"/>
                    <a:pt x="14103" y="15065"/>
                  </a:cubicBezTo>
                  <a:cubicBezTo>
                    <a:pt x="13789" y="15024"/>
                    <a:pt x="13496" y="14898"/>
                    <a:pt x="13203" y="14773"/>
                  </a:cubicBezTo>
                  <a:cubicBezTo>
                    <a:pt x="12241" y="14354"/>
                    <a:pt x="11237" y="14019"/>
                    <a:pt x="10149" y="14040"/>
                  </a:cubicBezTo>
                  <a:cubicBezTo>
                    <a:pt x="9751" y="14040"/>
                    <a:pt x="9353" y="13915"/>
                    <a:pt x="8977" y="13810"/>
                  </a:cubicBezTo>
                  <a:cubicBezTo>
                    <a:pt x="8244" y="13601"/>
                    <a:pt x="7533" y="13517"/>
                    <a:pt x="6780" y="13538"/>
                  </a:cubicBezTo>
                  <a:cubicBezTo>
                    <a:pt x="5880" y="13559"/>
                    <a:pt x="5001" y="13601"/>
                    <a:pt x="4123" y="13538"/>
                  </a:cubicBezTo>
                  <a:cubicBezTo>
                    <a:pt x="3034" y="13496"/>
                    <a:pt x="1988" y="13726"/>
                    <a:pt x="921" y="13936"/>
                  </a:cubicBezTo>
                  <a:cubicBezTo>
                    <a:pt x="754" y="13956"/>
                    <a:pt x="607" y="14082"/>
                    <a:pt x="440" y="14145"/>
                  </a:cubicBezTo>
                  <a:cubicBezTo>
                    <a:pt x="314" y="14187"/>
                    <a:pt x="42" y="14061"/>
                    <a:pt x="42" y="13915"/>
                  </a:cubicBezTo>
                  <a:cubicBezTo>
                    <a:pt x="21" y="13726"/>
                    <a:pt x="1" y="13433"/>
                    <a:pt x="105" y="13329"/>
                  </a:cubicBezTo>
                  <a:cubicBezTo>
                    <a:pt x="419" y="12994"/>
                    <a:pt x="231" y="12680"/>
                    <a:pt x="147" y="12366"/>
                  </a:cubicBezTo>
                  <a:cubicBezTo>
                    <a:pt x="1" y="11885"/>
                    <a:pt x="1" y="11425"/>
                    <a:pt x="105" y="10902"/>
                  </a:cubicBezTo>
                  <a:cubicBezTo>
                    <a:pt x="712" y="11090"/>
                    <a:pt x="1277" y="11257"/>
                    <a:pt x="1821" y="11446"/>
                  </a:cubicBezTo>
                  <a:cubicBezTo>
                    <a:pt x="1926" y="11467"/>
                    <a:pt x="2030" y="11529"/>
                    <a:pt x="2177" y="11529"/>
                  </a:cubicBezTo>
                  <a:cubicBezTo>
                    <a:pt x="2344" y="11529"/>
                    <a:pt x="2511" y="11467"/>
                    <a:pt x="2595" y="11299"/>
                  </a:cubicBezTo>
                  <a:cubicBezTo>
                    <a:pt x="2700" y="11111"/>
                    <a:pt x="2616" y="10943"/>
                    <a:pt x="2470" y="10839"/>
                  </a:cubicBezTo>
                  <a:cubicBezTo>
                    <a:pt x="2302" y="10671"/>
                    <a:pt x="2114" y="10525"/>
                    <a:pt x="1821" y="10462"/>
                  </a:cubicBezTo>
                  <a:cubicBezTo>
                    <a:pt x="1256" y="10295"/>
                    <a:pt x="691" y="10086"/>
                    <a:pt x="126" y="9897"/>
                  </a:cubicBezTo>
                  <a:cubicBezTo>
                    <a:pt x="377" y="9667"/>
                    <a:pt x="1026" y="9353"/>
                    <a:pt x="1298" y="9311"/>
                  </a:cubicBezTo>
                  <a:cubicBezTo>
                    <a:pt x="1465" y="9270"/>
                    <a:pt x="1654" y="9270"/>
                    <a:pt x="1800" y="9228"/>
                  </a:cubicBezTo>
                  <a:cubicBezTo>
                    <a:pt x="1946" y="9165"/>
                    <a:pt x="2114" y="9019"/>
                    <a:pt x="2093" y="8830"/>
                  </a:cubicBezTo>
                  <a:cubicBezTo>
                    <a:pt x="2072" y="8705"/>
                    <a:pt x="1905" y="8516"/>
                    <a:pt x="1779" y="8474"/>
                  </a:cubicBezTo>
                  <a:cubicBezTo>
                    <a:pt x="1340" y="8328"/>
                    <a:pt x="879" y="8286"/>
                    <a:pt x="461" y="8579"/>
                  </a:cubicBezTo>
                  <a:cubicBezTo>
                    <a:pt x="335" y="8621"/>
                    <a:pt x="231" y="8684"/>
                    <a:pt x="126" y="87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1" name="Google Shape;181;p33"/>
            <p:cNvSpPr/>
            <p:nvPr/>
          </p:nvSpPr>
          <p:spPr>
            <a:xfrm>
              <a:off x="1008200" y="4033275"/>
              <a:ext cx="744900" cy="288250"/>
            </a:xfrm>
            <a:custGeom>
              <a:avLst/>
              <a:gdLst/>
              <a:ahLst/>
              <a:cxnLst/>
              <a:rect l="l" t="t" r="r" b="b"/>
              <a:pathLst>
                <a:path w="29796" h="11530" extrusionOk="0">
                  <a:moveTo>
                    <a:pt x="18183" y="942"/>
                  </a:moveTo>
                  <a:cubicBezTo>
                    <a:pt x="18413" y="670"/>
                    <a:pt x="18643" y="649"/>
                    <a:pt x="18915" y="670"/>
                  </a:cubicBezTo>
                  <a:cubicBezTo>
                    <a:pt x="19376" y="712"/>
                    <a:pt x="19794" y="565"/>
                    <a:pt x="20213" y="356"/>
                  </a:cubicBezTo>
                  <a:cubicBezTo>
                    <a:pt x="20610" y="189"/>
                    <a:pt x="21029" y="126"/>
                    <a:pt x="21447" y="0"/>
                  </a:cubicBezTo>
                  <a:cubicBezTo>
                    <a:pt x="21656" y="252"/>
                    <a:pt x="21656" y="607"/>
                    <a:pt x="21719" y="879"/>
                  </a:cubicBezTo>
                  <a:cubicBezTo>
                    <a:pt x="21782" y="1256"/>
                    <a:pt x="21928" y="1591"/>
                    <a:pt x="22138" y="1904"/>
                  </a:cubicBezTo>
                  <a:cubicBezTo>
                    <a:pt x="22514" y="2469"/>
                    <a:pt x="22870" y="3118"/>
                    <a:pt x="23414" y="3641"/>
                  </a:cubicBezTo>
                  <a:cubicBezTo>
                    <a:pt x="23749" y="3934"/>
                    <a:pt x="24063" y="4164"/>
                    <a:pt x="24544" y="4101"/>
                  </a:cubicBezTo>
                  <a:cubicBezTo>
                    <a:pt x="24669" y="4081"/>
                    <a:pt x="24816" y="4101"/>
                    <a:pt x="24962" y="4101"/>
                  </a:cubicBezTo>
                  <a:cubicBezTo>
                    <a:pt x="25695" y="4101"/>
                    <a:pt x="26448" y="4206"/>
                    <a:pt x="27180" y="4081"/>
                  </a:cubicBezTo>
                  <a:cubicBezTo>
                    <a:pt x="27892" y="3934"/>
                    <a:pt x="28561" y="3578"/>
                    <a:pt x="29273" y="3327"/>
                  </a:cubicBezTo>
                  <a:cubicBezTo>
                    <a:pt x="29398" y="3265"/>
                    <a:pt x="29524" y="3244"/>
                    <a:pt x="29628" y="3223"/>
                  </a:cubicBezTo>
                  <a:cubicBezTo>
                    <a:pt x="29796" y="3348"/>
                    <a:pt x="29691" y="3453"/>
                    <a:pt x="29628" y="3537"/>
                  </a:cubicBezTo>
                  <a:cubicBezTo>
                    <a:pt x="28959" y="4729"/>
                    <a:pt x="28164" y="5859"/>
                    <a:pt x="27201" y="6822"/>
                  </a:cubicBezTo>
                  <a:cubicBezTo>
                    <a:pt x="26322" y="7721"/>
                    <a:pt x="25402" y="8558"/>
                    <a:pt x="24293" y="9228"/>
                  </a:cubicBezTo>
                  <a:cubicBezTo>
                    <a:pt x="23079" y="9981"/>
                    <a:pt x="21824" y="10609"/>
                    <a:pt x="20464" y="11090"/>
                  </a:cubicBezTo>
                  <a:cubicBezTo>
                    <a:pt x="20108" y="11216"/>
                    <a:pt x="19752" y="11320"/>
                    <a:pt x="19417" y="11425"/>
                  </a:cubicBezTo>
                  <a:cubicBezTo>
                    <a:pt x="19062" y="11529"/>
                    <a:pt x="18748" y="11529"/>
                    <a:pt x="18413" y="11341"/>
                  </a:cubicBezTo>
                  <a:cubicBezTo>
                    <a:pt x="18120" y="11195"/>
                    <a:pt x="17848" y="11111"/>
                    <a:pt x="17534" y="11132"/>
                  </a:cubicBezTo>
                  <a:cubicBezTo>
                    <a:pt x="17158" y="11174"/>
                    <a:pt x="16865" y="10985"/>
                    <a:pt x="16551" y="10797"/>
                  </a:cubicBezTo>
                  <a:cubicBezTo>
                    <a:pt x="16028" y="10483"/>
                    <a:pt x="15463" y="10379"/>
                    <a:pt x="14835" y="10379"/>
                  </a:cubicBezTo>
                  <a:cubicBezTo>
                    <a:pt x="13475" y="10399"/>
                    <a:pt x="12094" y="10399"/>
                    <a:pt x="10734" y="10379"/>
                  </a:cubicBezTo>
                  <a:cubicBezTo>
                    <a:pt x="10127" y="10379"/>
                    <a:pt x="9542" y="10462"/>
                    <a:pt x="8977" y="10671"/>
                  </a:cubicBezTo>
                  <a:cubicBezTo>
                    <a:pt x="8537" y="10818"/>
                    <a:pt x="8056" y="11069"/>
                    <a:pt x="7596" y="11027"/>
                  </a:cubicBezTo>
                  <a:cubicBezTo>
                    <a:pt x="7177" y="11006"/>
                    <a:pt x="6759" y="10692"/>
                    <a:pt x="6340" y="10546"/>
                  </a:cubicBezTo>
                  <a:cubicBezTo>
                    <a:pt x="5880" y="10358"/>
                    <a:pt x="5545" y="10086"/>
                    <a:pt x="5210" y="9772"/>
                  </a:cubicBezTo>
                  <a:cubicBezTo>
                    <a:pt x="4143" y="8684"/>
                    <a:pt x="3034" y="7575"/>
                    <a:pt x="1946" y="6508"/>
                  </a:cubicBezTo>
                  <a:cubicBezTo>
                    <a:pt x="1591" y="6173"/>
                    <a:pt x="1360" y="5796"/>
                    <a:pt x="1172" y="5378"/>
                  </a:cubicBezTo>
                  <a:cubicBezTo>
                    <a:pt x="921" y="4792"/>
                    <a:pt x="649" y="4185"/>
                    <a:pt x="377" y="3578"/>
                  </a:cubicBezTo>
                  <a:cubicBezTo>
                    <a:pt x="105" y="3055"/>
                    <a:pt x="0" y="2511"/>
                    <a:pt x="189" y="1904"/>
                  </a:cubicBezTo>
                  <a:cubicBezTo>
                    <a:pt x="607" y="1653"/>
                    <a:pt x="1047" y="1591"/>
                    <a:pt x="1549" y="1591"/>
                  </a:cubicBezTo>
                  <a:cubicBezTo>
                    <a:pt x="2072" y="1591"/>
                    <a:pt x="2532" y="1570"/>
                    <a:pt x="3055" y="1381"/>
                  </a:cubicBezTo>
                  <a:cubicBezTo>
                    <a:pt x="3516" y="1235"/>
                    <a:pt x="3997" y="1256"/>
                    <a:pt x="4520" y="1172"/>
                  </a:cubicBezTo>
                  <a:lnTo>
                    <a:pt x="4604" y="1486"/>
                  </a:lnTo>
                  <a:cubicBezTo>
                    <a:pt x="4708" y="1884"/>
                    <a:pt x="4729" y="2302"/>
                    <a:pt x="4917" y="2637"/>
                  </a:cubicBezTo>
                  <a:cubicBezTo>
                    <a:pt x="5357" y="3495"/>
                    <a:pt x="5859" y="4332"/>
                    <a:pt x="6382" y="5148"/>
                  </a:cubicBezTo>
                  <a:cubicBezTo>
                    <a:pt x="6717" y="5692"/>
                    <a:pt x="7303" y="6006"/>
                    <a:pt x="7826" y="6319"/>
                  </a:cubicBezTo>
                  <a:cubicBezTo>
                    <a:pt x="8391" y="6675"/>
                    <a:pt x="8977" y="6947"/>
                    <a:pt x="9562" y="7219"/>
                  </a:cubicBezTo>
                  <a:cubicBezTo>
                    <a:pt x="10546" y="7638"/>
                    <a:pt x="11529" y="7763"/>
                    <a:pt x="12575" y="7470"/>
                  </a:cubicBezTo>
                  <a:cubicBezTo>
                    <a:pt x="14291" y="7052"/>
                    <a:pt x="14249" y="7031"/>
                    <a:pt x="15777" y="5943"/>
                  </a:cubicBezTo>
                  <a:cubicBezTo>
                    <a:pt x="16530" y="5378"/>
                    <a:pt x="17074" y="4687"/>
                    <a:pt x="17513" y="3871"/>
                  </a:cubicBezTo>
                  <a:cubicBezTo>
                    <a:pt x="17932" y="3139"/>
                    <a:pt x="18078" y="2323"/>
                    <a:pt x="18120" y="1486"/>
                  </a:cubicBezTo>
                  <a:cubicBezTo>
                    <a:pt x="18162" y="1360"/>
                    <a:pt x="18162" y="1130"/>
                    <a:pt x="18183" y="942"/>
                  </a:cubicBezTo>
                  <a:close/>
                  <a:moveTo>
                    <a:pt x="18811" y="10776"/>
                  </a:moveTo>
                  <a:cubicBezTo>
                    <a:pt x="19564" y="10797"/>
                    <a:pt x="20296" y="10797"/>
                    <a:pt x="20924" y="10295"/>
                  </a:cubicBezTo>
                  <a:cubicBezTo>
                    <a:pt x="20966" y="10253"/>
                    <a:pt x="21091" y="10253"/>
                    <a:pt x="21154" y="10211"/>
                  </a:cubicBezTo>
                  <a:cubicBezTo>
                    <a:pt x="21531" y="10169"/>
                    <a:pt x="21761" y="9939"/>
                    <a:pt x="21970" y="9646"/>
                  </a:cubicBezTo>
                  <a:cubicBezTo>
                    <a:pt x="22138" y="9437"/>
                    <a:pt x="22263" y="9207"/>
                    <a:pt x="22410" y="9019"/>
                  </a:cubicBezTo>
                  <a:cubicBezTo>
                    <a:pt x="22702" y="8684"/>
                    <a:pt x="22849" y="8307"/>
                    <a:pt x="23016" y="7889"/>
                  </a:cubicBezTo>
                  <a:cubicBezTo>
                    <a:pt x="23205" y="7407"/>
                    <a:pt x="23309" y="6884"/>
                    <a:pt x="23644" y="6403"/>
                  </a:cubicBezTo>
                  <a:cubicBezTo>
                    <a:pt x="23853" y="6110"/>
                    <a:pt x="23979" y="5754"/>
                    <a:pt x="23958" y="5357"/>
                  </a:cubicBezTo>
                  <a:cubicBezTo>
                    <a:pt x="23937" y="4897"/>
                    <a:pt x="23623" y="4687"/>
                    <a:pt x="23205" y="4855"/>
                  </a:cubicBezTo>
                  <a:cubicBezTo>
                    <a:pt x="22912" y="5001"/>
                    <a:pt x="22661" y="5169"/>
                    <a:pt x="22389" y="5336"/>
                  </a:cubicBezTo>
                  <a:cubicBezTo>
                    <a:pt x="21970" y="5629"/>
                    <a:pt x="21531" y="5859"/>
                    <a:pt x="20966" y="5838"/>
                  </a:cubicBezTo>
                  <a:cubicBezTo>
                    <a:pt x="20798" y="5838"/>
                    <a:pt x="20589" y="5880"/>
                    <a:pt x="20401" y="5901"/>
                  </a:cubicBezTo>
                  <a:cubicBezTo>
                    <a:pt x="20066" y="5964"/>
                    <a:pt x="19731" y="6047"/>
                    <a:pt x="19376" y="6047"/>
                  </a:cubicBezTo>
                  <a:cubicBezTo>
                    <a:pt x="18936" y="6068"/>
                    <a:pt x="18476" y="6047"/>
                    <a:pt x="18016" y="6047"/>
                  </a:cubicBezTo>
                  <a:cubicBezTo>
                    <a:pt x="17702" y="6047"/>
                    <a:pt x="17388" y="6089"/>
                    <a:pt x="17137" y="5859"/>
                  </a:cubicBezTo>
                  <a:cubicBezTo>
                    <a:pt x="16969" y="5754"/>
                    <a:pt x="16781" y="5796"/>
                    <a:pt x="16656" y="5901"/>
                  </a:cubicBezTo>
                  <a:cubicBezTo>
                    <a:pt x="16384" y="6173"/>
                    <a:pt x="16049" y="6424"/>
                    <a:pt x="15798" y="6717"/>
                  </a:cubicBezTo>
                  <a:cubicBezTo>
                    <a:pt x="15568" y="7031"/>
                    <a:pt x="15379" y="7407"/>
                    <a:pt x="15400" y="7826"/>
                  </a:cubicBezTo>
                  <a:cubicBezTo>
                    <a:pt x="15421" y="8140"/>
                    <a:pt x="15400" y="8454"/>
                    <a:pt x="15400" y="8767"/>
                  </a:cubicBezTo>
                  <a:cubicBezTo>
                    <a:pt x="15400" y="8998"/>
                    <a:pt x="15484" y="9207"/>
                    <a:pt x="15630" y="9395"/>
                  </a:cubicBezTo>
                  <a:cubicBezTo>
                    <a:pt x="16404" y="10190"/>
                    <a:pt x="17262" y="10818"/>
                    <a:pt x="18476" y="10713"/>
                  </a:cubicBezTo>
                  <a:cubicBezTo>
                    <a:pt x="18601" y="10734"/>
                    <a:pt x="18706" y="10776"/>
                    <a:pt x="18811" y="107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2" name="Google Shape;182;p33"/>
            <p:cNvSpPr/>
            <p:nvPr/>
          </p:nvSpPr>
          <p:spPr>
            <a:xfrm>
              <a:off x="1571050" y="4252975"/>
              <a:ext cx="268350" cy="490675"/>
            </a:xfrm>
            <a:custGeom>
              <a:avLst/>
              <a:gdLst/>
              <a:ahLst/>
              <a:cxnLst/>
              <a:rect l="l" t="t" r="r" b="b"/>
              <a:pathLst>
                <a:path w="10734" h="19627" extrusionOk="0">
                  <a:moveTo>
                    <a:pt x="7805" y="9730"/>
                  </a:moveTo>
                  <a:cubicBezTo>
                    <a:pt x="7386" y="10065"/>
                    <a:pt x="6968" y="10399"/>
                    <a:pt x="6445" y="10567"/>
                  </a:cubicBezTo>
                  <a:cubicBezTo>
                    <a:pt x="6173" y="10650"/>
                    <a:pt x="6047" y="10860"/>
                    <a:pt x="6110" y="11090"/>
                  </a:cubicBezTo>
                  <a:cubicBezTo>
                    <a:pt x="6152" y="11299"/>
                    <a:pt x="6319" y="11404"/>
                    <a:pt x="6528" y="11446"/>
                  </a:cubicBezTo>
                  <a:cubicBezTo>
                    <a:pt x="6989" y="11550"/>
                    <a:pt x="7344" y="11341"/>
                    <a:pt x="7679" y="11069"/>
                  </a:cubicBezTo>
                  <a:cubicBezTo>
                    <a:pt x="7847" y="11194"/>
                    <a:pt x="7784" y="11320"/>
                    <a:pt x="7721" y="11446"/>
                  </a:cubicBezTo>
                  <a:cubicBezTo>
                    <a:pt x="7616" y="11739"/>
                    <a:pt x="7323" y="11864"/>
                    <a:pt x="7156" y="12073"/>
                  </a:cubicBezTo>
                  <a:cubicBezTo>
                    <a:pt x="6779" y="12471"/>
                    <a:pt x="6863" y="12764"/>
                    <a:pt x="7365" y="12973"/>
                  </a:cubicBezTo>
                  <a:cubicBezTo>
                    <a:pt x="7428" y="12994"/>
                    <a:pt x="7512" y="13015"/>
                    <a:pt x="7616" y="13078"/>
                  </a:cubicBezTo>
                  <a:cubicBezTo>
                    <a:pt x="7595" y="13433"/>
                    <a:pt x="7575" y="13810"/>
                    <a:pt x="7512" y="14166"/>
                  </a:cubicBezTo>
                  <a:cubicBezTo>
                    <a:pt x="7470" y="14500"/>
                    <a:pt x="7365" y="14814"/>
                    <a:pt x="7303" y="15170"/>
                  </a:cubicBezTo>
                  <a:cubicBezTo>
                    <a:pt x="7261" y="15484"/>
                    <a:pt x="7261" y="15798"/>
                    <a:pt x="7261" y="16132"/>
                  </a:cubicBezTo>
                  <a:cubicBezTo>
                    <a:pt x="7093" y="16153"/>
                    <a:pt x="6968" y="16216"/>
                    <a:pt x="6842" y="16216"/>
                  </a:cubicBezTo>
                  <a:cubicBezTo>
                    <a:pt x="6110" y="16216"/>
                    <a:pt x="5419" y="16384"/>
                    <a:pt x="4750" y="16593"/>
                  </a:cubicBezTo>
                  <a:cubicBezTo>
                    <a:pt x="4541" y="16656"/>
                    <a:pt x="4290" y="16760"/>
                    <a:pt x="4122" y="16865"/>
                  </a:cubicBezTo>
                  <a:cubicBezTo>
                    <a:pt x="3285" y="17367"/>
                    <a:pt x="2469" y="17890"/>
                    <a:pt x="1653" y="18413"/>
                  </a:cubicBezTo>
                  <a:cubicBezTo>
                    <a:pt x="1423" y="18560"/>
                    <a:pt x="1214" y="18769"/>
                    <a:pt x="1005" y="18957"/>
                  </a:cubicBezTo>
                  <a:cubicBezTo>
                    <a:pt x="795" y="19104"/>
                    <a:pt x="607" y="19271"/>
                    <a:pt x="398" y="19417"/>
                  </a:cubicBezTo>
                  <a:cubicBezTo>
                    <a:pt x="293" y="19501"/>
                    <a:pt x="168" y="19564"/>
                    <a:pt x="0" y="19627"/>
                  </a:cubicBezTo>
                  <a:cubicBezTo>
                    <a:pt x="0" y="18622"/>
                    <a:pt x="209" y="17681"/>
                    <a:pt x="440" y="16739"/>
                  </a:cubicBezTo>
                  <a:cubicBezTo>
                    <a:pt x="858" y="15024"/>
                    <a:pt x="963" y="13308"/>
                    <a:pt x="1277" y="11571"/>
                  </a:cubicBezTo>
                  <a:lnTo>
                    <a:pt x="1674" y="9311"/>
                  </a:lnTo>
                  <a:cubicBezTo>
                    <a:pt x="1737" y="8935"/>
                    <a:pt x="1758" y="8579"/>
                    <a:pt x="1862" y="8202"/>
                  </a:cubicBezTo>
                  <a:cubicBezTo>
                    <a:pt x="1967" y="7868"/>
                    <a:pt x="2155" y="7533"/>
                    <a:pt x="2218" y="7177"/>
                  </a:cubicBezTo>
                  <a:cubicBezTo>
                    <a:pt x="2302" y="6842"/>
                    <a:pt x="2302" y="6508"/>
                    <a:pt x="2365" y="6173"/>
                  </a:cubicBezTo>
                  <a:cubicBezTo>
                    <a:pt x="2385" y="6047"/>
                    <a:pt x="2427" y="5880"/>
                    <a:pt x="2532" y="5775"/>
                  </a:cubicBezTo>
                  <a:cubicBezTo>
                    <a:pt x="2929" y="5420"/>
                    <a:pt x="3118" y="4938"/>
                    <a:pt x="3327" y="4478"/>
                  </a:cubicBezTo>
                  <a:cubicBezTo>
                    <a:pt x="3369" y="4311"/>
                    <a:pt x="3473" y="4164"/>
                    <a:pt x="3578" y="4018"/>
                  </a:cubicBezTo>
                  <a:cubicBezTo>
                    <a:pt x="4499" y="2930"/>
                    <a:pt x="5503" y="1883"/>
                    <a:pt x="6905" y="1444"/>
                  </a:cubicBezTo>
                  <a:cubicBezTo>
                    <a:pt x="7093" y="1381"/>
                    <a:pt x="7282" y="1277"/>
                    <a:pt x="7428" y="1172"/>
                  </a:cubicBezTo>
                  <a:cubicBezTo>
                    <a:pt x="8244" y="607"/>
                    <a:pt x="9207" y="440"/>
                    <a:pt x="10106" y="84"/>
                  </a:cubicBezTo>
                  <a:cubicBezTo>
                    <a:pt x="10253" y="21"/>
                    <a:pt x="10420" y="21"/>
                    <a:pt x="10567" y="0"/>
                  </a:cubicBezTo>
                  <a:cubicBezTo>
                    <a:pt x="10734" y="189"/>
                    <a:pt x="10692" y="356"/>
                    <a:pt x="10629" y="523"/>
                  </a:cubicBezTo>
                  <a:cubicBezTo>
                    <a:pt x="10211" y="1486"/>
                    <a:pt x="9834" y="2490"/>
                    <a:pt x="9646" y="3536"/>
                  </a:cubicBezTo>
                  <a:cubicBezTo>
                    <a:pt x="9646" y="3578"/>
                    <a:pt x="9625" y="3641"/>
                    <a:pt x="9604" y="3683"/>
                  </a:cubicBezTo>
                  <a:cubicBezTo>
                    <a:pt x="9018" y="4792"/>
                    <a:pt x="8872" y="6005"/>
                    <a:pt x="8704" y="7240"/>
                  </a:cubicBezTo>
                  <a:cubicBezTo>
                    <a:pt x="8600" y="7993"/>
                    <a:pt x="8056" y="8265"/>
                    <a:pt x="7595" y="8663"/>
                  </a:cubicBezTo>
                  <a:cubicBezTo>
                    <a:pt x="7491" y="8726"/>
                    <a:pt x="7240" y="8705"/>
                    <a:pt x="7093" y="8705"/>
                  </a:cubicBezTo>
                  <a:cubicBezTo>
                    <a:pt x="6884" y="8705"/>
                    <a:pt x="6696" y="8684"/>
                    <a:pt x="6487" y="8684"/>
                  </a:cubicBezTo>
                  <a:cubicBezTo>
                    <a:pt x="6277" y="8684"/>
                    <a:pt x="6173" y="8809"/>
                    <a:pt x="6131" y="8977"/>
                  </a:cubicBezTo>
                  <a:cubicBezTo>
                    <a:pt x="6047" y="9144"/>
                    <a:pt x="6152" y="9416"/>
                    <a:pt x="6298" y="9500"/>
                  </a:cubicBezTo>
                  <a:cubicBezTo>
                    <a:pt x="6507" y="9562"/>
                    <a:pt x="6759" y="9604"/>
                    <a:pt x="6968" y="9625"/>
                  </a:cubicBezTo>
                  <a:cubicBezTo>
                    <a:pt x="7282" y="9667"/>
                    <a:pt x="7533" y="9730"/>
                    <a:pt x="7805" y="97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3" name="Google Shape;183;p33"/>
            <p:cNvSpPr/>
            <p:nvPr/>
          </p:nvSpPr>
          <p:spPr>
            <a:xfrm>
              <a:off x="1147350" y="3938600"/>
              <a:ext cx="297650" cy="264175"/>
            </a:xfrm>
            <a:custGeom>
              <a:avLst/>
              <a:gdLst/>
              <a:ahLst/>
              <a:cxnLst/>
              <a:rect l="l" t="t" r="r" b="b"/>
              <a:pathLst>
                <a:path w="11906" h="10567" extrusionOk="0">
                  <a:moveTo>
                    <a:pt x="105" y="4122"/>
                  </a:moveTo>
                  <a:cubicBezTo>
                    <a:pt x="691" y="3076"/>
                    <a:pt x="1360" y="2239"/>
                    <a:pt x="2281" y="1611"/>
                  </a:cubicBezTo>
                  <a:cubicBezTo>
                    <a:pt x="2448" y="1507"/>
                    <a:pt x="2574" y="1360"/>
                    <a:pt x="2720" y="1214"/>
                  </a:cubicBezTo>
                  <a:cubicBezTo>
                    <a:pt x="2971" y="1005"/>
                    <a:pt x="3076" y="774"/>
                    <a:pt x="3034" y="461"/>
                  </a:cubicBezTo>
                  <a:cubicBezTo>
                    <a:pt x="3662" y="147"/>
                    <a:pt x="4331" y="0"/>
                    <a:pt x="5022" y="42"/>
                  </a:cubicBezTo>
                  <a:cubicBezTo>
                    <a:pt x="5649" y="105"/>
                    <a:pt x="6277" y="63"/>
                    <a:pt x="6905" y="63"/>
                  </a:cubicBezTo>
                  <a:cubicBezTo>
                    <a:pt x="8139" y="105"/>
                    <a:pt x="9269" y="461"/>
                    <a:pt x="10211" y="1277"/>
                  </a:cubicBezTo>
                  <a:cubicBezTo>
                    <a:pt x="10336" y="1381"/>
                    <a:pt x="10483" y="1486"/>
                    <a:pt x="10546" y="1632"/>
                  </a:cubicBezTo>
                  <a:cubicBezTo>
                    <a:pt x="10943" y="2427"/>
                    <a:pt x="11466" y="3160"/>
                    <a:pt x="11592" y="4080"/>
                  </a:cubicBezTo>
                  <a:cubicBezTo>
                    <a:pt x="11906" y="6026"/>
                    <a:pt x="11341" y="7679"/>
                    <a:pt x="9771" y="8935"/>
                  </a:cubicBezTo>
                  <a:cubicBezTo>
                    <a:pt x="9646" y="9018"/>
                    <a:pt x="9520" y="9123"/>
                    <a:pt x="9416" y="9207"/>
                  </a:cubicBezTo>
                  <a:cubicBezTo>
                    <a:pt x="8160" y="10148"/>
                    <a:pt x="8160" y="10148"/>
                    <a:pt x="6654" y="10420"/>
                  </a:cubicBezTo>
                  <a:cubicBezTo>
                    <a:pt x="5963" y="10567"/>
                    <a:pt x="5252" y="10525"/>
                    <a:pt x="4624" y="10253"/>
                  </a:cubicBezTo>
                  <a:cubicBezTo>
                    <a:pt x="3745" y="9855"/>
                    <a:pt x="2846" y="9479"/>
                    <a:pt x="2071" y="8851"/>
                  </a:cubicBezTo>
                  <a:cubicBezTo>
                    <a:pt x="1841" y="8684"/>
                    <a:pt x="1590" y="8432"/>
                    <a:pt x="1423" y="8181"/>
                  </a:cubicBezTo>
                  <a:cubicBezTo>
                    <a:pt x="1025" y="7554"/>
                    <a:pt x="628" y="6926"/>
                    <a:pt x="293" y="6277"/>
                  </a:cubicBezTo>
                  <a:cubicBezTo>
                    <a:pt x="167" y="6026"/>
                    <a:pt x="84" y="5754"/>
                    <a:pt x="21" y="5461"/>
                  </a:cubicBezTo>
                  <a:cubicBezTo>
                    <a:pt x="0" y="5273"/>
                    <a:pt x="0" y="5022"/>
                    <a:pt x="105" y="4875"/>
                  </a:cubicBezTo>
                  <a:cubicBezTo>
                    <a:pt x="398" y="4624"/>
                    <a:pt x="251" y="4394"/>
                    <a:pt x="105" y="4122"/>
                  </a:cubicBezTo>
                  <a:close/>
                  <a:moveTo>
                    <a:pt x="6214" y="4980"/>
                  </a:moveTo>
                  <a:cubicBezTo>
                    <a:pt x="6152" y="5252"/>
                    <a:pt x="6110" y="5503"/>
                    <a:pt x="6047" y="5733"/>
                  </a:cubicBezTo>
                  <a:cubicBezTo>
                    <a:pt x="6026" y="5922"/>
                    <a:pt x="6110" y="6089"/>
                    <a:pt x="6256" y="6194"/>
                  </a:cubicBezTo>
                  <a:cubicBezTo>
                    <a:pt x="6696" y="6466"/>
                    <a:pt x="7365" y="6256"/>
                    <a:pt x="7533" y="5796"/>
                  </a:cubicBezTo>
                  <a:cubicBezTo>
                    <a:pt x="7637" y="5503"/>
                    <a:pt x="7616" y="5252"/>
                    <a:pt x="7470" y="4980"/>
                  </a:cubicBezTo>
                  <a:cubicBezTo>
                    <a:pt x="7302" y="4750"/>
                    <a:pt x="7072" y="4792"/>
                    <a:pt x="6863" y="4834"/>
                  </a:cubicBezTo>
                  <a:cubicBezTo>
                    <a:pt x="6654" y="4855"/>
                    <a:pt x="6445" y="4938"/>
                    <a:pt x="6214" y="49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4" name="Google Shape;184;p33"/>
            <p:cNvSpPr/>
            <p:nvPr/>
          </p:nvSpPr>
          <p:spPr>
            <a:xfrm>
              <a:off x="1018125" y="4731600"/>
              <a:ext cx="379800" cy="176300"/>
            </a:xfrm>
            <a:custGeom>
              <a:avLst/>
              <a:gdLst/>
              <a:ahLst/>
              <a:cxnLst/>
              <a:rect l="l" t="t" r="r" b="b"/>
              <a:pathLst>
                <a:path w="15192" h="7052" extrusionOk="0">
                  <a:moveTo>
                    <a:pt x="4374" y="1779"/>
                  </a:moveTo>
                  <a:cubicBezTo>
                    <a:pt x="4583" y="1277"/>
                    <a:pt x="5023" y="1130"/>
                    <a:pt x="5525" y="1088"/>
                  </a:cubicBezTo>
                  <a:cubicBezTo>
                    <a:pt x="5880" y="1068"/>
                    <a:pt x="6257" y="1005"/>
                    <a:pt x="6613" y="1005"/>
                  </a:cubicBezTo>
                  <a:cubicBezTo>
                    <a:pt x="7847" y="1005"/>
                    <a:pt x="9082" y="1047"/>
                    <a:pt x="10295" y="1005"/>
                  </a:cubicBezTo>
                  <a:cubicBezTo>
                    <a:pt x="11028" y="1005"/>
                    <a:pt x="11718" y="1068"/>
                    <a:pt x="12430" y="1277"/>
                  </a:cubicBezTo>
                  <a:cubicBezTo>
                    <a:pt x="12994" y="1465"/>
                    <a:pt x="13580" y="1570"/>
                    <a:pt x="14208" y="1528"/>
                  </a:cubicBezTo>
                  <a:cubicBezTo>
                    <a:pt x="14543" y="1507"/>
                    <a:pt x="14878" y="1591"/>
                    <a:pt x="15191" y="1821"/>
                  </a:cubicBezTo>
                  <a:cubicBezTo>
                    <a:pt x="15087" y="1967"/>
                    <a:pt x="15045" y="2051"/>
                    <a:pt x="14940" y="2177"/>
                  </a:cubicBezTo>
                  <a:cubicBezTo>
                    <a:pt x="14543" y="2490"/>
                    <a:pt x="14564" y="3055"/>
                    <a:pt x="14208" y="3369"/>
                  </a:cubicBezTo>
                  <a:cubicBezTo>
                    <a:pt x="14208" y="3662"/>
                    <a:pt x="14166" y="3955"/>
                    <a:pt x="14166" y="4227"/>
                  </a:cubicBezTo>
                  <a:lnTo>
                    <a:pt x="14166" y="5001"/>
                  </a:lnTo>
                  <a:cubicBezTo>
                    <a:pt x="14208" y="5524"/>
                    <a:pt x="13957" y="5880"/>
                    <a:pt x="13538" y="6110"/>
                  </a:cubicBezTo>
                  <a:cubicBezTo>
                    <a:pt x="12660" y="6612"/>
                    <a:pt x="11739" y="7052"/>
                    <a:pt x="10672" y="7052"/>
                  </a:cubicBezTo>
                  <a:cubicBezTo>
                    <a:pt x="10065" y="7052"/>
                    <a:pt x="9458" y="7052"/>
                    <a:pt x="8873" y="7031"/>
                  </a:cubicBezTo>
                  <a:cubicBezTo>
                    <a:pt x="8475" y="7031"/>
                    <a:pt x="8077" y="7031"/>
                    <a:pt x="7680" y="6884"/>
                  </a:cubicBezTo>
                  <a:cubicBezTo>
                    <a:pt x="7533" y="6822"/>
                    <a:pt x="7345" y="6801"/>
                    <a:pt x="7178" y="6801"/>
                  </a:cubicBezTo>
                  <a:cubicBezTo>
                    <a:pt x="6194" y="6842"/>
                    <a:pt x="5357" y="6382"/>
                    <a:pt x="4541" y="5922"/>
                  </a:cubicBezTo>
                  <a:cubicBezTo>
                    <a:pt x="3893" y="5587"/>
                    <a:pt x="3265" y="5169"/>
                    <a:pt x="2700" y="4708"/>
                  </a:cubicBezTo>
                  <a:cubicBezTo>
                    <a:pt x="2072" y="4185"/>
                    <a:pt x="1486" y="3578"/>
                    <a:pt x="880" y="3013"/>
                  </a:cubicBezTo>
                  <a:cubicBezTo>
                    <a:pt x="817" y="2930"/>
                    <a:pt x="754" y="2825"/>
                    <a:pt x="712" y="2721"/>
                  </a:cubicBezTo>
                  <a:cubicBezTo>
                    <a:pt x="378" y="1905"/>
                    <a:pt x="126" y="1088"/>
                    <a:pt x="1" y="252"/>
                  </a:cubicBezTo>
                  <a:cubicBezTo>
                    <a:pt x="1" y="210"/>
                    <a:pt x="22" y="147"/>
                    <a:pt x="43" y="105"/>
                  </a:cubicBezTo>
                  <a:cubicBezTo>
                    <a:pt x="733" y="0"/>
                    <a:pt x="1842" y="0"/>
                    <a:pt x="2637" y="105"/>
                  </a:cubicBezTo>
                  <a:cubicBezTo>
                    <a:pt x="2658" y="356"/>
                    <a:pt x="2658" y="649"/>
                    <a:pt x="2679" y="921"/>
                  </a:cubicBezTo>
                  <a:cubicBezTo>
                    <a:pt x="2721" y="1193"/>
                    <a:pt x="2826" y="1381"/>
                    <a:pt x="3077" y="1507"/>
                  </a:cubicBezTo>
                  <a:cubicBezTo>
                    <a:pt x="3558" y="1716"/>
                    <a:pt x="3642" y="1779"/>
                    <a:pt x="4374" y="17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5" name="Google Shape;185;p33"/>
            <p:cNvSpPr/>
            <p:nvPr/>
          </p:nvSpPr>
          <p:spPr>
            <a:xfrm>
              <a:off x="1573125" y="3836600"/>
              <a:ext cx="210850" cy="275675"/>
            </a:xfrm>
            <a:custGeom>
              <a:avLst/>
              <a:gdLst/>
              <a:ahLst/>
              <a:cxnLst/>
              <a:rect l="l" t="t" r="r" b="b"/>
              <a:pathLst>
                <a:path w="8434" h="11027" extrusionOk="0">
                  <a:moveTo>
                    <a:pt x="126" y="7072"/>
                  </a:moveTo>
                  <a:cubicBezTo>
                    <a:pt x="1" y="6068"/>
                    <a:pt x="315" y="5168"/>
                    <a:pt x="817" y="4310"/>
                  </a:cubicBezTo>
                  <a:lnTo>
                    <a:pt x="1047" y="3829"/>
                  </a:lnTo>
                  <a:cubicBezTo>
                    <a:pt x="1528" y="2574"/>
                    <a:pt x="2512" y="1737"/>
                    <a:pt x="3537" y="963"/>
                  </a:cubicBezTo>
                  <a:cubicBezTo>
                    <a:pt x="3997" y="586"/>
                    <a:pt x="4520" y="335"/>
                    <a:pt x="5190" y="335"/>
                  </a:cubicBezTo>
                  <a:cubicBezTo>
                    <a:pt x="5420" y="335"/>
                    <a:pt x="5650" y="209"/>
                    <a:pt x="5922" y="126"/>
                  </a:cubicBezTo>
                  <a:cubicBezTo>
                    <a:pt x="6299" y="0"/>
                    <a:pt x="6571" y="105"/>
                    <a:pt x="6759" y="460"/>
                  </a:cubicBezTo>
                  <a:cubicBezTo>
                    <a:pt x="7345" y="1716"/>
                    <a:pt x="7847" y="3034"/>
                    <a:pt x="8056" y="4436"/>
                  </a:cubicBezTo>
                  <a:cubicBezTo>
                    <a:pt x="8182" y="5252"/>
                    <a:pt x="8287" y="6089"/>
                    <a:pt x="8370" y="6884"/>
                  </a:cubicBezTo>
                  <a:cubicBezTo>
                    <a:pt x="8433" y="7282"/>
                    <a:pt x="8391" y="7679"/>
                    <a:pt x="8391" y="8098"/>
                  </a:cubicBezTo>
                  <a:cubicBezTo>
                    <a:pt x="8391" y="8579"/>
                    <a:pt x="8182" y="8976"/>
                    <a:pt x="7826" y="9311"/>
                  </a:cubicBezTo>
                  <a:cubicBezTo>
                    <a:pt x="7429" y="9646"/>
                    <a:pt x="7031" y="9960"/>
                    <a:pt x="6550" y="10148"/>
                  </a:cubicBezTo>
                  <a:cubicBezTo>
                    <a:pt x="4458" y="11027"/>
                    <a:pt x="4416" y="11027"/>
                    <a:pt x="2156" y="10943"/>
                  </a:cubicBezTo>
                  <a:cubicBezTo>
                    <a:pt x="1842" y="10943"/>
                    <a:pt x="1591" y="10839"/>
                    <a:pt x="1403" y="10608"/>
                  </a:cubicBezTo>
                  <a:cubicBezTo>
                    <a:pt x="1047" y="10106"/>
                    <a:pt x="650" y="9625"/>
                    <a:pt x="336" y="9060"/>
                  </a:cubicBezTo>
                  <a:cubicBezTo>
                    <a:pt x="210" y="8830"/>
                    <a:pt x="168" y="8516"/>
                    <a:pt x="168" y="8265"/>
                  </a:cubicBezTo>
                  <a:cubicBezTo>
                    <a:pt x="105" y="7867"/>
                    <a:pt x="126" y="7470"/>
                    <a:pt x="126" y="7072"/>
                  </a:cubicBezTo>
                  <a:close/>
                  <a:moveTo>
                    <a:pt x="5023" y="6235"/>
                  </a:moveTo>
                  <a:cubicBezTo>
                    <a:pt x="5002" y="6089"/>
                    <a:pt x="5002" y="5859"/>
                    <a:pt x="4939" y="5650"/>
                  </a:cubicBezTo>
                  <a:cubicBezTo>
                    <a:pt x="4918" y="5461"/>
                    <a:pt x="4813" y="5336"/>
                    <a:pt x="4625" y="5294"/>
                  </a:cubicBezTo>
                  <a:cubicBezTo>
                    <a:pt x="4458" y="5273"/>
                    <a:pt x="4290" y="5357"/>
                    <a:pt x="4186" y="5482"/>
                  </a:cubicBezTo>
                  <a:cubicBezTo>
                    <a:pt x="4081" y="5629"/>
                    <a:pt x="3976" y="5817"/>
                    <a:pt x="3872" y="5984"/>
                  </a:cubicBezTo>
                  <a:cubicBezTo>
                    <a:pt x="3663" y="6340"/>
                    <a:pt x="3746" y="6675"/>
                    <a:pt x="4102" y="6926"/>
                  </a:cubicBezTo>
                  <a:cubicBezTo>
                    <a:pt x="4520" y="7177"/>
                    <a:pt x="5002" y="6947"/>
                    <a:pt x="5023" y="64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6" name="Google Shape;186;p33"/>
            <p:cNvSpPr/>
            <p:nvPr/>
          </p:nvSpPr>
          <p:spPr>
            <a:xfrm>
              <a:off x="1225275" y="3765450"/>
              <a:ext cx="374050" cy="265225"/>
            </a:xfrm>
            <a:custGeom>
              <a:avLst/>
              <a:gdLst/>
              <a:ahLst/>
              <a:cxnLst/>
              <a:rect l="l" t="t" r="r" b="b"/>
              <a:pathLst>
                <a:path w="14962" h="10609" extrusionOk="0">
                  <a:moveTo>
                    <a:pt x="1" y="6633"/>
                  </a:moveTo>
                  <a:cubicBezTo>
                    <a:pt x="105" y="6403"/>
                    <a:pt x="168" y="6236"/>
                    <a:pt x="231" y="6110"/>
                  </a:cubicBezTo>
                  <a:cubicBezTo>
                    <a:pt x="691" y="5399"/>
                    <a:pt x="1131" y="4687"/>
                    <a:pt x="1591" y="4018"/>
                  </a:cubicBezTo>
                  <a:cubicBezTo>
                    <a:pt x="1967" y="3495"/>
                    <a:pt x="2177" y="2909"/>
                    <a:pt x="2386" y="2323"/>
                  </a:cubicBezTo>
                  <a:cubicBezTo>
                    <a:pt x="2470" y="2093"/>
                    <a:pt x="2470" y="1863"/>
                    <a:pt x="2470" y="1633"/>
                  </a:cubicBezTo>
                  <a:lnTo>
                    <a:pt x="2470" y="84"/>
                  </a:lnTo>
                  <a:cubicBezTo>
                    <a:pt x="2679" y="1"/>
                    <a:pt x="2721" y="168"/>
                    <a:pt x="2804" y="273"/>
                  </a:cubicBezTo>
                  <a:cubicBezTo>
                    <a:pt x="2993" y="607"/>
                    <a:pt x="3244" y="837"/>
                    <a:pt x="3558" y="1089"/>
                  </a:cubicBezTo>
                  <a:cubicBezTo>
                    <a:pt x="4081" y="1444"/>
                    <a:pt x="4583" y="1821"/>
                    <a:pt x="5106" y="2156"/>
                  </a:cubicBezTo>
                  <a:cubicBezTo>
                    <a:pt x="5859" y="2658"/>
                    <a:pt x="6717" y="2825"/>
                    <a:pt x="7596" y="3034"/>
                  </a:cubicBezTo>
                  <a:cubicBezTo>
                    <a:pt x="8705" y="3306"/>
                    <a:pt x="9814" y="3516"/>
                    <a:pt x="10965" y="3453"/>
                  </a:cubicBezTo>
                  <a:cubicBezTo>
                    <a:pt x="11299" y="3453"/>
                    <a:pt x="11634" y="3411"/>
                    <a:pt x="12053" y="3390"/>
                  </a:cubicBezTo>
                  <a:cubicBezTo>
                    <a:pt x="12785" y="4164"/>
                    <a:pt x="13936" y="4353"/>
                    <a:pt x="14961" y="4855"/>
                  </a:cubicBezTo>
                  <a:cubicBezTo>
                    <a:pt x="14522" y="5734"/>
                    <a:pt x="14103" y="6591"/>
                    <a:pt x="13664" y="7428"/>
                  </a:cubicBezTo>
                  <a:cubicBezTo>
                    <a:pt x="13371" y="7993"/>
                    <a:pt x="13183" y="8537"/>
                    <a:pt x="13245" y="9165"/>
                  </a:cubicBezTo>
                  <a:cubicBezTo>
                    <a:pt x="13266" y="9416"/>
                    <a:pt x="13203" y="9667"/>
                    <a:pt x="13203" y="10002"/>
                  </a:cubicBezTo>
                  <a:cubicBezTo>
                    <a:pt x="12367" y="9772"/>
                    <a:pt x="11697" y="10086"/>
                    <a:pt x="11006" y="10400"/>
                  </a:cubicBezTo>
                  <a:cubicBezTo>
                    <a:pt x="10839" y="10462"/>
                    <a:pt x="10651" y="10525"/>
                    <a:pt x="10442" y="10525"/>
                  </a:cubicBezTo>
                  <a:cubicBezTo>
                    <a:pt x="10107" y="10567"/>
                    <a:pt x="9751" y="10567"/>
                    <a:pt x="9416" y="10609"/>
                  </a:cubicBezTo>
                  <a:cubicBezTo>
                    <a:pt x="9061" y="9856"/>
                    <a:pt x="8663" y="9081"/>
                    <a:pt x="8286" y="8328"/>
                  </a:cubicBezTo>
                  <a:cubicBezTo>
                    <a:pt x="8140" y="8014"/>
                    <a:pt x="7931" y="7784"/>
                    <a:pt x="7638" y="7554"/>
                  </a:cubicBezTo>
                  <a:cubicBezTo>
                    <a:pt x="6487" y="6612"/>
                    <a:pt x="5190" y="6152"/>
                    <a:pt x="3683" y="6215"/>
                  </a:cubicBezTo>
                  <a:cubicBezTo>
                    <a:pt x="3056" y="6236"/>
                    <a:pt x="2428" y="6236"/>
                    <a:pt x="1800" y="6236"/>
                  </a:cubicBezTo>
                  <a:cubicBezTo>
                    <a:pt x="1319" y="6236"/>
                    <a:pt x="838" y="6257"/>
                    <a:pt x="398" y="6529"/>
                  </a:cubicBezTo>
                  <a:cubicBezTo>
                    <a:pt x="315" y="6612"/>
                    <a:pt x="189" y="6571"/>
                    <a:pt x="1" y="6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7" name="Google Shape;187;p33"/>
            <p:cNvSpPr/>
            <p:nvPr/>
          </p:nvSpPr>
          <p:spPr>
            <a:xfrm>
              <a:off x="1755700" y="4748350"/>
              <a:ext cx="91025" cy="154325"/>
            </a:xfrm>
            <a:custGeom>
              <a:avLst/>
              <a:gdLst/>
              <a:ahLst/>
              <a:cxnLst/>
              <a:rect l="l" t="t" r="r" b="b"/>
              <a:pathLst>
                <a:path w="3641" h="6173" extrusionOk="0">
                  <a:moveTo>
                    <a:pt x="126" y="6172"/>
                  </a:moveTo>
                  <a:cubicBezTo>
                    <a:pt x="105" y="5022"/>
                    <a:pt x="0" y="3913"/>
                    <a:pt x="628" y="2867"/>
                  </a:cubicBezTo>
                  <a:cubicBezTo>
                    <a:pt x="942" y="2364"/>
                    <a:pt x="1172" y="1779"/>
                    <a:pt x="1381" y="1235"/>
                  </a:cubicBezTo>
                  <a:cubicBezTo>
                    <a:pt x="1569" y="691"/>
                    <a:pt x="2030" y="481"/>
                    <a:pt x="2448" y="209"/>
                  </a:cubicBezTo>
                  <a:cubicBezTo>
                    <a:pt x="2804" y="0"/>
                    <a:pt x="3243" y="209"/>
                    <a:pt x="3327" y="607"/>
                  </a:cubicBezTo>
                  <a:cubicBezTo>
                    <a:pt x="3557" y="1653"/>
                    <a:pt x="3641" y="2678"/>
                    <a:pt x="3243" y="3704"/>
                  </a:cubicBezTo>
                  <a:cubicBezTo>
                    <a:pt x="3118" y="4059"/>
                    <a:pt x="2950" y="4352"/>
                    <a:pt x="2658" y="4603"/>
                  </a:cubicBezTo>
                  <a:cubicBezTo>
                    <a:pt x="2344" y="4896"/>
                    <a:pt x="2030" y="5189"/>
                    <a:pt x="1779" y="5524"/>
                  </a:cubicBezTo>
                  <a:cubicBezTo>
                    <a:pt x="1339" y="6026"/>
                    <a:pt x="774" y="6152"/>
                    <a:pt x="126" y="61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8" name="Google Shape;188;p33"/>
            <p:cNvSpPr/>
            <p:nvPr/>
          </p:nvSpPr>
          <p:spPr>
            <a:xfrm>
              <a:off x="1188675" y="4342425"/>
              <a:ext cx="319100" cy="60700"/>
            </a:xfrm>
            <a:custGeom>
              <a:avLst/>
              <a:gdLst/>
              <a:ahLst/>
              <a:cxnLst/>
              <a:rect l="l" t="t" r="r" b="b"/>
              <a:pathLst>
                <a:path w="12764" h="2428" extrusionOk="0">
                  <a:moveTo>
                    <a:pt x="0" y="1360"/>
                  </a:moveTo>
                  <a:cubicBezTo>
                    <a:pt x="84" y="1318"/>
                    <a:pt x="167" y="1214"/>
                    <a:pt x="230" y="1172"/>
                  </a:cubicBezTo>
                  <a:cubicBezTo>
                    <a:pt x="1130" y="963"/>
                    <a:pt x="1988" y="754"/>
                    <a:pt x="2825" y="377"/>
                  </a:cubicBezTo>
                  <a:cubicBezTo>
                    <a:pt x="3201" y="189"/>
                    <a:pt x="3662" y="168"/>
                    <a:pt x="4080" y="126"/>
                  </a:cubicBezTo>
                  <a:cubicBezTo>
                    <a:pt x="5126" y="84"/>
                    <a:pt x="6193" y="0"/>
                    <a:pt x="7240" y="63"/>
                  </a:cubicBezTo>
                  <a:cubicBezTo>
                    <a:pt x="8265" y="105"/>
                    <a:pt x="9290" y="230"/>
                    <a:pt x="10253" y="649"/>
                  </a:cubicBezTo>
                  <a:cubicBezTo>
                    <a:pt x="10148" y="754"/>
                    <a:pt x="10064" y="858"/>
                    <a:pt x="9939" y="1005"/>
                  </a:cubicBezTo>
                  <a:cubicBezTo>
                    <a:pt x="10064" y="1046"/>
                    <a:pt x="10169" y="1130"/>
                    <a:pt x="10253" y="1130"/>
                  </a:cubicBezTo>
                  <a:cubicBezTo>
                    <a:pt x="11152" y="1109"/>
                    <a:pt x="11822" y="1549"/>
                    <a:pt x="12470" y="2093"/>
                  </a:cubicBezTo>
                  <a:cubicBezTo>
                    <a:pt x="12533" y="2155"/>
                    <a:pt x="12638" y="2176"/>
                    <a:pt x="12763" y="2260"/>
                  </a:cubicBezTo>
                  <a:cubicBezTo>
                    <a:pt x="12408" y="2427"/>
                    <a:pt x="12157" y="2365"/>
                    <a:pt x="11926" y="2281"/>
                  </a:cubicBezTo>
                  <a:cubicBezTo>
                    <a:pt x="10880" y="1904"/>
                    <a:pt x="9750" y="1842"/>
                    <a:pt x="8683" y="1674"/>
                  </a:cubicBezTo>
                  <a:cubicBezTo>
                    <a:pt x="5921" y="1235"/>
                    <a:pt x="3118" y="1423"/>
                    <a:pt x="335" y="13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89" name="Google Shape;189;p33"/>
            <p:cNvSpPr/>
            <p:nvPr/>
          </p:nvSpPr>
          <p:spPr>
            <a:xfrm>
              <a:off x="1442350" y="4889050"/>
              <a:ext cx="108850" cy="128700"/>
            </a:xfrm>
            <a:custGeom>
              <a:avLst/>
              <a:gdLst/>
              <a:ahLst/>
              <a:cxnLst/>
              <a:rect l="l" t="t" r="r" b="b"/>
              <a:pathLst>
                <a:path w="4354" h="5148" extrusionOk="0">
                  <a:moveTo>
                    <a:pt x="106" y="4876"/>
                  </a:moveTo>
                  <a:cubicBezTo>
                    <a:pt x="1" y="4478"/>
                    <a:pt x="22" y="4039"/>
                    <a:pt x="64" y="3620"/>
                  </a:cubicBezTo>
                  <a:cubicBezTo>
                    <a:pt x="64" y="3453"/>
                    <a:pt x="168" y="3306"/>
                    <a:pt x="231" y="3139"/>
                  </a:cubicBezTo>
                  <a:cubicBezTo>
                    <a:pt x="482" y="2679"/>
                    <a:pt x="733" y="2197"/>
                    <a:pt x="963" y="1695"/>
                  </a:cubicBezTo>
                  <a:cubicBezTo>
                    <a:pt x="1215" y="1214"/>
                    <a:pt x="1549" y="796"/>
                    <a:pt x="2072" y="586"/>
                  </a:cubicBezTo>
                  <a:cubicBezTo>
                    <a:pt x="2177" y="524"/>
                    <a:pt x="2282" y="503"/>
                    <a:pt x="2386" y="419"/>
                  </a:cubicBezTo>
                  <a:cubicBezTo>
                    <a:pt x="2847" y="84"/>
                    <a:pt x="3370" y="0"/>
                    <a:pt x="3935" y="147"/>
                  </a:cubicBezTo>
                  <a:cubicBezTo>
                    <a:pt x="4353" y="586"/>
                    <a:pt x="4353" y="1047"/>
                    <a:pt x="4039" y="1549"/>
                  </a:cubicBezTo>
                  <a:cubicBezTo>
                    <a:pt x="3788" y="1905"/>
                    <a:pt x="3537" y="2239"/>
                    <a:pt x="3307" y="2595"/>
                  </a:cubicBezTo>
                  <a:cubicBezTo>
                    <a:pt x="3014" y="2993"/>
                    <a:pt x="2721" y="3327"/>
                    <a:pt x="2595" y="3809"/>
                  </a:cubicBezTo>
                  <a:cubicBezTo>
                    <a:pt x="2407" y="4499"/>
                    <a:pt x="1800" y="4834"/>
                    <a:pt x="1215" y="5106"/>
                  </a:cubicBezTo>
                  <a:cubicBezTo>
                    <a:pt x="1110" y="5148"/>
                    <a:pt x="922" y="5127"/>
                    <a:pt x="796" y="5064"/>
                  </a:cubicBezTo>
                  <a:cubicBezTo>
                    <a:pt x="545" y="5043"/>
                    <a:pt x="336" y="4938"/>
                    <a:pt x="106" y="48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0" name="Google Shape;190;p33"/>
            <p:cNvSpPr/>
            <p:nvPr/>
          </p:nvSpPr>
          <p:spPr>
            <a:xfrm>
              <a:off x="934975" y="4076700"/>
              <a:ext cx="94700" cy="113525"/>
            </a:xfrm>
            <a:custGeom>
              <a:avLst/>
              <a:gdLst/>
              <a:ahLst/>
              <a:cxnLst/>
              <a:rect l="l" t="t" r="r" b="b"/>
              <a:pathLst>
                <a:path w="3788" h="4541" extrusionOk="0">
                  <a:moveTo>
                    <a:pt x="3787" y="4478"/>
                  </a:moveTo>
                  <a:cubicBezTo>
                    <a:pt x="3034" y="4457"/>
                    <a:pt x="2302" y="4541"/>
                    <a:pt x="1632" y="4269"/>
                  </a:cubicBezTo>
                  <a:cubicBezTo>
                    <a:pt x="1423" y="4206"/>
                    <a:pt x="1214" y="4143"/>
                    <a:pt x="1025" y="3997"/>
                  </a:cubicBezTo>
                  <a:cubicBezTo>
                    <a:pt x="942" y="3913"/>
                    <a:pt x="858" y="3829"/>
                    <a:pt x="753" y="3766"/>
                  </a:cubicBezTo>
                  <a:cubicBezTo>
                    <a:pt x="167" y="3536"/>
                    <a:pt x="0" y="3034"/>
                    <a:pt x="21" y="2469"/>
                  </a:cubicBezTo>
                  <a:lnTo>
                    <a:pt x="21" y="1256"/>
                  </a:lnTo>
                  <a:cubicBezTo>
                    <a:pt x="63" y="356"/>
                    <a:pt x="544" y="0"/>
                    <a:pt x="1444" y="293"/>
                  </a:cubicBezTo>
                  <a:cubicBezTo>
                    <a:pt x="1632" y="356"/>
                    <a:pt x="1799" y="356"/>
                    <a:pt x="2051" y="377"/>
                  </a:cubicBezTo>
                  <a:cubicBezTo>
                    <a:pt x="2699" y="1674"/>
                    <a:pt x="2908" y="3201"/>
                    <a:pt x="3787" y="44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1" name="Google Shape;191;p33"/>
            <p:cNvSpPr/>
            <p:nvPr/>
          </p:nvSpPr>
          <p:spPr>
            <a:xfrm>
              <a:off x="1133750" y="4310500"/>
              <a:ext cx="408550" cy="83200"/>
            </a:xfrm>
            <a:custGeom>
              <a:avLst/>
              <a:gdLst/>
              <a:ahLst/>
              <a:cxnLst/>
              <a:rect l="l" t="t" r="r" b="b"/>
              <a:pathLst>
                <a:path w="16342" h="3328" extrusionOk="0">
                  <a:moveTo>
                    <a:pt x="2197" y="2637"/>
                  </a:moveTo>
                  <a:cubicBezTo>
                    <a:pt x="1548" y="3014"/>
                    <a:pt x="858" y="3328"/>
                    <a:pt x="0" y="3181"/>
                  </a:cubicBezTo>
                  <a:cubicBezTo>
                    <a:pt x="0" y="2930"/>
                    <a:pt x="335" y="2909"/>
                    <a:pt x="377" y="2700"/>
                  </a:cubicBezTo>
                  <a:cubicBezTo>
                    <a:pt x="398" y="2491"/>
                    <a:pt x="419" y="2240"/>
                    <a:pt x="439" y="2072"/>
                  </a:cubicBezTo>
                  <a:cubicBezTo>
                    <a:pt x="1235" y="1445"/>
                    <a:pt x="2092" y="1068"/>
                    <a:pt x="2992" y="754"/>
                  </a:cubicBezTo>
                  <a:cubicBezTo>
                    <a:pt x="4373" y="231"/>
                    <a:pt x="5775" y="1"/>
                    <a:pt x="7240" y="85"/>
                  </a:cubicBezTo>
                  <a:cubicBezTo>
                    <a:pt x="8160" y="127"/>
                    <a:pt x="9081" y="106"/>
                    <a:pt x="10002" y="85"/>
                  </a:cubicBezTo>
                  <a:cubicBezTo>
                    <a:pt x="10357" y="85"/>
                    <a:pt x="10671" y="147"/>
                    <a:pt x="10985" y="315"/>
                  </a:cubicBezTo>
                  <a:cubicBezTo>
                    <a:pt x="11571" y="629"/>
                    <a:pt x="12136" y="943"/>
                    <a:pt x="12847" y="922"/>
                  </a:cubicBezTo>
                  <a:cubicBezTo>
                    <a:pt x="13035" y="922"/>
                    <a:pt x="13203" y="1047"/>
                    <a:pt x="13391" y="1131"/>
                  </a:cubicBezTo>
                  <a:cubicBezTo>
                    <a:pt x="14228" y="1591"/>
                    <a:pt x="15086" y="2072"/>
                    <a:pt x="15923" y="2533"/>
                  </a:cubicBezTo>
                  <a:cubicBezTo>
                    <a:pt x="16028" y="2616"/>
                    <a:pt x="16132" y="2721"/>
                    <a:pt x="16341" y="2867"/>
                  </a:cubicBezTo>
                  <a:cubicBezTo>
                    <a:pt x="16174" y="2867"/>
                    <a:pt x="16090" y="2909"/>
                    <a:pt x="16007" y="2867"/>
                  </a:cubicBezTo>
                  <a:cubicBezTo>
                    <a:pt x="15651" y="2742"/>
                    <a:pt x="15253" y="2616"/>
                    <a:pt x="14877" y="2449"/>
                  </a:cubicBezTo>
                  <a:cubicBezTo>
                    <a:pt x="14667" y="2386"/>
                    <a:pt x="14500" y="2240"/>
                    <a:pt x="14270" y="2135"/>
                  </a:cubicBezTo>
                  <a:cubicBezTo>
                    <a:pt x="14061" y="2010"/>
                    <a:pt x="13851" y="1821"/>
                    <a:pt x="13621" y="1717"/>
                  </a:cubicBezTo>
                  <a:cubicBezTo>
                    <a:pt x="12157" y="1089"/>
                    <a:pt x="10650" y="629"/>
                    <a:pt x="8997" y="671"/>
                  </a:cubicBezTo>
                  <a:cubicBezTo>
                    <a:pt x="8097" y="712"/>
                    <a:pt x="7219" y="671"/>
                    <a:pt x="6361" y="671"/>
                  </a:cubicBezTo>
                  <a:cubicBezTo>
                    <a:pt x="5942" y="671"/>
                    <a:pt x="5524" y="733"/>
                    <a:pt x="5105" y="859"/>
                  </a:cubicBezTo>
                  <a:cubicBezTo>
                    <a:pt x="4185" y="1152"/>
                    <a:pt x="3222" y="1361"/>
                    <a:pt x="2343" y="1779"/>
                  </a:cubicBezTo>
                  <a:cubicBezTo>
                    <a:pt x="2134" y="1884"/>
                    <a:pt x="1904" y="1905"/>
                    <a:pt x="1695" y="1968"/>
                  </a:cubicBezTo>
                  <a:cubicBezTo>
                    <a:pt x="1360" y="2051"/>
                    <a:pt x="983" y="2177"/>
                    <a:pt x="816" y="2533"/>
                  </a:cubicBezTo>
                  <a:cubicBezTo>
                    <a:pt x="921" y="2784"/>
                    <a:pt x="1088" y="2847"/>
                    <a:pt x="1297" y="2763"/>
                  </a:cubicBezTo>
                  <a:cubicBezTo>
                    <a:pt x="1590" y="2658"/>
                    <a:pt x="1883" y="2533"/>
                    <a:pt x="2197" y="26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2" name="Google Shape;192;p33"/>
            <p:cNvSpPr/>
            <p:nvPr/>
          </p:nvSpPr>
          <p:spPr>
            <a:xfrm>
              <a:off x="1594050" y="4696025"/>
              <a:ext cx="104125" cy="91050"/>
            </a:xfrm>
            <a:custGeom>
              <a:avLst/>
              <a:gdLst/>
              <a:ahLst/>
              <a:cxnLst/>
              <a:rect l="l" t="t" r="r" b="b"/>
              <a:pathLst>
                <a:path w="4165" h="3642" extrusionOk="0">
                  <a:moveTo>
                    <a:pt x="1005" y="3641"/>
                  </a:moveTo>
                  <a:cubicBezTo>
                    <a:pt x="608" y="3181"/>
                    <a:pt x="315" y="2804"/>
                    <a:pt x="1" y="2407"/>
                  </a:cubicBezTo>
                  <a:cubicBezTo>
                    <a:pt x="1068" y="1444"/>
                    <a:pt x="2135" y="607"/>
                    <a:pt x="3474" y="1"/>
                  </a:cubicBezTo>
                  <a:cubicBezTo>
                    <a:pt x="3537" y="168"/>
                    <a:pt x="3579" y="252"/>
                    <a:pt x="3621" y="356"/>
                  </a:cubicBezTo>
                  <a:cubicBezTo>
                    <a:pt x="3746" y="900"/>
                    <a:pt x="3851" y="1444"/>
                    <a:pt x="3976" y="1988"/>
                  </a:cubicBezTo>
                  <a:cubicBezTo>
                    <a:pt x="3997" y="2135"/>
                    <a:pt x="4102" y="2260"/>
                    <a:pt x="4102" y="2386"/>
                  </a:cubicBezTo>
                  <a:cubicBezTo>
                    <a:pt x="4165" y="3139"/>
                    <a:pt x="4165" y="3348"/>
                    <a:pt x="3328" y="3328"/>
                  </a:cubicBezTo>
                  <a:cubicBezTo>
                    <a:pt x="3014" y="3307"/>
                    <a:pt x="2721" y="3411"/>
                    <a:pt x="2407" y="3495"/>
                  </a:cubicBezTo>
                  <a:cubicBezTo>
                    <a:pt x="1968" y="3600"/>
                    <a:pt x="1465" y="3600"/>
                    <a:pt x="1005" y="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3" name="Google Shape;193;p33"/>
            <p:cNvSpPr/>
            <p:nvPr/>
          </p:nvSpPr>
          <p:spPr>
            <a:xfrm>
              <a:off x="1647425" y="4220025"/>
              <a:ext cx="195125" cy="114050"/>
            </a:xfrm>
            <a:custGeom>
              <a:avLst/>
              <a:gdLst/>
              <a:ahLst/>
              <a:cxnLst/>
              <a:rect l="l" t="t" r="r" b="b"/>
              <a:pathLst>
                <a:path w="7805" h="4562" extrusionOk="0">
                  <a:moveTo>
                    <a:pt x="7449" y="63"/>
                  </a:moveTo>
                  <a:cubicBezTo>
                    <a:pt x="7595" y="293"/>
                    <a:pt x="7700" y="481"/>
                    <a:pt x="7805" y="670"/>
                  </a:cubicBezTo>
                  <a:cubicBezTo>
                    <a:pt x="7763" y="712"/>
                    <a:pt x="7700" y="774"/>
                    <a:pt x="7679" y="774"/>
                  </a:cubicBezTo>
                  <a:cubicBezTo>
                    <a:pt x="7135" y="565"/>
                    <a:pt x="6570" y="565"/>
                    <a:pt x="6026" y="879"/>
                  </a:cubicBezTo>
                  <a:cubicBezTo>
                    <a:pt x="5817" y="1005"/>
                    <a:pt x="5566" y="1025"/>
                    <a:pt x="5294" y="1109"/>
                  </a:cubicBezTo>
                  <a:cubicBezTo>
                    <a:pt x="5084" y="1172"/>
                    <a:pt x="4854" y="1235"/>
                    <a:pt x="4645" y="1339"/>
                  </a:cubicBezTo>
                  <a:cubicBezTo>
                    <a:pt x="3724" y="1800"/>
                    <a:pt x="2846" y="2281"/>
                    <a:pt x="1946" y="2783"/>
                  </a:cubicBezTo>
                  <a:cubicBezTo>
                    <a:pt x="1653" y="2929"/>
                    <a:pt x="1402" y="3201"/>
                    <a:pt x="1151" y="3411"/>
                  </a:cubicBezTo>
                  <a:cubicBezTo>
                    <a:pt x="795" y="3746"/>
                    <a:pt x="418" y="4101"/>
                    <a:pt x="0" y="4562"/>
                  </a:cubicBezTo>
                  <a:cubicBezTo>
                    <a:pt x="188" y="3976"/>
                    <a:pt x="586" y="3306"/>
                    <a:pt x="983" y="2888"/>
                  </a:cubicBezTo>
                  <a:cubicBezTo>
                    <a:pt x="1507" y="2323"/>
                    <a:pt x="2051" y="1779"/>
                    <a:pt x="2595" y="1256"/>
                  </a:cubicBezTo>
                  <a:cubicBezTo>
                    <a:pt x="2825" y="1046"/>
                    <a:pt x="3118" y="921"/>
                    <a:pt x="3390" y="753"/>
                  </a:cubicBezTo>
                  <a:cubicBezTo>
                    <a:pt x="3620" y="649"/>
                    <a:pt x="3871" y="628"/>
                    <a:pt x="4080" y="502"/>
                  </a:cubicBezTo>
                  <a:cubicBezTo>
                    <a:pt x="4750" y="84"/>
                    <a:pt x="5482" y="0"/>
                    <a:pt x="6214" y="63"/>
                  </a:cubicBezTo>
                  <a:cubicBezTo>
                    <a:pt x="6633" y="84"/>
                    <a:pt x="6989" y="63"/>
                    <a:pt x="7449" y="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4" name="Google Shape;194;p33"/>
            <p:cNvSpPr/>
            <p:nvPr/>
          </p:nvSpPr>
          <p:spPr>
            <a:xfrm>
              <a:off x="994600" y="3994575"/>
              <a:ext cx="156425" cy="68025"/>
            </a:xfrm>
            <a:custGeom>
              <a:avLst/>
              <a:gdLst/>
              <a:ahLst/>
              <a:cxnLst/>
              <a:rect l="l" t="t" r="r" b="b"/>
              <a:pathLst>
                <a:path w="6257" h="2721" extrusionOk="0">
                  <a:moveTo>
                    <a:pt x="6257" y="0"/>
                  </a:moveTo>
                  <a:cubicBezTo>
                    <a:pt x="5775" y="732"/>
                    <a:pt x="5440" y="1297"/>
                    <a:pt x="5022" y="1967"/>
                  </a:cubicBezTo>
                  <a:cubicBezTo>
                    <a:pt x="4708" y="2092"/>
                    <a:pt x="4290" y="2134"/>
                    <a:pt x="3871" y="2218"/>
                  </a:cubicBezTo>
                  <a:cubicBezTo>
                    <a:pt x="3076" y="2385"/>
                    <a:pt x="2302" y="2427"/>
                    <a:pt x="1507" y="2490"/>
                  </a:cubicBezTo>
                  <a:cubicBezTo>
                    <a:pt x="1339" y="2511"/>
                    <a:pt x="1130" y="2595"/>
                    <a:pt x="942" y="2636"/>
                  </a:cubicBezTo>
                  <a:cubicBezTo>
                    <a:pt x="754" y="2678"/>
                    <a:pt x="544" y="2720"/>
                    <a:pt x="335" y="2720"/>
                  </a:cubicBezTo>
                  <a:cubicBezTo>
                    <a:pt x="231" y="2720"/>
                    <a:pt x="126" y="2636"/>
                    <a:pt x="84" y="2595"/>
                  </a:cubicBezTo>
                  <a:cubicBezTo>
                    <a:pt x="0" y="2511"/>
                    <a:pt x="126" y="2364"/>
                    <a:pt x="314" y="2323"/>
                  </a:cubicBezTo>
                  <a:cubicBezTo>
                    <a:pt x="1172" y="2218"/>
                    <a:pt x="1988" y="1967"/>
                    <a:pt x="2762" y="1632"/>
                  </a:cubicBezTo>
                  <a:cubicBezTo>
                    <a:pt x="2867" y="1569"/>
                    <a:pt x="2972" y="1548"/>
                    <a:pt x="3076" y="1528"/>
                  </a:cubicBezTo>
                  <a:cubicBezTo>
                    <a:pt x="4080" y="1235"/>
                    <a:pt x="5022" y="816"/>
                    <a:pt x="5838" y="188"/>
                  </a:cubicBezTo>
                  <a:cubicBezTo>
                    <a:pt x="5901" y="126"/>
                    <a:pt x="5985" y="105"/>
                    <a:pt x="6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5" name="Google Shape;195;p33"/>
            <p:cNvSpPr/>
            <p:nvPr/>
          </p:nvSpPr>
          <p:spPr>
            <a:xfrm>
              <a:off x="1588825" y="4246700"/>
              <a:ext cx="101500" cy="139150"/>
            </a:xfrm>
            <a:custGeom>
              <a:avLst/>
              <a:gdLst/>
              <a:ahLst/>
              <a:cxnLst/>
              <a:rect l="l" t="t" r="r" b="b"/>
              <a:pathLst>
                <a:path w="4060" h="5566" extrusionOk="0">
                  <a:moveTo>
                    <a:pt x="4060" y="84"/>
                  </a:moveTo>
                  <a:cubicBezTo>
                    <a:pt x="3830" y="440"/>
                    <a:pt x="3474" y="691"/>
                    <a:pt x="3202" y="1005"/>
                  </a:cubicBezTo>
                  <a:cubicBezTo>
                    <a:pt x="2428" y="1800"/>
                    <a:pt x="1800" y="2658"/>
                    <a:pt x="1444" y="3683"/>
                  </a:cubicBezTo>
                  <a:cubicBezTo>
                    <a:pt x="1382" y="3808"/>
                    <a:pt x="1340" y="3934"/>
                    <a:pt x="1256" y="4059"/>
                  </a:cubicBezTo>
                  <a:cubicBezTo>
                    <a:pt x="963" y="4457"/>
                    <a:pt x="796" y="4896"/>
                    <a:pt x="628" y="5336"/>
                  </a:cubicBezTo>
                  <a:cubicBezTo>
                    <a:pt x="607" y="5419"/>
                    <a:pt x="524" y="5482"/>
                    <a:pt x="440" y="5566"/>
                  </a:cubicBezTo>
                  <a:cubicBezTo>
                    <a:pt x="63" y="5127"/>
                    <a:pt x="1" y="4687"/>
                    <a:pt x="231" y="4227"/>
                  </a:cubicBezTo>
                  <a:cubicBezTo>
                    <a:pt x="607" y="3432"/>
                    <a:pt x="1130" y="2762"/>
                    <a:pt x="1654" y="2093"/>
                  </a:cubicBezTo>
                  <a:cubicBezTo>
                    <a:pt x="2260" y="1339"/>
                    <a:pt x="3014" y="712"/>
                    <a:pt x="3746" y="105"/>
                  </a:cubicBezTo>
                  <a:cubicBezTo>
                    <a:pt x="3788" y="63"/>
                    <a:pt x="3892" y="42"/>
                    <a:pt x="3976" y="0"/>
                  </a:cubicBezTo>
                  <a:cubicBezTo>
                    <a:pt x="3976" y="42"/>
                    <a:pt x="3997" y="63"/>
                    <a:pt x="4060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6" name="Google Shape;196;p33"/>
            <p:cNvSpPr/>
            <p:nvPr/>
          </p:nvSpPr>
          <p:spPr>
            <a:xfrm>
              <a:off x="1000350" y="4304750"/>
              <a:ext cx="157475" cy="315450"/>
            </a:xfrm>
            <a:custGeom>
              <a:avLst/>
              <a:gdLst/>
              <a:ahLst/>
              <a:cxnLst/>
              <a:rect l="l" t="t" r="r" b="b"/>
              <a:pathLst>
                <a:path w="6299" h="12618" extrusionOk="0">
                  <a:moveTo>
                    <a:pt x="1" y="11362"/>
                  </a:moveTo>
                  <a:cubicBezTo>
                    <a:pt x="63" y="11132"/>
                    <a:pt x="105" y="10923"/>
                    <a:pt x="168" y="10714"/>
                  </a:cubicBezTo>
                  <a:cubicBezTo>
                    <a:pt x="440" y="9647"/>
                    <a:pt x="712" y="8579"/>
                    <a:pt x="1005" y="7491"/>
                  </a:cubicBezTo>
                  <a:cubicBezTo>
                    <a:pt x="1235" y="6675"/>
                    <a:pt x="1465" y="5859"/>
                    <a:pt x="1737" y="5043"/>
                  </a:cubicBezTo>
                  <a:cubicBezTo>
                    <a:pt x="1800" y="4750"/>
                    <a:pt x="1967" y="4437"/>
                    <a:pt x="2009" y="4144"/>
                  </a:cubicBezTo>
                  <a:cubicBezTo>
                    <a:pt x="2177" y="3370"/>
                    <a:pt x="2532" y="2658"/>
                    <a:pt x="2846" y="1926"/>
                  </a:cubicBezTo>
                  <a:cubicBezTo>
                    <a:pt x="2930" y="1737"/>
                    <a:pt x="3055" y="1591"/>
                    <a:pt x="3181" y="1465"/>
                  </a:cubicBezTo>
                  <a:cubicBezTo>
                    <a:pt x="3348" y="1277"/>
                    <a:pt x="3558" y="1152"/>
                    <a:pt x="3641" y="942"/>
                  </a:cubicBezTo>
                  <a:cubicBezTo>
                    <a:pt x="3871" y="419"/>
                    <a:pt x="4311" y="168"/>
                    <a:pt x="4729" y="1"/>
                  </a:cubicBezTo>
                  <a:cubicBezTo>
                    <a:pt x="5252" y="336"/>
                    <a:pt x="5755" y="649"/>
                    <a:pt x="6299" y="963"/>
                  </a:cubicBezTo>
                  <a:cubicBezTo>
                    <a:pt x="6068" y="1256"/>
                    <a:pt x="5775" y="1424"/>
                    <a:pt x="5462" y="1570"/>
                  </a:cubicBezTo>
                  <a:cubicBezTo>
                    <a:pt x="4729" y="1884"/>
                    <a:pt x="4269" y="2512"/>
                    <a:pt x="3578" y="2888"/>
                  </a:cubicBezTo>
                  <a:cubicBezTo>
                    <a:pt x="3495" y="2951"/>
                    <a:pt x="3453" y="3035"/>
                    <a:pt x="3411" y="3077"/>
                  </a:cubicBezTo>
                  <a:cubicBezTo>
                    <a:pt x="2951" y="3600"/>
                    <a:pt x="3097" y="4144"/>
                    <a:pt x="3746" y="4416"/>
                  </a:cubicBezTo>
                  <a:cubicBezTo>
                    <a:pt x="3788" y="4437"/>
                    <a:pt x="3850" y="4458"/>
                    <a:pt x="3934" y="4520"/>
                  </a:cubicBezTo>
                  <a:cubicBezTo>
                    <a:pt x="3997" y="4960"/>
                    <a:pt x="3830" y="5378"/>
                    <a:pt x="3788" y="5818"/>
                  </a:cubicBezTo>
                  <a:cubicBezTo>
                    <a:pt x="3767" y="6341"/>
                    <a:pt x="3683" y="6843"/>
                    <a:pt x="3662" y="7345"/>
                  </a:cubicBezTo>
                  <a:cubicBezTo>
                    <a:pt x="3641" y="8433"/>
                    <a:pt x="3662" y="9563"/>
                    <a:pt x="3641" y="10693"/>
                  </a:cubicBezTo>
                  <a:cubicBezTo>
                    <a:pt x="3641" y="11320"/>
                    <a:pt x="3516" y="11927"/>
                    <a:pt x="3306" y="12513"/>
                  </a:cubicBezTo>
                  <a:cubicBezTo>
                    <a:pt x="2951" y="12618"/>
                    <a:pt x="2637" y="12618"/>
                    <a:pt x="2365" y="12555"/>
                  </a:cubicBezTo>
                  <a:cubicBezTo>
                    <a:pt x="1570" y="12241"/>
                    <a:pt x="754" y="11927"/>
                    <a:pt x="1" y="113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7" name="Google Shape;197;p33"/>
            <p:cNvSpPr/>
            <p:nvPr/>
          </p:nvSpPr>
          <p:spPr>
            <a:xfrm>
              <a:off x="994600" y="4619650"/>
              <a:ext cx="86850" cy="93675"/>
            </a:xfrm>
            <a:custGeom>
              <a:avLst/>
              <a:gdLst/>
              <a:ahLst/>
              <a:cxnLst/>
              <a:rect l="l" t="t" r="r" b="b"/>
              <a:pathLst>
                <a:path w="3474" h="3747" extrusionOk="0">
                  <a:moveTo>
                    <a:pt x="335" y="1"/>
                  </a:moveTo>
                  <a:cubicBezTo>
                    <a:pt x="1151" y="315"/>
                    <a:pt x="1967" y="796"/>
                    <a:pt x="2867" y="921"/>
                  </a:cubicBezTo>
                  <a:cubicBezTo>
                    <a:pt x="3034" y="1277"/>
                    <a:pt x="2972" y="1654"/>
                    <a:pt x="2951" y="2009"/>
                  </a:cubicBezTo>
                  <a:cubicBezTo>
                    <a:pt x="2930" y="2491"/>
                    <a:pt x="2972" y="2930"/>
                    <a:pt x="3369" y="3265"/>
                  </a:cubicBezTo>
                  <a:cubicBezTo>
                    <a:pt x="3411" y="3328"/>
                    <a:pt x="3411" y="3432"/>
                    <a:pt x="3474" y="3558"/>
                  </a:cubicBezTo>
                  <a:cubicBezTo>
                    <a:pt x="2302" y="3621"/>
                    <a:pt x="1172" y="3746"/>
                    <a:pt x="105" y="3160"/>
                  </a:cubicBezTo>
                  <a:cubicBezTo>
                    <a:pt x="84" y="3098"/>
                    <a:pt x="21" y="2993"/>
                    <a:pt x="21" y="2888"/>
                  </a:cubicBezTo>
                  <a:lnTo>
                    <a:pt x="21" y="817"/>
                  </a:lnTo>
                  <a:cubicBezTo>
                    <a:pt x="0" y="524"/>
                    <a:pt x="42" y="231"/>
                    <a:pt x="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8" name="Google Shape;198;p33"/>
            <p:cNvSpPr/>
            <p:nvPr/>
          </p:nvSpPr>
          <p:spPr>
            <a:xfrm>
              <a:off x="1531275" y="4316800"/>
              <a:ext cx="59150" cy="36625"/>
            </a:xfrm>
            <a:custGeom>
              <a:avLst/>
              <a:gdLst/>
              <a:ahLst/>
              <a:cxnLst/>
              <a:rect l="l" t="t" r="r" b="b"/>
              <a:pathLst>
                <a:path w="2366" h="1465" extrusionOk="0">
                  <a:moveTo>
                    <a:pt x="2365" y="0"/>
                  </a:moveTo>
                  <a:cubicBezTo>
                    <a:pt x="2093" y="502"/>
                    <a:pt x="1863" y="942"/>
                    <a:pt x="1570" y="1465"/>
                  </a:cubicBezTo>
                  <a:cubicBezTo>
                    <a:pt x="1047" y="1297"/>
                    <a:pt x="545" y="1109"/>
                    <a:pt x="1" y="921"/>
                  </a:cubicBezTo>
                  <a:cubicBezTo>
                    <a:pt x="650" y="523"/>
                    <a:pt x="1675" y="105"/>
                    <a:pt x="2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199" name="Google Shape;199;p33"/>
            <p:cNvSpPr/>
            <p:nvPr/>
          </p:nvSpPr>
          <p:spPr>
            <a:xfrm>
              <a:off x="1089800" y="4279650"/>
              <a:ext cx="18325" cy="19900"/>
            </a:xfrm>
            <a:custGeom>
              <a:avLst/>
              <a:gdLst/>
              <a:ahLst/>
              <a:cxnLst/>
              <a:rect l="l" t="t" r="r" b="b"/>
              <a:pathLst>
                <a:path w="733" h="796" extrusionOk="0">
                  <a:moveTo>
                    <a:pt x="314" y="0"/>
                  </a:moveTo>
                  <a:cubicBezTo>
                    <a:pt x="482" y="189"/>
                    <a:pt x="607" y="314"/>
                    <a:pt x="733" y="503"/>
                  </a:cubicBezTo>
                  <a:cubicBezTo>
                    <a:pt x="482" y="607"/>
                    <a:pt x="293" y="670"/>
                    <a:pt x="42" y="796"/>
                  </a:cubicBezTo>
                  <a:cubicBezTo>
                    <a:pt x="0" y="482"/>
                    <a:pt x="105" y="293"/>
                    <a:pt x="314" y="0"/>
                  </a:cubicBezTo>
                  <a:close/>
                </a:path>
              </a:pathLst>
            </a:custGeom>
            <a:solidFill>
              <a:srgbClr val="2F7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0" name="Google Shape;200;p33"/>
            <p:cNvSpPr/>
            <p:nvPr/>
          </p:nvSpPr>
          <p:spPr>
            <a:xfrm>
              <a:off x="1766150" y="4493600"/>
              <a:ext cx="1075" cy="3150"/>
            </a:xfrm>
            <a:custGeom>
              <a:avLst/>
              <a:gdLst/>
              <a:ahLst/>
              <a:cxnLst/>
              <a:rect l="l" t="t" r="r" b="b"/>
              <a:pathLst>
                <a:path w="43" h="126" extrusionOk="0">
                  <a:moveTo>
                    <a:pt x="22" y="126"/>
                  </a:moveTo>
                  <a:cubicBezTo>
                    <a:pt x="22" y="84"/>
                    <a:pt x="43" y="42"/>
                    <a:pt x="43" y="0"/>
                  </a:cubicBezTo>
                  <a:cubicBezTo>
                    <a:pt x="22" y="21"/>
                    <a:pt x="22" y="84"/>
                    <a:pt x="22" y="126"/>
                  </a:cubicBezTo>
                  <a:cubicBezTo>
                    <a:pt x="1" y="105"/>
                    <a:pt x="22" y="126"/>
                    <a:pt x="2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1" name="Google Shape;201;p33"/>
            <p:cNvSpPr/>
            <p:nvPr/>
          </p:nvSpPr>
          <p:spPr>
            <a:xfrm>
              <a:off x="1414125" y="4183925"/>
              <a:ext cx="168975" cy="95225"/>
            </a:xfrm>
            <a:custGeom>
              <a:avLst/>
              <a:gdLst/>
              <a:ahLst/>
              <a:cxnLst/>
              <a:rect l="l" t="t" r="r" b="b"/>
              <a:pathLst>
                <a:path w="6759" h="3809" extrusionOk="0">
                  <a:moveTo>
                    <a:pt x="5001" y="3118"/>
                  </a:moveTo>
                  <a:cubicBezTo>
                    <a:pt x="4645" y="3306"/>
                    <a:pt x="4331" y="3474"/>
                    <a:pt x="4017" y="3599"/>
                  </a:cubicBezTo>
                  <a:cubicBezTo>
                    <a:pt x="3808" y="3683"/>
                    <a:pt x="3599" y="3788"/>
                    <a:pt x="3348" y="3788"/>
                  </a:cubicBezTo>
                  <a:cubicBezTo>
                    <a:pt x="2825" y="3809"/>
                    <a:pt x="2344" y="3788"/>
                    <a:pt x="1820" y="3788"/>
                  </a:cubicBezTo>
                  <a:cubicBezTo>
                    <a:pt x="1569" y="3788"/>
                    <a:pt x="1360" y="3704"/>
                    <a:pt x="1193" y="3578"/>
                  </a:cubicBezTo>
                  <a:cubicBezTo>
                    <a:pt x="1109" y="3495"/>
                    <a:pt x="1004" y="3411"/>
                    <a:pt x="900" y="3390"/>
                  </a:cubicBezTo>
                  <a:cubicBezTo>
                    <a:pt x="0" y="3013"/>
                    <a:pt x="0" y="2428"/>
                    <a:pt x="209" y="1528"/>
                  </a:cubicBezTo>
                  <a:cubicBezTo>
                    <a:pt x="272" y="1298"/>
                    <a:pt x="419" y="1047"/>
                    <a:pt x="565" y="796"/>
                  </a:cubicBezTo>
                  <a:lnTo>
                    <a:pt x="2678" y="796"/>
                  </a:lnTo>
                  <a:cubicBezTo>
                    <a:pt x="3285" y="796"/>
                    <a:pt x="3871" y="816"/>
                    <a:pt x="4436" y="586"/>
                  </a:cubicBezTo>
                  <a:cubicBezTo>
                    <a:pt x="4499" y="565"/>
                    <a:pt x="4582" y="524"/>
                    <a:pt x="4687" y="524"/>
                  </a:cubicBezTo>
                  <a:cubicBezTo>
                    <a:pt x="5377" y="607"/>
                    <a:pt x="5963" y="377"/>
                    <a:pt x="6549" y="0"/>
                  </a:cubicBezTo>
                  <a:cubicBezTo>
                    <a:pt x="6758" y="252"/>
                    <a:pt x="6654" y="482"/>
                    <a:pt x="6486" y="607"/>
                  </a:cubicBezTo>
                  <a:cubicBezTo>
                    <a:pt x="6131" y="921"/>
                    <a:pt x="5963" y="1340"/>
                    <a:pt x="5838" y="1800"/>
                  </a:cubicBezTo>
                  <a:cubicBezTo>
                    <a:pt x="5796" y="1946"/>
                    <a:pt x="5712" y="2093"/>
                    <a:pt x="5608" y="2239"/>
                  </a:cubicBezTo>
                  <a:cubicBezTo>
                    <a:pt x="5419" y="2553"/>
                    <a:pt x="5189" y="2867"/>
                    <a:pt x="5001" y="31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2" name="Google Shape;202;p33"/>
            <p:cNvSpPr/>
            <p:nvPr/>
          </p:nvSpPr>
          <p:spPr>
            <a:xfrm>
              <a:off x="1119625" y="4146250"/>
              <a:ext cx="181000" cy="166900"/>
            </a:xfrm>
            <a:custGeom>
              <a:avLst/>
              <a:gdLst/>
              <a:ahLst/>
              <a:cxnLst/>
              <a:rect l="l" t="t" r="r" b="b"/>
              <a:pathLst>
                <a:path w="7240" h="6676" extrusionOk="0">
                  <a:moveTo>
                    <a:pt x="6947" y="2700"/>
                  </a:moveTo>
                  <a:cubicBezTo>
                    <a:pt x="6947" y="2303"/>
                    <a:pt x="6821" y="1905"/>
                    <a:pt x="6549" y="1507"/>
                  </a:cubicBezTo>
                  <a:cubicBezTo>
                    <a:pt x="6214" y="1026"/>
                    <a:pt x="5712" y="775"/>
                    <a:pt x="5168" y="712"/>
                  </a:cubicBezTo>
                  <a:cubicBezTo>
                    <a:pt x="4143" y="210"/>
                    <a:pt x="2888" y="1"/>
                    <a:pt x="1841" y="398"/>
                  </a:cubicBezTo>
                  <a:cubicBezTo>
                    <a:pt x="481" y="922"/>
                    <a:pt x="0" y="2386"/>
                    <a:pt x="377" y="3663"/>
                  </a:cubicBezTo>
                  <a:cubicBezTo>
                    <a:pt x="753" y="5650"/>
                    <a:pt x="3055" y="6676"/>
                    <a:pt x="4917" y="6006"/>
                  </a:cubicBezTo>
                  <a:cubicBezTo>
                    <a:pt x="6340" y="5525"/>
                    <a:pt x="7240" y="4039"/>
                    <a:pt x="6947" y="2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3" name="Google Shape;203;p33"/>
            <p:cNvSpPr/>
            <p:nvPr/>
          </p:nvSpPr>
          <p:spPr>
            <a:xfrm>
              <a:off x="1678275" y="4028050"/>
              <a:ext cx="114575" cy="144400"/>
            </a:xfrm>
            <a:custGeom>
              <a:avLst/>
              <a:gdLst/>
              <a:ahLst/>
              <a:cxnLst/>
              <a:rect l="l" t="t" r="r" b="b"/>
              <a:pathLst>
                <a:path w="4583" h="5776" extrusionOk="0">
                  <a:moveTo>
                    <a:pt x="4562" y="2051"/>
                  </a:moveTo>
                  <a:cubicBezTo>
                    <a:pt x="4562" y="984"/>
                    <a:pt x="3830" y="0"/>
                    <a:pt x="2658" y="0"/>
                  </a:cubicBezTo>
                  <a:cubicBezTo>
                    <a:pt x="1633" y="0"/>
                    <a:pt x="900" y="858"/>
                    <a:pt x="440" y="1695"/>
                  </a:cubicBezTo>
                  <a:cubicBezTo>
                    <a:pt x="168" y="2093"/>
                    <a:pt x="1" y="2574"/>
                    <a:pt x="63" y="3139"/>
                  </a:cubicBezTo>
                  <a:cubicBezTo>
                    <a:pt x="63" y="3243"/>
                    <a:pt x="84" y="3327"/>
                    <a:pt x="105" y="3432"/>
                  </a:cubicBezTo>
                  <a:cubicBezTo>
                    <a:pt x="189" y="3997"/>
                    <a:pt x="482" y="4541"/>
                    <a:pt x="963" y="4854"/>
                  </a:cubicBezTo>
                  <a:cubicBezTo>
                    <a:pt x="2407" y="5775"/>
                    <a:pt x="4060" y="4269"/>
                    <a:pt x="4457" y="2930"/>
                  </a:cubicBezTo>
                  <a:cubicBezTo>
                    <a:pt x="4562" y="2637"/>
                    <a:pt x="4583" y="2344"/>
                    <a:pt x="4562" y="20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4" name="Google Shape;204;p33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5" name="Google Shape;205;p33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6" name="Google Shape;206;p33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7" name="Google Shape;207;p33"/>
            <p:cNvSpPr/>
            <p:nvPr/>
          </p:nvSpPr>
          <p:spPr>
            <a:xfrm>
              <a:off x="802100" y="3392500"/>
              <a:ext cx="1071825" cy="1652450"/>
            </a:xfrm>
            <a:custGeom>
              <a:avLst/>
              <a:gdLst/>
              <a:ahLst/>
              <a:cxnLst/>
              <a:rect l="l" t="t" r="r" b="b"/>
              <a:pathLst>
                <a:path w="42873" h="66098" extrusionOk="0">
                  <a:moveTo>
                    <a:pt x="21029" y="61097"/>
                  </a:moveTo>
                  <a:cubicBezTo>
                    <a:pt x="20861" y="61118"/>
                    <a:pt x="20778" y="61097"/>
                    <a:pt x="20715" y="61118"/>
                  </a:cubicBezTo>
                  <a:cubicBezTo>
                    <a:pt x="20087" y="61495"/>
                    <a:pt x="19418" y="61515"/>
                    <a:pt x="18727" y="61515"/>
                  </a:cubicBezTo>
                  <a:cubicBezTo>
                    <a:pt x="18204" y="61536"/>
                    <a:pt x="17723" y="61515"/>
                    <a:pt x="17200" y="61515"/>
                  </a:cubicBezTo>
                  <a:cubicBezTo>
                    <a:pt x="16990" y="61515"/>
                    <a:pt x="16781" y="61515"/>
                    <a:pt x="16593" y="61453"/>
                  </a:cubicBezTo>
                  <a:cubicBezTo>
                    <a:pt x="16070" y="61306"/>
                    <a:pt x="15547" y="61223"/>
                    <a:pt x="15003" y="61243"/>
                  </a:cubicBezTo>
                  <a:cubicBezTo>
                    <a:pt x="14898" y="61243"/>
                    <a:pt x="14752" y="61223"/>
                    <a:pt x="14647" y="61202"/>
                  </a:cubicBezTo>
                  <a:cubicBezTo>
                    <a:pt x="13894" y="60867"/>
                    <a:pt x="13099" y="60616"/>
                    <a:pt x="12408" y="60155"/>
                  </a:cubicBezTo>
                  <a:cubicBezTo>
                    <a:pt x="12157" y="59988"/>
                    <a:pt x="11927" y="59821"/>
                    <a:pt x="11697" y="59674"/>
                  </a:cubicBezTo>
                  <a:cubicBezTo>
                    <a:pt x="10567" y="59046"/>
                    <a:pt x="9730" y="58105"/>
                    <a:pt x="8872" y="57226"/>
                  </a:cubicBezTo>
                  <a:cubicBezTo>
                    <a:pt x="8684" y="57017"/>
                    <a:pt x="8558" y="56745"/>
                    <a:pt x="8454" y="56494"/>
                  </a:cubicBezTo>
                  <a:cubicBezTo>
                    <a:pt x="8119" y="55531"/>
                    <a:pt x="7847" y="54527"/>
                    <a:pt x="7826" y="53502"/>
                  </a:cubicBezTo>
                  <a:cubicBezTo>
                    <a:pt x="7784" y="53460"/>
                    <a:pt x="7742" y="53376"/>
                    <a:pt x="7700" y="53376"/>
                  </a:cubicBezTo>
                  <a:cubicBezTo>
                    <a:pt x="6842" y="53041"/>
                    <a:pt x="6738" y="52916"/>
                    <a:pt x="6738" y="51995"/>
                  </a:cubicBezTo>
                  <a:lnTo>
                    <a:pt x="6738" y="50300"/>
                  </a:lnTo>
                  <a:cubicBezTo>
                    <a:pt x="6738" y="49882"/>
                    <a:pt x="6738" y="49422"/>
                    <a:pt x="6947" y="49045"/>
                  </a:cubicBezTo>
                  <a:cubicBezTo>
                    <a:pt x="7094" y="48752"/>
                    <a:pt x="6989" y="48480"/>
                    <a:pt x="6759" y="48271"/>
                  </a:cubicBezTo>
                  <a:cubicBezTo>
                    <a:pt x="6445" y="47999"/>
                    <a:pt x="6152" y="47685"/>
                    <a:pt x="5796" y="47476"/>
                  </a:cubicBezTo>
                  <a:cubicBezTo>
                    <a:pt x="5190" y="47120"/>
                    <a:pt x="4897" y="46597"/>
                    <a:pt x="4918" y="45906"/>
                  </a:cubicBezTo>
                  <a:cubicBezTo>
                    <a:pt x="4918" y="44986"/>
                    <a:pt x="5106" y="44086"/>
                    <a:pt x="5608" y="43312"/>
                  </a:cubicBezTo>
                  <a:cubicBezTo>
                    <a:pt x="6026" y="42663"/>
                    <a:pt x="6445" y="41994"/>
                    <a:pt x="6884" y="41366"/>
                  </a:cubicBezTo>
                  <a:cubicBezTo>
                    <a:pt x="7114" y="41052"/>
                    <a:pt x="7407" y="40780"/>
                    <a:pt x="7679" y="40487"/>
                  </a:cubicBezTo>
                  <a:cubicBezTo>
                    <a:pt x="8161" y="39964"/>
                    <a:pt x="8726" y="39525"/>
                    <a:pt x="9081" y="38897"/>
                  </a:cubicBezTo>
                  <a:cubicBezTo>
                    <a:pt x="9249" y="38625"/>
                    <a:pt x="9500" y="38416"/>
                    <a:pt x="9730" y="38207"/>
                  </a:cubicBezTo>
                  <a:cubicBezTo>
                    <a:pt x="9939" y="37997"/>
                    <a:pt x="10086" y="37767"/>
                    <a:pt x="10148" y="37474"/>
                  </a:cubicBezTo>
                  <a:cubicBezTo>
                    <a:pt x="10441" y="36616"/>
                    <a:pt x="10755" y="35758"/>
                    <a:pt x="11090" y="34838"/>
                  </a:cubicBezTo>
                  <a:cubicBezTo>
                    <a:pt x="10630" y="34231"/>
                    <a:pt x="10002" y="33708"/>
                    <a:pt x="9416" y="33101"/>
                  </a:cubicBezTo>
                  <a:cubicBezTo>
                    <a:pt x="8998" y="32997"/>
                    <a:pt x="8621" y="32787"/>
                    <a:pt x="8182" y="32808"/>
                  </a:cubicBezTo>
                  <a:cubicBezTo>
                    <a:pt x="7533" y="32850"/>
                    <a:pt x="6968" y="32557"/>
                    <a:pt x="6361" y="32494"/>
                  </a:cubicBezTo>
                  <a:cubicBezTo>
                    <a:pt x="6298" y="32494"/>
                    <a:pt x="6236" y="32473"/>
                    <a:pt x="6215" y="32453"/>
                  </a:cubicBezTo>
                  <a:cubicBezTo>
                    <a:pt x="5692" y="31909"/>
                    <a:pt x="4834" y="31699"/>
                    <a:pt x="4562" y="30925"/>
                  </a:cubicBezTo>
                  <a:cubicBezTo>
                    <a:pt x="4478" y="30883"/>
                    <a:pt x="4436" y="30862"/>
                    <a:pt x="4374" y="30841"/>
                  </a:cubicBezTo>
                  <a:cubicBezTo>
                    <a:pt x="3913" y="30611"/>
                    <a:pt x="3390" y="30590"/>
                    <a:pt x="3034" y="30130"/>
                  </a:cubicBezTo>
                  <a:cubicBezTo>
                    <a:pt x="2490" y="29293"/>
                    <a:pt x="1863" y="28498"/>
                    <a:pt x="1842" y="27431"/>
                  </a:cubicBezTo>
                  <a:cubicBezTo>
                    <a:pt x="1821" y="26594"/>
                    <a:pt x="1758" y="25757"/>
                    <a:pt x="1863" y="24941"/>
                  </a:cubicBezTo>
                  <a:cubicBezTo>
                    <a:pt x="1946" y="24146"/>
                    <a:pt x="2177" y="23330"/>
                    <a:pt x="2386" y="22514"/>
                  </a:cubicBezTo>
                  <a:cubicBezTo>
                    <a:pt x="2469" y="22242"/>
                    <a:pt x="2658" y="22012"/>
                    <a:pt x="2804" y="21782"/>
                  </a:cubicBezTo>
                  <a:cubicBezTo>
                    <a:pt x="2930" y="21572"/>
                    <a:pt x="3076" y="21363"/>
                    <a:pt x="3223" y="21070"/>
                  </a:cubicBezTo>
                  <a:cubicBezTo>
                    <a:pt x="2846" y="21049"/>
                    <a:pt x="2574" y="21070"/>
                    <a:pt x="2302" y="21028"/>
                  </a:cubicBezTo>
                  <a:cubicBezTo>
                    <a:pt x="1633" y="20903"/>
                    <a:pt x="1005" y="20589"/>
                    <a:pt x="419" y="20233"/>
                  </a:cubicBezTo>
                  <a:cubicBezTo>
                    <a:pt x="189" y="20108"/>
                    <a:pt x="84" y="19877"/>
                    <a:pt x="63" y="19585"/>
                  </a:cubicBezTo>
                  <a:cubicBezTo>
                    <a:pt x="0" y="18769"/>
                    <a:pt x="84" y="17994"/>
                    <a:pt x="314" y="17199"/>
                  </a:cubicBezTo>
                  <a:cubicBezTo>
                    <a:pt x="377" y="17032"/>
                    <a:pt x="482" y="16844"/>
                    <a:pt x="586" y="16655"/>
                  </a:cubicBezTo>
                  <a:cubicBezTo>
                    <a:pt x="1047" y="15944"/>
                    <a:pt x="1528" y="15253"/>
                    <a:pt x="2156" y="14647"/>
                  </a:cubicBezTo>
                  <a:cubicBezTo>
                    <a:pt x="2260" y="14542"/>
                    <a:pt x="2365" y="14458"/>
                    <a:pt x="2428" y="14333"/>
                  </a:cubicBezTo>
                  <a:cubicBezTo>
                    <a:pt x="2993" y="13391"/>
                    <a:pt x="3871" y="12784"/>
                    <a:pt x="4687" y="12136"/>
                  </a:cubicBezTo>
                  <a:cubicBezTo>
                    <a:pt x="4729" y="12115"/>
                    <a:pt x="4771" y="12052"/>
                    <a:pt x="4834" y="11947"/>
                  </a:cubicBezTo>
                  <a:cubicBezTo>
                    <a:pt x="4729" y="11864"/>
                    <a:pt x="4625" y="11801"/>
                    <a:pt x="4520" y="11738"/>
                  </a:cubicBezTo>
                  <a:cubicBezTo>
                    <a:pt x="4269" y="11634"/>
                    <a:pt x="3997" y="11550"/>
                    <a:pt x="3725" y="11487"/>
                  </a:cubicBezTo>
                  <a:cubicBezTo>
                    <a:pt x="2741" y="11278"/>
                    <a:pt x="2302" y="10169"/>
                    <a:pt x="2825" y="9332"/>
                  </a:cubicBezTo>
                  <a:cubicBezTo>
                    <a:pt x="2846" y="9311"/>
                    <a:pt x="2888" y="9290"/>
                    <a:pt x="2888" y="9248"/>
                  </a:cubicBezTo>
                  <a:cubicBezTo>
                    <a:pt x="3244" y="8390"/>
                    <a:pt x="3871" y="7742"/>
                    <a:pt x="4687" y="7261"/>
                  </a:cubicBezTo>
                  <a:cubicBezTo>
                    <a:pt x="4813" y="7198"/>
                    <a:pt x="4918" y="7093"/>
                    <a:pt x="5022" y="7009"/>
                  </a:cubicBezTo>
                  <a:cubicBezTo>
                    <a:pt x="5650" y="6465"/>
                    <a:pt x="6298" y="6068"/>
                    <a:pt x="7177" y="6152"/>
                  </a:cubicBezTo>
                  <a:cubicBezTo>
                    <a:pt x="7387" y="6172"/>
                    <a:pt x="7617" y="6089"/>
                    <a:pt x="7847" y="6047"/>
                  </a:cubicBezTo>
                  <a:cubicBezTo>
                    <a:pt x="9060" y="5775"/>
                    <a:pt x="10232" y="5942"/>
                    <a:pt x="11425" y="6193"/>
                  </a:cubicBezTo>
                  <a:cubicBezTo>
                    <a:pt x="11488" y="6005"/>
                    <a:pt x="11529" y="5796"/>
                    <a:pt x="11634" y="5587"/>
                  </a:cubicBezTo>
                  <a:cubicBezTo>
                    <a:pt x="11739" y="5419"/>
                    <a:pt x="11927" y="5315"/>
                    <a:pt x="12032" y="5126"/>
                  </a:cubicBezTo>
                  <a:cubicBezTo>
                    <a:pt x="12429" y="4457"/>
                    <a:pt x="12952" y="3976"/>
                    <a:pt x="13580" y="3557"/>
                  </a:cubicBezTo>
                  <a:cubicBezTo>
                    <a:pt x="13685" y="3494"/>
                    <a:pt x="13768" y="3390"/>
                    <a:pt x="13831" y="3306"/>
                  </a:cubicBezTo>
                  <a:cubicBezTo>
                    <a:pt x="14438" y="2574"/>
                    <a:pt x="15191" y="2134"/>
                    <a:pt x="16070" y="1737"/>
                  </a:cubicBezTo>
                  <a:cubicBezTo>
                    <a:pt x="16865" y="1381"/>
                    <a:pt x="17660" y="963"/>
                    <a:pt x="18476" y="628"/>
                  </a:cubicBezTo>
                  <a:cubicBezTo>
                    <a:pt x="19648" y="146"/>
                    <a:pt x="20903" y="0"/>
                    <a:pt x="22159" y="0"/>
                  </a:cubicBezTo>
                  <a:lnTo>
                    <a:pt x="24293" y="0"/>
                  </a:lnTo>
                  <a:cubicBezTo>
                    <a:pt x="24669" y="0"/>
                    <a:pt x="25025" y="42"/>
                    <a:pt x="25381" y="209"/>
                  </a:cubicBezTo>
                  <a:cubicBezTo>
                    <a:pt x="25946" y="439"/>
                    <a:pt x="26553" y="670"/>
                    <a:pt x="27117" y="900"/>
                  </a:cubicBezTo>
                  <a:cubicBezTo>
                    <a:pt x="27201" y="942"/>
                    <a:pt x="27285" y="963"/>
                    <a:pt x="27369" y="1004"/>
                  </a:cubicBezTo>
                  <a:cubicBezTo>
                    <a:pt x="27954" y="1360"/>
                    <a:pt x="28645" y="1590"/>
                    <a:pt x="28645" y="2364"/>
                  </a:cubicBezTo>
                  <a:cubicBezTo>
                    <a:pt x="28875" y="2511"/>
                    <a:pt x="28980" y="2406"/>
                    <a:pt x="29105" y="2343"/>
                  </a:cubicBezTo>
                  <a:cubicBezTo>
                    <a:pt x="30193" y="1716"/>
                    <a:pt x="31344" y="1695"/>
                    <a:pt x="32516" y="1799"/>
                  </a:cubicBezTo>
                  <a:cubicBezTo>
                    <a:pt x="32851" y="1820"/>
                    <a:pt x="33164" y="2009"/>
                    <a:pt x="33478" y="2134"/>
                  </a:cubicBezTo>
                  <a:cubicBezTo>
                    <a:pt x="34378" y="2532"/>
                    <a:pt x="35215" y="3013"/>
                    <a:pt x="35884" y="3703"/>
                  </a:cubicBezTo>
                  <a:cubicBezTo>
                    <a:pt x="36177" y="4017"/>
                    <a:pt x="36512" y="4289"/>
                    <a:pt x="36847" y="4540"/>
                  </a:cubicBezTo>
                  <a:cubicBezTo>
                    <a:pt x="37224" y="4833"/>
                    <a:pt x="37537" y="5147"/>
                    <a:pt x="37830" y="5503"/>
                  </a:cubicBezTo>
                  <a:cubicBezTo>
                    <a:pt x="38144" y="5921"/>
                    <a:pt x="38312" y="6382"/>
                    <a:pt x="38500" y="6863"/>
                  </a:cubicBezTo>
                  <a:cubicBezTo>
                    <a:pt x="38814" y="7763"/>
                    <a:pt x="38897" y="8641"/>
                    <a:pt x="38835" y="9562"/>
                  </a:cubicBezTo>
                  <a:lnTo>
                    <a:pt x="38835" y="10169"/>
                  </a:lnTo>
                  <a:cubicBezTo>
                    <a:pt x="38814" y="10901"/>
                    <a:pt x="38897" y="11571"/>
                    <a:pt x="39253" y="12240"/>
                  </a:cubicBezTo>
                  <a:cubicBezTo>
                    <a:pt x="39672" y="12931"/>
                    <a:pt x="39713" y="13768"/>
                    <a:pt x="39609" y="14563"/>
                  </a:cubicBezTo>
                  <a:cubicBezTo>
                    <a:pt x="39525" y="15128"/>
                    <a:pt x="39337" y="15651"/>
                    <a:pt x="38835" y="16048"/>
                  </a:cubicBezTo>
                  <a:cubicBezTo>
                    <a:pt x="38563" y="16279"/>
                    <a:pt x="38270" y="16530"/>
                    <a:pt x="37935" y="16802"/>
                  </a:cubicBezTo>
                  <a:cubicBezTo>
                    <a:pt x="38061" y="16885"/>
                    <a:pt x="38165" y="16990"/>
                    <a:pt x="38291" y="17011"/>
                  </a:cubicBezTo>
                  <a:cubicBezTo>
                    <a:pt x="39023" y="17241"/>
                    <a:pt x="39672" y="17576"/>
                    <a:pt x="40153" y="18141"/>
                  </a:cubicBezTo>
                  <a:cubicBezTo>
                    <a:pt x="40613" y="18727"/>
                    <a:pt x="41032" y="19354"/>
                    <a:pt x="41450" y="19961"/>
                  </a:cubicBezTo>
                  <a:cubicBezTo>
                    <a:pt x="41555" y="20087"/>
                    <a:pt x="41597" y="20275"/>
                    <a:pt x="41618" y="20442"/>
                  </a:cubicBezTo>
                  <a:cubicBezTo>
                    <a:pt x="41722" y="21133"/>
                    <a:pt x="41827" y="21802"/>
                    <a:pt x="41869" y="22493"/>
                  </a:cubicBezTo>
                  <a:cubicBezTo>
                    <a:pt x="41973" y="23790"/>
                    <a:pt x="41555" y="24941"/>
                    <a:pt x="40802" y="26029"/>
                  </a:cubicBezTo>
                  <a:cubicBezTo>
                    <a:pt x="40697" y="26175"/>
                    <a:pt x="40550" y="26343"/>
                    <a:pt x="40467" y="26489"/>
                  </a:cubicBezTo>
                  <a:cubicBezTo>
                    <a:pt x="40362" y="26699"/>
                    <a:pt x="40237" y="26908"/>
                    <a:pt x="40195" y="27117"/>
                  </a:cubicBezTo>
                  <a:cubicBezTo>
                    <a:pt x="40174" y="27535"/>
                    <a:pt x="39985" y="27870"/>
                    <a:pt x="39776" y="28247"/>
                  </a:cubicBezTo>
                  <a:cubicBezTo>
                    <a:pt x="39190" y="29230"/>
                    <a:pt x="38584" y="30256"/>
                    <a:pt x="37977" y="31260"/>
                  </a:cubicBezTo>
                  <a:cubicBezTo>
                    <a:pt x="37789" y="31532"/>
                    <a:pt x="37579" y="31804"/>
                    <a:pt x="37370" y="32097"/>
                  </a:cubicBezTo>
                  <a:cubicBezTo>
                    <a:pt x="37265" y="32243"/>
                    <a:pt x="37140" y="32411"/>
                    <a:pt x="36952" y="32641"/>
                  </a:cubicBezTo>
                  <a:cubicBezTo>
                    <a:pt x="38625" y="32411"/>
                    <a:pt x="40195" y="32557"/>
                    <a:pt x="41806" y="32536"/>
                  </a:cubicBezTo>
                  <a:cubicBezTo>
                    <a:pt x="42057" y="33038"/>
                    <a:pt x="42329" y="33499"/>
                    <a:pt x="42538" y="33980"/>
                  </a:cubicBezTo>
                  <a:cubicBezTo>
                    <a:pt x="42664" y="34252"/>
                    <a:pt x="42580" y="34608"/>
                    <a:pt x="42392" y="34880"/>
                  </a:cubicBezTo>
                  <a:cubicBezTo>
                    <a:pt x="41848" y="35717"/>
                    <a:pt x="41659" y="36658"/>
                    <a:pt x="41450" y="37600"/>
                  </a:cubicBezTo>
                  <a:cubicBezTo>
                    <a:pt x="41346" y="38102"/>
                    <a:pt x="41220" y="38604"/>
                    <a:pt x="41032" y="39064"/>
                  </a:cubicBezTo>
                  <a:cubicBezTo>
                    <a:pt x="40718" y="39880"/>
                    <a:pt x="40676" y="40738"/>
                    <a:pt x="40509" y="41575"/>
                  </a:cubicBezTo>
                  <a:cubicBezTo>
                    <a:pt x="40299" y="42621"/>
                    <a:pt x="40195" y="43668"/>
                    <a:pt x="40258" y="44714"/>
                  </a:cubicBezTo>
                  <a:cubicBezTo>
                    <a:pt x="40278" y="45174"/>
                    <a:pt x="40278" y="45593"/>
                    <a:pt x="39776" y="45823"/>
                  </a:cubicBezTo>
                  <a:cubicBezTo>
                    <a:pt x="39651" y="45865"/>
                    <a:pt x="39609" y="46116"/>
                    <a:pt x="39546" y="46262"/>
                  </a:cubicBezTo>
                  <a:cubicBezTo>
                    <a:pt x="39504" y="46555"/>
                    <a:pt x="39462" y="46848"/>
                    <a:pt x="39441" y="47099"/>
                  </a:cubicBezTo>
                  <a:cubicBezTo>
                    <a:pt x="39358" y="47936"/>
                    <a:pt x="39316" y="48752"/>
                    <a:pt x="39107" y="49568"/>
                  </a:cubicBezTo>
                  <a:cubicBezTo>
                    <a:pt x="39044" y="49798"/>
                    <a:pt x="39044" y="50049"/>
                    <a:pt x="39023" y="50321"/>
                  </a:cubicBezTo>
                  <a:cubicBezTo>
                    <a:pt x="39023" y="50677"/>
                    <a:pt x="38981" y="51054"/>
                    <a:pt x="38835" y="51409"/>
                  </a:cubicBezTo>
                  <a:cubicBezTo>
                    <a:pt x="37935" y="51556"/>
                    <a:pt x="37014" y="51451"/>
                    <a:pt x="36115" y="51619"/>
                  </a:cubicBezTo>
                  <a:cubicBezTo>
                    <a:pt x="36073" y="52037"/>
                    <a:pt x="36261" y="52393"/>
                    <a:pt x="36324" y="52728"/>
                  </a:cubicBezTo>
                  <a:cubicBezTo>
                    <a:pt x="36408" y="53062"/>
                    <a:pt x="36408" y="53439"/>
                    <a:pt x="36533" y="53711"/>
                  </a:cubicBezTo>
                  <a:cubicBezTo>
                    <a:pt x="36826" y="54339"/>
                    <a:pt x="36700" y="55029"/>
                    <a:pt x="36680" y="55657"/>
                  </a:cubicBezTo>
                  <a:cubicBezTo>
                    <a:pt x="36638" y="55887"/>
                    <a:pt x="36408" y="56117"/>
                    <a:pt x="36261" y="56389"/>
                  </a:cubicBezTo>
                  <a:cubicBezTo>
                    <a:pt x="36596" y="56829"/>
                    <a:pt x="36952" y="57310"/>
                    <a:pt x="37370" y="57833"/>
                  </a:cubicBezTo>
                  <a:cubicBezTo>
                    <a:pt x="37789" y="56912"/>
                    <a:pt x="38186" y="56096"/>
                    <a:pt x="38584" y="55280"/>
                  </a:cubicBezTo>
                  <a:cubicBezTo>
                    <a:pt x="38688" y="55071"/>
                    <a:pt x="38730" y="54841"/>
                    <a:pt x="38835" y="54652"/>
                  </a:cubicBezTo>
                  <a:cubicBezTo>
                    <a:pt x="38939" y="54485"/>
                    <a:pt x="39107" y="54297"/>
                    <a:pt x="39295" y="54129"/>
                  </a:cubicBezTo>
                  <a:cubicBezTo>
                    <a:pt x="39421" y="54004"/>
                    <a:pt x="39651" y="53920"/>
                    <a:pt x="39755" y="53795"/>
                  </a:cubicBezTo>
                  <a:cubicBezTo>
                    <a:pt x="40258" y="53230"/>
                    <a:pt x="40906" y="53292"/>
                    <a:pt x="41513" y="53439"/>
                  </a:cubicBezTo>
                  <a:cubicBezTo>
                    <a:pt x="42015" y="53544"/>
                    <a:pt x="42350" y="53962"/>
                    <a:pt x="42475" y="54443"/>
                  </a:cubicBezTo>
                  <a:cubicBezTo>
                    <a:pt x="42873" y="55908"/>
                    <a:pt x="42873" y="57373"/>
                    <a:pt x="42224" y="58795"/>
                  </a:cubicBezTo>
                  <a:cubicBezTo>
                    <a:pt x="42120" y="59005"/>
                    <a:pt x="41973" y="59193"/>
                    <a:pt x="41827" y="59339"/>
                  </a:cubicBezTo>
                  <a:lnTo>
                    <a:pt x="40258" y="60909"/>
                  </a:lnTo>
                  <a:cubicBezTo>
                    <a:pt x="40027" y="61139"/>
                    <a:pt x="39776" y="61285"/>
                    <a:pt x="39441" y="61306"/>
                  </a:cubicBezTo>
                  <a:cubicBezTo>
                    <a:pt x="39107" y="61348"/>
                    <a:pt x="38793" y="61495"/>
                    <a:pt x="38479" y="61599"/>
                  </a:cubicBezTo>
                  <a:cubicBezTo>
                    <a:pt x="37998" y="61746"/>
                    <a:pt x="37621" y="61599"/>
                    <a:pt x="37454" y="61118"/>
                  </a:cubicBezTo>
                  <a:cubicBezTo>
                    <a:pt x="37328" y="60720"/>
                    <a:pt x="37245" y="60302"/>
                    <a:pt x="37140" y="59883"/>
                  </a:cubicBezTo>
                  <a:cubicBezTo>
                    <a:pt x="37119" y="59758"/>
                    <a:pt x="37098" y="59611"/>
                    <a:pt x="36993" y="59507"/>
                  </a:cubicBezTo>
                  <a:cubicBezTo>
                    <a:pt x="36742" y="59256"/>
                    <a:pt x="36596" y="59005"/>
                    <a:pt x="36596" y="58670"/>
                  </a:cubicBezTo>
                  <a:cubicBezTo>
                    <a:pt x="36596" y="58565"/>
                    <a:pt x="36533" y="58419"/>
                    <a:pt x="36491" y="58356"/>
                  </a:cubicBezTo>
                  <a:cubicBezTo>
                    <a:pt x="36198" y="57958"/>
                    <a:pt x="35884" y="57582"/>
                    <a:pt x="35633" y="57205"/>
                  </a:cubicBezTo>
                  <a:cubicBezTo>
                    <a:pt x="35466" y="56954"/>
                    <a:pt x="35340" y="56724"/>
                    <a:pt x="35152" y="56410"/>
                  </a:cubicBezTo>
                  <a:cubicBezTo>
                    <a:pt x="35048" y="56410"/>
                    <a:pt x="34838" y="56368"/>
                    <a:pt x="34713" y="56410"/>
                  </a:cubicBezTo>
                  <a:cubicBezTo>
                    <a:pt x="34336" y="56598"/>
                    <a:pt x="33959" y="56619"/>
                    <a:pt x="33541" y="56619"/>
                  </a:cubicBezTo>
                  <a:cubicBezTo>
                    <a:pt x="33353" y="56619"/>
                    <a:pt x="33143" y="56682"/>
                    <a:pt x="32955" y="56724"/>
                  </a:cubicBezTo>
                  <a:cubicBezTo>
                    <a:pt x="32348" y="56912"/>
                    <a:pt x="32097" y="56808"/>
                    <a:pt x="31783" y="56264"/>
                  </a:cubicBezTo>
                  <a:cubicBezTo>
                    <a:pt x="31511" y="55782"/>
                    <a:pt x="31511" y="55782"/>
                    <a:pt x="30988" y="55385"/>
                  </a:cubicBezTo>
                  <a:cubicBezTo>
                    <a:pt x="30674" y="55552"/>
                    <a:pt x="30444" y="55803"/>
                    <a:pt x="30340" y="56117"/>
                  </a:cubicBezTo>
                  <a:cubicBezTo>
                    <a:pt x="30214" y="56494"/>
                    <a:pt x="29921" y="56640"/>
                    <a:pt x="29670" y="56808"/>
                  </a:cubicBezTo>
                  <a:cubicBezTo>
                    <a:pt x="29294" y="56808"/>
                    <a:pt x="28938" y="56598"/>
                    <a:pt x="28582" y="56849"/>
                  </a:cubicBezTo>
                  <a:cubicBezTo>
                    <a:pt x="27933" y="56891"/>
                    <a:pt x="27369" y="56745"/>
                    <a:pt x="26845" y="56305"/>
                  </a:cubicBezTo>
                  <a:cubicBezTo>
                    <a:pt x="26469" y="55992"/>
                    <a:pt x="25946" y="55992"/>
                    <a:pt x="25527" y="55782"/>
                  </a:cubicBezTo>
                  <a:cubicBezTo>
                    <a:pt x="25318" y="55678"/>
                    <a:pt x="25025" y="55761"/>
                    <a:pt x="24816" y="55950"/>
                  </a:cubicBezTo>
                  <a:cubicBezTo>
                    <a:pt x="24586" y="56159"/>
                    <a:pt x="24335" y="56326"/>
                    <a:pt x="24230" y="56640"/>
                  </a:cubicBezTo>
                  <a:cubicBezTo>
                    <a:pt x="24188" y="56745"/>
                    <a:pt x="24146" y="56849"/>
                    <a:pt x="24063" y="56933"/>
                  </a:cubicBezTo>
                  <a:cubicBezTo>
                    <a:pt x="23414" y="57582"/>
                    <a:pt x="23519" y="58356"/>
                    <a:pt x="23770" y="59088"/>
                  </a:cubicBezTo>
                  <a:cubicBezTo>
                    <a:pt x="23916" y="59444"/>
                    <a:pt x="23874" y="59653"/>
                    <a:pt x="23602" y="59883"/>
                  </a:cubicBezTo>
                  <a:cubicBezTo>
                    <a:pt x="23330" y="60093"/>
                    <a:pt x="23121" y="60365"/>
                    <a:pt x="22724" y="60406"/>
                  </a:cubicBezTo>
                  <a:cubicBezTo>
                    <a:pt x="22514" y="60448"/>
                    <a:pt x="22347" y="60595"/>
                    <a:pt x="22138" y="60699"/>
                  </a:cubicBezTo>
                  <a:cubicBezTo>
                    <a:pt x="22138" y="61013"/>
                    <a:pt x="22305" y="61202"/>
                    <a:pt x="22493" y="61348"/>
                  </a:cubicBezTo>
                  <a:cubicBezTo>
                    <a:pt x="22870" y="61662"/>
                    <a:pt x="23247" y="61955"/>
                    <a:pt x="23623" y="62269"/>
                  </a:cubicBezTo>
                  <a:cubicBezTo>
                    <a:pt x="23958" y="62583"/>
                    <a:pt x="24251" y="62917"/>
                    <a:pt x="24586" y="63294"/>
                  </a:cubicBezTo>
                  <a:cubicBezTo>
                    <a:pt x="24795" y="63168"/>
                    <a:pt x="24879" y="62917"/>
                    <a:pt x="24962" y="62750"/>
                  </a:cubicBezTo>
                  <a:cubicBezTo>
                    <a:pt x="25025" y="62562"/>
                    <a:pt x="25130" y="62373"/>
                    <a:pt x="25192" y="62185"/>
                  </a:cubicBezTo>
                  <a:cubicBezTo>
                    <a:pt x="25318" y="61767"/>
                    <a:pt x="25506" y="61411"/>
                    <a:pt x="25820" y="61097"/>
                  </a:cubicBezTo>
                  <a:cubicBezTo>
                    <a:pt x="25946" y="60971"/>
                    <a:pt x="26029" y="60762"/>
                    <a:pt x="26155" y="60595"/>
                  </a:cubicBezTo>
                  <a:cubicBezTo>
                    <a:pt x="26385" y="60344"/>
                    <a:pt x="26657" y="60051"/>
                    <a:pt x="26950" y="59821"/>
                  </a:cubicBezTo>
                  <a:cubicBezTo>
                    <a:pt x="27306" y="59549"/>
                    <a:pt x="27724" y="59339"/>
                    <a:pt x="28122" y="59109"/>
                  </a:cubicBezTo>
                  <a:cubicBezTo>
                    <a:pt x="28247" y="59026"/>
                    <a:pt x="28373" y="59005"/>
                    <a:pt x="28519" y="58984"/>
                  </a:cubicBezTo>
                  <a:cubicBezTo>
                    <a:pt x="28896" y="58942"/>
                    <a:pt x="29314" y="58984"/>
                    <a:pt x="29712" y="58942"/>
                  </a:cubicBezTo>
                  <a:cubicBezTo>
                    <a:pt x="29942" y="58942"/>
                    <a:pt x="30193" y="59026"/>
                    <a:pt x="30319" y="59214"/>
                  </a:cubicBezTo>
                  <a:cubicBezTo>
                    <a:pt x="30821" y="59821"/>
                    <a:pt x="31135" y="60511"/>
                    <a:pt x="30716" y="61327"/>
                  </a:cubicBezTo>
                  <a:cubicBezTo>
                    <a:pt x="30507" y="61767"/>
                    <a:pt x="30235" y="62164"/>
                    <a:pt x="29942" y="62562"/>
                  </a:cubicBezTo>
                  <a:cubicBezTo>
                    <a:pt x="29586" y="63064"/>
                    <a:pt x="29252" y="63587"/>
                    <a:pt x="28959" y="64152"/>
                  </a:cubicBezTo>
                  <a:cubicBezTo>
                    <a:pt x="28540" y="64989"/>
                    <a:pt x="27808" y="65533"/>
                    <a:pt x="26950" y="65888"/>
                  </a:cubicBezTo>
                  <a:cubicBezTo>
                    <a:pt x="26364" y="66098"/>
                    <a:pt x="25757" y="66035"/>
                    <a:pt x="25172" y="65930"/>
                  </a:cubicBezTo>
                  <a:cubicBezTo>
                    <a:pt x="24983" y="65909"/>
                    <a:pt x="24858" y="65742"/>
                    <a:pt x="24858" y="65575"/>
                  </a:cubicBezTo>
                  <a:cubicBezTo>
                    <a:pt x="24816" y="64989"/>
                    <a:pt x="24460" y="64654"/>
                    <a:pt x="24125" y="64256"/>
                  </a:cubicBezTo>
                  <a:cubicBezTo>
                    <a:pt x="23958" y="64110"/>
                    <a:pt x="23832" y="63922"/>
                    <a:pt x="23707" y="63733"/>
                  </a:cubicBezTo>
                  <a:cubicBezTo>
                    <a:pt x="23330" y="63210"/>
                    <a:pt x="22870" y="62792"/>
                    <a:pt x="22368" y="62394"/>
                  </a:cubicBezTo>
                  <a:cubicBezTo>
                    <a:pt x="21928" y="62059"/>
                    <a:pt x="21447" y="61704"/>
                    <a:pt x="21217" y="61139"/>
                  </a:cubicBezTo>
                  <a:cubicBezTo>
                    <a:pt x="21133" y="61223"/>
                    <a:pt x="21091" y="61139"/>
                    <a:pt x="21029" y="61097"/>
                  </a:cubicBezTo>
                  <a:close/>
                  <a:moveTo>
                    <a:pt x="15463" y="39357"/>
                  </a:moveTo>
                  <a:lnTo>
                    <a:pt x="15798" y="39357"/>
                  </a:lnTo>
                  <a:cubicBezTo>
                    <a:pt x="18602" y="39378"/>
                    <a:pt x="21384" y="39232"/>
                    <a:pt x="24146" y="39671"/>
                  </a:cubicBezTo>
                  <a:cubicBezTo>
                    <a:pt x="25255" y="39860"/>
                    <a:pt x="26343" y="39901"/>
                    <a:pt x="27389" y="40278"/>
                  </a:cubicBezTo>
                  <a:cubicBezTo>
                    <a:pt x="27620" y="40362"/>
                    <a:pt x="27871" y="40466"/>
                    <a:pt x="28226" y="40257"/>
                  </a:cubicBezTo>
                  <a:cubicBezTo>
                    <a:pt x="28080" y="40173"/>
                    <a:pt x="27996" y="40152"/>
                    <a:pt x="27933" y="40090"/>
                  </a:cubicBezTo>
                  <a:cubicBezTo>
                    <a:pt x="27306" y="39546"/>
                    <a:pt x="26615" y="39127"/>
                    <a:pt x="25716" y="39127"/>
                  </a:cubicBezTo>
                  <a:cubicBezTo>
                    <a:pt x="25611" y="39127"/>
                    <a:pt x="25527" y="39043"/>
                    <a:pt x="25402" y="38981"/>
                  </a:cubicBezTo>
                  <a:cubicBezTo>
                    <a:pt x="25527" y="38855"/>
                    <a:pt x="25611" y="38751"/>
                    <a:pt x="25716" y="38646"/>
                  </a:cubicBezTo>
                  <a:cubicBezTo>
                    <a:pt x="24753" y="38227"/>
                    <a:pt x="23728" y="38081"/>
                    <a:pt x="22703" y="38039"/>
                  </a:cubicBezTo>
                  <a:cubicBezTo>
                    <a:pt x="21656" y="37997"/>
                    <a:pt x="20589" y="38081"/>
                    <a:pt x="19543" y="38123"/>
                  </a:cubicBezTo>
                  <a:cubicBezTo>
                    <a:pt x="19125" y="38165"/>
                    <a:pt x="18664" y="38186"/>
                    <a:pt x="18288" y="38353"/>
                  </a:cubicBezTo>
                  <a:cubicBezTo>
                    <a:pt x="17451" y="38751"/>
                    <a:pt x="16593" y="38960"/>
                    <a:pt x="15693" y="39169"/>
                  </a:cubicBezTo>
                  <a:cubicBezTo>
                    <a:pt x="15630" y="39211"/>
                    <a:pt x="15547" y="39315"/>
                    <a:pt x="15463" y="39357"/>
                  </a:cubicBezTo>
                  <a:cubicBezTo>
                    <a:pt x="15149" y="39253"/>
                    <a:pt x="14856" y="39378"/>
                    <a:pt x="14584" y="39483"/>
                  </a:cubicBezTo>
                  <a:cubicBezTo>
                    <a:pt x="14375" y="39567"/>
                    <a:pt x="14187" y="39525"/>
                    <a:pt x="14082" y="39253"/>
                  </a:cubicBezTo>
                  <a:cubicBezTo>
                    <a:pt x="14249" y="38897"/>
                    <a:pt x="14626" y="38813"/>
                    <a:pt x="14961" y="38688"/>
                  </a:cubicBezTo>
                  <a:cubicBezTo>
                    <a:pt x="15170" y="38604"/>
                    <a:pt x="15421" y="38583"/>
                    <a:pt x="15630" y="38499"/>
                  </a:cubicBezTo>
                  <a:cubicBezTo>
                    <a:pt x="16509" y="38081"/>
                    <a:pt x="17451" y="37851"/>
                    <a:pt x="18371" y="37579"/>
                  </a:cubicBezTo>
                  <a:cubicBezTo>
                    <a:pt x="18790" y="37453"/>
                    <a:pt x="19208" y="37391"/>
                    <a:pt x="19627" y="37391"/>
                  </a:cubicBezTo>
                  <a:cubicBezTo>
                    <a:pt x="20506" y="37391"/>
                    <a:pt x="21405" y="37432"/>
                    <a:pt x="22263" y="37391"/>
                  </a:cubicBezTo>
                  <a:cubicBezTo>
                    <a:pt x="23916" y="37349"/>
                    <a:pt x="25423" y="37809"/>
                    <a:pt x="26887" y="38437"/>
                  </a:cubicBezTo>
                  <a:cubicBezTo>
                    <a:pt x="27138" y="38541"/>
                    <a:pt x="27306" y="38730"/>
                    <a:pt x="27557" y="38855"/>
                  </a:cubicBezTo>
                  <a:cubicBezTo>
                    <a:pt x="27724" y="38960"/>
                    <a:pt x="27933" y="39106"/>
                    <a:pt x="28143" y="39169"/>
                  </a:cubicBezTo>
                  <a:cubicBezTo>
                    <a:pt x="28519" y="39336"/>
                    <a:pt x="28875" y="39462"/>
                    <a:pt x="29273" y="39587"/>
                  </a:cubicBezTo>
                  <a:cubicBezTo>
                    <a:pt x="29335" y="39629"/>
                    <a:pt x="29398" y="39587"/>
                    <a:pt x="29607" y="39587"/>
                  </a:cubicBezTo>
                  <a:cubicBezTo>
                    <a:pt x="29398" y="39441"/>
                    <a:pt x="29335" y="39336"/>
                    <a:pt x="29189" y="39253"/>
                  </a:cubicBezTo>
                  <a:cubicBezTo>
                    <a:pt x="28352" y="38792"/>
                    <a:pt x="27515" y="38311"/>
                    <a:pt x="26657" y="37851"/>
                  </a:cubicBezTo>
                  <a:cubicBezTo>
                    <a:pt x="26469" y="37746"/>
                    <a:pt x="26301" y="37600"/>
                    <a:pt x="26113" y="37642"/>
                  </a:cubicBezTo>
                  <a:cubicBezTo>
                    <a:pt x="25402" y="37663"/>
                    <a:pt x="24858" y="37349"/>
                    <a:pt x="24251" y="37035"/>
                  </a:cubicBezTo>
                  <a:cubicBezTo>
                    <a:pt x="23937" y="36867"/>
                    <a:pt x="23623" y="36805"/>
                    <a:pt x="23268" y="36805"/>
                  </a:cubicBezTo>
                  <a:cubicBezTo>
                    <a:pt x="22347" y="36805"/>
                    <a:pt x="21426" y="36847"/>
                    <a:pt x="20506" y="36805"/>
                  </a:cubicBezTo>
                  <a:cubicBezTo>
                    <a:pt x="19041" y="36721"/>
                    <a:pt x="17639" y="36951"/>
                    <a:pt x="16258" y="37474"/>
                  </a:cubicBezTo>
                  <a:cubicBezTo>
                    <a:pt x="15358" y="37809"/>
                    <a:pt x="14501" y="38186"/>
                    <a:pt x="13705" y="38792"/>
                  </a:cubicBezTo>
                  <a:cubicBezTo>
                    <a:pt x="13685" y="38960"/>
                    <a:pt x="13664" y="39211"/>
                    <a:pt x="13643" y="39420"/>
                  </a:cubicBezTo>
                  <a:cubicBezTo>
                    <a:pt x="13601" y="39629"/>
                    <a:pt x="13266" y="39650"/>
                    <a:pt x="13266" y="39901"/>
                  </a:cubicBezTo>
                  <a:cubicBezTo>
                    <a:pt x="14103" y="40027"/>
                    <a:pt x="14773" y="39734"/>
                    <a:pt x="15463" y="39357"/>
                  </a:cubicBezTo>
                  <a:close/>
                  <a:moveTo>
                    <a:pt x="38584" y="44170"/>
                  </a:moveTo>
                  <a:cubicBezTo>
                    <a:pt x="38291" y="44149"/>
                    <a:pt x="38040" y="44086"/>
                    <a:pt x="37747" y="44065"/>
                  </a:cubicBezTo>
                  <a:cubicBezTo>
                    <a:pt x="37517" y="44044"/>
                    <a:pt x="37307" y="43981"/>
                    <a:pt x="37098" y="43940"/>
                  </a:cubicBezTo>
                  <a:cubicBezTo>
                    <a:pt x="36910" y="43877"/>
                    <a:pt x="36826" y="43626"/>
                    <a:pt x="36910" y="43417"/>
                  </a:cubicBezTo>
                  <a:cubicBezTo>
                    <a:pt x="36972" y="43228"/>
                    <a:pt x="37077" y="43124"/>
                    <a:pt x="37286" y="43124"/>
                  </a:cubicBezTo>
                  <a:cubicBezTo>
                    <a:pt x="37496" y="43124"/>
                    <a:pt x="37663" y="43145"/>
                    <a:pt x="37872" y="43145"/>
                  </a:cubicBezTo>
                  <a:cubicBezTo>
                    <a:pt x="38040" y="43145"/>
                    <a:pt x="38270" y="43186"/>
                    <a:pt x="38374" y="43103"/>
                  </a:cubicBezTo>
                  <a:cubicBezTo>
                    <a:pt x="38856" y="42705"/>
                    <a:pt x="39400" y="42454"/>
                    <a:pt x="39504" y="41680"/>
                  </a:cubicBezTo>
                  <a:cubicBezTo>
                    <a:pt x="39651" y="40487"/>
                    <a:pt x="39818" y="39253"/>
                    <a:pt x="40383" y="38123"/>
                  </a:cubicBezTo>
                  <a:cubicBezTo>
                    <a:pt x="40425" y="38081"/>
                    <a:pt x="40446" y="38018"/>
                    <a:pt x="40446" y="37976"/>
                  </a:cubicBezTo>
                  <a:cubicBezTo>
                    <a:pt x="40634" y="36930"/>
                    <a:pt x="40990" y="35926"/>
                    <a:pt x="41408" y="34963"/>
                  </a:cubicBezTo>
                  <a:cubicBezTo>
                    <a:pt x="41492" y="34796"/>
                    <a:pt x="41513" y="34650"/>
                    <a:pt x="41366" y="34440"/>
                  </a:cubicBezTo>
                  <a:cubicBezTo>
                    <a:pt x="41220" y="34461"/>
                    <a:pt x="41053" y="34440"/>
                    <a:pt x="40885" y="34524"/>
                  </a:cubicBezTo>
                  <a:cubicBezTo>
                    <a:pt x="40006" y="34922"/>
                    <a:pt x="39023" y="35068"/>
                    <a:pt x="38228" y="35612"/>
                  </a:cubicBezTo>
                  <a:cubicBezTo>
                    <a:pt x="38061" y="35717"/>
                    <a:pt x="37872" y="35821"/>
                    <a:pt x="37705" y="35884"/>
                  </a:cubicBezTo>
                  <a:cubicBezTo>
                    <a:pt x="36282" y="36344"/>
                    <a:pt x="35299" y="37370"/>
                    <a:pt x="34378" y="38458"/>
                  </a:cubicBezTo>
                  <a:cubicBezTo>
                    <a:pt x="34273" y="38604"/>
                    <a:pt x="34169" y="38751"/>
                    <a:pt x="34106" y="38918"/>
                  </a:cubicBezTo>
                  <a:cubicBezTo>
                    <a:pt x="33939" y="39378"/>
                    <a:pt x="33750" y="39860"/>
                    <a:pt x="33332" y="40215"/>
                  </a:cubicBezTo>
                  <a:cubicBezTo>
                    <a:pt x="33227" y="40299"/>
                    <a:pt x="33164" y="40445"/>
                    <a:pt x="33143" y="40613"/>
                  </a:cubicBezTo>
                  <a:cubicBezTo>
                    <a:pt x="33102" y="40948"/>
                    <a:pt x="33102" y="41303"/>
                    <a:pt x="33018" y="41638"/>
                  </a:cubicBezTo>
                  <a:cubicBezTo>
                    <a:pt x="32934" y="41973"/>
                    <a:pt x="32725" y="42308"/>
                    <a:pt x="32641" y="42642"/>
                  </a:cubicBezTo>
                  <a:cubicBezTo>
                    <a:pt x="32537" y="43019"/>
                    <a:pt x="32537" y="43375"/>
                    <a:pt x="32474" y="43751"/>
                  </a:cubicBezTo>
                  <a:lnTo>
                    <a:pt x="32076" y="46032"/>
                  </a:lnTo>
                  <a:cubicBezTo>
                    <a:pt x="31783" y="47727"/>
                    <a:pt x="31658" y="49484"/>
                    <a:pt x="31239" y="51179"/>
                  </a:cubicBezTo>
                  <a:cubicBezTo>
                    <a:pt x="31009" y="52121"/>
                    <a:pt x="30800" y="53062"/>
                    <a:pt x="30800" y="54088"/>
                  </a:cubicBezTo>
                  <a:cubicBezTo>
                    <a:pt x="30926" y="54004"/>
                    <a:pt x="31051" y="53941"/>
                    <a:pt x="31177" y="53878"/>
                  </a:cubicBezTo>
                  <a:cubicBezTo>
                    <a:pt x="31386" y="53711"/>
                    <a:pt x="31595" y="53564"/>
                    <a:pt x="31783" y="53397"/>
                  </a:cubicBezTo>
                  <a:cubicBezTo>
                    <a:pt x="31993" y="53209"/>
                    <a:pt x="32202" y="53000"/>
                    <a:pt x="32432" y="52853"/>
                  </a:cubicBezTo>
                  <a:cubicBezTo>
                    <a:pt x="33248" y="52330"/>
                    <a:pt x="34064" y="51807"/>
                    <a:pt x="34901" y="51305"/>
                  </a:cubicBezTo>
                  <a:cubicBezTo>
                    <a:pt x="35089" y="51179"/>
                    <a:pt x="35320" y="51095"/>
                    <a:pt x="35529" y="51054"/>
                  </a:cubicBezTo>
                  <a:cubicBezTo>
                    <a:pt x="36198" y="50844"/>
                    <a:pt x="36910" y="50656"/>
                    <a:pt x="37621" y="50656"/>
                  </a:cubicBezTo>
                  <a:cubicBezTo>
                    <a:pt x="37747" y="50656"/>
                    <a:pt x="37872" y="50593"/>
                    <a:pt x="38040" y="50572"/>
                  </a:cubicBezTo>
                  <a:cubicBezTo>
                    <a:pt x="38061" y="50217"/>
                    <a:pt x="38061" y="49903"/>
                    <a:pt x="38081" y="49610"/>
                  </a:cubicBezTo>
                  <a:cubicBezTo>
                    <a:pt x="38144" y="49275"/>
                    <a:pt x="38249" y="48961"/>
                    <a:pt x="38291" y="48606"/>
                  </a:cubicBezTo>
                  <a:cubicBezTo>
                    <a:pt x="38353" y="48250"/>
                    <a:pt x="38374" y="47873"/>
                    <a:pt x="38395" y="47518"/>
                  </a:cubicBezTo>
                  <a:cubicBezTo>
                    <a:pt x="38270" y="47455"/>
                    <a:pt x="38186" y="47434"/>
                    <a:pt x="38144" y="47413"/>
                  </a:cubicBezTo>
                  <a:cubicBezTo>
                    <a:pt x="37642" y="47204"/>
                    <a:pt x="37600" y="46890"/>
                    <a:pt x="37935" y="46513"/>
                  </a:cubicBezTo>
                  <a:cubicBezTo>
                    <a:pt x="38123" y="46304"/>
                    <a:pt x="38395" y="46199"/>
                    <a:pt x="38500" y="45886"/>
                  </a:cubicBezTo>
                  <a:cubicBezTo>
                    <a:pt x="38563" y="45760"/>
                    <a:pt x="38646" y="45634"/>
                    <a:pt x="38458" y="45509"/>
                  </a:cubicBezTo>
                  <a:cubicBezTo>
                    <a:pt x="38144" y="45802"/>
                    <a:pt x="37768" y="45990"/>
                    <a:pt x="37307" y="45886"/>
                  </a:cubicBezTo>
                  <a:cubicBezTo>
                    <a:pt x="37098" y="45844"/>
                    <a:pt x="36931" y="45739"/>
                    <a:pt x="36889" y="45530"/>
                  </a:cubicBezTo>
                  <a:cubicBezTo>
                    <a:pt x="36826" y="45321"/>
                    <a:pt x="36931" y="45090"/>
                    <a:pt x="37224" y="45007"/>
                  </a:cubicBezTo>
                  <a:cubicBezTo>
                    <a:pt x="37726" y="44818"/>
                    <a:pt x="38165" y="44505"/>
                    <a:pt x="38584" y="44170"/>
                  </a:cubicBezTo>
                  <a:cubicBezTo>
                    <a:pt x="38584" y="44128"/>
                    <a:pt x="38584" y="44065"/>
                    <a:pt x="38605" y="44044"/>
                  </a:cubicBezTo>
                  <a:cubicBezTo>
                    <a:pt x="38605" y="44086"/>
                    <a:pt x="38584" y="44128"/>
                    <a:pt x="38584" y="44170"/>
                  </a:cubicBezTo>
                  <a:close/>
                  <a:moveTo>
                    <a:pt x="37391" y="16048"/>
                  </a:moveTo>
                  <a:cubicBezTo>
                    <a:pt x="37558" y="15902"/>
                    <a:pt x="37705" y="15776"/>
                    <a:pt x="37851" y="15630"/>
                  </a:cubicBezTo>
                  <a:cubicBezTo>
                    <a:pt x="38353" y="15191"/>
                    <a:pt x="38563" y="14647"/>
                    <a:pt x="38542" y="13956"/>
                  </a:cubicBezTo>
                  <a:cubicBezTo>
                    <a:pt x="38500" y="13349"/>
                    <a:pt x="38353" y="12826"/>
                    <a:pt x="38061" y="12345"/>
                  </a:cubicBezTo>
                  <a:cubicBezTo>
                    <a:pt x="37809" y="11864"/>
                    <a:pt x="37705" y="11403"/>
                    <a:pt x="37726" y="10880"/>
                  </a:cubicBezTo>
                  <a:cubicBezTo>
                    <a:pt x="37747" y="10357"/>
                    <a:pt x="37726" y="9855"/>
                    <a:pt x="37726" y="9332"/>
                  </a:cubicBezTo>
                  <a:cubicBezTo>
                    <a:pt x="37747" y="8683"/>
                    <a:pt x="37642" y="8056"/>
                    <a:pt x="37454" y="7407"/>
                  </a:cubicBezTo>
                  <a:cubicBezTo>
                    <a:pt x="37245" y="6528"/>
                    <a:pt x="36805" y="5900"/>
                    <a:pt x="36094" y="5377"/>
                  </a:cubicBezTo>
                  <a:cubicBezTo>
                    <a:pt x="35759" y="5126"/>
                    <a:pt x="35424" y="4854"/>
                    <a:pt x="35131" y="4540"/>
                  </a:cubicBezTo>
                  <a:cubicBezTo>
                    <a:pt x="34566" y="3913"/>
                    <a:pt x="33834" y="3536"/>
                    <a:pt x="33102" y="3159"/>
                  </a:cubicBezTo>
                  <a:cubicBezTo>
                    <a:pt x="32537" y="2908"/>
                    <a:pt x="31972" y="2804"/>
                    <a:pt x="31344" y="2825"/>
                  </a:cubicBezTo>
                  <a:cubicBezTo>
                    <a:pt x="30089" y="2867"/>
                    <a:pt x="29022" y="3327"/>
                    <a:pt x="28205" y="4289"/>
                  </a:cubicBezTo>
                  <a:cubicBezTo>
                    <a:pt x="28017" y="4499"/>
                    <a:pt x="27808" y="4708"/>
                    <a:pt x="27599" y="4896"/>
                  </a:cubicBezTo>
                  <a:cubicBezTo>
                    <a:pt x="27452" y="5001"/>
                    <a:pt x="27243" y="5064"/>
                    <a:pt x="27055" y="5064"/>
                  </a:cubicBezTo>
                  <a:cubicBezTo>
                    <a:pt x="26657" y="5105"/>
                    <a:pt x="26427" y="4792"/>
                    <a:pt x="26511" y="4394"/>
                  </a:cubicBezTo>
                  <a:cubicBezTo>
                    <a:pt x="26573" y="4059"/>
                    <a:pt x="26762" y="3766"/>
                    <a:pt x="27055" y="3557"/>
                  </a:cubicBezTo>
                  <a:cubicBezTo>
                    <a:pt x="27264" y="3390"/>
                    <a:pt x="27452" y="3243"/>
                    <a:pt x="27599" y="3139"/>
                  </a:cubicBezTo>
                  <a:cubicBezTo>
                    <a:pt x="27703" y="2385"/>
                    <a:pt x="27306" y="2071"/>
                    <a:pt x="26762" y="1820"/>
                  </a:cubicBezTo>
                  <a:cubicBezTo>
                    <a:pt x="26720" y="1799"/>
                    <a:pt x="26657" y="1799"/>
                    <a:pt x="26615" y="1779"/>
                  </a:cubicBezTo>
                  <a:cubicBezTo>
                    <a:pt x="26050" y="1548"/>
                    <a:pt x="25506" y="1297"/>
                    <a:pt x="24941" y="1130"/>
                  </a:cubicBezTo>
                  <a:cubicBezTo>
                    <a:pt x="24669" y="1025"/>
                    <a:pt x="24376" y="963"/>
                    <a:pt x="24104" y="963"/>
                  </a:cubicBezTo>
                  <a:cubicBezTo>
                    <a:pt x="23226" y="942"/>
                    <a:pt x="22389" y="942"/>
                    <a:pt x="21531" y="963"/>
                  </a:cubicBezTo>
                  <a:cubicBezTo>
                    <a:pt x="20610" y="983"/>
                    <a:pt x="19731" y="1151"/>
                    <a:pt x="18832" y="1402"/>
                  </a:cubicBezTo>
                  <a:cubicBezTo>
                    <a:pt x="17953" y="1695"/>
                    <a:pt x="17158" y="2134"/>
                    <a:pt x="16321" y="2511"/>
                  </a:cubicBezTo>
                  <a:cubicBezTo>
                    <a:pt x="15547" y="2846"/>
                    <a:pt x="14773" y="3264"/>
                    <a:pt x="14229" y="3955"/>
                  </a:cubicBezTo>
                  <a:cubicBezTo>
                    <a:pt x="14145" y="4059"/>
                    <a:pt x="14019" y="4164"/>
                    <a:pt x="13915" y="4227"/>
                  </a:cubicBezTo>
                  <a:cubicBezTo>
                    <a:pt x="13140" y="4687"/>
                    <a:pt x="12701" y="5461"/>
                    <a:pt x="12094" y="6152"/>
                  </a:cubicBezTo>
                  <a:cubicBezTo>
                    <a:pt x="12178" y="6382"/>
                    <a:pt x="12220" y="6591"/>
                    <a:pt x="12283" y="6800"/>
                  </a:cubicBezTo>
                  <a:cubicBezTo>
                    <a:pt x="12345" y="7051"/>
                    <a:pt x="12094" y="7302"/>
                    <a:pt x="11822" y="7240"/>
                  </a:cubicBezTo>
                  <a:cubicBezTo>
                    <a:pt x="11718" y="7219"/>
                    <a:pt x="11613" y="7135"/>
                    <a:pt x="11508" y="7114"/>
                  </a:cubicBezTo>
                  <a:cubicBezTo>
                    <a:pt x="10985" y="6989"/>
                    <a:pt x="10504" y="6800"/>
                    <a:pt x="9939" y="6800"/>
                  </a:cubicBezTo>
                  <a:cubicBezTo>
                    <a:pt x="9144" y="6800"/>
                    <a:pt x="8349" y="6821"/>
                    <a:pt x="7575" y="7030"/>
                  </a:cubicBezTo>
                  <a:cubicBezTo>
                    <a:pt x="7366" y="7093"/>
                    <a:pt x="7114" y="7135"/>
                    <a:pt x="6884" y="7114"/>
                  </a:cubicBezTo>
                  <a:cubicBezTo>
                    <a:pt x="6487" y="7093"/>
                    <a:pt x="6173" y="7261"/>
                    <a:pt x="5859" y="7512"/>
                  </a:cubicBezTo>
                  <a:cubicBezTo>
                    <a:pt x="5503" y="7784"/>
                    <a:pt x="5190" y="8139"/>
                    <a:pt x="4792" y="8349"/>
                  </a:cubicBezTo>
                  <a:cubicBezTo>
                    <a:pt x="4143" y="8704"/>
                    <a:pt x="3913" y="9353"/>
                    <a:pt x="3599" y="9939"/>
                  </a:cubicBezTo>
                  <a:cubicBezTo>
                    <a:pt x="3453" y="10169"/>
                    <a:pt x="3620" y="10441"/>
                    <a:pt x="3934" y="10504"/>
                  </a:cubicBezTo>
                  <a:cubicBezTo>
                    <a:pt x="4143" y="10566"/>
                    <a:pt x="4374" y="10608"/>
                    <a:pt x="4583" y="10692"/>
                  </a:cubicBezTo>
                  <a:cubicBezTo>
                    <a:pt x="5022" y="10880"/>
                    <a:pt x="5482" y="11069"/>
                    <a:pt x="6006" y="11027"/>
                  </a:cubicBezTo>
                  <a:cubicBezTo>
                    <a:pt x="6278" y="11006"/>
                    <a:pt x="6487" y="11173"/>
                    <a:pt x="6591" y="11424"/>
                  </a:cubicBezTo>
                  <a:cubicBezTo>
                    <a:pt x="6696" y="11696"/>
                    <a:pt x="6633" y="11968"/>
                    <a:pt x="6340" y="12178"/>
                  </a:cubicBezTo>
                  <a:cubicBezTo>
                    <a:pt x="6047" y="12387"/>
                    <a:pt x="5796" y="12575"/>
                    <a:pt x="5503" y="12763"/>
                  </a:cubicBezTo>
                  <a:cubicBezTo>
                    <a:pt x="4646" y="13307"/>
                    <a:pt x="3809" y="13935"/>
                    <a:pt x="3244" y="14793"/>
                  </a:cubicBezTo>
                  <a:cubicBezTo>
                    <a:pt x="3181" y="14939"/>
                    <a:pt x="3013" y="15065"/>
                    <a:pt x="2909" y="15191"/>
                  </a:cubicBezTo>
                  <a:cubicBezTo>
                    <a:pt x="2553" y="15630"/>
                    <a:pt x="2177" y="16048"/>
                    <a:pt x="1821" y="16509"/>
                  </a:cubicBezTo>
                  <a:cubicBezTo>
                    <a:pt x="1109" y="17346"/>
                    <a:pt x="942" y="18329"/>
                    <a:pt x="1047" y="19375"/>
                  </a:cubicBezTo>
                  <a:cubicBezTo>
                    <a:pt x="1653" y="19794"/>
                    <a:pt x="2281" y="20024"/>
                    <a:pt x="2993" y="19982"/>
                  </a:cubicBezTo>
                  <a:cubicBezTo>
                    <a:pt x="3306" y="19961"/>
                    <a:pt x="3620" y="19961"/>
                    <a:pt x="3934" y="20003"/>
                  </a:cubicBezTo>
                  <a:cubicBezTo>
                    <a:pt x="4478" y="20066"/>
                    <a:pt x="4666" y="20401"/>
                    <a:pt x="4457" y="20903"/>
                  </a:cubicBezTo>
                  <a:cubicBezTo>
                    <a:pt x="4374" y="21049"/>
                    <a:pt x="4290" y="21217"/>
                    <a:pt x="4227" y="21342"/>
                  </a:cubicBezTo>
                  <a:cubicBezTo>
                    <a:pt x="4018" y="21656"/>
                    <a:pt x="3829" y="21970"/>
                    <a:pt x="3620" y="22263"/>
                  </a:cubicBezTo>
                  <a:cubicBezTo>
                    <a:pt x="3411" y="22535"/>
                    <a:pt x="3306" y="22849"/>
                    <a:pt x="3223" y="23204"/>
                  </a:cubicBezTo>
                  <a:cubicBezTo>
                    <a:pt x="2909" y="24397"/>
                    <a:pt x="2804" y="25611"/>
                    <a:pt x="2804" y="26824"/>
                  </a:cubicBezTo>
                  <a:cubicBezTo>
                    <a:pt x="2825" y="27870"/>
                    <a:pt x="3285" y="28686"/>
                    <a:pt x="3913" y="29440"/>
                  </a:cubicBezTo>
                  <a:cubicBezTo>
                    <a:pt x="4039" y="29607"/>
                    <a:pt x="4227" y="29712"/>
                    <a:pt x="4478" y="29523"/>
                  </a:cubicBezTo>
                  <a:lnTo>
                    <a:pt x="4478" y="28268"/>
                  </a:lnTo>
                  <a:cubicBezTo>
                    <a:pt x="4499" y="27473"/>
                    <a:pt x="5210" y="26782"/>
                    <a:pt x="6026" y="26740"/>
                  </a:cubicBezTo>
                  <a:cubicBezTo>
                    <a:pt x="6382" y="26740"/>
                    <a:pt x="6759" y="26824"/>
                    <a:pt x="7114" y="26699"/>
                  </a:cubicBezTo>
                  <a:cubicBezTo>
                    <a:pt x="7156" y="25966"/>
                    <a:pt x="6905" y="25339"/>
                    <a:pt x="6654" y="24815"/>
                  </a:cubicBezTo>
                  <a:cubicBezTo>
                    <a:pt x="6759" y="24564"/>
                    <a:pt x="6842" y="24376"/>
                    <a:pt x="6884" y="24209"/>
                  </a:cubicBezTo>
                  <a:cubicBezTo>
                    <a:pt x="6947" y="24062"/>
                    <a:pt x="6947" y="23874"/>
                    <a:pt x="6989" y="23706"/>
                  </a:cubicBezTo>
                  <a:cubicBezTo>
                    <a:pt x="7010" y="23665"/>
                    <a:pt x="7114" y="23560"/>
                    <a:pt x="7198" y="23581"/>
                  </a:cubicBezTo>
                  <a:cubicBezTo>
                    <a:pt x="7303" y="23581"/>
                    <a:pt x="7428" y="23665"/>
                    <a:pt x="7491" y="23748"/>
                  </a:cubicBezTo>
                  <a:cubicBezTo>
                    <a:pt x="7575" y="23916"/>
                    <a:pt x="7596" y="24125"/>
                    <a:pt x="7617" y="24313"/>
                  </a:cubicBezTo>
                  <a:cubicBezTo>
                    <a:pt x="7679" y="24648"/>
                    <a:pt x="7617" y="25004"/>
                    <a:pt x="7847" y="25339"/>
                  </a:cubicBezTo>
                  <a:cubicBezTo>
                    <a:pt x="7951" y="25339"/>
                    <a:pt x="8098" y="25359"/>
                    <a:pt x="8203" y="25339"/>
                  </a:cubicBezTo>
                  <a:cubicBezTo>
                    <a:pt x="8558" y="25255"/>
                    <a:pt x="8935" y="25171"/>
                    <a:pt x="9270" y="25067"/>
                  </a:cubicBezTo>
                  <a:cubicBezTo>
                    <a:pt x="11780" y="24209"/>
                    <a:pt x="11780" y="24209"/>
                    <a:pt x="14061" y="22702"/>
                  </a:cubicBezTo>
                  <a:cubicBezTo>
                    <a:pt x="14229" y="22556"/>
                    <a:pt x="14438" y="22451"/>
                    <a:pt x="14626" y="22305"/>
                  </a:cubicBezTo>
                  <a:cubicBezTo>
                    <a:pt x="15212" y="21782"/>
                    <a:pt x="15798" y="21279"/>
                    <a:pt x="16279" y="20714"/>
                  </a:cubicBezTo>
                  <a:cubicBezTo>
                    <a:pt x="16928" y="19919"/>
                    <a:pt x="17472" y="19041"/>
                    <a:pt x="18037" y="18162"/>
                  </a:cubicBezTo>
                  <a:cubicBezTo>
                    <a:pt x="18476" y="17492"/>
                    <a:pt x="18706" y="16760"/>
                    <a:pt x="18706" y="15923"/>
                  </a:cubicBezTo>
                  <a:cubicBezTo>
                    <a:pt x="18706" y="14919"/>
                    <a:pt x="18811" y="13935"/>
                    <a:pt x="18874" y="12931"/>
                  </a:cubicBezTo>
                  <a:cubicBezTo>
                    <a:pt x="18874" y="12784"/>
                    <a:pt x="18915" y="12617"/>
                    <a:pt x="18978" y="12470"/>
                  </a:cubicBezTo>
                  <a:lnTo>
                    <a:pt x="19104" y="12470"/>
                  </a:lnTo>
                  <a:cubicBezTo>
                    <a:pt x="19146" y="12491"/>
                    <a:pt x="19208" y="12512"/>
                    <a:pt x="19229" y="12554"/>
                  </a:cubicBezTo>
                  <a:cubicBezTo>
                    <a:pt x="19334" y="12868"/>
                    <a:pt x="20024" y="14165"/>
                    <a:pt x="20171" y="14437"/>
                  </a:cubicBezTo>
                  <a:cubicBezTo>
                    <a:pt x="20757" y="15316"/>
                    <a:pt x="21656" y="15818"/>
                    <a:pt x="22556" y="16341"/>
                  </a:cubicBezTo>
                  <a:cubicBezTo>
                    <a:pt x="22912" y="16551"/>
                    <a:pt x="23330" y="16697"/>
                    <a:pt x="23728" y="16844"/>
                  </a:cubicBezTo>
                  <a:cubicBezTo>
                    <a:pt x="24209" y="16990"/>
                    <a:pt x="24669" y="17095"/>
                    <a:pt x="25151" y="17178"/>
                  </a:cubicBezTo>
                  <a:cubicBezTo>
                    <a:pt x="25946" y="17283"/>
                    <a:pt x="26783" y="17367"/>
                    <a:pt x="27599" y="17429"/>
                  </a:cubicBezTo>
                  <a:cubicBezTo>
                    <a:pt x="27724" y="17429"/>
                    <a:pt x="27871" y="17408"/>
                    <a:pt x="27996" y="17388"/>
                  </a:cubicBezTo>
                  <a:cubicBezTo>
                    <a:pt x="27703" y="16844"/>
                    <a:pt x="27452" y="16341"/>
                    <a:pt x="27201" y="15818"/>
                  </a:cubicBezTo>
                  <a:cubicBezTo>
                    <a:pt x="27076" y="15567"/>
                    <a:pt x="27285" y="15211"/>
                    <a:pt x="27599" y="15211"/>
                  </a:cubicBezTo>
                  <a:cubicBezTo>
                    <a:pt x="27766" y="15211"/>
                    <a:pt x="27975" y="15274"/>
                    <a:pt x="28080" y="15337"/>
                  </a:cubicBezTo>
                  <a:cubicBezTo>
                    <a:pt x="28624" y="15797"/>
                    <a:pt x="29084" y="16279"/>
                    <a:pt x="29273" y="16969"/>
                  </a:cubicBezTo>
                  <a:cubicBezTo>
                    <a:pt x="29398" y="17492"/>
                    <a:pt x="29775" y="17806"/>
                    <a:pt x="30193" y="18036"/>
                  </a:cubicBezTo>
                  <a:cubicBezTo>
                    <a:pt x="30695" y="18308"/>
                    <a:pt x="31239" y="18455"/>
                    <a:pt x="31783" y="18664"/>
                  </a:cubicBezTo>
                  <a:cubicBezTo>
                    <a:pt x="32390" y="18873"/>
                    <a:pt x="32913" y="18769"/>
                    <a:pt x="33374" y="18329"/>
                  </a:cubicBezTo>
                  <a:cubicBezTo>
                    <a:pt x="33583" y="18141"/>
                    <a:pt x="33792" y="17932"/>
                    <a:pt x="33939" y="17701"/>
                  </a:cubicBezTo>
                  <a:cubicBezTo>
                    <a:pt x="34148" y="17304"/>
                    <a:pt x="34462" y="17199"/>
                    <a:pt x="34838" y="17220"/>
                  </a:cubicBezTo>
                  <a:cubicBezTo>
                    <a:pt x="35152" y="17220"/>
                    <a:pt x="35466" y="17220"/>
                    <a:pt x="35759" y="17095"/>
                  </a:cubicBezTo>
                  <a:cubicBezTo>
                    <a:pt x="35968" y="17011"/>
                    <a:pt x="36094" y="16906"/>
                    <a:pt x="36156" y="16697"/>
                  </a:cubicBezTo>
                  <a:cubicBezTo>
                    <a:pt x="36240" y="16425"/>
                    <a:pt x="36198" y="16153"/>
                    <a:pt x="35989" y="15923"/>
                  </a:cubicBezTo>
                  <a:cubicBezTo>
                    <a:pt x="35215" y="14898"/>
                    <a:pt x="34399" y="13914"/>
                    <a:pt x="33353" y="13140"/>
                  </a:cubicBezTo>
                  <a:cubicBezTo>
                    <a:pt x="32641" y="12617"/>
                    <a:pt x="31909" y="12261"/>
                    <a:pt x="31030" y="12157"/>
                  </a:cubicBezTo>
                  <a:cubicBezTo>
                    <a:pt x="30695" y="12136"/>
                    <a:pt x="30528" y="11968"/>
                    <a:pt x="30591" y="11759"/>
                  </a:cubicBezTo>
                  <a:cubicBezTo>
                    <a:pt x="30612" y="11571"/>
                    <a:pt x="30758" y="11445"/>
                    <a:pt x="31030" y="11445"/>
                  </a:cubicBezTo>
                  <a:cubicBezTo>
                    <a:pt x="31260" y="11445"/>
                    <a:pt x="31491" y="11403"/>
                    <a:pt x="31700" y="11466"/>
                  </a:cubicBezTo>
                  <a:cubicBezTo>
                    <a:pt x="32265" y="11675"/>
                    <a:pt x="32851" y="11864"/>
                    <a:pt x="33353" y="12178"/>
                  </a:cubicBezTo>
                  <a:cubicBezTo>
                    <a:pt x="35089" y="13245"/>
                    <a:pt x="35215" y="13391"/>
                    <a:pt x="36512" y="15002"/>
                  </a:cubicBezTo>
                  <a:cubicBezTo>
                    <a:pt x="36700" y="15211"/>
                    <a:pt x="36889" y="15442"/>
                    <a:pt x="37077" y="15651"/>
                  </a:cubicBezTo>
                  <a:cubicBezTo>
                    <a:pt x="37119" y="15776"/>
                    <a:pt x="37245" y="15902"/>
                    <a:pt x="37391" y="16048"/>
                  </a:cubicBezTo>
                  <a:close/>
                  <a:moveTo>
                    <a:pt x="12429" y="48899"/>
                  </a:moveTo>
                  <a:cubicBezTo>
                    <a:pt x="12555" y="48836"/>
                    <a:pt x="12638" y="48773"/>
                    <a:pt x="12743" y="48731"/>
                  </a:cubicBezTo>
                  <a:cubicBezTo>
                    <a:pt x="13161" y="48459"/>
                    <a:pt x="13622" y="48522"/>
                    <a:pt x="14040" y="48626"/>
                  </a:cubicBezTo>
                  <a:cubicBezTo>
                    <a:pt x="14187" y="48647"/>
                    <a:pt x="14312" y="48836"/>
                    <a:pt x="14354" y="48982"/>
                  </a:cubicBezTo>
                  <a:cubicBezTo>
                    <a:pt x="14417" y="49171"/>
                    <a:pt x="14249" y="49296"/>
                    <a:pt x="14082" y="49380"/>
                  </a:cubicBezTo>
                  <a:cubicBezTo>
                    <a:pt x="13915" y="49422"/>
                    <a:pt x="13726" y="49422"/>
                    <a:pt x="13580" y="49463"/>
                  </a:cubicBezTo>
                  <a:cubicBezTo>
                    <a:pt x="13266" y="49505"/>
                    <a:pt x="12659" y="49798"/>
                    <a:pt x="12408" y="50049"/>
                  </a:cubicBezTo>
                  <a:cubicBezTo>
                    <a:pt x="12973" y="50238"/>
                    <a:pt x="13517" y="50447"/>
                    <a:pt x="14103" y="50614"/>
                  </a:cubicBezTo>
                  <a:cubicBezTo>
                    <a:pt x="14354" y="50677"/>
                    <a:pt x="14563" y="50823"/>
                    <a:pt x="14752" y="50991"/>
                  </a:cubicBezTo>
                  <a:cubicBezTo>
                    <a:pt x="14877" y="51137"/>
                    <a:pt x="14961" y="51263"/>
                    <a:pt x="14856" y="51451"/>
                  </a:cubicBezTo>
                  <a:cubicBezTo>
                    <a:pt x="14773" y="51598"/>
                    <a:pt x="14626" y="51681"/>
                    <a:pt x="14438" y="51681"/>
                  </a:cubicBezTo>
                  <a:cubicBezTo>
                    <a:pt x="14333" y="51681"/>
                    <a:pt x="14229" y="51619"/>
                    <a:pt x="14103" y="51598"/>
                  </a:cubicBezTo>
                  <a:cubicBezTo>
                    <a:pt x="13517" y="51409"/>
                    <a:pt x="12973" y="51242"/>
                    <a:pt x="12366" y="51054"/>
                  </a:cubicBezTo>
                  <a:cubicBezTo>
                    <a:pt x="12304" y="51577"/>
                    <a:pt x="12262" y="52037"/>
                    <a:pt x="12429" y="52518"/>
                  </a:cubicBezTo>
                  <a:cubicBezTo>
                    <a:pt x="12534" y="52811"/>
                    <a:pt x="12680" y="53146"/>
                    <a:pt x="12366" y="53481"/>
                  </a:cubicBezTo>
                  <a:cubicBezTo>
                    <a:pt x="12262" y="53585"/>
                    <a:pt x="12324" y="53857"/>
                    <a:pt x="12324" y="54067"/>
                  </a:cubicBezTo>
                  <a:cubicBezTo>
                    <a:pt x="12324" y="54213"/>
                    <a:pt x="12576" y="54339"/>
                    <a:pt x="12722" y="54297"/>
                  </a:cubicBezTo>
                  <a:cubicBezTo>
                    <a:pt x="12868" y="54234"/>
                    <a:pt x="13036" y="54108"/>
                    <a:pt x="13182" y="54088"/>
                  </a:cubicBezTo>
                  <a:cubicBezTo>
                    <a:pt x="14249" y="53878"/>
                    <a:pt x="15296" y="53648"/>
                    <a:pt x="16405" y="53690"/>
                  </a:cubicBezTo>
                  <a:cubicBezTo>
                    <a:pt x="17304" y="53732"/>
                    <a:pt x="18183" y="53711"/>
                    <a:pt x="19041" y="53690"/>
                  </a:cubicBezTo>
                  <a:cubicBezTo>
                    <a:pt x="19815" y="53669"/>
                    <a:pt x="20506" y="53774"/>
                    <a:pt x="21238" y="53962"/>
                  </a:cubicBezTo>
                  <a:cubicBezTo>
                    <a:pt x="21635" y="54046"/>
                    <a:pt x="22033" y="54192"/>
                    <a:pt x="22431" y="54192"/>
                  </a:cubicBezTo>
                  <a:cubicBezTo>
                    <a:pt x="23519" y="54150"/>
                    <a:pt x="24481" y="54506"/>
                    <a:pt x="25485" y="54925"/>
                  </a:cubicBezTo>
                  <a:cubicBezTo>
                    <a:pt x="25778" y="55050"/>
                    <a:pt x="26050" y="55176"/>
                    <a:pt x="26364" y="55217"/>
                  </a:cubicBezTo>
                  <a:cubicBezTo>
                    <a:pt x="26741" y="55259"/>
                    <a:pt x="26992" y="55364"/>
                    <a:pt x="27285" y="55573"/>
                  </a:cubicBezTo>
                  <a:cubicBezTo>
                    <a:pt x="27703" y="55908"/>
                    <a:pt x="28205" y="56075"/>
                    <a:pt x="28770" y="56075"/>
                  </a:cubicBezTo>
                  <a:cubicBezTo>
                    <a:pt x="28833" y="55238"/>
                    <a:pt x="29126" y="54527"/>
                    <a:pt x="29440" y="53836"/>
                  </a:cubicBezTo>
                  <a:cubicBezTo>
                    <a:pt x="29586" y="53502"/>
                    <a:pt x="29712" y="53167"/>
                    <a:pt x="29796" y="52790"/>
                  </a:cubicBezTo>
                  <a:cubicBezTo>
                    <a:pt x="30089" y="51409"/>
                    <a:pt x="30382" y="50007"/>
                    <a:pt x="30633" y="48606"/>
                  </a:cubicBezTo>
                  <a:cubicBezTo>
                    <a:pt x="30842" y="47559"/>
                    <a:pt x="30946" y="46513"/>
                    <a:pt x="30842" y="45467"/>
                  </a:cubicBezTo>
                  <a:lnTo>
                    <a:pt x="30842" y="45132"/>
                  </a:lnTo>
                  <a:cubicBezTo>
                    <a:pt x="30842" y="44693"/>
                    <a:pt x="30842" y="44212"/>
                    <a:pt x="31009" y="43772"/>
                  </a:cubicBezTo>
                  <a:cubicBezTo>
                    <a:pt x="31135" y="43437"/>
                    <a:pt x="31156" y="43040"/>
                    <a:pt x="31009" y="42642"/>
                  </a:cubicBezTo>
                  <a:cubicBezTo>
                    <a:pt x="30737" y="42517"/>
                    <a:pt x="30444" y="42391"/>
                    <a:pt x="30193" y="42224"/>
                  </a:cubicBezTo>
                  <a:cubicBezTo>
                    <a:pt x="29607" y="41910"/>
                    <a:pt x="29042" y="41596"/>
                    <a:pt x="28457" y="41324"/>
                  </a:cubicBezTo>
                  <a:cubicBezTo>
                    <a:pt x="28310" y="41240"/>
                    <a:pt x="28143" y="41220"/>
                    <a:pt x="27996" y="41157"/>
                  </a:cubicBezTo>
                  <a:cubicBezTo>
                    <a:pt x="27389" y="40968"/>
                    <a:pt x="26762" y="40864"/>
                    <a:pt x="26197" y="40634"/>
                  </a:cubicBezTo>
                  <a:cubicBezTo>
                    <a:pt x="25716" y="40445"/>
                    <a:pt x="25276" y="40383"/>
                    <a:pt x="24774" y="40383"/>
                  </a:cubicBezTo>
                  <a:cubicBezTo>
                    <a:pt x="23309" y="40341"/>
                    <a:pt x="21866" y="40320"/>
                    <a:pt x="20401" y="40278"/>
                  </a:cubicBezTo>
                  <a:cubicBezTo>
                    <a:pt x="19125" y="40236"/>
                    <a:pt x="17848" y="40194"/>
                    <a:pt x="16572" y="40132"/>
                  </a:cubicBezTo>
                  <a:cubicBezTo>
                    <a:pt x="16049" y="40111"/>
                    <a:pt x="15547" y="40173"/>
                    <a:pt x="15045" y="40320"/>
                  </a:cubicBezTo>
                  <a:cubicBezTo>
                    <a:pt x="14563" y="40445"/>
                    <a:pt x="14103" y="40508"/>
                    <a:pt x="13601" y="40550"/>
                  </a:cubicBezTo>
                  <a:cubicBezTo>
                    <a:pt x="13287" y="40592"/>
                    <a:pt x="12973" y="40655"/>
                    <a:pt x="12743" y="40906"/>
                  </a:cubicBezTo>
                  <a:cubicBezTo>
                    <a:pt x="12617" y="42098"/>
                    <a:pt x="12450" y="43312"/>
                    <a:pt x="12471" y="44525"/>
                  </a:cubicBezTo>
                  <a:cubicBezTo>
                    <a:pt x="12513" y="45927"/>
                    <a:pt x="12617" y="47329"/>
                    <a:pt x="12345" y="48710"/>
                  </a:cubicBezTo>
                  <a:cubicBezTo>
                    <a:pt x="12345" y="48752"/>
                    <a:pt x="12387" y="48773"/>
                    <a:pt x="12429" y="48899"/>
                  </a:cubicBezTo>
                  <a:close/>
                  <a:moveTo>
                    <a:pt x="26427" y="26573"/>
                  </a:moveTo>
                  <a:cubicBezTo>
                    <a:pt x="26427" y="26740"/>
                    <a:pt x="26406" y="26991"/>
                    <a:pt x="26406" y="27201"/>
                  </a:cubicBezTo>
                  <a:cubicBezTo>
                    <a:pt x="26343" y="28038"/>
                    <a:pt x="26197" y="28833"/>
                    <a:pt x="25799" y="29565"/>
                  </a:cubicBezTo>
                  <a:cubicBezTo>
                    <a:pt x="25360" y="30381"/>
                    <a:pt x="24795" y="31093"/>
                    <a:pt x="24042" y="31637"/>
                  </a:cubicBezTo>
                  <a:cubicBezTo>
                    <a:pt x="22556" y="32745"/>
                    <a:pt x="22556" y="32745"/>
                    <a:pt x="20861" y="33185"/>
                  </a:cubicBezTo>
                  <a:cubicBezTo>
                    <a:pt x="19815" y="33436"/>
                    <a:pt x="18811" y="33310"/>
                    <a:pt x="17848" y="32913"/>
                  </a:cubicBezTo>
                  <a:cubicBezTo>
                    <a:pt x="17242" y="32662"/>
                    <a:pt x="16635" y="32369"/>
                    <a:pt x="16091" y="32034"/>
                  </a:cubicBezTo>
                  <a:cubicBezTo>
                    <a:pt x="15547" y="31720"/>
                    <a:pt x="15003" y="31406"/>
                    <a:pt x="14647" y="30862"/>
                  </a:cubicBezTo>
                  <a:cubicBezTo>
                    <a:pt x="14124" y="30046"/>
                    <a:pt x="13643" y="29209"/>
                    <a:pt x="13182" y="28352"/>
                  </a:cubicBezTo>
                  <a:cubicBezTo>
                    <a:pt x="13015" y="27996"/>
                    <a:pt x="12973" y="27577"/>
                    <a:pt x="12868" y="27201"/>
                  </a:cubicBezTo>
                  <a:lnTo>
                    <a:pt x="12806" y="26887"/>
                  </a:lnTo>
                  <a:cubicBezTo>
                    <a:pt x="12304" y="26929"/>
                    <a:pt x="11780" y="26929"/>
                    <a:pt x="11341" y="27096"/>
                  </a:cubicBezTo>
                  <a:cubicBezTo>
                    <a:pt x="10839" y="27263"/>
                    <a:pt x="10337" y="27305"/>
                    <a:pt x="9814" y="27305"/>
                  </a:cubicBezTo>
                  <a:cubicBezTo>
                    <a:pt x="9311" y="27305"/>
                    <a:pt x="8851" y="27347"/>
                    <a:pt x="8454" y="27619"/>
                  </a:cubicBezTo>
                  <a:cubicBezTo>
                    <a:pt x="8265" y="28226"/>
                    <a:pt x="8412" y="28770"/>
                    <a:pt x="8642" y="29293"/>
                  </a:cubicBezTo>
                  <a:cubicBezTo>
                    <a:pt x="8935" y="29879"/>
                    <a:pt x="9186" y="30465"/>
                    <a:pt x="9458" y="31093"/>
                  </a:cubicBezTo>
                  <a:cubicBezTo>
                    <a:pt x="9625" y="31511"/>
                    <a:pt x="9876" y="31867"/>
                    <a:pt x="10211" y="32222"/>
                  </a:cubicBezTo>
                  <a:cubicBezTo>
                    <a:pt x="11299" y="33289"/>
                    <a:pt x="12408" y="34378"/>
                    <a:pt x="13475" y="35486"/>
                  </a:cubicBezTo>
                  <a:cubicBezTo>
                    <a:pt x="13810" y="35821"/>
                    <a:pt x="14166" y="36093"/>
                    <a:pt x="14605" y="36240"/>
                  </a:cubicBezTo>
                  <a:cubicBezTo>
                    <a:pt x="15024" y="36407"/>
                    <a:pt x="15442" y="36721"/>
                    <a:pt x="15861" y="36742"/>
                  </a:cubicBezTo>
                  <a:cubicBezTo>
                    <a:pt x="16300" y="36763"/>
                    <a:pt x="16802" y="36533"/>
                    <a:pt x="17242" y="36365"/>
                  </a:cubicBezTo>
                  <a:cubicBezTo>
                    <a:pt x="17827" y="36156"/>
                    <a:pt x="18392" y="36051"/>
                    <a:pt x="18999" y="36093"/>
                  </a:cubicBezTo>
                  <a:cubicBezTo>
                    <a:pt x="20359" y="36114"/>
                    <a:pt x="21740" y="36114"/>
                    <a:pt x="23100" y="36093"/>
                  </a:cubicBezTo>
                  <a:cubicBezTo>
                    <a:pt x="23728" y="36093"/>
                    <a:pt x="24272" y="36198"/>
                    <a:pt x="24837" y="36512"/>
                  </a:cubicBezTo>
                  <a:cubicBezTo>
                    <a:pt x="25109" y="36658"/>
                    <a:pt x="25423" y="36867"/>
                    <a:pt x="25799" y="36847"/>
                  </a:cubicBezTo>
                  <a:cubicBezTo>
                    <a:pt x="26113" y="36826"/>
                    <a:pt x="26427" y="36888"/>
                    <a:pt x="26678" y="37056"/>
                  </a:cubicBezTo>
                  <a:cubicBezTo>
                    <a:pt x="26992" y="37244"/>
                    <a:pt x="27348" y="37244"/>
                    <a:pt x="27682" y="37139"/>
                  </a:cubicBezTo>
                  <a:cubicBezTo>
                    <a:pt x="28038" y="37035"/>
                    <a:pt x="28394" y="36930"/>
                    <a:pt x="28729" y="36784"/>
                  </a:cubicBezTo>
                  <a:cubicBezTo>
                    <a:pt x="30068" y="36302"/>
                    <a:pt x="31344" y="35696"/>
                    <a:pt x="32579" y="34942"/>
                  </a:cubicBezTo>
                  <a:cubicBezTo>
                    <a:pt x="33646" y="34252"/>
                    <a:pt x="34587" y="33415"/>
                    <a:pt x="35466" y="32536"/>
                  </a:cubicBezTo>
                  <a:cubicBezTo>
                    <a:pt x="36449" y="31553"/>
                    <a:pt x="37224" y="30444"/>
                    <a:pt x="37914" y="29230"/>
                  </a:cubicBezTo>
                  <a:cubicBezTo>
                    <a:pt x="37956" y="29147"/>
                    <a:pt x="38061" y="29042"/>
                    <a:pt x="37914" y="28916"/>
                  </a:cubicBezTo>
                  <a:cubicBezTo>
                    <a:pt x="37809" y="28937"/>
                    <a:pt x="37663" y="28979"/>
                    <a:pt x="37537" y="29021"/>
                  </a:cubicBezTo>
                  <a:cubicBezTo>
                    <a:pt x="36826" y="29293"/>
                    <a:pt x="36177" y="29649"/>
                    <a:pt x="35445" y="29774"/>
                  </a:cubicBezTo>
                  <a:cubicBezTo>
                    <a:pt x="34734" y="29921"/>
                    <a:pt x="33959" y="29816"/>
                    <a:pt x="33227" y="29816"/>
                  </a:cubicBezTo>
                  <a:cubicBezTo>
                    <a:pt x="33102" y="29816"/>
                    <a:pt x="32934" y="29774"/>
                    <a:pt x="32809" y="29816"/>
                  </a:cubicBezTo>
                  <a:cubicBezTo>
                    <a:pt x="32327" y="29858"/>
                    <a:pt x="31993" y="29649"/>
                    <a:pt x="31679" y="29335"/>
                  </a:cubicBezTo>
                  <a:cubicBezTo>
                    <a:pt x="31156" y="28833"/>
                    <a:pt x="30821" y="28205"/>
                    <a:pt x="30402" y="27619"/>
                  </a:cubicBezTo>
                  <a:cubicBezTo>
                    <a:pt x="30193" y="27305"/>
                    <a:pt x="30068" y="26950"/>
                    <a:pt x="29984" y="26594"/>
                  </a:cubicBezTo>
                  <a:cubicBezTo>
                    <a:pt x="29921" y="26301"/>
                    <a:pt x="29921" y="25966"/>
                    <a:pt x="29712" y="25694"/>
                  </a:cubicBezTo>
                  <a:cubicBezTo>
                    <a:pt x="29273" y="25841"/>
                    <a:pt x="28854" y="25883"/>
                    <a:pt x="28498" y="26071"/>
                  </a:cubicBezTo>
                  <a:cubicBezTo>
                    <a:pt x="28080" y="26259"/>
                    <a:pt x="27661" y="26406"/>
                    <a:pt x="27180" y="26385"/>
                  </a:cubicBezTo>
                  <a:cubicBezTo>
                    <a:pt x="26887" y="26301"/>
                    <a:pt x="26636" y="26301"/>
                    <a:pt x="26427" y="26573"/>
                  </a:cubicBezTo>
                  <a:close/>
                  <a:moveTo>
                    <a:pt x="13915" y="25966"/>
                  </a:moveTo>
                  <a:cubicBezTo>
                    <a:pt x="14061" y="26238"/>
                    <a:pt x="14208" y="26468"/>
                    <a:pt x="13957" y="26761"/>
                  </a:cubicBezTo>
                  <a:cubicBezTo>
                    <a:pt x="13852" y="26887"/>
                    <a:pt x="13852" y="27138"/>
                    <a:pt x="13873" y="27326"/>
                  </a:cubicBezTo>
                  <a:cubicBezTo>
                    <a:pt x="13915" y="27619"/>
                    <a:pt x="13998" y="27870"/>
                    <a:pt x="14124" y="28142"/>
                  </a:cubicBezTo>
                  <a:cubicBezTo>
                    <a:pt x="14501" y="28791"/>
                    <a:pt x="14856" y="29419"/>
                    <a:pt x="15254" y="30046"/>
                  </a:cubicBezTo>
                  <a:cubicBezTo>
                    <a:pt x="15421" y="30318"/>
                    <a:pt x="15651" y="30528"/>
                    <a:pt x="15902" y="30737"/>
                  </a:cubicBezTo>
                  <a:cubicBezTo>
                    <a:pt x="16677" y="31365"/>
                    <a:pt x="17576" y="31720"/>
                    <a:pt x="18476" y="32118"/>
                  </a:cubicBezTo>
                  <a:cubicBezTo>
                    <a:pt x="19104" y="32369"/>
                    <a:pt x="19815" y="32432"/>
                    <a:pt x="20485" y="32306"/>
                  </a:cubicBezTo>
                  <a:cubicBezTo>
                    <a:pt x="21970" y="32013"/>
                    <a:pt x="21970" y="32013"/>
                    <a:pt x="23268" y="31072"/>
                  </a:cubicBezTo>
                  <a:cubicBezTo>
                    <a:pt x="23372" y="30988"/>
                    <a:pt x="23498" y="30904"/>
                    <a:pt x="23602" y="30800"/>
                  </a:cubicBezTo>
                  <a:cubicBezTo>
                    <a:pt x="25151" y="29523"/>
                    <a:pt x="25737" y="27912"/>
                    <a:pt x="25423" y="25945"/>
                  </a:cubicBezTo>
                  <a:cubicBezTo>
                    <a:pt x="25276" y="25046"/>
                    <a:pt x="24774" y="24313"/>
                    <a:pt x="24376" y="23518"/>
                  </a:cubicBezTo>
                  <a:cubicBezTo>
                    <a:pt x="24314" y="23351"/>
                    <a:pt x="24146" y="23246"/>
                    <a:pt x="24042" y="23142"/>
                  </a:cubicBezTo>
                  <a:cubicBezTo>
                    <a:pt x="23100" y="22326"/>
                    <a:pt x="21970" y="21970"/>
                    <a:pt x="20757" y="21949"/>
                  </a:cubicBezTo>
                  <a:cubicBezTo>
                    <a:pt x="20129" y="21949"/>
                    <a:pt x="19501" y="21970"/>
                    <a:pt x="18874" y="21907"/>
                  </a:cubicBezTo>
                  <a:cubicBezTo>
                    <a:pt x="18162" y="21865"/>
                    <a:pt x="17514" y="22012"/>
                    <a:pt x="16886" y="22326"/>
                  </a:cubicBezTo>
                  <a:cubicBezTo>
                    <a:pt x="16907" y="22639"/>
                    <a:pt x="16802" y="22911"/>
                    <a:pt x="16572" y="23100"/>
                  </a:cubicBezTo>
                  <a:cubicBezTo>
                    <a:pt x="16405" y="23225"/>
                    <a:pt x="16279" y="23372"/>
                    <a:pt x="16112" y="23476"/>
                  </a:cubicBezTo>
                  <a:cubicBezTo>
                    <a:pt x="15170" y="24083"/>
                    <a:pt x="14501" y="24920"/>
                    <a:pt x="13915" y="25966"/>
                  </a:cubicBezTo>
                  <a:close/>
                  <a:moveTo>
                    <a:pt x="13015" y="55343"/>
                  </a:moveTo>
                  <a:cubicBezTo>
                    <a:pt x="12283" y="55343"/>
                    <a:pt x="12178" y="55301"/>
                    <a:pt x="11760" y="55071"/>
                  </a:cubicBezTo>
                  <a:cubicBezTo>
                    <a:pt x="11488" y="54945"/>
                    <a:pt x="11383" y="54736"/>
                    <a:pt x="11362" y="54485"/>
                  </a:cubicBezTo>
                  <a:cubicBezTo>
                    <a:pt x="11341" y="54192"/>
                    <a:pt x="11341" y="53920"/>
                    <a:pt x="11299" y="53669"/>
                  </a:cubicBezTo>
                  <a:cubicBezTo>
                    <a:pt x="10546" y="53523"/>
                    <a:pt x="9395" y="53564"/>
                    <a:pt x="8726" y="53669"/>
                  </a:cubicBezTo>
                  <a:cubicBezTo>
                    <a:pt x="8684" y="53711"/>
                    <a:pt x="8663" y="53774"/>
                    <a:pt x="8663" y="53816"/>
                  </a:cubicBezTo>
                  <a:cubicBezTo>
                    <a:pt x="8767" y="54694"/>
                    <a:pt x="9060" y="55489"/>
                    <a:pt x="9374" y="56285"/>
                  </a:cubicBezTo>
                  <a:cubicBezTo>
                    <a:pt x="9416" y="56389"/>
                    <a:pt x="9479" y="56494"/>
                    <a:pt x="9542" y="56577"/>
                  </a:cubicBezTo>
                  <a:cubicBezTo>
                    <a:pt x="10148" y="57142"/>
                    <a:pt x="10713" y="57749"/>
                    <a:pt x="11362" y="58272"/>
                  </a:cubicBezTo>
                  <a:cubicBezTo>
                    <a:pt x="11927" y="58733"/>
                    <a:pt x="12555" y="59151"/>
                    <a:pt x="13203" y="59486"/>
                  </a:cubicBezTo>
                  <a:cubicBezTo>
                    <a:pt x="14019" y="59946"/>
                    <a:pt x="14856" y="60406"/>
                    <a:pt x="15861" y="60365"/>
                  </a:cubicBezTo>
                  <a:cubicBezTo>
                    <a:pt x="16007" y="60365"/>
                    <a:pt x="16195" y="60386"/>
                    <a:pt x="16342" y="60448"/>
                  </a:cubicBezTo>
                  <a:cubicBezTo>
                    <a:pt x="16739" y="60595"/>
                    <a:pt x="17137" y="60595"/>
                    <a:pt x="17534" y="60595"/>
                  </a:cubicBezTo>
                  <a:cubicBezTo>
                    <a:pt x="18141" y="60595"/>
                    <a:pt x="18727" y="60595"/>
                    <a:pt x="19334" y="60616"/>
                  </a:cubicBezTo>
                  <a:cubicBezTo>
                    <a:pt x="20401" y="60658"/>
                    <a:pt x="21322" y="60197"/>
                    <a:pt x="22221" y="59674"/>
                  </a:cubicBezTo>
                  <a:cubicBezTo>
                    <a:pt x="22640" y="59444"/>
                    <a:pt x="22870" y="59046"/>
                    <a:pt x="22849" y="58565"/>
                  </a:cubicBezTo>
                  <a:cubicBezTo>
                    <a:pt x="22807" y="58293"/>
                    <a:pt x="22849" y="58042"/>
                    <a:pt x="22849" y="57791"/>
                  </a:cubicBezTo>
                  <a:cubicBezTo>
                    <a:pt x="22849" y="57519"/>
                    <a:pt x="22870" y="57226"/>
                    <a:pt x="22870" y="56933"/>
                  </a:cubicBezTo>
                  <a:cubicBezTo>
                    <a:pt x="23226" y="56598"/>
                    <a:pt x="23226" y="56054"/>
                    <a:pt x="23602" y="55741"/>
                  </a:cubicBezTo>
                  <a:cubicBezTo>
                    <a:pt x="23707" y="55657"/>
                    <a:pt x="23749" y="55531"/>
                    <a:pt x="23853" y="55385"/>
                  </a:cubicBezTo>
                  <a:cubicBezTo>
                    <a:pt x="23519" y="55155"/>
                    <a:pt x="23205" y="55092"/>
                    <a:pt x="22870" y="55092"/>
                  </a:cubicBezTo>
                  <a:cubicBezTo>
                    <a:pt x="22263" y="55134"/>
                    <a:pt x="21656" y="55029"/>
                    <a:pt x="21091" y="54841"/>
                  </a:cubicBezTo>
                  <a:cubicBezTo>
                    <a:pt x="20401" y="54632"/>
                    <a:pt x="19690" y="54548"/>
                    <a:pt x="18978" y="54569"/>
                  </a:cubicBezTo>
                  <a:cubicBezTo>
                    <a:pt x="17744" y="54611"/>
                    <a:pt x="16509" y="54569"/>
                    <a:pt x="15275" y="54569"/>
                  </a:cubicBezTo>
                  <a:cubicBezTo>
                    <a:pt x="14919" y="54569"/>
                    <a:pt x="14542" y="54632"/>
                    <a:pt x="14187" y="54652"/>
                  </a:cubicBezTo>
                  <a:cubicBezTo>
                    <a:pt x="13664" y="54694"/>
                    <a:pt x="13203" y="54841"/>
                    <a:pt x="13015" y="55343"/>
                  </a:cubicBezTo>
                  <a:close/>
                  <a:moveTo>
                    <a:pt x="30967" y="24836"/>
                  </a:moveTo>
                  <a:cubicBezTo>
                    <a:pt x="30967" y="25234"/>
                    <a:pt x="30946" y="25652"/>
                    <a:pt x="30967" y="26050"/>
                  </a:cubicBezTo>
                  <a:cubicBezTo>
                    <a:pt x="31009" y="26343"/>
                    <a:pt x="31030" y="26615"/>
                    <a:pt x="31156" y="26866"/>
                  </a:cubicBezTo>
                  <a:cubicBezTo>
                    <a:pt x="31470" y="27389"/>
                    <a:pt x="31867" y="27912"/>
                    <a:pt x="32223" y="28393"/>
                  </a:cubicBezTo>
                  <a:cubicBezTo>
                    <a:pt x="32411" y="28644"/>
                    <a:pt x="32641" y="28749"/>
                    <a:pt x="32955" y="28749"/>
                  </a:cubicBezTo>
                  <a:cubicBezTo>
                    <a:pt x="35236" y="28812"/>
                    <a:pt x="35236" y="28791"/>
                    <a:pt x="37349" y="27933"/>
                  </a:cubicBezTo>
                  <a:cubicBezTo>
                    <a:pt x="37851" y="27724"/>
                    <a:pt x="38249" y="27410"/>
                    <a:pt x="38646" y="27096"/>
                  </a:cubicBezTo>
                  <a:cubicBezTo>
                    <a:pt x="39002" y="26782"/>
                    <a:pt x="39211" y="26385"/>
                    <a:pt x="39211" y="25883"/>
                  </a:cubicBezTo>
                  <a:cubicBezTo>
                    <a:pt x="39211" y="25506"/>
                    <a:pt x="39232" y="25087"/>
                    <a:pt x="39190" y="24690"/>
                  </a:cubicBezTo>
                  <a:cubicBezTo>
                    <a:pt x="39107" y="23874"/>
                    <a:pt x="39002" y="23037"/>
                    <a:pt x="38877" y="22221"/>
                  </a:cubicBezTo>
                  <a:cubicBezTo>
                    <a:pt x="38667" y="20840"/>
                    <a:pt x="38186" y="19522"/>
                    <a:pt x="37558" y="18245"/>
                  </a:cubicBezTo>
                  <a:cubicBezTo>
                    <a:pt x="37391" y="17890"/>
                    <a:pt x="37119" y="17785"/>
                    <a:pt x="36721" y="17911"/>
                  </a:cubicBezTo>
                  <a:cubicBezTo>
                    <a:pt x="36491" y="17994"/>
                    <a:pt x="36261" y="18141"/>
                    <a:pt x="35989" y="18120"/>
                  </a:cubicBezTo>
                  <a:cubicBezTo>
                    <a:pt x="35340" y="18099"/>
                    <a:pt x="34817" y="18392"/>
                    <a:pt x="34357" y="18748"/>
                  </a:cubicBezTo>
                  <a:cubicBezTo>
                    <a:pt x="33332" y="19543"/>
                    <a:pt x="32369" y="20380"/>
                    <a:pt x="31867" y="21635"/>
                  </a:cubicBezTo>
                  <a:cubicBezTo>
                    <a:pt x="31804" y="21782"/>
                    <a:pt x="31742" y="21949"/>
                    <a:pt x="31637" y="22095"/>
                  </a:cubicBezTo>
                  <a:cubicBezTo>
                    <a:pt x="31135" y="22911"/>
                    <a:pt x="30842" y="23832"/>
                    <a:pt x="30967" y="24836"/>
                  </a:cubicBezTo>
                  <a:close/>
                  <a:moveTo>
                    <a:pt x="16928" y="21551"/>
                  </a:moveTo>
                  <a:cubicBezTo>
                    <a:pt x="17137" y="21530"/>
                    <a:pt x="17242" y="21530"/>
                    <a:pt x="17325" y="21468"/>
                  </a:cubicBezTo>
                  <a:cubicBezTo>
                    <a:pt x="17765" y="21196"/>
                    <a:pt x="18246" y="21175"/>
                    <a:pt x="18727" y="21175"/>
                  </a:cubicBezTo>
                  <a:cubicBezTo>
                    <a:pt x="19355" y="21175"/>
                    <a:pt x="19983" y="21175"/>
                    <a:pt x="20610" y="21154"/>
                  </a:cubicBezTo>
                  <a:cubicBezTo>
                    <a:pt x="22117" y="21112"/>
                    <a:pt x="23414" y="21551"/>
                    <a:pt x="24565" y="22493"/>
                  </a:cubicBezTo>
                  <a:cubicBezTo>
                    <a:pt x="24837" y="22702"/>
                    <a:pt x="25067" y="22932"/>
                    <a:pt x="25213" y="23267"/>
                  </a:cubicBezTo>
                  <a:cubicBezTo>
                    <a:pt x="25590" y="24041"/>
                    <a:pt x="25988" y="24795"/>
                    <a:pt x="26343" y="25548"/>
                  </a:cubicBezTo>
                  <a:cubicBezTo>
                    <a:pt x="26678" y="25527"/>
                    <a:pt x="27034" y="25527"/>
                    <a:pt x="27369" y="25464"/>
                  </a:cubicBezTo>
                  <a:cubicBezTo>
                    <a:pt x="27557" y="25443"/>
                    <a:pt x="27766" y="25422"/>
                    <a:pt x="27933" y="25339"/>
                  </a:cubicBezTo>
                  <a:cubicBezTo>
                    <a:pt x="28624" y="25004"/>
                    <a:pt x="29294" y="24711"/>
                    <a:pt x="30130" y="24941"/>
                  </a:cubicBezTo>
                  <a:cubicBezTo>
                    <a:pt x="30130" y="24627"/>
                    <a:pt x="30193" y="24376"/>
                    <a:pt x="30172" y="24104"/>
                  </a:cubicBezTo>
                  <a:cubicBezTo>
                    <a:pt x="30110" y="23476"/>
                    <a:pt x="30298" y="22932"/>
                    <a:pt x="30591" y="22388"/>
                  </a:cubicBezTo>
                  <a:cubicBezTo>
                    <a:pt x="31030" y="21551"/>
                    <a:pt x="31449" y="20652"/>
                    <a:pt x="31888" y="19794"/>
                  </a:cubicBezTo>
                  <a:cubicBezTo>
                    <a:pt x="30863" y="19292"/>
                    <a:pt x="29754" y="19145"/>
                    <a:pt x="28980" y="18329"/>
                  </a:cubicBezTo>
                  <a:cubicBezTo>
                    <a:pt x="28561" y="18350"/>
                    <a:pt x="28226" y="18413"/>
                    <a:pt x="27892" y="18413"/>
                  </a:cubicBezTo>
                  <a:cubicBezTo>
                    <a:pt x="26741" y="18434"/>
                    <a:pt x="25611" y="18245"/>
                    <a:pt x="24523" y="17994"/>
                  </a:cubicBezTo>
                  <a:cubicBezTo>
                    <a:pt x="23644" y="17785"/>
                    <a:pt x="22786" y="17597"/>
                    <a:pt x="22033" y="17095"/>
                  </a:cubicBezTo>
                  <a:cubicBezTo>
                    <a:pt x="21510" y="16760"/>
                    <a:pt x="21008" y="16404"/>
                    <a:pt x="20485" y="16028"/>
                  </a:cubicBezTo>
                  <a:cubicBezTo>
                    <a:pt x="20171" y="15818"/>
                    <a:pt x="19920" y="15567"/>
                    <a:pt x="19731" y="15211"/>
                  </a:cubicBezTo>
                  <a:cubicBezTo>
                    <a:pt x="19669" y="15107"/>
                    <a:pt x="19606" y="14960"/>
                    <a:pt x="19397" y="15044"/>
                  </a:cubicBezTo>
                  <a:lnTo>
                    <a:pt x="19397" y="16572"/>
                  </a:lnTo>
                  <a:cubicBezTo>
                    <a:pt x="19397" y="16823"/>
                    <a:pt x="19397" y="17053"/>
                    <a:pt x="19313" y="17262"/>
                  </a:cubicBezTo>
                  <a:cubicBezTo>
                    <a:pt x="19104" y="17869"/>
                    <a:pt x="18894" y="18434"/>
                    <a:pt x="18518" y="18957"/>
                  </a:cubicBezTo>
                  <a:cubicBezTo>
                    <a:pt x="18058" y="19647"/>
                    <a:pt x="17597" y="20338"/>
                    <a:pt x="17158" y="21049"/>
                  </a:cubicBezTo>
                  <a:cubicBezTo>
                    <a:pt x="17095" y="21154"/>
                    <a:pt x="17032" y="21321"/>
                    <a:pt x="16928" y="21551"/>
                  </a:cubicBezTo>
                  <a:close/>
                  <a:moveTo>
                    <a:pt x="7931" y="47852"/>
                  </a:moveTo>
                  <a:cubicBezTo>
                    <a:pt x="8684" y="48417"/>
                    <a:pt x="9500" y="48731"/>
                    <a:pt x="10337" y="48982"/>
                  </a:cubicBezTo>
                  <a:cubicBezTo>
                    <a:pt x="10651" y="49087"/>
                    <a:pt x="10964" y="49087"/>
                    <a:pt x="11278" y="48961"/>
                  </a:cubicBezTo>
                  <a:cubicBezTo>
                    <a:pt x="11488" y="48375"/>
                    <a:pt x="11613" y="47790"/>
                    <a:pt x="11613" y="47120"/>
                  </a:cubicBezTo>
                  <a:cubicBezTo>
                    <a:pt x="11613" y="46032"/>
                    <a:pt x="11613" y="44902"/>
                    <a:pt x="11634" y="43772"/>
                  </a:cubicBezTo>
                  <a:cubicBezTo>
                    <a:pt x="11634" y="43249"/>
                    <a:pt x="11718" y="42768"/>
                    <a:pt x="11780" y="42266"/>
                  </a:cubicBezTo>
                  <a:cubicBezTo>
                    <a:pt x="11801" y="41826"/>
                    <a:pt x="11990" y="41366"/>
                    <a:pt x="11906" y="40948"/>
                  </a:cubicBezTo>
                  <a:cubicBezTo>
                    <a:pt x="11822" y="40906"/>
                    <a:pt x="11780" y="40864"/>
                    <a:pt x="11718" y="40843"/>
                  </a:cubicBezTo>
                  <a:cubicBezTo>
                    <a:pt x="11069" y="40592"/>
                    <a:pt x="10944" y="40027"/>
                    <a:pt x="11383" y="39504"/>
                  </a:cubicBezTo>
                  <a:cubicBezTo>
                    <a:pt x="11425" y="39462"/>
                    <a:pt x="11488" y="39378"/>
                    <a:pt x="11571" y="39336"/>
                  </a:cubicBezTo>
                  <a:cubicBezTo>
                    <a:pt x="12220" y="38939"/>
                    <a:pt x="12722" y="38311"/>
                    <a:pt x="13454" y="37997"/>
                  </a:cubicBezTo>
                  <a:cubicBezTo>
                    <a:pt x="13768" y="37872"/>
                    <a:pt x="14040" y="37704"/>
                    <a:pt x="14291" y="37391"/>
                  </a:cubicBezTo>
                  <a:cubicBezTo>
                    <a:pt x="13726" y="37056"/>
                    <a:pt x="13266" y="36742"/>
                    <a:pt x="12722" y="36428"/>
                  </a:cubicBezTo>
                  <a:cubicBezTo>
                    <a:pt x="12262" y="36616"/>
                    <a:pt x="11843" y="36847"/>
                    <a:pt x="11613" y="37370"/>
                  </a:cubicBezTo>
                  <a:cubicBezTo>
                    <a:pt x="11529" y="37579"/>
                    <a:pt x="11320" y="37704"/>
                    <a:pt x="11174" y="37893"/>
                  </a:cubicBezTo>
                  <a:cubicBezTo>
                    <a:pt x="11048" y="38060"/>
                    <a:pt x="10902" y="38207"/>
                    <a:pt x="10839" y="38374"/>
                  </a:cubicBezTo>
                  <a:cubicBezTo>
                    <a:pt x="10525" y="39106"/>
                    <a:pt x="10148" y="39797"/>
                    <a:pt x="10002" y="40592"/>
                  </a:cubicBezTo>
                  <a:cubicBezTo>
                    <a:pt x="9939" y="40906"/>
                    <a:pt x="9814" y="41199"/>
                    <a:pt x="9709" y="41471"/>
                  </a:cubicBezTo>
                  <a:cubicBezTo>
                    <a:pt x="9479" y="42287"/>
                    <a:pt x="9207" y="43103"/>
                    <a:pt x="8977" y="43940"/>
                  </a:cubicBezTo>
                  <a:cubicBezTo>
                    <a:pt x="8684" y="45007"/>
                    <a:pt x="8391" y="46074"/>
                    <a:pt x="8140" y="47162"/>
                  </a:cubicBezTo>
                  <a:cubicBezTo>
                    <a:pt x="8035" y="47413"/>
                    <a:pt x="8014" y="47622"/>
                    <a:pt x="7931" y="47852"/>
                  </a:cubicBezTo>
                  <a:close/>
                  <a:moveTo>
                    <a:pt x="38270" y="60406"/>
                  </a:moveTo>
                  <a:cubicBezTo>
                    <a:pt x="38918" y="60386"/>
                    <a:pt x="39483" y="60281"/>
                    <a:pt x="39902" y="59758"/>
                  </a:cubicBezTo>
                  <a:cubicBezTo>
                    <a:pt x="40153" y="59444"/>
                    <a:pt x="40488" y="59151"/>
                    <a:pt x="40781" y="58837"/>
                  </a:cubicBezTo>
                  <a:cubicBezTo>
                    <a:pt x="41074" y="58586"/>
                    <a:pt x="41220" y="58272"/>
                    <a:pt x="41366" y="57938"/>
                  </a:cubicBezTo>
                  <a:cubicBezTo>
                    <a:pt x="41743" y="56912"/>
                    <a:pt x="41659" y="55866"/>
                    <a:pt x="41429" y="54841"/>
                  </a:cubicBezTo>
                  <a:cubicBezTo>
                    <a:pt x="41325" y="54443"/>
                    <a:pt x="40906" y="54213"/>
                    <a:pt x="40571" y="54443"/>
                  </a:cubicBezTo>
                  <a:cubicBezTo>
                    <a:pt x="40153" y="54715"/>
                    <a:pt x="39672" y="54925"/>
                    <a:pt x="39504" y="55469"/>
                  </a:cubicBezTo>
                  <a:cubicBezTo>
                    <a:pt x="39316" y="56013"/>
                    <a:pt x="39065" y="56577"/>
                    <a:pt x="38751" y="57101"/>
                  </a:cubicBezTo>
                  <a:cubicBezTo>
                    <a:pt x="38144" y="58147"/>
                    <a:pt x="38228" y="59235"/>
                    <a:pt x="38270" y="60406"/>
                  </a:cubicBezTo>
                  <a:close/>
                  <a:moveTo>
                    <a:pt x="25716" y="64738"/>
                  </a:moveTo>
                  <a:cubicBezTo>
                    <a:pt x="25946" y="64800"/>
                    <a:pt x="26155" y="64905"/>
                    <a:pt x="26364" y="64968"/>
                  </a:cubicBezTo>
                  <a:cubicBezTo>
                    <a:pt x="26511" y="64989"/>
                    <a:pt x="26657" y="65010"/>
                    <a:pt x="26783" y="64989"/>
                  </a:cubicBezTo>
                  <a:cubicBezTo>
                    <a:pt x="27410" y="64738"/>
                    <a:pt x="27996" y="64382"/>
                    <a:pt x="28185" y="63712"/>
                  </a:cubicBezTo>
                  <a:cubicBezTo>
                    <a:pt x="28310" y="63210"/>
                    <a:pt x="28603" y="62855"/>
                    <a:pt x="28875" y="62478"/>
                  </a:cubicBezTo>
                  <a:cubicBezTo>
                    <a:pt x="29147" y="62143"/>
                    <a:pt x="29377" y="61808"/>
                    <a:pt x="29607" y="61432"/>
                  </a:cubicBezTo>
                  <a:cubicBezTo>
                    <a:pt x="29921" y="60971"/>
                    <a:pt x="29963" y="60490"/>
                    <a:pt x="29503" y="60051"/>
                  </a:cubicBezTo>
                  <a:cubicBezTo>
                    <a:pt x="28938" y="59883"/>
                    <a:pt x="28436" y="59967"/>
                    <a:pt x="27975" y="60302"/>
                  </a:cubicBezTo>
                  <a:lnTo>
                    <a:pt x="27661" y="60469"/>
                  </a:lnTo>
                  <a:cubicBezTo>
                    <a:pt x="27138" y="60679"/>
                    <a:pt x="26783" y="61097"/>
                    <a:pt x="26553" y="61599"/>
                  </a:cubicBezTo>
                  <a:cubicBezTo>
                    <a:pt x="26322" y="62080"/>
                    <a:pt x="26050" y="62562"/>
                    <a:pt x="25820" y="63022"/>
                  </a:cubicBezTo>
                  <a:cubicBezTo>
                    <a:pt x="25737" y="63189"/>
                    <a:pt x="25632" y="63336"/>
                    <a:pt x="25632" y="63503"/>
                  </a:cubicBezTo>
                  <a:cubicBezTo>
                    <a:pt x="25632" y="63901"/>
                    <a:pt x="25611" y="64319"/>
                    <a:pt x="25716" y="64738"/>
                  </a:cubicBezTo>
                  <a:close/>
                  <a:moveTo>
                    <a:pt x="9102" y="31846"/>
                  </a:moveTo>
                  <a:cubicBezTo>
                    <a:pt x="8244" y="30569"/>
                    <a:pt x="8014" y="29021"/>
                    <a:pt x="7366" y="27745"/>
                  </a:cubicBezTo>
                  <a:cubicBezTo>
                    <a:pt x="7114" y="27724"/>
                    <a:pt x="6905" y="27724"/>
                    <a:pt x="6759" y="27661"/>
                  </a:cubicBezTo>
                  <a:cubicBezTo>
                    <a:pt x="5859" y="27410"/>
                    <a:pt x="5378" y="27745"/>
                    <a:pt x="5336" y="28644"/>
                  </a:cubicBezTo>
                  <a:lnTo>
                    <a:pt x="5336" y="29837"/>
                  </a:lnTo>
                  <a:cubicBezTo>
                    <a:pt x="5336" y="30423"/>
                    <a:pt x="5503" y="30904"/>
                    <a:pt x="6068" y="31155"/>
                  </a:cubicBezTo>
                  <a:cubicBezTo>
                    <a:pt x="6173" y="31197"/>
                    <a:pt x="6257" y="31281"/>
                    <a:pt x="6340" y="31365"/>
                  </a:cubicBezTo>
                  <a:cubicBezTo>
                    <a:pt x="6487" y="31511"/>
                    <a:pt x="6738" y="31574"/>
                    <a:pt x="6926" y="31637"/>
                  </a:cubicBezTo>
                  <a:cubicBezTo>
                    <a:pt x="7617" y="31929"/>
                    <a:pt x="8328" y="31825"/>
                    <a:pt x="9102" y="31846"/>
                  </a:cubicBezTo>
                  <a:close/>
                  <a:moveTo>
                    <a:pt x="32683" y="55782"/>
                  </a:moveTo>
                  <a:cubicBezTo>
                    <a:pt x="33143" y="55741"/>
                    <a:pt x="33646" y="55741"/>
                    <a:pt x="34085" y="55636"/>
                  </a:cubicBezTo>
                  <a:cubicBezTo>
                    <a:pt x="34399" y="55552"/>
                    <a:pt x="34692" y="55469"/>
                    <a:pt x="35006" y="55469"/>
                  </a:cubicBezTo>
                  <a:cubicBezTo>
                    <a:pt x="35822" y="55489"/>
                    <a:pt x="35822" y="55280"/>
                    <a:pt x="35780" y="54527"/>
                  </a:cubicBezTo>
                  <a:cubicBezTo>
                    <a:pt x="35780" y="54401"/>
                    <a:pt x="35675" y="54255"/>
                    <a:pt x="35654" y="54129"/>
                  </a:cubicBezTo>
                  <a:cubicBezTo>
                    <a:pt x="35529" y="53585"/>
                    <a:pt x="35424" y="53041"/>
                    <a:pt x="35299" y="52476"/>
                  </a:cubicBezTo>
                  <a:cubicBezTo>
                    <a:pt x="35257" y="52393"/>
                    <a:pt x="35215" y="52309"/>
                    <a:pt x="35152" y="52142"/>
                  </a:cubicBezTo>
                  <a:cubicBezTo>
                    <a:pt x="33834" y="52748"/>
                    <a:pt x="32725" y="53585"/>
                    <a:pt x="31679" y="54548"/>
                  </a:cubicBezTo>
                  <a:cubicBezTo>
                    <a:pt x="31993" y="54945"/>
                    <a:pt x="32286" y="55322"/>
                    <a:pt x="32683" y="55782"/>
                  </a:cubicBezTo>
                  <a:close/>
                  <a:moveTo>
                    <a:pt x="8035" y="49087"/>
                  </a:moveTo>
                  <a:cubicBezTo>
                    <a:pt x="7784" y="49317"/>
                    <a:pt x="7700" y="49589"/>
                    <a:pt x="7700" y="49903"/>
                  </a:cubicBezTo>
                  <a:lnTo>
                    <a:pt x="7700" y="51974"/>
                  </a:lnTo>
                  <a:cubicBezTo>
                    <a:pt x="7700" y="52079"/>
                    <a:pt x="7742" y="52184"/>
                    <a:pt x="7784" y="52246"/>
                  </a:cubicBezTo>
                  <a:cubicBezTo>
                    <a:pt x="8872" y="52832"/>
                    <a:pt x="10002" y="52707"/>
                    <a:pt x="11153" y="52644"/>
                  </a:cubicBezTo>
                  <a:cubicBezTo>
                    <a:pt x="11090" y="52518"/>
                    <a:pt x="11090" y="52414"/>
                    <a:pt x="11048" y="52351"/>
                  </a:cubicBezTo>
                  <a:cubicBezTo>
                    <a:pt x="10672" y="52016"/>
                    <a:pt x="10630" y="51577"/>
                    <a:pt x="10630" y="51095"/>
                  </a:cubicBezTo>
                  <a:cubicBezTo>
                    <a:pt x="10651" y="50740"/>
                    <a:pt x="10713" y="50363"/>
                    <a:pt x="10546" y="50007"/>
                  </a:cubicBezTo>
                  <a:cubicBezTo>
                    <a:pt x="9667" y="49882"/>
                    <a:pt x="8851" y="49422"/>
                    <a:pt x="8035" y="49087"/>
                  </a:cubicBezTo>
                  <a:close/>
                  <a:moveTo>
                    <a:pt x="8977" y="40592"/>
                  </a:moveTo>
                  <a:cubicBezTo>
                    <a:pt x="8475" y="40948"/>
                    <a:pt x="7993" y="41324"/>
                    <a:pt x="7638" y="41868"/>
                  </a:cubicBezTo>
                  <a:cubicBezTo>
                    <a:pt x="7282" y="42433"/>
                    <a:pt x="6947" y="43040"/>
                    <a:pt x="6550" y="43605"/>
                  </a:cubicBezTo>
                  <a:cubicBezTo>
                    <a:pt x="6152" y="44149"/>
                    <a:pt x="6068" y="44797"/>
                    <a:pt x="5922" y="45425"/>
                  </a:cubicBezTo>
                  <a:cubicBezTo>
                    <a:pt x="5796" y="45948"/>
                    <a:pt x="5943" y="46450"/>
                    <a:pt x="6487" y="46702"/>
                  </a:cubicBezTo>
                  <a:cubicBezTo>
                    <a:pt x="6696" y="46806"/>
                    <a:pt x="6905" y="46974"/>
                    <a:pt x="7177" y="47120"/>
                  </a:cubicBezTo>
                  <a:cubicBezTo>
                    <a:pt x="7784" y="44902"/>
                    <a:pt x="8370" y="42768"/>
                    <a:pt x="8977" y="40592"/>
                  </a:cubicBezTo>
                  <a:close/>
                  <a:moveTo>
                    <a:pt x="41262" y="33164"/>
                  </a:moveTo>
                  <a:cubicBezTo>
                    <a:pt x="40802" y="33164"/>
                    <a:pt x="40446" y="33185"/>
                    <a:pt x="40069" y="33164"/>
                  </a:cubicBezTo>
                  <a:cubicBezTo>
                    <a:pt x="39316" y="33101"/>
                    <a:pt x="38605" y="33185"/>
                    <a:pt x="37956" y="33603"/>
                  </a:cubicBezTo>
                  <a:cubicBezTo>
                    <a:pt x="37747" y="33729"/>
                    <a:pt x="37454" y="33771"/>
                    <a:pt x="37245" y="33875"/>
                  </a:cubicBezTo>
                  <a:cubicBezTo>
                    <a:pt x="36972" y="34001"/>
                    <a:pt x="36680" y="34147"/>
                    <a:pt x="36470" y="34357"/>
                  </a:cubicBezTo>
                  <a:cubicBezTo>
                    <a:pt x="35884" y="34880"/>
                    <a:pt x="35361" y="35445"/>
                    <a:pt x="34838" y="35989"/>
                  </a:cubicBezTo>
                  <a:cubicBezTo>
                    <a:pt x="34420" y="36407"/>
                    <a:pt x="34064" y="37077"/>
                    <a:pt x="33876" y="37663"/>
                  </a:cubicBezTo>
                  <a:cubicBezTo>
                    <a:pt x="34315" y="37202"/>
                    <a:pt x="34671" y="36847"/>
                    <a:pt x="35027" y="36512"/>
                  </a:cubicBezTo>
                  <a:cubicBezTo>
                    <a:pt x="35257" y="36282"/>
                    <a:pt x="35529" y="36030"/>
                    <a:pt x="35822" y="35884"/>
                  </a:cubicBezTo>
                  <a:cubicBezTo>
                    <a:pt x="36700" y="35382"/>
                    <a:pt x="37621" y="34922"/>
                    <a:pt x="38500" y="34440"/>
                  </a:cubicBezTo>
                  <a:cubicBezTo>
                    <a:pt x="38709" y="34336"/>
                    <a:pt x="38918" y="34273"/>
                    <a:pt x="39169" y="34210"/>
                  </a:cubicBezTo>
                  <a:cubicBezTo>
                    <a:pt x="39400" y="34126"/>
                    <a:pt x="39651" y="34085"/>
                    <a:pt x="39902" y="33980"/>
                  </a:cubicBezTo>
                  <a:cubicBezTo>
                    <a:pt x="40446" y="33666"/>
                    <a:pt x="40969" y="33666"/>
                    <a:pt x="41534" y="33875"/>
                  </a:cubicBezTo>
                  <a:cubicBezTo>
                    <a:pt x="41576" y="33875"/>
                    <a:pt x="41618" y="33813"/>
                    <a:pt x="41680" y="33771"/>
                  </a:cubicBezTo>
                  <a:cubicBezTo>
                    <a:pt x="41513" y="33603"/>
                    <a:pt x="41408" y="33394"/>
                    <a:pt x="41262" y="33164"/>
                  </a:cubicBezTo>
                  <a:close/>
                  <a:moveTo>
                    <a:pt x="38793" y="18245"/>
                  </a:moveTo>
                  <a:cubicBezTo>
                    <a:pt x="39128" y="19333"/>
                    <a:pt x="39504" y="20317"/>
                    <a:pt x="39734" y="21363"/>
                  </a:cubicBezTo>
                  <a:cubicBezTo>
                    <a:pt x="39965" y="22409"/>
                    <a:pt x="40069" y="23476"/>
                    <a:pt x="40258" y="24585"/>
                  </a:cubicBezTo>
                  <a:cubicBezTo>
                    <a:pt x="40634" y="24397"/>
                    <a:pt x="40655" y="24104"/>
                    <a:pt x="40739" y="23853"/>
                  </a:cubicBezTo>
                  <a:cubicBezTo>
                    <a:pt x="41074" y="22723"/>
                    <a:pt x="40802" y="21593"/>
                    <a:pt x="40655" y="20484"/>
                  </a:cubicBezTo>
                  <a:cubicBezTo>
                    <a:pt x="40655" y="20401"/>
                    <a:pt x="40592" y="20317"/>
                    <a:pt x="40550" y="20233"/>
                  </a:cubicBezTo>
                  <a:cubicBezTo>
                    <a:pt x="40258" y="19815"/>
                    <a:pt x="40006" y="19375"/>
                    <a:pt x="39672" y="18978"/>
                  </a:cubicBezTo>
                  <a:cubicBezTo>
                    <a:pt x="39441" y="18664"/>
                    <a:pt x="39232" y="18350"/>
                    <a:pt x="38793" y="18245"/>
                  </a:cubicBezTo>
                  <a:close/>
                  <a:moveTo>
                    <a:pt x="13957" y="24083"/>
                  </a:moveTo>
                  <a:cubicBezTo>
                    <a:pt x="13685" y="24188"/>
                    <a:pt x="13601" y="24188"/>
                    <a:pt x="13559" y="24250"/>
                  </a:cubicBezTo>
                  <a:cubicBezTo>
                    <a:pt x="12722" y="24857"/>
                    <a:pt x="11801" y="25297"/>
                    <a:pt x="10818" y="25569"/>
                  </a:cubicBezTo>
                  <a:cubicBezTo>
                    <a:pt x="10713" y="25611"/>
                    <a:pt x="10588" y="25652"/>
                    <a:pt x="10504" y="25673"/>
                  </a:cubicBezTo>
                  <a:cubicBezTo>
                    <a:pt x="9709" y="26029"/>
                    <a:pt x="8893" y="26301"/>
                    <a:pt x="8035" y="26385"/>
                  </a:cubicBezTo>
                  <a:cubicBezTo>
                    <a:pt x="7847" y="26406"/>
                    <a:pt x="7721" y="26573"/>
                    <a:pt x="7805" y="26657"/>
                  </a:cubicBezTo>
                  <a:cubicBezTo>
                    <a:pt x="7889" y="26719"/>
                    <a:pt x="7993" y="26782"/>
                    <a:pt x="8056" y="26782"/>
                  </a:cubicBezTo>
                  <a:cubicBezTo>
                    <a:pt x="8265" y="26782"/>
                    <a:pt x="8454" y="26740"/>
                    <a:pt x="8663" y="26699"/>
                  </a:cubicBezTo>
                  <a:cubicBezTo>
                    <a:pt x="8851" y="26657"/>
                    <a:pt x="9060" y="26573"/>
                    <a:pt x="9249" y="26531"/>
                  </a:cubicBezTo>
                  <a:cubicBezTo>
                    <a:pt x="10023" y="26468"/>
                    <a:pt x="10818" y="26427"/>
                    <a:pt x="11592" y="26280"/>
                  </a:cubicBezTo>
                  <a:cubicBezTo>
                    <a:pt x="12011" y="26196"/>
                    <a:pt x="12429" y="26155"/>
                    <a:pt x="12743" y="26008"/>
                  </a:cubicBezTo>
                  <a:cubicBezTo>
                    <a:pt x="13120" y="25422"/>
                    <a:pt x="13475" y="24836"/>
                    <a:pt x="13957" y="24083"/>
                  </a:cubicBezTo>
                  <a:close/>
                  <a:moveTo>
                    <a:pt x="35529" y="34252"/>
                  </a:moveTo>
                  <a:lnTo>
                    <a:pt x="35424" y="34210"/>
                  </a:lnTo>
                  <a:cubicBezTo>
                    <a:pt x="35340" y="34231"/>
                    <a:pt x="35257" y="34252"/>
                    <a:pt x="35194" y="34315"/>
                  </a:cubicBezTo>
                  <a:cubicBezTo>
                    <a:pt x="34420" y="34922"/>
                    <a:pt x="33687" y="35549"/>
                    <a:pt x="33102" y="36302"/>
                  </a:cubicBezTo>
                  <a:cubicBezTo>
                    <a:pt x="32579" y="36951"/>
                    <a:pt x="32055" y="37642"/>
                    <a:pt x="31679" y="38416"/>
                  </a:cubicBezTo>
                  <a:cubicBezTo>
                    <a:pt x="31449" y="38897"/>
                    <a:pt x="31532" y="39336"/>
                    <a:pt x="31888" y="39755"/>
                  </a:cubicBezTo>
                  <a:cubicBezTo>
                    <a:pt x="31972" y="39650"/>
                    <a:pt x="32055" y="39587"/>
                    <a:pt x="32076" y="39546"/>
                  </a:cubicBezTo>
                  <a:cubicBezTo>
                    <a:pt x="32223" y="39106"/>
                    <a:pt x="32411" y="38646"/>
                    <a:pt x="32704" y="38269"/>
                  </a:cubicBezTo>
                  <a:cubicBezTo>
                    <a:pt x="32788" y="38165"/>
                    <a:pt x="32830" y="38018"/>
                    <a:pt x="32871" y="37872"/>
                  </a:cubicBezTo>
                  <a:cubicBezTo>
                    <a:pt x="33269" y="36847"/>
                    <a:pt x="33897" y="35989"/>
                    <a:pt x="34629" y="35194"/>
                  </a:cubicBezTo>
                  <a:cubicBezTo>
                    <a:pt x="34943" y="34880"/>
                    <a:pt x="35299" y="34629"/>
                    <a:pt x="35529" y="34252"/>
                  </a:cubicBezTo>
                  <a:close/>
                  <a:moveTo>
                    <a:pt x="31532" y="36972"/>
                  </a:moveTo>
                  <a:cubicBezTo>
                    <a:pt x="30842" y="37077"/>
                    <a:pt x="29817" y="37495"/>
                    <a:pt x="29168" y="37893"/>
                  </a:cubicBezTo>
                  <a:cubicBezTo>
                    <a:pt x="29691" y="38081"/>
                    <a:pt x="30193" y="38248"/>
                    <a:pt x="30737" y="38437"/>
                  </a:cubicBezTo>
                  <a:cubicBezTo>
                    <a:pt x="31030" y="37935"/>
                    <a:pt x="31260" y="37474"/>
                    <a:pt x="31532" y="36972"/>
                  </a:cubicBezTo>
                  <a:close/>
                  <a:moveTo>
                    <a:pt x="11822" y="35486"/>
                  </a:moveTo>
                  <a:cubicBezTo>
                    <a:pt x="11613" y="35779"/>
                    <a:pt x="11508" y="35968"/>
                    <a:pt x="11550" y="36282"/>
                  </a:cubicBezTo>
                  <a:cubicBezTo>
                    <a:pt x="11801" y="36177"/>
                    <a:pt x="11990" y="36093"/>
                    <a:pt x="12241" y="35989"/>
                  </a:cubicBezTo>
                  <a:cubicBezTo>
                    <a:pt x="12094" y="35800"/>
                    <a:pt x="11990" y="35675"/>
                    <a:pt x="11822" y="354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8" name="Google Shape;208;p33"/>
            <p:cNvSpPr/>
            <p:nvPr/>
          </p:nvSpPr>
          <p:spPr>
            <a:xfrm>
              <a:off x="1392675" y="4151500"/>
              <a:ext cx="215000" cy="153275"/>
            </a:xfrm>
            <a:custGeom>
              <a:avLst/>
              <a:gdLst/>
              <a:ahLst/>
              <a:cxnLst/>
              <a:rect l="l" t="t" r="r" b="b"/>
              <a:pathLst>
                <a:path w="8600" h="6131" extrusionOk="0">
                  <a:moveTo>
                    <a:pt x="3432" y="6047"/>
                  </a:moveTo>
                  <a:lnTo>
                    <a:pt x="3097" y="6047"/>
                  </a:lnTo>
                  <a:cubicBezTo>
                    <a:pt x="1883" y="6131"/>
                    <a:pt x="1025" y="5524"/>
                    <a:pt x="251" y="4708"/>
                  </a:cubicBezTo>
                  <a:cubicBezTo>
                    <a:pt x="105" y="4520"/>
                    <a:pt x="21" y="4310"/>
                    <a:pt x="21" y="4080"/>
                  </a:cubicBezTo>
                  <a:cubicBezTo>
                    <a:pt x="21" y="3766"/>
                    <a:pt x="42" y="3453"/>
                    <a:pt x="21" y="3139"/>
                  </a:cubicBezTo>
                  <a:cubicBezTo>
                    <a:pt x="0" y="2699"/>
                    <a:pt x="147" y="2344"/>
                    <a:pt x="419" y="2051"/>
                  </a:cubicBezTo>
                  <a:cubicBezTo>
                    <a:pt x="649" y="1737"/>
                    <a:pt x="963" y="1486"/>
                    <a:pt x="1277" y="1235"/>
                  </a:cubicBezTo>
                  <a:cubicBezTo>
                    <a:pt x="1402" y="1088"/>
                    <a:pt x="1632" y="1046"/>
                    <a:pt x="1758" y="1172"/>
                  </a:cubicBezTo>
                  <a:cubicBezTo>
                    <a:pt x="2051" y="1381"/>
                    <a:pt x="2365" y="1360"/>
                    <a:pt x="2637" y="1360"/>
                  </a:cubicBezTo>
                  <a:cubicBezTo>
                    <a:pt x="3097" y="1360"/>
                    <a:pt x="3557" y="1381"/>
                    <a:pt x="3997" y="1360"/>
                  </a:cubicBezTo>
                  <a:cubicBezTo>
                    <a:pt x="4352" y="1339"/>
                    <a:pt x="4687" y="1277"/>
                    <a:pt x="5022" y="1235"/>
                  </a:cubicBezTo>
                  <a:cubicBezTo>
                    <a:pt x="5231" y="1193"/>
                    <a:pt x="5419" y="1130"/>
                    <a:pt x="5587" y="1151"/>
                  </a:cubicBezTo>
                  <a:cubicBezTo>
                    <a:pt x="6152" y="1172"/>
                    <a:pt x="6591" y="963"/>
                    <a:pt x="7010" y="649"/>
                  </a:cubicBezTo>
                  <a:cubicBezTo>
                    <a:pt x="7282" y="481"/>
                    <a:pt x="7533" y="314"/>
                    <a:pt x="7826" y="188"/>
                  </a:cubicBezTo>
                  <a:cubicBezTo>
                    <a:pt x="8244" y="0"/>
                    <a:pt x="8558" y="230"/>
                    <a:pt x="8579" y="670"/>
                  </a:cubicBezTo>
                  <a:cubicBezTo>
                    <a:pt x="8600" y="1067"/>
                    <a:pt x="8453" y="1444"/>
                    <a:pt x="8265" y="1716"/>
                  </a:cubicBezTo>
                  <a:cubicBezTo>
                    <a:pt x="7930" y="2197"/>
                    <a:pt x="7826" y="2720"/>
                    <a:pt x="7637" y="3222"/>
                  </a:cubicBezTo>
                  <a:cubicBezTo>
                    <a:pt x="7512" y="3641"/>
                    <a:pt x="7323" y="3997"/>
                    <a:pt x="7031" y="4331"/>
                  </a:cubicBezTo>
                  <a:cubicBezTo>
                    <a:pt x="6884" y="4520"/>
                    <a:pt x="6759" y="4750"/>
                    <a:pt x="6591" y="4959"/>
                  </a:cubicBezTo>
                  <a:cubicBezTo>
                    <a:pt x="6382" y="5252"/>
                    <a:pt x="6152" y="5482"/>
                    <a:pt x="5775" y="5545"/>
                  </a:cubicBezTo>
                  <a:cubicBezTo>
                    <a:pt x="5712" y="5545"/>
                    <a:pt x="5608" y="5566"/>
                    <a:pt x="5545" y="5629"/>
                  </a:cubicBezTo>
                  <a:cubicBezTo>
                    <a:pt x="4917" y="6047"/>
                    <a:pt x="4185" y="6047"/>
                    <a:pt x="3432" y="6047"/>
                  </a:cubicBezTo>
                  <a:close/>
                  <a:moveTo>
                    <a:pt x="5859" y="4415"/>
                  </a:moveTo>
                  <a:cubicBezTo>
                    <a:pt x="6047" y="4164"/>
                    <a:pt x="6298" y="3871"/>
                    <a:pt x="6507" y="3536"/>
                  </a:cubicBezTo>
                  <a:cubicBezTo>
                    <a:pt x="6612" y="3411"/>
                    <a:pt x="6696" y="3243"/>
                    <a:pt x="6759" y="3097"/>
                  </a:cubicBezTo>
                  <a:cubicBezTo>
                    <a:pt x="6884" y="2637"/>
                    <a:pt x="7031" y="2260"/>
                    <a:pt x="7407" y="1904"/>
                  </a:cubicBezTo>
                  <a:cubicBezTo>
                    <a:pt x="7554" y="1779"/>
                    <a:pt x="7658" y="1549"/>
                    <a:pt x="7449" y="1318"/>
                  </a:cubicBezTo>
                  <a:cubicBezTo>
                    <a:pt x="6884" y="1653"/>
                    <a:pt x="6277" y="1904"/>
                    <a:pt x="5608" y="1841"/>
                  </a:cubicBezTo>
                  <a:cubicBezTo>
                    <a:pt x="5524" y="1841"/>
                    <a:pt x="5419" y="1862"/>
                    <a:pt x="5336" y="1883"/>
                  </a:cubicBezTo>
                  <a:cubicBezTo>
                    <a:pt x="4771" y="2113"/>
                    <a:pt x="4164" y="2093"/>
                    <a:pt x="3578" y="2093"/>
                  </a:cubicBezTo>
                  <a:lnTo>
                    <a:pt x="1465" y="2093"/>
                  </a:lnTo>
                  <a:cubicBezTo>
                    <a:pt x="1339" y="2385"/>
                    <a:pt x="1214" y="2595"/>
                    <a:pt x="1130" y="2825"/>
                  </a:cubicBezTo>
                  <a:cubicBezTo>
                    <a:pt x="921" y="3725"/>
                    <a:pt x="921" y="4310"/>
                    <a:pt x="1800" y="4687"/>
                  </a:cubicBezTo>
                  <a:cubicBezTo>
                    <a:pt x="1904" y="4729"/>
                    <a:pt x="1988" y="4813"/>
                    <a:pt x="2093" y="4875"/>
                  </a:cubicBezTo>
                  <a:cubicBezTo>
                    <a:pt x="2281" y="5001"/>
                    <a:pt x="2490" y="5085"/>
                    <a:pt x="2720" y="5085"/>
                  </a:cubicBezTo>
                  <a:cubicBezTo>
                    <a:pt x="3243" y="5085"/>
                    <a:pt x="3746" y="5106"/>
                    <a:pt x="4269" y="5085"/>
                  </a:cubicBezTo>
                  <a:cubicBezTo>
                    <a:pt x="4478" y="5085"/>
                    <a:pt x="4708" y="4980"/>
                    <a:pt x="4917" y="4896"/>
                  </a:cubicBezTo>
                  <a:cubicBezTo>
                    <a:pt x="5189" y="4771"/>
                    <a:pt x="5461" y="4603"/>
                    <a:pt x="5859" y="4415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" name="Google Shape;209;p33"/>
            <p:cNvSpPr/>
            <p:nvPr/>
          </p:nvSpPr>
          <p:spPr>
            <a:xfrm>
              <a:off x="1298000" y="4057325"/>
              <a:ext cx="41350" cy="42400"/>
            </a:xfrm>
            <a:custGeom>
              <a:avLst/>
              <a:gdLst/>
              <a:ahLst/>
              <a:cxnLst/>
              <a:rect l="l" t="t" r="r" b="b"/>
              <a:pathLst>
                <a:path w="1654" h="1696" extrusionOk="0">
                  <a:moveTo>
                    <a:pt x="188" y="231"/>
                  </a:moveTo>
                  <a:cubicBezTo>
                    <a:pt x="419" y="189"/>
                    <a:pt x="628" y="106"/>
                    <a:pt x="837" y="85"/>
                  </a:cubicBezTo>
                  <a:cubicBezTo>
                    <a:pt x="1046" y="43"/>
                    <a:pt x="1297" y="1"/>
                    <a:pt x="1444" y="231"/>
                  </a:cubicBezTo>
                  <a:cubicBezTo>
                    <a:pt x="1590" y="503"/>
                    <a:pt x="1653" y="754"/>
                    <a:pt x="1507" y="1047"/>
                  </a:cubicBezTo>
                  <a:cubicBezTo>
                    <a:pt x="1297" y="1528"/>
                    <a:pt x="670" y="1696"/>
                    <a:pt x="230" y="1445"/>
                  </a:cubicBezTo>
                  <a:cubicBezTo>
                    <a:pt x="84" y="1340"/>
                    <a:pt x="0" y="1173"/>
                    <a:pt x="21" y="1005"/>
                  </a:cubicBezTo>
                  <a:cubicBezTo>
                    <a:pt x="84" y="754"/>
                    <a:pt x="126" y="524"/>
                    <a:pt x="188" y="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" name="Google Shape;210;p33"/>
            <p:cNvSpPr/>
            <p:nvPr/>
          </p:nvSpPr>
          <p:spPr>
            <a:xfrm>
              <a:off x="1664675" y="3968400"/>
              <a:ext cx="34025" cy="48675"/>
            </a:xfrm>
            <a:custGeom>
              <a:avLst/>
              <a:gdLst/>
              <a:ahLst/>
              <a:cxnLst/>
              <a:rect l="l" t="t" r="r" b="b"/>
              <a:pathLst>
                <a:path w="1361" h="1947" extrusionOk="0">
                  <a:moveTo>
                    <a:pt x="1361" y="963"/>
                  </a:moveTo>
                  <a:lnTo>
                    <a:pt x="1361" y="1214"/>
                  </a:lnTo>
                  <a:cubicBezTo>
                    <a:pt x="1340" y="1696"/>
                    <a:pt x="858" y="1947"/>
                    <a:pt x="440" y="1654"/>
                  </a:cubicBezTo>
                  <a:cubicBezTo>
                    <a:pt x="84" y="1424"/>
                    <a:pt x="1" y="1068"/>
                    <a:pt x="210" y="712"/>
                  </a:cubicBezTo>
                  <a:cubicBezTo>
                    <a:pt x="314" y="524"/>
                    <a:pt x="419" y="378"/>
                    <a:pt x="524" y="210"/>
                  </a:cubicBezTo>
                  <a:cubicBezTo>
                    <a:pt x="628" y="64"/>
                    <a:pt x="796" y="1"/>
                    <a:pt x="963" y="22"/>
                  </a:cubicBezTo>
                  <a:cubicBezTo>
                    <a:pt x="1151" y="64"/>
                    <a:pt x="1256" y="189"/>
                    <a:pt x="1277" y="378"/>
                  </a:cubicBezTo>
                  <a:cubicBezTo>
                    <a:pt x="1340" y="587"/>
                    <a:pt x="1340" y="817"/>
                    <a:pt x="1361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" name="Google Shape;211;p33"/>
            <p:cNvSpPr/>
            <p:nvPr/>
          </p:nvSpPr>
          <p:spPr>
            <a:xfrm>
              <a:off x="526950" y="2756925"/>
              <a:ext cx="379275" cy="405425"/>
            </a:xfrm>
            <a:custGeom>
              <a:avLst/>
              <a:gdLst/>
              <a:ahLst/>
              <a:cxnLst/>
              <a:rect l="l" t="t" r="r" b="b"/>
              <a:pathLst>
                <a:path w="15171" h="16217" extrusionOk="0">
                  <a:moveTo>
                    <a:pt x="12722" y="14543"/>
                  </a:moveTo>
                  <a:cubicBezTo>
                    <a:pt x="12743" y="13831"/>
                    <a:pt x="12931" y="13204"/>
                    <a:pt x="13203" y="12576"/>
                  </a:cubicBezTo>
                  <a:cubicBezTo>
                    <a:pt x="13496" y="11948"/>
                    <a:pt x="13706" y="11279"/>
                    <a:pt x="13936" y="10609"/>
                  </a:cubicBezTo>
                  <a:cubicBezTo>
                    <a:pt x="13999" y="10442"/>
                    <a:pt x="14019" y="10232"/>
                    <a:pt x="14019" y="10044"/>
                  </a:cubicBezTo>
                  <a:cubicBezTo>
                    <a:pt x="14019" y="9709"/>
                    <a:pt x="13999" y="9354"/>
                    <a:pt x="14019" y="9040"/>
                  </a:cubicBezTo>
                  <a:cubicBezTo>
                    <a:pt x="14082" y="8098"/>
                    <a:pt x="13706" y="7366"/>
                    <a:pt x="13078" y="6717"/>
                  </a:cubicBezTo>
                  <a:cubicBezTo>
                    <a:pt x="12952" y="6592"/>
                    <a:pt x="12785" y="6466"/>
                    <a:pt x="12659" y="6299"/>
                  </a:cubicBezTo>
                  <a:cubicBezTo>
                    <a:pt x="12408" y="6006"/>
                    <a:pt x="12094" y="5859"/>
                    <a:pt x="11697" y="5901"/>
                  </a:cubicBezTo>
                  <a:cubicBezTo>
                    <a:pt x="11362" y="5943"/>
                    <a:pt x="11090" y="5839"/>
                    <a:pt x="10881" y="5567"/>
                  </a:cubicBezTo>
                  <a:cubicBezTo>
                    <a:pt x="10651" y="5253"/>
                    <a:pt x="10316" y="5148"/>
                    <a:pt x="9918" y="5169"/>
                  </a:cubicBezTo>
                  <a:cubicBezTo>
                    <a:pt x="9646" y="5211"/>
                    <a:pt x="9416" y="5211"/>
                    <a:pt x="9165" y="5169"/>
                  </a:cubicBezTo>
                  <a:cubicBezTo>
                    <a:pt x="8600" y="5148"/>
                    <a:pt x="8182" y="5357"/>
                    <a:pt x="7805" y="5734"/>
                  </a:cubicBezTo>
                  <a:cubicBezTo>
                    <a:pt x="6968" y="6571"/>
                    <a:pt x="7303" y="6403"/>
                    <a:pt x="5964" y="6466"/>
                  </a:cubicBezTo>
                  <a:cubicBezTo>
                    <a:pt x="5713" y="6466"/>
                    <a:pt x="5420" y="6508"/>
                    <a:pt x="5148" y="6592"/>
                  </a:cubicBezTo>
                  <a:cubicBezTo>
                    <a:pt x="4813" y="6696"/>
                    <a:pt x="4625" y="6947"/>
                    <a:pt x="4604" y="7345"/>
                  </a:cubicBezTo>
                  <a:cubicBezTo>
                    <a:pt x="4562" y="8077"/>
                    <a:pt x="4667" y="8789"/>
                    <a:pt x="4897" y="9500"/>
                  </a:cubicBezTo>
                  <a:cubicBezTo>
                    <a:pt x="5232" y="10484"/>
                    <a:pt x="5608" y="11488"/>
                    <a:pt x="5943" y="12471"/>
                  </a:cubicBezTo>
                  <a:cubicBezTo>
                    <a:pt x="6131" y="13015"/>
                    <a:pt x="6341" y="13580"/>
                    <a:pt x="6801" y="13999"/>
                  </a:cubicBezTo>
                  <a:cubicBezTo>
                    <a:pt x="6926" y="14124"/>
                    <a:pt x="7010" y="14313"/>
                    <a:pt x="7115" y="14459"/>
                  </a:cubicBezTo>
                  <a:cubicBezTo>
                    <a:pt x="7491" y="14961"/>
                    <a:pt x="7847" y="15422"/>
                    <a:pt x="8224" y="15945"/>
                  </a:cubicBezTo>
                  <a:cubicBezTo>
                    <a:pt x="8161" y="16091"/>
                    <a:pt x="8014" y="15986"/>
                    <a:pt x="7910" y="16028"/>
                  </a:cubicBezTo>
                  <a:cubicBezTo>
                    <a:pt x="7763" y="16112"/>
                    <a:pt x="7659" y="16154"/>
                    <a:pt x="7533" y="16217"/>
                  </a:cubicBezTo>
                  <a:cubicBezTo>
                    <a:pt x="6989" y="15924"/>
                    <a:pt x="6403" y="15694"/>
                    <a:pt x="6027" y="15191"/>
                  </a:cubicBezTo>
                  <a:cubicBezTo>
                    <a:pt x="5922" y="15066"/>
                    <a:pt x="5755" y="14982"/>
                    <a:pt x="5629" y="14898"/>
                  </a:cubicBezTo>
                  <a:cubicBezTo>
                    <a:pt x="4918" y="14480"/>
                    <a:pt x="4353" y="13936"/>
                    <a:pt x="3892" y="13266"/>
                  </a:cubicBezTo>
                  <a:cubicBezTo>
                    <a:pt x="3516" y="12660"/>
                    <a:pt x="3035" y="12074"/>
                    <a:pt x="2511" y="11613"/>
                  </a:cubicBezTo>
                  <a:cubicBezTo>
                    <a:pt x="2281" y="11404"/>
                    <a:pt x="2114" y="11132"/>
                    <a:pt x="2051" y="10860"/>
                  </a:cubicBezTo>
                  <a:cubicBezTo>
                    <a:pt x="1863" y="10358"/>
                    <a:pt x="1591" y="9877"/>
                    <a:pt x="1277" y="9458"/>
                  </a:cubicBezTo>
                  <a:cubicBezTo>
                    <a:pt x="838" y="8914"/>
                    <a:pt x="628" y="8245"/>
                    <a:pt x="440" y="7554"/>
                  </a:cubicBezTo>
                  <a:cubicBezTo>
                    <a:pt x="398" y="7345"/>
                    <a:pt x="377" y="7115"/>
                    <a:pt x="314" y="6906"/>
                  </a:cubicBezTo>
                  <a:cubicBezTo>
                    <a:pt x="1" y="5943"/>
                    <a:pt x="63" y="4918"/>
                    <a:pt x="63" y="3914"/>
                  </a:cubicBezTo>
                  <a:cubicBezTo>
                    <a:pt x="63" y="3453"/>
                    <a:pt x="210" y="3056"/>
                    <a:pt x="587" y="2742"/>
                  </a:cubicBezTo>
                  <a:cubicBezTo>
                    <a:pt x="1214" y="2198"/>
                    <a:pt x="1884" y="1717"/>
                    <a:pt x="2679" y="1361"/>
                  </a:cubicBezTo>
                  <a:cubicBezTo>
                    <a:pt x="3202" y="1131"/>
                    <a:pt x="3746" y="921"/>
                    <a:pt x="4290" y="712"/>
                  </a:cubicBezTo>
                  <a:cubicBezTo>
                    <a:pt x="4583" y="608"/>
                    <a:pt x="4876" y="524"/>
                    <a:pt x="5190" y="461"/>
                  </a:cubicBezTo>
                  <a:cubicBezTo>
                    <a:pt x="5880" y="336"/>
                    <a:pt x="6613" y="231"/>
                    <a:pt x="7324" y="105"/>
                  </a:cubicBezTo>
                  <a:cubicBezTo>
                    <a:pt x="7910" y="1"/>
                    <a:pt x="8496" y="1"/>
                    <a:pt x="9081" y="105"/>
                  </a:cubicBezTo>
                  <a:cubicBezTo>
                    <a:pt x="9521" y="189"/>
                    <a:pt x="9960" y="252"/>
                    <a:pt x="10379" y="315"/>
                  </a:cubicBezTo>
                  <a:cubicBezTo>
                    <a:pt x="10986" y="419"/>
                    <a:pt x="11592" y="566"/>
                    <a:pt x="12032" y="1026"/>
                  </a:cubicBezTo>
                  <a:cubicBezTo>
                    <a:pt x="12136" y="1131"/>
                    <a:pt x="12262" y="1173"/>
                    <a:pt x="12367" y="1256"/>
                  </a:cubicBezTo>
                  <a:cubicBezTo>
                    <a:pt x="12722" y="1465"/>
                    <a:pt x="13162" y="1570"/>
                    <a:pt x="13392" y="1926"/>
                  </a:cubicBezTo>
                  <a:cubicBezTo>
                    <a:pt x="13873" y="2700"/>
                    <a:pt x="14543" y="3328"/>
                    <a:pt x="14647" y="4269"/>
                  </a:cubicBezTo>
                  <a:cubicBezTo>
                    <a:pt x="15170" y="5692"/>
                    <a:pt x="15149" y="7199"/>
                    <a:pt x="15024" y="8663"/>
                  </a:cubicBezTo>
                  <a:cubicBezTo>
                    <a:pt x="14835" y="10504"/>
                    <a:pt x="14312" y="12325"/>
                    <a:pt x="13287" y="13936"/>
                  </a:cubicBezTo>
                  <a:cubicBezTo>
                    <a:pt x="13162" y="14166"/>
                    <a:pt x="13057" y="14417"/>
                    <a:pt x="12722" y="14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" name="Google Shape;212;p33"/>
            <p:cNvSpPr/>
            <p:nvPr/>
          </p:nvSpPr>
          <p:spPr>
            <a:xfrm>
              <a:off x="660875" y="2904450"/>
              <a:ext cx="195650" cy="249000"/>
            </a:xfrm>
            <a:custGeom>
              <a:avLst/>
              <a:gdLst/>
              <a:ahLst/>
              <a:cxnLst/>
              <a:rect l="l" t="t" r="r" b="b"/>
              <a:pathLst>
                <a:path w="7826" h="9960" extrusionOk="0">
                  <a:moveTo>
                    <a:pt x="6486" y="1005"/>
                  </a:moveTo>
                  <a:cubicBezTo>
                    <a:pt x="6842" y="1046"/>
                    <a:pt x="6989" y="1339"/>
                    <a:pt x="7198" y="1549"/>
                  </a:cubicBezTo>
                  <a:cubicBezTo>
                    <a:pt x="7574" y="1967"/>
                    <a:pt x="7826" y="2469"/>
                    <a:pt x="7805" y="3076"/>
                  </a:cubicBezTo>
                  <a:cubicBezTo>
                    <a:pt x="7784" y="3264"/>
                    <a:pt x="7805" y="3515"/>
                    <a:pt x="7805" y="3746"/>
                  </a:cubicBezTo>
                  <a:cubicBezTo>
                    <a:pt x="7826" y="4122"/>
                    <a:pt x="7721" y="4457"/>
                    <a:pt x="7595" y="4792"/>
                  </a:cubicBezTo>
                  <a:cubicBezTo>
                    <a:pt x="7156" y="5964"/>
                    <a:pt x="6758" y="7135"/>
                    <a:pt x="6340" y="8328"/>
                  </a:cubicBezTo>
                  <a:cubicBezTo>
                    <a:pt x="6256" y="8537"/>
                    <a:pt x="6256" y="8767"/>
                    <a:pt x="6235" y="8977"/>
                  </a:cubicBezTo>
                  <a:cubicBezTo>
                    <a:pt x="5649" y="9500"/>
                    <a:pt x="4854" y="9583"/>
                    <a:pt x="4248" y="9960"/>
                  </a:cubicBezTo>
                  <a:cubicBezTo>
                    <a:pt x="3452" y="9541"/>
                    <a:pt x="2929" y="8914"/>
                    <a:pt x="2553" y="8160"/>
                  </a:cubicBezTo>
                  <a:cubicBezTo>
                    <a:pt x="2448" y="7972"/>
                    <a:pt x="2344" y="7742"/>
                    <a:pt x="2176" y="7616"/>
                  </a:cubicBezTo>
                  <a:cubicBezTo>
                    <a:pt x="1779" y="7219"/>
                    <a:pt x="1569" y="6759"/>
                    <a:pt x="1423" y="6256"/>
                  </a:cubicBezTo>
                  <a:cubicBezTo>
                    <a:pt x="1088" y="5252"/>
                    <a:pt x="691" y="4269"/>
                    <a:pt x="356" y="3264"/>
                  </a:cubicBezTo>
                  <a:cubicBezTo>
                    <a:pt x="147" y="2616"/>
                    <a:pt x="0" y="2197"/>
                    <a:pt x="188" y="1465"/>
                  </a:cubicBezTo>
                  <a:cubicBezTo>
                    <a:pt x="670" y="1318"/>
                    <a:pt x="670" y="1318"/>
                    <a:pt x="1444" y="1381"/>
                  </a:cubicBezTo>
                  <a:cubicBezTo>
                    <a:pt x="1465" y="1528"/>
                    <a:pt x="1548" y="1674"/>
                    <a:pt x="1548" y="1842"/>
                  </a:cubicBezTo>
                  <a:cubicBezTo>
                    <a:pt x="1569" y="2197"/>
                    <a:pt x="1548" y="2574"/>
                    <a:pt x="1548" y="2930"/>
                  </a:cubicBezTo>
                  <a:cubicBezTo>
                    <a:pt x="1548" y="3515"/>
                    <a:pt x="1674" y="4039"/>
                    <a:pt x="1925" y="4562"/>
                  </a:cubicBezTo>
                  <a:cubicBezTo>
                    <a:pt x="2030" y="4792"/>
                    <a:pt x="2176" y="5001"/>
                    <a:pt x="2344" y="5189"/>
                  </a:cubicBezTo>
                  <a:cubicBezTo>
                    <a:pt x="2553" y="5419"/>
                    <a:pt x="2825" y="5461"/>
                    <a:pt x="3097" y="5336"/>
                  </a:cubicBezTo>
                  <a:cubicBezTo>
                    <a:pt x="3494" y="5147"/>
                    <a:pt x="3829" y="4875"/>
                    <a:pt x="3871" y="4415"/>
                  </a:cubicBezTo>
                  <a:cubicBezTo>
                    <a:pt x="3934" y="3934"/>
                    <a:pt x="3976" y="3432"/>
                    <a:pt x="3766" y="2930"/>
                  </a:cubicBezTo>
                  <a:cubicBezTo>
                    <a:pt x="3724" y="2825"/>
                    <a:pt x="3662" y="2720"/>
                    <a:pt x="3641" y="2616"/>
                  </a:cubicBezTo>
                  <a:cubicBezTo>
                    <a:pt x="3599" y="2009"/>
                    <a:pt x="3243" y="1590"/>
                    <a:pt x="2804" y="1235"/>
                  </a:cubicBezTo>
                  <a:cubicBezTo>
                    <a:pt x="2720" y="1172"/>
                    <a:pt x="2678" y="1130"/>
                    <a:pt x="2616" y="1109"/>
                  </a:cubicBezTo>
                  <a:cubicBezTo>
                    <a:pt x="3118" y="168"/>
                    <a:pt x="3452" y="0"/>
                    <a:pt x="4771" y="189"/>
                  </a:cubicBezTo>
                  <a:cubicBezTo>
                    <a:pt x="4771" y="230"/>
                    <a:pt x="4771" y="314"/>
                    <a:pt x="4750" y="335"/>
                  </a:cubicBezTo>
                  <a:cubicBezTo>
                    <a:pt x="4164" y="1005"/>
                    <a:pt x="4289" y="1800"/>
                    <a:pt x="4269" y="2574"/>
                  </a:cubicBezTo>
                  <a:cubicBezTo>
                    <a:pt x="4269" y="3264"/>
                    <a:pt x="4457" y="3955"/>
                    <a:pt x="4813" y="4562"/>
                  </a:cubicBezTo>
                  <a:cubicBezTo>
                    <a:pt x="4917" y="4708"/>
                    <a:pt x="5022" y="4896"/>
                    <a:pt x="5189" y="5001"/>
                  </a:cubicBezTo>
                  <a:cubicBezTo>
                    <a:pt x="5503" y="5252"/>
                    <a:pt x="5901" y="5189"/>
                    <a:pt x="6131" y="4834"/>
                  </a:cubicBezTo>
                  <a:cubicBezTo>
                    <a:pt x="6235" y="4708"/>
                    <a:pt x="6277" y="4562"/>
                    <a:pt x="6424" y="4415"/>
                  </a:cubicBezTo>
                  <a:cubicBezTo>
                    <a:pt x="6633" y="4206"/>
                    <a:pt x="6696" y="3955"/>
                    <a:pt x="6675" y="3662"/>
                  </a:cubicBezTo>
                  <a:cubicBezTo>
                    <a:pt x="6654" y="2825"/>
                    <a:pt x="6779" y="1988"/>
                    <a:pt x="6486" y="1172"/>
                  </a:cubicBezTo>
                  <a:cubicBezTo>
                    <a:pt x="6445" y="1151"/>
                    <a:pt x="6465" y="1088"/>
                    <a:pt x="6486" y="1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" name="Google Shape;213;p33"/>
            <p:cNvSpPr/>
            <p:nvPr/>
          </p:nvSpPr>
          <p:spPr>
            <a:xfrm>
              <a:off x="743525" y="3150300"/>
              <a:ext cx="118750" cy="51275"/>
            </a:xfrm>
            <a:custGeom>
              <a:avLst/>
              <a:gdLst/>
              <a:ahLst/>
              <a:cxnLst/>
              <a:rect l="l" t="t" r="r" b="b"/>
              <a:pathLst>
                <a:path w="4750" h="2051" extrusionOk="0">
                  <a:moveTo>
                    <a:pt x="4394" y="0"/>
                  </a:moveTo>
                  <a:cubicBezTo>
                    <a:pt x="4499" y="189"/>
                    <a:pt x="4624" y="398"/>
                    <a:pt x="4729" y="628"/>
                  </a:cubicBezTo>
                  <a:cubicBezTo>
                    <a:pt x="4750" y="691"/>
                    <a:pt x="4729" y="795"/>
                    <a:pt x="4708" y="879"/>
                  </a:cubicBezTo>
                  <a:cubicBezTo>
                    <a:pt x="4331" y="1172"/>
                    <a:pt x="3955" y="1339"/>
                    <a:pt x="3494" y="1402"/>
                  </a:cubicBezTo>
                  <a:cubicBezTo>
                    <a:pt x="3285" y="1423"/>
                    <a:pt x="3076" y="1507"/>
                    <a:pt x="2846" y="1549"/>
                  </a:cubicBezTo>
                  <a:cubicBezTo>
                    <a:pt x="2615" y="1591"/>
                    <a:pt x="2385" y="1674"/>
                    <a:pt x="2113" y="1695"/>
                  </a:cubicBezTo>
                  <a:cubicBezTo>
                    <a:pt x="1779" y="1695"/>
                    <a:pt x="1465" y="1758"/>
                    <a:pt x="1151" y="1884"/>
                  </a:cubicBezTo>
                  <a:cubicBezTo>
                    <a:pt x="732" y="2051"/>
                    <a:pt x="607" y="2009"/>
                    <a:pt x="21" y="1863"/>
                  </a:cubicBezTo>
                  <a:cubicBezTo>
                    <a:pt x="0" y="1570"/>
                    <a:pt x="188" y="1381"/>
                    <a:pt x="418" y="1277"/>
                  </a:cubicBezTo>
                  <a:cubicBezTo>
                    <a:pt x="1235" y="921"/>
                    <a:pt x="2030" y="565"/>
                    <a:pt x="2846" y="210"/>
                  </a:cubicBezTo>
                  <a:cubicBezTo>
                    <a:pt x="2971" y="168"/>
                    <a:pt x="3118" y="147"/>
                    <a:pt x="3243" y="105"/>
                  </a:cubicBezTo>
                  <a:cubicBezTo>
                    <a:pt x="3599" y="105"/>
                    <a:pt x="3955" y="63"/>
                    <a:pt x="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" name="Google Shape;214;p33"/>
            <p:cNvSpPr/>
            <p:nvPr/>
          </p:nvSpPr>
          <p:spPr>
            <a:xfrm>
              <a:off x="769150" y="3232950"/>
              <a:ext cx="110400" cy="34550"/>
            </a:xfrm>
            <a:custGeom>
              <a:avLst/>
              <a:gdLst/>
              <a:ahLst/>
              <a:cxnLst/>
              <a:rect l="l" t="t" r="r" b="b"/>
              <a:pathLst>
                <a:path w="4416" h="1382" extrusionOk="0">
                  <a:moveTo>
                    <a:pt x="21" y="1381"/>
                  </a:moveTo>
                  <a:cubicBezTo>
                    <a:pt x="0" y="1193"/>
                    <a:pt x="0" y="1046"/>
                    <a:pt x="0" y="900"/>
                  </a:cubicBezTo>
                  <a:cubicBezTo>
                    <a:pt x="63" y="858"/>
                    <a:pt x="105" y="795"/>
                    <a:pt x="147" y="795"/>
                  </a:cubicBezTo>
                  <a:cubicBezTo>
                    <a:pt x="377" y="733"/>
                    <a:pt x="628" y="670"/>
                    <a:pt x="858" y="586"/>
                  </a:cubicBezTo>
                  <a:cubicBezTo>
                    <a:pt x="1109" y="523"/>
                    <a:pt x="1381" y="377"/>
                    <a:pt x="1632" y="356"/>
                  </a:cubicBezTo>
                  <a:cubicBezTo>
                    <a:pt x="2511" y="251"/>
                    <a:pt x="3369" y="21"/>
                    <a:pt x="4248" y="0"/>
                  </a:cubicBezTo>
                  <a:cubicBezTo>
                    <a:pt x="4311" y="0"/>
                    <a:pt x="4331" y="42"/>
                    <a:pt x="4415" y="105"/>
                  </a:cubicBezTo>
                  <a:cubicBezTo>
                    <a:pt x="4080" y="544"/>
                    <a:pt x="3515" y="523"/>
                    <a:pt x="3076" y="649"/>
                  </a:cubicBezTo>
                  <a:cubicBezTo>
                    <a:pt x="2574" y="774"/>
                    <a:pt x="2093" y="963"/>
                    <a:pt x="1590" y="1088"/>
                  </a:cubicBezTo>
                  <a:cubicBezTo>
                    <a:pt x="1109" y="1172"/>
                    <a:pt x="628" y="1256"/>
                    <a:pt x="21" y="13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" name="Google Shape;215;p33"/>
            <p:cNvSpPr/>
            <p:nvPr/>
          </p:nvSpPr>
          <p:spPr>
            <a:xfrm>
              <a:off x="754500" y="3196850"/>
              <a:ext cx="112475" cy="35600"/>
            </a:xfrm>
            <a:custGeom>
              <a:avLst/>
              <a:gdLst/>
              <a:ahLst/>
              <a:cxnLst/>
              <a:rect l="l" t="t" r="r" b="b"/>
              <a:pathLst>
                <a:path w="4499" h="1424" extrusionOk="0">
                  <a:moveTo>
                    <a:pt x="0" y="1256"/>
                  </a:moveTo>
                  <a:cubicBezTo>
                    <a:pt x="105" y="1151"/>
                    <a:pt x="168" y="1026"/>
                    <a:pt x="231" y="1026"/>
                  </a:cubicBezTo>
                  <a:cubicBezTo>
                    <a:pt x="858" y="963"/>
                    <a:pt x="1444" y="607"/>
                    <a:pt x="2093" y="670"/>
                  </a:cubicBezTo>
                  <a:cubicBezTo>
                    <a:pt x="2197" y="712"/>
                    <a:pt x="2302" y="649"/>
                    <a:pt x="2407" y="628"/>
                  </a:cubicBezTo>
                  <a:cubicBezTo>
                    <a:pt x="3097" y="419"/>
                    <a:pt x="3767" y="210"/>
                    <a:pt x="4499" y="1"/>
                  </a:cubicBezTo>
                  <a:lnTo>
                    <a:pt x="4499" y="566"/>
                  </a:lnTo>
                  <a:cubicBezTo>
                    <a:pt x="3788" y="670"/>
                    <a:pt x="3097" y="754"/>
                    <a:pt x="2428" y="879"/>
                  </a:cubicBezTo>
                  <a:cubicBezTo>
                    <a:pt x="1967" y="963"/>
                    <a:pt x="1528" y="1130"/>
                    <a:pt x="1068" y="1256"/>
                  </a:cubicBezTo>
                  <a:cubicBezTo>
                    <a:pt x="733" y="1382"/>
                    <a:pt x="398" y="1423"/>
                    <a:pt x="0" y="1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" name="Google Shape;216;p33"/>
            <p:cNvSpPr/>
            <p:nvPr/>
          </p:nvSpPr>
          <p:spPr>
            <a:xfrm>
              <a:off x="787450" y="2933225"/>
              <a:ext cx="20950" cy="67500"/>
            </a:xfrm>
            <a:custGeom>
              <a:avLst/>
              <a:gdLst/>
              <a:ahLst/>
              <a:cxnLst/>
              <a:rect l="l" t="t" r="r" b="b"/>
              <a:pathLst>
                <a:path w="838" h="2700" extrusionOk="0">
                  <a:moveTo>
                    <a:pt x="419" y="84"/>
                  </a:moveTo>
                  <a:cubicBezTo>
                    <a:pt x="838" y="900"/>
                    <a:pt x="649" y="1758"/>
                    <a:pt x="670" y="2574"/>
                  </a:cubicBezTo>
                  <a:cubicBezTo>
                    <a:pt x="461" y="2699"/>
                    <a:pt x="335" y="2616"/>
                    <a:pt x="273" y="2490"/>
                  </a:cubicBezTo>
                  <a:cubicBezTo>
                    <a:pt x="1" y="1758"/>
                    <a:pt x="22" y="1025"/>
                    <a:pt x="105" y="272"/>
                  </a:cubicBezTo>
                  <a:cubicBezTo>
                    <a:pt x="126" y="147"/>
                    <a:pt x="231" y="0"/>
                    <a:pt x="419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" name="Google Shape;217;p33"/>
            <p:cNvSpPr/>
            <p:nvPr/>
          </p:nvSpPr>
          <p:spPr>
            <a:xfrm>
              <a:off x="809950" y="3270075"/>
              <a:ext cx="46575" cy="23575"/>
            </a:xfrm>
            <a:custGeom>
              <a:avLst/>
              <a:gdLst/>
              <a:ahLst/>
              <a:cxnLst/>
              <a:rect l="l" t="t" r="r" b="b"/>
              <a:pathLst>
                <a:path w="1863" h="943" extrusionOk="0">
                  <a:moveTo>
                    <a:pt x="1863" y="1"/>
                  </a:moveTo>
                  <a:cubicBezTo>
                    <a:pt x="1632" y="566"/>
                    <a:pt x="1632" y="566"/>
                    <a:pt x="1005" y="942"/>
                  </a:cubicBezTo>
                  <a:cubicBezTo>
                    <a:pt x="691" y="838"/>
                    <a:pt x="377" y="712"/>
                    <a:pt x="0" y="566"/>
                  </a:cubicBezTo>
                  <a:cubicBezTo>
                    <a:pt x="586" y="189"/>
                    <a:pt x="942" y="85"/>
                    <a:pt x="18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" name="Google Shape;218;p33"/>
            <p:cNvSpPr/>
            <p:nvPr/>
          </p:nvSpPr>
          <p:spPr>
            <a:xfrm>
              <a:off x="719975" y="2958325"/>
              <a:ext cx="18325" cy="57575"/>
            </a:xfrm>
            <a:custGeom>
              <a:avLst/>
              <a:gdLst/>
              <a:ahLst/>
              <a:cxnLst/>
              <a:rect l="l" t="t" r="r" b="b"/>
              <a:pathLst>
                <a:path w="733" h="2303" extrusionOk="0">
                  <a:moveTo>
                    <a:pt x="524" y="2302"/>
                  </a:moveTo>
                  <a:cubicBezTo>
                    <a:pt x="21" y="1549"/>
                    <a:pt x="0" y="837"/>
                    <a:pt x="63" y="0"/>
                  </a:cubicBezTo>
                  <a:cubicBezTo>
                    <a:pt x="210" y="147"/>
                    <a:pt x="335" y="210"/>
                    <a:pt x="356" y="314"/>
                  </a:cubicBezTo>
                  <a:cubicBezTo>
                    <a:pt x="419" y="649"/>
                    <a:pt x="482" y="963"/>
                    <a:pt x="628" y="1277"/>
                  </a:cubicBezTo>
                  <a:cubicBezTo>
                    <a:pt x="733" y="1549"/>
                    <a:pt x="712" y="1863"/>
                    <a:pt x="524" y="2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" name="Google Shape;219;p33"/>
            <p:cNvSpPr/>
            <p:nvPr/>
          </p:nvSpPr>
          <p:spPr>
            <a:xfrm>
              <a:off x="611700" y="2870450"/>
              <a:ext cx="264700" cy="305500"/>
            </a:xfrm>
            <a:custGeom>
              <a:avLst/>
              <a:gdLst/>
              <a:ahLst/>
              <a:cxnLst/>
              <a:rect l="l" t="t" r="r" b="b"/>
              <a:pathLst>
                <a:path w="10588" h="12220" extrusionOk="0">
                  <a:moveTo>
                    <a:pt x="10525" y="3243"/>
                  </a:moveTo>
                  <a:cubicBezTo>
                    <a:pt x="10441" y="2093"/>
                    <a:pt x="9897" y="816"/>
                    <a:pt x="8558" y="774"/>
                  </a:cubicBezTo>
                  <a:cubicBezTo>
                    <a:pt x="8202" y="733"/>
                    <a:pt x="7826" y="816"/>
                    <a:pt x="7491" y="942"/>
                  </a:cubicBezTo>
                  <a:cubicBezTo>
                    <a:pt x="6508" y="0"/>
                    <a:pt x="4896" y="628"/>
                    <a:pt x="3997" y="1402"/>
                  </a:cubicBezTo>
                  <a:cubicBezTo>
                    <a:pt x="2762" y="879"/>
                    <a:pt x="1172" y="1235"/>
                    <a:pt x="670" y="2553"/>
                  </a:cubicBezTo>
                  <a:cubicBezTo>
                    <a:pt x="0" y="4269"/>
                    <a:pt x="691" y="6235"/>
                    <a:pt x="1402" y="7826"/>
                  </a:cubicBezTo>
                  <a:cubicBezTo>
                    <a:pt x="2239" y="9730"/>
                    <a:pt x="3662" y="11487"/>
                    <a:pt x="5691" y="12136"/>
                  </a:cubicBezTo>
                  <a:cubicBezTo>
                    <a:pt x="5964" y="12220"/>
                    <a:pt x="6173" y="11906"/>
                    <a:pt x="6047" y="11676"/>
                  </a:cubicBezTo>
                  <a:cubicBezTo>
                    <a:pt x="5712" y="11090"/>
                    <a:pt x="5210" y="10755"/>
                    <a:pt x="4855" y="10211"/>
                  </a:cubicBezTo>
                  <a:cubicBezTo>
                    <a:pt x="4269" y="9416"/>
                    <a:pt x="3704" y="8642"/>
                    <a:pt x="3202" y="7805"/>
                  </a:cubicBezTo>
                  <a:cubicBezTo>
                    <a:pt x="2741" y="6989"/>
                    <a:pt x="1026" y="2574"/>
                    <a:pt x="3097" y="2888"/>
                  </a:cubicBezTo>
                  <a:cubicBezTo>
                    <a:pt x="2888" y="3829"/>
                    <a:pt x="3097" y="4875"/>
                    <a:pt x="3432" y="5691"/>
                  </a:cubicBezTo>
                  <a:cubicBezTo>
                    <a:pt x="3976" y="6905"/>
                    <a:pt x="6256" y="7156"/>
                    <a:pt x="6340" y="5503"/>
                  </a:cubicBezTo>
                  <a:cubicBezTo>
                    <a:pt x="6382" y="4478"/>
                    <a:pt x="6005" y="3306"/>
                    <a:pt x="5315" y="2406"/>
                  </a:cubicBezTo>
                  <a:cubicBezTo>
                    <a:pt x="5608" y="2155"/>
                    <a:pt x="5964" y="1988"/>
                    <a:pt x="6256" y="2093"/>
                  </a:cubicBezTo>
                  <a:cubicBezTo>
                    <a:pt x="6173" y="2302"/>
                    <a:pt x="6131" y="2553"/>
                    <a:pt x="6110" y="2783"/>
                  </a:cubicBezTo>
                  <a:cubicBezTo>
                    <a:pt x="6026" y="3955"/>
                    <a:pt x="6256" y="5587"/>
                    <a:pt x="7637" y="5817"/>
                  </a:cubicBezTo>
                  <a:cubicBezTo>
                    <a:pt x="7993" y="5859"/>
                    <a:pt x="8349" y="5754"/>
                    <a:pt x="8558" y="5482"/>
                  </a:cubicBezTo>
                  <a:cubicBezTo>
                    <a:pt x="8307" y="6340"/>
                    <a:pt x="8098" y="7219"/>
                    <a:pt x="8160" y="8119"/>
                  </a:cubicBezTo>
                  <a:cubicBezTo>
                    <a:pt x="8119" y="8223"/>
                    <a:pt x="8056" y="8349"/>
                    <a:pt x="8035" y="8474"/>
                  </a:cubicBezTo>
                  <a:cubicBezTo>
                    <a:pt x="7888" y="9039"/>
                    <a:pt x="7930" y="9897"/>
                    <a:pt x="8119" y="10420"/>
                  </a:cubicBezTo>
                  <a:cubicBezTo>
                    <a:pt x="8349" y="11048"/>
                    <a:pt x="9165" y="11048"/>
                    <a:pt x="9395" y="10420"/>
                  </a:cubicBezTo>
                  <a:cubicBezTo>
                    <a:pt x="9583" y="9897"/>
                    <a:pt x="9521" y="9353"/>
                    <a:pt x="9521" y="8830"/>
                  </a:cubicBezTo>
                  <a:cubicBezTo>
                    <a:pt x="9583" y="8746"/>
                    <a:pt x="9646" y="8642"/>
                    <a:pt x="9667" y="8537"/>
                  </a:cubicBezTo>
                  <a:cubicBezTo>
                    <a:pt x="9834" y="7616"/>
                    <a:pt x="9897" y="6675"/>
                    <a:pt x="10169" y="5754"/>
                  </a:cubicBezTo>
                  <a:cubicBezTo>
                    <a:pt x="10399" y="4980"/>
                    <a:pt x="10588" y="4164"/>
                    <a:pt x="10525" y="3243"/>
                  </a:cubicBezTo>
                  <a:close/>
                  <a:moveTo>
                    <a:pt x="8349" y="2281"/>
                  </a:moveTo>
                  <a:cubicBezTo>
                    <a:pt x="8600" y="2281"/>
                    <a:pt x="8851" y="2386"/>
                    <a:pt x="8935" y="2658"/>
                  </a:cubicBezTo>
                  <a:cubicBezTo>
                    <a:pt x="9081" y="3181"/>
                    <a:pt x="9123" y="3725"/>
                    <a:pt x="8956" y="4248"/>
                  </a:cubicBezTo>
                  <a:cubicBezTo>
                    <a:pt x="8872" y="4499"/>
                    <a:pt x="8830" y="4750"/>
                    <a:pt x="8746" y="5001"/>
                  </a:cubicBezTo>
                  <a:cubicBezTo>
                    <a:pt x="8851" y="4185"/>
                    <a:pt x="8704" y="3181"/>
                    <a:pt x="8349" y="22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" name="Google Shape;220;p33"/>
            <p:cNvSpPr/>
            <p:nvPr/>
          </p:nvSpPr>
          <p:spPr>
            <a:xfrm>
              <a:off x="504450" y="2734450"/>
              <a:ext cx="428450" cy="582225"/>
            </a:xfrm>
            <a:custGeom>
              <a:avLst/>
              <a:gdLst/>
              <a:ahLst/>
              <a:cxnLst/>
              <a:rect l="l" t="t" r="r" b="b"/>
              <a:pathLst>
                <a:path w="17138" h="23289" extrusionOk="0">
                  <a:moveTo>
                    <a:pt x="14627" y="16174"/>
                  </a:moveTo>
                  <a:cubicBezTo>
                    <a:pt x="14982" y="16718"/>
                    <a:pt x="15171" y="17220"/>
                    <a:pt x="15212" y="17848"/>
                  </a:cubicBezTo>
                  <a:cubicBezTo>
                    <a:pt x="15233" y="18308"/>
                    <a:pt x="15505" y="18810"/>
                    <a:pt x="15735" y="19229"/>
                  </a:cubicBezTo>
                  <a:cubicBezTo>
                    <a:pt x="15966" y="19668"/>
                    <a:pt x="15882" y="20087"/>
                    <a:pt x="15861" y="20547"/>
                  </a:cubicBezTo>
                  <a:cubicBezTo>
                    <a:pt x="15861" y="20652"/>
                    <a:pt x="15735" y="20777"/>
                    <a:pt x="15631" y="20861"/>
                  </a:cubicBezTo>
                  <a:cubicBezTo>
                    <a:pt x="15505" y="20924"/>
                    <a:pt x="15317" y="20986"/>
                    <a:pt x="15171" y="21028"/>
                  </a:cubicBezTo>
                  <a:cubicBezTo>
                    <a:pt x="15066" y="21321"/>
                    <a:pt x="14940" y="21551"/>
                    <a:pt x="14919" y="21844"/>
                  </a:cubicBezTo>
                  <a:cubicBezTo>
                    <a:pt x="14836" y="22347"/>
                    <a:pt x="14480" y="22598"/>
                    <a:pt x="14124" y="22870"/>
                  </a:cubicBezTo>
                  <a:cubicBezTo>
                    <a:pt x="13769" y="23142"/>
                    <a:pt x="13329" y="23288"/>
                    <a:pt x="12890" y="23183"/>
                  </a:cubicBezTo>
                  <a:cubicBezTo>
                    <a:pt x="12492" y="23079"/>
                    <a:pt x="12074" y="22932"/>
                    <a:pt x="11781" y="22619"/>
                  </a:cubicBezTo>
                  <a:cubicBezTo>
                    <a:pt x="11655" y="22493"/>
                    <a:pt x="11509" y="22347"/>
                    <a:pt x="11404" y="22179"/>
                  </a:cubicBezTo>
                  <a:cubicBezTo>
                    <a:pt x="11028" y="22179"/>
                    <a:pt x="10714" y="22221"/>
                    <a:pt x="10358" y="22179"/>
                  </a:cubicBezTo>
                  <a:cubicBezTo>
                    <a:pt x="10044" y="22158"/>
                    <a:pt x="9919" y="22012"/>
                    <a:pt x="9898" y="21719"/>
                  </a:cubicBezTo>
                  <a:cubicBezTo>
                    <a:pt x="9877" y="21405"/>
                    <a:pt x="9898" y="21112"/>
                    <a:pt x="9898" y="20819"/>
                  </a:cubicBezTo>
                  <a:cubicBezTo>
                    <a:pt x="9709" y="20694"/>
                    <a:pt x="9521" y="20610"/>
                    <a:pt x="9396" y="20484"/>
                  </a:cubicBezTo>
                  <a:cubicBezTo>
                    <a:pt x="9291" y="20401"/>
                    <a:pt x="9186" y="20275"/>
                    <a:pt x="9186" y="20150"/>
                  </a:cubicBezTo>
                  <a:cubicBezTo>
                    <a:pt x="9165" y="19773"/>
                    <a:pt x="9207" y="19375"/>
                    <a:pt x="8935" y="19062"/>
                  </a:cubicBezTo>
                  <a:cubicBezTo>
                    <a:pt x="8956" y="18685"/>
                    <a:pt x="8977" y="18308"/>
                    <a:pt x="8998" y="17869"/>
                  </a:cubicBezTo>
                  <a:cubicBezTo>
                    <a:pt x="8412" y="18015"/>
                    <a:pt x="7889" y="17639"/>
                    <a:pt x="7282" y="17471"/>
                  </a:cubicBezTo>
                  <a:cubicBezTo>
                    <a:pt x="7115" y="17429"/>
                    <a:pt x="6989" y="17325"/>
                    <a:pt x="6864" y="17241"/>
                  </a:cubicBezTo>
                  <a:cubicBezTo>
                    <a:pt x="6383" y="16906"/>
                    <a:pt x="5922" y="16551"/>
                    <a:pt x="5420" y="16237"/>
                  </a:cubicBezTo>
                  <a:cubicBezTo>
                    <a:pt x="5085" y="16028"/>
                    <a:pt x="4813" y="15777"/>
                    <a:pt x="4583" y="15463"/>
                  </a:cubicBezTo>
                  <a:cubicBezTo>
                    <a:pt x="3955" y="14647"/>
                    <a:pt x="3349" y="13789"/>
                    <a:pt x="2616" y="13077"/>
                  </a:cubicBezTo>
                  <a:cubicBezTo>
                    <a:pt x="2386" y="12868"/>
                    <a:pt x="2261" y="12533"/>
                    <a:pt x="2135" y="12240"/>
                  </a:cubicBezTo>
                  <a:cubicBezTo>
                    <a:pt x="1968" y="11843"/>
                    <a:pt x="1821" y="11466"/>
                    <a:pt x="1528" y="11152"/>
                  </a:cubicBezTo>
                  <a:cubicBezTo>
                    <a:pt x="922" y="10441"/>
                    <a:pt x="670" y="9604"/>
                    <a:pt x="461" y="8746"/>
                  </a:cubicBezTo>
                  <a:cubicBezTo>
                    <a:pt x="357" y="8265"/>
                    <a:pt x="252" y="7826"/>
                    <a:pt x="147" y="7344"/>
                  </a:cubicBezTo>
                  <a:cubicBezTo>
                    <a:pt x="85" y="7093"/>
                    <a:pt x="43" y="6800"/>
                    <a:pt x="43" y="6507"/>
                  </a:cubicBezTo>
                  <a:cubicBezTo>
                    <a:pt x="1" y="5963"/>
                    <a:pt x="43" y="5398"/>
                    <a:pt x="43" y="4833"/>
                  </a:cubicBezTo>
                  <a:cubicBezTo>
                    <a:pt x="43" y="4143"/>
                    <a:pt x="273" y="3536"/>
                    <a:pt x="796" y="3055"/>
                  </a:cubicBezTo>
                  <a:cubicBezTo>
                    <a:pt x="1528" y="2385"/>
                    <a:pt x="2365" y="1800"/>
                    <a:pt x="3286" y="1381"/>
                  </a:cubicBezTo>
                  <a:cubicBezTo>
                    <a:pt x="3307" y="1381"/>
                    <a:pt x="3328" y="1360"/>
                    <a:pt x="3349" y="1360"/>
                  </a:cubicBezTo>
                  <a:cubicBezTo>
                    <a:pt x="4981" y="544"/>
                    <a:pt x="6738" y="272"/>
                    <a:pt x="8517" y="63"/>
                  </a:cubicBezTo>
                  <a:cubicBezTo>
                    <a:pt x="8998" y="0"/>
                    <a:pt x="9500" y="0"/>
                    <a:pt x="10002" y="84"/>
                  </a:cubicBezTo>
                  <a:cubicBezTo>
                    <a:pt x="10735" y="188"/>
                    <a:pt x="11488" y="335"/>
                    <a:pt x="12220" y="481"/>
                  </a:cubicBezTo>
                  <a:cubicBezTo>
                    <a:pt x="12597" y="523"/>
                    <a:pt x="12911" y="691"/>
                    <a:pt x="13225" y="900"/>
                  </a:cubicBezTo>
                  <a:cubicBezTo>
                    <a:pt x="13643" y="1172"/>
                    <a:pt x="14062" y="1444"/>
                    <a:pt x="14501" y="1674"/>
                  </a:cubicBezTo>
                  <a:cubicBezTo>
                    <a:pt x="14794" y="1841"/>
                    <a:pt x="15045" y="2051"/>
                    <a:pt x="15233" y="2323"/>
                  </a:cubicBezTo>
                  <a:cubicBezTo>
                    <a:pt x="15380" y="2595"/>
                    <a:pt x="15568" y="2846"/>
                    <a:pt x="15756" y="3097"/>
                  </a:cubicBezTo>
                  <a:cubicBezTo>
                    <a:pt x="16217" y="3662"/>
                    <a:pt x="16489" y="4310"/>
                    <a:pt x="16677" y="5022"/>
                  </a:cubicBezTo>
                  <a:cubicBezTo>
                    <a:pt x="16991" y="6152"/>
                    <a:pt x="17137" y="7302"/>
                    <a:pt x="17137" y="8474"/>
                  </a:cubicBezTo>
                  <a:cubicBezTo>
                    <a:pt x="17137" y="9604"/>
                    <a:pt x="16907" y="10671"/>
                    <a:pt x="16698" y="11780"/>
                  </a:cubicBezTo>
                  <a:cubicBezTo>
                    <a:pt x="16426" y="13245"/>
                    <a:pt x="15756" y="14500"/>
                    <a:pt x="15024" y="15756"/>
                  </a:cubicBezTo>
                  <a:cubicBezTo>
                    <a:pt x="14836" y="15839"/>
                    <a:pt x="14731" y="15986"/>
                    <a:pt x="14627" y="16174"/>
                  </a:cubicBezTo>
                  <a:close/>
                  <a:moveTo>
                    <a:pt x="13622" y="15442"/>
                  </a:moveTo>
                  <a:cubicBezTo>
                    <a:pt x="13957" y="15337"/>
                    <a:pt x="14062" y="15065"/>
                    <a:pt x="14187" y="14856"/>
                  </a:cubicBezTo>
                  <a:cubicBezTo>
                    <a:pt x="15212" y="13245"/>
                    <a:pt x="15735" y="11466"/>
                    <a:pt x="15924" y="9583"/>
                  </a:cubicBezTo>
                  <a:cubicBezTo>
                    <a:pt x="16049" y="8118"/>
                    <a:pt x="16070" y="6633"/>
                    <a:pt x="15547" y="5189"/>
                  </a:cubicBezTo>
                  <a:cubicBezTo>
                    <a:pt x="15443" y="4248"/>
                    <a:pt x="14773" y="3620"/>
                    <a:pt x="14292" y="2846"/>
                  </a:cubicBezTo>
                  <a:cubicBezTo>
                    <a:pt x="14062" y="2469"/>
                    <a:pt x="13622" y="2385"/>
                    <a:pt x="13267" y="2176"/>
                  </a:cubicBezTo>
                  <a:cubicBezTo>
                    <a:pt x="13162" y="2092"/>
                    <a:pt x="13036" y="2051"/>
                    <a:pt x="12932" y="1946"/>
                  </a:cubicBezTo>
                  <a:cubicBezTo>
                    <a:pt x="12471" y="1486"/>
                    <a:pt x="11886" y="1339"/>
                    <a:pt x="11279" y="1235"/>
                  </a:cubicBezTo>
                  <a:cubicBezTo>
                    <a:pt x="10839" y="1151"/>
                    <a:pt x="10400" y="1109"/>
                    <a:pt x="9981" y="1025"/>
                  </a:cubicBezTo>
                  <a:cubicBezTo>
                    <a:pt x="9396" y="921"/>
                    <a:pt x="8810" y="921"/>
                    <a:pt x="8224" y="1025"/>
                  </a:cubicBezTo>
                  <a:cubicBezTo>
                    <a:pt x="7513" y="1151"/>
                    <a:pt x="6780" y="1256"/>
                    <a:pt x="6069" y="1402"/>
                  </a:cubicBezTo>
                  <a:cubicBezTo>
                    <a:pt x="5797" y="1444"/>
                    <a:pt x="5483" y="1528"/>
                    <a:pt x="5190" y="1632"/>
                  </a:cubicBezTo>
                  <a:cubicBezTo>
                    <a:pt x="4646" y="1841"/>
                    <a:pt x="4081" y="2051"/>
                    <a:pt x="3558" y="2281"/>
                  </a:cubicBezTo>
                  <a:cubicBezTo>
                    <a:pt x="2805" y="2616"/>
                    <a:pt x="2093" y="3097"/>
                    <a:pt x="1466" y="3662"/>
                  </a:cubicBezTo>
                  <a:cubicBezTo>
                    <a:pt x="1110" y="3976"/>
                    <a:pt x="942" y="4373"/>
                    <a:pt x="942" y="4854"/>
                  </a:cubicBezTo>
                  <a:cubicBezTo>
                    <a:pt x="942" y="5838"/>
                    <a:pt x="901" y="6863"/>
                    <a:pt x="1214" y="7826"/>
                  </a:cubicBezTo>
                  <a:cubicBezTo>
                    <a:pt x="1298" y="8035"/>
                    <a:pt x="1298" y="8265"/>
                    <a:pt x="1340" y="8474"/>
                  </a:cubicBezTo>
                  <a:cubicBezTo>
                    <a:pt x="1528" y="9165"/>
                    <a:pt x="1738" y="9813"/>
                    <a:pt x="2177" y="10399"/>
                  </a:cubicBezTo>
                  <a:cubicBezTo>
                    <a:pt x="2512" y="10818"/>
                    <a:pt x="2784" y="11257"/>
                    <a:pt x="2930" y="11780"/>
                  </a:cubicBezTo>
                  <a:cubicBezTo>
                    <a:pt x="3035" y="12073"/>
                    <a:pt x="3181" y="12324"/>
                    <a:pt x="3411" y="12533"/>
                  </a:cubicBezTo>
                  <a:cubicBezTo>
                    <a:pt x="3955" y="13036"/>
                    <a:pt x="4395" y="13580"/>
                    <a:pt x="4792" y="14186"/>
                  </a:cubicBezTo>
                  <a:cubicBezTo>
                    <a:pt x="5232" y="14856"/>
                    <a:pt x="5818" y="15442"/>
                    <a:pt x="6529" y="15839"/>
                  </a:cubicBezTo>
                  <a:cubicBezTo>
                    <a:pt x="6676" y="15902"/>
                    <a:pt x="6801" y="16007"/>
                    <a:pt x="6906" y="16111"/>
                  </a:cubicBezTo>
                  <a:cubicBezTo>
                    <a:pt x="7324" y="16593"/>
                    <a:pt x="7889" y="16844"/>
                    <a:pt x="8433" y="17137"/>
                  </a:cubicBezTo>
                  <a:cubicBezTo>
                    <a:pt x="8559" y="17095"/>
                    <a:pt x="8663" y="17032"/>
                    <a:pt x="8789" y="16948"/>
                  </a:cubicBezTo>
                  <a:cubicBezTo>
                    <a:pt x="8893" y="16906"/>
                    <a:pt x="9082" y="17011"/>
                    <a:pt x="9103" y="16885"/>
                  </a:cubicBezTo>
                  <a:cubicBezTo>
                    <a:pt x="8726" y="16362"/>
                    <a:pt x="8370" y="15881"/>
                    <a:pt x="8015" y="15379"/>
                  </a:cubicBezTo>
                  <a:cubicBezTo>
                    <a:pt x="7910" y="15233"/>
                    <a:pt x="7826" y="15023"/>
                    <a:pt x="7701" y="14919"/>
                  </a:cubicBezTo>
                  <a:cubicBezTo>
                    <a:pt x="7261" y="14500"/>
                    <a:pt x="7052" y="13977"/>
                    <a:pt x="6843" y="13391"/>
                  </a:cubicBezTo>
                  <a:cubicBezTo>
                    <a:pt x="6487" y="12408"/>
                    <a:pt x="6132" y="11403"/>
                    <a:pt x="5797" y="10420"/>
                  </a:cubicBezTo>
                  <a:cubicBezTo>
                    <a:pt x="5546" y="9730"/>
                    <a:pt x="5441" y="8997"/>
                    <a:pt x="5504" y="8265"/>
                  </a:cubicBezTo>
                  <a:cubicBezTo>
                    <a:pt x="5525" y="7888"/>
                    <a:pt x="5713" y="7616"/>
                    <a:pt x="6048" y="7512"/>
                  </a:cubicBezTo>
                  <a:cubicBezTo>
                    <a:pt x="6320" y="7428"/>
                    <a:pt x="6592" y="7386"/>
                    <a:pt x="6864" y="7386"/>
                  </a:cubicBezTo>
                  <a:cubicBezTo>
                    <a:pt x="8203" y="7323"/>
                    <a:pt x="7847" y="7491"/>
                    <a:pt x="8684" y="6654"/>
                  </a:cubicBezTo>
                  <a:cubicBezTo>
                    <a:pt x="9061" y="6277"/>
                    <a:pt x="9500" y="6068"/>
                    <a:pt x="10044" y="6110"/>
                  </a:cubicBezTo>
                  <a:cubicBezTo>
                    <a:pt x="10316" y="6131"/>
                    <a:pt x="10546" y="6131"/>
                    <a:pt x="10818" y="6110"/>
                  </a:cubicBezTo>
                  <a:cubicBezTo>
                    <a:pt x="11195" y="6068"/>
                    <a:pt x="11509" y="6173"/>
                    <a:pt x="11781" y="6486"/>
                  </a:cubicBezTo>
                  <a:cubicBezTo>
                    <a:pt x="11990" y="6758"/>
                    <a:pt x="12241" y="6863"/>
                    <a:pt x="12597" y="6842"/>
                  </a:cubicBezTo>
                  <a:cubicBezTo>
                    <a:pt x="12974" y="6779"/>
                    <a:pt x="13287" y="6947"/>
                    <a:pt x="13559" y="7219"/>
                  </a:cubicBezTo>
                  <a:cubicBezTo>
                    <a:pt x="13685" y="7386"/>
                    <a:pt x="13852" y="7491"/>
                    <a:pt x="13978" y="7637"/>
                  </a:cubicBezTo>
                  <a:cubicBezTo>
                    <a:pt x="14606" y="8307"/>
                    <a:pt x="15003" y="9018"/>
                    <a:pt x="14919" y="9981"/>
                  </a:cubicBezTo>
                  <a:cubicBezTo>
                    <a:pt x="14899" y="10315"/>
                    <a:pt x="14919" y="10650"/>
                    <a:pt x="14919" y="10964"/>
                  </a:cubicBezTo>
                  <a:cubicBezTo>
                    <a:pt x="14919" y="11152"/>
                    <a:pt x="14899" y="11362"/>
                    <a:pt x="14836" y="11550"/>
                  </a:cubicBezTo>
                  <a:cubicBezTo>
                    <a:pt x="14606" y="12199"/>
                    <a:pt x="14396" y="12868"/>
                    <a:pt x="14103" y="13496"/>
                  </a:cubicBezTo>
                  <a:cubicBezTo>
                    <a:pt x="13831" y="14082"/>
                    <a:pt x="13643" y="14709"/>
                    <a:pt x="13622" y="15442"/>
                  </a:cubicBezTo>
                  <a:close/>
                  <a:moveTo>
                    <a:pt x="12743" y="7805"/>
                  </a:moveTo>
                  <a:cubicBezTo>
                    <a:pt x="12722" y="7888"/>
                    <a:pt x="12702" y="7930"/>
                    <a:pt x="12722" y="7993"/>
                  </a:cubicBezTo>
                  <a:cubicBezTo>
                    <a:pt x="13015" y="8788"/>
                    <a:pt x="12911" y="9625"/>
                    <a:pt x="12911" y="10462"/>
                  </a:cubicBezTo>
                  <a:cubicBezTo>
                    <a:pt x="12911" y="10755"/>
                    <a:pt x="12848" y="11027"/>
                    <a:pt x="12639" y="11236"/>
                  </a:cubicBezTo>
                  <a:cubicBezTo>
                    <a:pt x="12534" y="11341"/>
                    <a:pt x="12471" y="11508"/>
                    <a:pt x="12367" y="11655"/>
                  </a:cubicBezTo>
                  <a:cubicBezTo>
                    <a:pt x="12116" y="11989"/>
                    <a:pt x="11739" y="12073"/>
                    <a:pt x="11425" y="11801"/>
                  </a:cubicBezTo>
                  <a:cubicBezTo>
                    <a:pt x="11258" y="11675"/>
                    <a:pt x="11153" y="11508"/>
                    <a:pt x="11049" y="11362"/>
                  </a:cubicBezTo>
                  <a:cubicBezTo>
                    <a:pt x="10714" y="10734"/>
                    <a:pt x="10505" y="10064"/>
                    <a:pt x="10505" y="9374"/>
                  </a:cubicBezTo>
                  <a:cubicBezTo>
                    <a:pt x="10505" y="8579"/>
                    <a:pt x="10400" y="7805"/>
                    <a:pt x="10965" y="7156"/>
                  </a:cubicBezTo>
                  <a:cubicBezTo>
                    <a:pt x="11007" y="7114"/>
                    <a:pt x="10965" y="7051"/>
                    <a:pt x="11007" y="6989"/>
                  </a:cubicBezTo>
                  <a:cubicBezTo>
                    <a:pt x="9668" y="6842"/>
                    <a:pt x="9354" y="6968"/>
                    <a:pt x="8852" y="7909"/>
                  </a:cubicBezTo>
                  <a:cubicBezTo>
                    <a:pt x="8914" y="7951"/>
                    <a:pt x="8977" y="7993"/>
                    <a:pt x="9040" y="8035"/>
                  </a:cubicBezTo>
                  <a:cubicBezTo>
                    <a:pt x="9500" y="8370"/>
                    <a:pt x="9814" y="8830"/>
                    <a:pt x="9877" y="9416"/>
                  </a:cubicBezTo>
                  <a:cubicBezTo>
                    <a:pt x="9877" y="9520"/>
                    <a:pt x="9961" y="9625"/>
                    <a:pt x="10002" y="9730"/>
                  </a:cubicBezTo>
                  <a:cubicBezTo>
                    <a:pt x="10212" y="10211"/>
                    <a:pt x="10170" y="10734"/>
                    <a:pt x="10107" y="11236"/>
                  </a:cubicBezTo>
                  <a:cubicBezTo>
                    <a:pt x="10065" y="11675"/>
                    <a:pt x="9709" y="11968"/>
                    <a:pt x="9333" y="12136"/>
                  </a:cubicBezTo>
                  <a:cubicBezTo>
                    <a:pt x="9061" y="12240"/>
                    <a:pt x="8747" y="12199"/>
                    <a:pt x="8559" y="11989"/>
                  </a:cubicBezTo>
                  <a:cubicBezTo>
                    <a:pt x="8412" y="11801"/>
                    <a:pt x="8245" y="11592"/>
                    <a:pt x="8140" y="11362"/>
                  </a:cubicBezTo>
                  <a:cubicBezTo>
                    <a:pt x="7910" y="10839"/>
                    <a:pt x="7785" y="10315"/>
                    <a:pt x="7785" y="9730"/>
                  </a:cubicBezTo>
                  <a:lnTo>
                    <a:pt x="7785" y="8642"/>
                  </a:lnTo>
                  <a:cubicBezTo>
                    <a:pt x="7785" y="8474"/>
                    <a:pt x="7701" y="8328"/>
                    <a:pt x="7680" y="8202"/>
                  </a:cubicBezTo>
                  <a:cubicBezTo>
                    <a:pt x="6885" y="8118"/>
                    <a:pt x="6885" y="8118"/>
                    <a:pt x="6424" y="8265"/>
                  </a:cubicBezTo>
                  <a:cubicBezTo>
                    <a:pt x="6236" y="8976"/>
                    <a:pt x="6362" y="9416"/>
                    <a:pt x="6571" y="10085"/>
                  </a:cubicBezTo>
                  <a:cubicBezTo>
                    <a:pt x="6927" y="11069"/>
                    <a:pt x="7303" y="12073"/>
                    <a:pt x="7659" y="13056"/>
                  </a:cubicBezTo>
                  <a:cubicBezTo>
                    <a:pt x="7826" y="13559"/>
                    <a:pt x="8015" y="14061"/>
                    <a:pt x="8412" y="14416"/>
                  </a:cubicBezTo>
                  <a:cubicBezTo>
                    <a:pt x="8559" y="14584"/>
                    <a:pt x="8663" y="14793"/>
                    <a:pt x="8768" y="14960"/>
                  </a:cubicBezTo>
                  <a:cubicBezTo>
                    <a:pt x="9186" y="15693"/>
                    <a:pt x="9689" y="16362"/>
                    <a:pt x="10484" y="16781"/>
                  </a:cubicBezTo>
                  <a:cubicBezTo>
                    <a:pt x="11111" y="16383"/>
                    <a:pt x="11886" y="16279"/>
                    <a:pt x="12471" y="15777"/>
                  </a:cubicBezTo>
                  <a:cubicBezTo>
                    <a:pt x="12492" y="15567"/>
                    <a:pt x="12492" y="15337"/>
                    <a:pt x="12576" y="15128"/>
                  </a:cubicBezTo>
                  <a:cubicBezTo>
                    <a:pt x="12953" y="13956"/>
                    <a:pt x="13371" y="12764"/>
                    <a:pt x="13831" y="11592"/>
                  </a:cubicBezTo>
                  <a:cubicBezTo>
                    <a:pt x="13957" y="11257"/>
                    <a:pt x="14041" y="10922"/>
                    <a:pt x="14041" y="10546"/>
                  </a:cubicBezTo>
                  <a:cubicBezTo>
                    <a:pt x="14041" y="10315"/>
                    <a:pt x="13999" y="10106"/>
                    <a:pt x="14041" y="9876"/>
                  </a:cubicBezTo>
                  <a:cubicBezTo>
                    <a:pt x="14083" y="9269"/>
                    <a:pt x="13831" y="8767"/>
                    <a:pt x="13434" y="8349"/>
                  </a:cubicBezTo>
                  <a:cubicBezTo>
                    <a:pt x="13246" y="8139"/>
                    <a:pt x="13057" y="7846"/>
                    <a:pt x="12743" y="7805"/>
                  </a:cubicBezTo>
                  <a:close/>
                  <a:moveTo>
                    <a:pt x="13957" y="16634"/>
                  </a:moveTo>
                  <a:cubicBezTo>
                    <a:pt x="13476" y="16697"/>
                    <a:pt x="13162" y="16718"/>
                    <a:pt x="12827" y="16781"/>
                  </a:cubicBezTo>
                  <a:cubicBezTo>
                    <a:pt x="12702" y="16802"/>
                    <a:pt x="12534" y="16823"/>
                    <a:pt x="12430" y="16885"/>
                  </a:cubicBezTo>
                  <a:cubicBezTo>
                    <a:pt x="11634" y="17220"/>
                    <a:pt x="10818" y="17576"/>
                    <a:pt x="10002" y="17953"/>
                  </a:cubicBezTo>
                  <a:cubicBezTo>
                    <a:pt x="9772" y="18057"/>
                    <a:pt x="9584" y="18204"/>
                    <a:pt x="9605" y="18518"/>
                  </a:cubicBezTo>
                  <a:cubicBezTo>
                    <a:pt x="10191" y="18685"/>
                    <a:pt x="10337" y="18706"/>
                    <a:pt x="10735" y="18559"/>
                  </a:cubicBezTo>
                  <a:cubicBezTo>
                    <a:pt x="11049" y="18413"/>
                    <a:pt x="11362" y="18371"/>
                    <a:pt x="11697" y="18371"/>
                  </a:cubicBezTo>
                  <a:cubicBezTo>
                    <a:pt x="11948" y="18371"/>
                    <a:pt x="12199" y="18287"/>
                    <a:pt x="12430" y="18204"/>
                  </a:cubicBezTo>
                  <a:cubicBezTo>
                    <a:pt x="12639" y="18162"/>
                    <a:pt x="12848" y="18078"/>
                    <a:pt x="13099" y="18057"/>
                  </a:cubicBezTo>
                  <a:cubicBezTo>
                    <a:pt x="13539" y="17994"/>
                    <a:pt x="13957" y="17827"/>
                    <a:pt x="14292" y="17534"/>
                  </a:cubicBezTo>
                  <a:cubicBezTo>
                    <a:pt x="14292" y="17450"/>
                    <a:pt x="14355" y="17346"/>
                    <a:pt x="14313" y="17304"/>
                  </a:cubicBezTo>
                  <a:cubicBezTo>
                    <a:pt x="14208" y="17032"/>
                    <a:pt x="14083" y="16844"/>
                    <a:pt x="13957" y="16634"/>
                  </a:cubicBezTo>
                  <a:close/>
                  <a:moveTo>
                    <a:pt x="10609" y="21321"/>
                  </a:moveTo>
                  <a:cubicBezTo>
                    <a:pt x="11216" y="21196"/>
                    <a:pt x="11676" y="21112"/>
                    <a:pt x="12178" y="21007"/>
                  </a:cubicBezTo>
                  <a:cubicBezTo>
                    <a:pt x="12681" y="20903"/>
                    <a:pt x="13162" y="20694"/>
                    <a:pt x="13664" y="20568"/>
                  </a:cubicBezTo>
                  <a:cubicBezTo>
                    <a:pt x="14103" y="20442"/>
                    <a:pt x="14668" y="20463"/>
                    <a:pt x="15003" y="20024"/>
                  </a:cubicBezTo>
                  <a:cubicBezTo>
                    <a:pt x="14919" y="19961"/>
                    <a:pt x="14899" y="19919"/>
                    <a:pt x="14836" y="19919"/>
                  </a:cubicBezTo>
                  <a:cubicBezTo>
                    <a:pt x="13957" y="19919"/>
                    <a:pt x="13120" y="20170"/>
                    <a:pt x="12220" y="20275"/>
                  </a:cubicBezTo>
                  <a:cubicBezTo>
                    <a:pt x="11969" y="20296"/>
                    <a:pt x="11697" y="20442"/>
                    <a:pt x="11446" y="20505"/>
                  </a:cubicBezTo>
                  <a:cubicBezTo>
                    <a:pt x="11216" y="20589"/>
                    <a:pt x="10965" y="20652"/>
                    <a:pt x="10735" y="20714"/>
                  </a:cubicBezTo>
                  <a:cubicBezTo>
                    <a:pt x="10693" y="20756"/>
                    <a:pt x="10651" y="20777"/>
                    <a:pt x="10588" y="20819"/>
                  </a:cubicBezTo>
                  <a:cubicBezTo>
                    <a:pt x="10588" y="20966"/>
                    <a:pt x="10609" y="21112"/>
                    <a:pt x="10609" y="21321"/>
                  </a:cubicBezTo>
                  <a:close/>
                  <a:moveTo>
                    <a:pt x="10002" y="19752"/>
                  </a:moveTo>
                  <a:cubicBezTo>
                    <a:pt x="10421" y="19940"/>
                    <a:pt x="10735" y="19878"/>
                    <a:pt x="11111" y="19773"/>
                  </a:cubicBezTo>
                  <a:cubicBezTo>
                    <a:pt x="11551" y="19647"/>
                    <a:pt x="11990" y="19480"/>
                    <a:pt x="12471" y="19417"/>
                  </a:cubicBezTo>
                  <a:cubicBezTo>
                    <a:pt x="13141" y="19271"/>
                    <a:pt x="13831" y="19208"/>
                    <a:pt x="14522" y="19103"/>
                  </a:cubicBezTo>
                  <a:lnTo>
                    <a:pt x="14522" y="18518"/>
                  </a:lnTo>
                  <a:cubicBezTo>
                    <a:pt x="13790" y="18769"/>
                    <a:pt x="13120" y="18957"/>
                    <a:pt x="12430" y="19145"/>
                  </a:cubicBezTo>
                  <a:cubicBezTo>
                    <a:pt x="12325" y="19187"/>
                    <a:pt x="12220" y="19229"/>
                    <a:pt x="12116" y="19208"/>
                  </a:cubicBezTo>
                  <a:cubicBezTo>
                    <a:pt x="11467" y="19103"/>
                    <a:pt x="10902" y="19480"/>
                    <a:pt x="10274" y="19543"/>
                  </a:cubicBezTo>
                  <a:cubicBezTo>
                    <a:pt x="10170" y="19522"/>
                    <a:pt x="10086" y="19647"/>
                    <a:pt x="10002" y="19752"/>
                  </a:cubicBezTo>
                  <a:close/>
                  <a:moveTo>
                    <a:pt x="11739" y="8035"/>
                  </a:moveTo>
                  <a:cubicBezTo>
                    <a:pt x="11551" y="7951"/>
                    <a:pt x="11446" y="8118"/>
                    <a:pt x="11446" y="8223"/>
                  </a:cubicBezTo>
                  <a:cubicBezTo>
                    <a:pt x="11362" y="8976"/>
                    <a:pt x="11342" y="9709"/>
                    <a:pt x="11634" y="10441"/>
                  </a:cubicBezTo>
                  <a:cubicBezTo>
                    <a:pt x="11676" y="10567"/>
                    <a:pt x="11802" y="10650"/>
                    <a:pt x="12011" y="10525"/>
                  </a:cubicBezTo>
                  <a:cubicBezTo>
                    <a:pt x="11990" y="9709"/>
                    <a:pt x="12178" y="8851"/>
                    <a:pt x="11739" y="8035"/>
                  </a:cubicBezTo>
                  <a:close/>
                  <a:moveTo>
                    <a:pt x="14083" y="21426"/>
                  </a:moveTo>
                  <a:cubicBezTo>
                    <a:pt x="13162" y="21510"/>
                    <a:pt x="12806" y="21614"/>
                    <a:pt x="12220" y="21991"/>
                  </a:cubicBezTo>
                  <a:cubicBezTo>
                    <a:pt x="12597" y="22137"/>
                    <a:pt x="12911" y="22263"/>
                    <a:pt x="13225" y="22367"/>
                  </a:cubicBezTo>
                  <a:cubicBezTo>
                    <a:pt x="13852" y="22012"/>
                    <a:pt x="13852" y="22012"/>
                    <a:pt x="14083" y="21426"/>
                  </a:cubicBezTo>
                  <a:close/>
                  <a:moveTo>
                    <a:pt x="9145" y="11257"/>
                  </a:moveTo>
                  <a:cubicBezTo>
                    <a:pt x="9354" y="10839"/>
                    <a:pt x="9375" y="10504"/>
                    <a:pt x="9249" y="10232"/>
                  </a:cubicBezTo>
                  <a:cubicBezTo>
                    <a:pt x="9124" y="9918"/>
                    <a:pt x="9040" y="9604"/>
                    <a:pt x="8977" y="9269"/>
                  </a:cubicBezTo>
                  <a:cubicBezTo>
                    <a:pt x="8956" y="9165"/>
                    <a:pt x="8831" y="9081"/>
                    <a:pt x="8705" y="8955"/>
                  </a:cubicBezTo>
                  <a:cubicBezTo>
                    <a:pt x="8601" y="9771"/>
                    <a:pt x="8642" y="10462"/>
                    <a:pt x="9145" y="112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1" name="Google Shape;221;p33"/>
            <p:cNvSpPr/>
            <p:nvPr/>
          </p:nvSpPr>
          <p:spPr>
            <a:xfrm>
              <a:off x="437500" y="2678475"/>
              <a:ext cx="84775" cy="66450"/>
            </a:xfrm>
            <a:custGeom>
              <a:avLst/>
              <a:gdLst/>
              <a:ahLst/>
              <a:cxnLst/>
              <a:rect l="l" t="t" r="r" b="b"/>
              <a:pathLst>
                <a:path w="3391" h="2658" extrusionOk="0">
                  <a:moveTo>
                    <a:pt x="712" y="0"/>
                  </a:moveTo>
                  <a:cubicBezTo>
                    <a:pt x="1089" y="42"/>
                    <a:pt x="1486" y="147"/>
                    <a:pt x="1675" y="461"/>
                  </a:cubicBezTo>
                  <a:cubicBezTo>
                    <a:pt x="1926" y="858"/>
                    <a:pt x="2281" y="1088"/>
                    <a:pt x="2637" y="1381"/>
                  </a:cubicBezTo>
                  <a:cubicBezTo>
                    <a:pt x="2825" y="1549"/>
                    <a:pt x="3014" y="1716"/>
                    <a:pt x="3181" y="1904"/>
                  </a:cubicBezTo>
                  <a:cubicBezTo>
                    <a:pt x="3369" y="2093"/>
                    <a:pt x="3390" y="2281"/>
                    <a:pt x="3286" y="2427"/>
                  </a:cubicBezTo>
                  <a:cubicBezTo>
                    <a:pt x="3160" y="2595"/>
                    <a:pt x="2909" y="2658"/>
                    <a:pt x="2700" y="2595"/>
                  </a:cubicBezTo>
                  <a:cubicBezTo>
                    <a:pt x="2616" y="2553"/>
                    <a:pt x="2532" y="2511"/>
                    <a:pt x="2491" y="2448"/>
                  </a:cubicBezTo>
                  <a:cubicBezTo>
                    <a:pt x="2135" y="2197"/>
                    <a:pt x="1779" y="1904"/>
                    <a:pt x="1444" y="1653"/>
                  </a:cubicBezTo>
                  <a:cubicBezTo>
                    <a:pt x="1361" y="1570"/>
                    <a:pt x="1256" y="1507"/>
                    <a:pt x="1193" y="1402"/>
                  </a:cubicBezTo>
                  <a:cubicBezTo>
                    <a:pt x="1026" y="1046"/>
                    <a:pt x="733" y="879"/>
                    <a:pt x="356" y="816"/>
                  </a:cubicBezTo>
                  <a:cubicBezTo>
                    <a:pt x="315" y="774"/>
                    <a:pt x="252" y="774"/>
                    <a:pt x="210" y="733"/>
                  </a:cubicBezTo>
                  <a:cubicBezTo>
                    <a:pt x="22" y="628"/>
                    <a:pt x="1" y="251"/>
                    <a:pt x="210" y="189"/>
                  </a:cubicBezTo>
                  <a:cubicBezTo>
                    <a:pt x="356" y="105"/>
                    <a:pt x="545" y="42"/>
                    <a:pt x="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" name="Google Shape;222;p33"/>
            <p:cNvSpPr/>
            <p:nvPr/>
          </p:nvSpPr>
          <p:spPr>
            <a:xfrm>
              <a:off x="853350" y="3366325"/>
              <a:ext cx="72750" cy="94200"/>
            </a:xfrm>
            <a:custGeom>
              <a:avLst/>
              <a:gdLst/>
              <a:ahLst/>
              <a:cxnLst/>
              <a:rect l="l" t="t" r="r" b="b"/>
              <a:pathLst>
                <a:path w="2910" h="3768" extrusionOk="0">
                  <a:moveTo>
                    <a:pt x="2909" y="3265"/>
                  </a:moveTo>
                  <a:cubicBezTo>
                    <a:pt x="2847" y="3370"/>
                    <a:pt x="2826" y="3453"/>
                    <a:pt x="2784" y="3537"/>
                  </a:cubicBezTo>
                  <a:cubicBezTo>
                    <a:pt x="2679" y="3704"/>
                    <a:pt x="2449" y="3767"/>
                    <a:pt x="2303" y="3600"/>
                  </a:cubicBezTo>
                  <a:cubicBezTo>
                    <a:pt x="2261" y="3558"/>
                    <a:pt x="2219" y="3537"/>
                    <a:pt x="2198" y="3474"/>
                  </a:cubicBezTo>
                  <a:cubicBezTo>
                    <a:pt x="1528" y="2595"/>
                    <a:pt x="880" y="1675"/>
                    <a:pt x="252" y="775"/>
                  </a:cubicBezTo>
                  <a:cubicBezTo>
                    <a:pt x="22" y="461"/>
                    <a:pt x="1" y="210"/>
                    <a:pt x="147" y="126"/>
                  </a:cubicBezTo>
                  <a:cubicBezTo>
                    <a:pt x="378" y="1"/>
                    <a:pt x="566" y="147"/>
                    <a:pt x="754" y="294"/>
                  </a:cubicBezTo>
                  <a:cubicBezTo>
                    <a:pt x="838" y="336"/>
                    <a:pt x="880" y="398"/>
                    <a:pt x="943" y="440"/>
                  </a:cubicBezTo>
                  <a:cubicBezTo>
                    <a:pt x="1528" y="1193"/>
                    <a:pt x="2198" y="1926"/>
                    <a:pt x="2679" y="2763"/>
                  </a:cubicBezTo>
                  <a:cubicBezTo>
                    <a:pt x="2805" y="2930"/>
                    <a:pt x="2847" y="3118"/>
                    <a:pt x="2909" y="3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" name="Google Shape;223;p33"/>
            <p:cNvSpPr/>
            <p:nvPr/>
          </p:nvSpPr>
          <p:spPr>
            <a:xfrm>
              <a:off x="347000" y="2867825"/>
              <a:ext cx="103600" cy="43975"/>
            </a:xfrm>
            <a:custGeom>
              <a:avLst/>
              <a:gdLst/>
              <a:ahLst/>
              <a:cxnLst/>
              <a:rect l="l" t="t" r="r" b="b"/>
              <a:pathLst>
                <a:path w="4144" h="1759" extrusionOk="0">
                  <a:moveTo>
                    <a:pt x="106" y="1"/>
                  </a:moveTo>
                  <a:cubicBezTo>
                    <a:pt x="566" y="252"/>
                    <a:pt x="984" y="210"/>
                    <a:pt x="1403" y="252"/>
                  </a:cubicBezTo>
                  <a:cubicBezTo>
                    <a:pt x="2177" y="294"/>
                    <a:pt x="2909" y="524"/>
                    <a:pt x="3642" y="796"/>
                  </a:cubicBezTo>
                  <a:cubicBezTo>
                    <a:pt x="3809" y="838"/>
                    <a:pt x="3955" y="1026"/>
                    <a:pt x="4060" y="1193"/>
                  </a:cubicBezTo>
                  <a:cubicBezTo>
                    <a:pt x="4123" y="1256"/>
                    <a:pt x="4144" y="1423"/>
                    <a:pt x="4123" y="1507"/>
                  </a:cubicBezTo>
                  <a:cubicBezTo>
                    <a:pt x="4060" y="1612"/>
                    <a:pt x="3935" y="1675"/>
                    <a:pt x="3809" y="1737"/>
                  </a:cubicBezTo>
                  <a:cubicBezTo>
                    <a:pt x="3746" y="1758"/>
                    <a:pt x="3621" y="1737"/>
                    <a:pt x="3558" y="1716"/>
                  </a:cubicBezTo>
                  <a:cubicBezTo>
                    <a:pt x="2784" y="1319"/>
                    <a:pt x="1947" y="1214"/>
                    <a:pt x="1110" y="984"/>
                  </a:cubicBezTo>
                  <a:cubicBezTo>
                    <a:pt x="796" y="900"/>
                    <a:pt x="482" y="733"/>
                    <a:pt x="189" y="586"/>
                  </a:cubicBezTo>
                  <a:cubicBezTo>
                    <a:pt x="106" y="524"/>
                    <a:pt x="64" y="398"/>
                    <a:pt x="43" y="314"/>
                  </a:cubicBezTo>
                  <a:cubicBezTo>
                    <a:pt x="1" y="273"/>
                    <a:pt x="64" y="189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" name="Google Shape;224;p33"/>
            <p:cNvSpPr/>
            <p:nvPr/>
          </p:nvSpPr>
          <p:spPr>
            <a:xfrm>
              <a:off x="617450" y="2571750"/>
              <a:ext cx="30350" cy="88950"/>
            </a:xfrm>
            <a:custGeom>
              <a:avLst/>
              <a:gdLst/>
              <a:ahLst/>
              <a:cxnLst/>
              <a:rect l="l" t="t" r="r" b="b"/>
              <a:pathLst>
                <a:path w="1214" h="3558" extrusionOk="0">
                  <a:moveTo>
                    <a:pt x="628" y="1"/>
                  </a:moveTo>
                  <a:cubicBezTo>
                    <a:pt x="1026" y="315"/>
                    <a:pt x="1088" y="691"/>
                    <a:pt x="1151" y="1047"/>
                  </a:cubicBezTo>
                  <a:cubicBezTo>
                    <a:pt x="1172" y="1319"/>
                    <a:pt x="1151" y="1591"/>
                    <a:pt x="1151" y="1884"/>
                  </a:cubicBezTo>
                  <a:cubicBezTo>
                    <a:pt x="1172" y="2282"/>
                    <a:pt x="1172" y="2679"/>
                    <a:pt x="1193" y="3035"/>
                  </a:cubicBezTo>
                  <a:cubicBezTo>
                    <a:pt x="1214" y="3223"/>
                    <a:pt x="1172" y="3370"/>
                    <a:pt x="1005" y="3453"/>
                  </a:cubicBezTo>
                  <a:cubicBezTo>
                    <a:pt x="858" y="3558"/>
                    <a:pt x="670" y="3516"/>
                    <a:pt x="544" y="3411"/>
                  </a:cubicBezTo>
                  <a:cubicBezTo>
                    <a:pt x="419" y="3265"/>
                    <a:pt x="231" y="3118"/>
                    <a:pt x="210" y="2951"/>
                  </a:cubicBezTo>
                  <a:cubicBezTo>
                    <a:pt x="126" y="2072"/>
                    <a:pt x="0" y="1173"/>
                    <a:pt x="356" y="336"/>
                  </a:cubicBezTo>
                  <a:cubicBezTo>
                    <a:pt x="440" y="252"/>
                    <a:pt x="482" y="189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" name="Google Shape;225;p33"/>
            <p:cNvSpPr/>
            <p:nvPr/>
          </p:nvSpPr>
          <p:spPr>
            <a:xfrm>
              <a:off x="772275" y="2583800"/>
              <a:ext cx="44500" cy="72200"/>
            </a:xfrm>
            <a:custGeom>
              <a:avLst/>
              <a:gdLst/>
              <a:ahLst/>
              <a:cxnLst/>
              <a:rect l="l" t="t" r="r" b="b"/>
              <a:pathLst>
                <a:path w="1780" h="2888" extrusionOk="0">
                  <a:moveTo>
                    <a:pt x="1" y="2092"/>
                  </a:moveTo>
                  <a:cubicBezTo>
                    <a:pt x="147" y="1423"/>
                    <a:pt x="147" y="753"/>
                    <a:pt x="754" y="272"/>
                  </a:cubicBezTo>
                  <a:cubicBezTo>
                    <a:pt x="838" y="230"/>
                    <a:pt x="880" y="167"/>
                    <a:pt x="963" y="126"/>
                  </a:cubicBezTo>
                  <a:cubicBezTo>
                    <a:pt x="1173" y="0"/>
                    <a:pt x="1465" y="0"/>
                    <a:pt x="1591" y="126"/>
                  </a:cubicBezTo>
                  <a:cubicBezTo>
                    <a:pt x="1717" y="251"/>
                    <a:pt x="1779" y="544"/>
                    <a:pt x="1612" y="753"/>
                  </a:cubicBezTo>
                  <a:cubicBezTo>
                    <a:pt x="1193" y="1214"/>
                    <a:pt x="1047" y="1737"/>
                    <a:pt x="963" y="2344"/>
                  </a:cubicBezTo>
                  <a:cubicBezTo>
                    <a:pt x="963" y="2427"/>
                    <a:pt x="921" y="2511"/>
                    <a:pt x="880" y="2574"/>
                  </a:cubicBezTo>
                  <a:cubicBezTo>
                    <a:pt x="817" y="2741"/>
                    <a:pt x="712" y="2888"/>
                    <a:pt x="524" y="2867"/>
                  </a:cubicBezTo>
                  <a:cubicBezTo>
                    <a:pt x="398" y="2846"/>
                    <a:pt x="231" y="2720"/>
                    <a:pt x="147" y="2574"/>
                  </a:cubicBezTo>
                  <a:cubicBezTo>
                    <a:pt x="43" y="2427"/>
                    <a:pt x="22" y="2260"/>
                    <a:pt x="1" y="2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" name="Google Shape;226;p33"/>
            <p:cNvSpPr/>
            <p:nvPr/>
          </p:nvSpPr>
          <p:spPr>
            <a:xfrm>
              <a:off x="373175" y="3021100"/>
              <a:ext cx="71675" cy="30875"/>
            </a:xfrm>
            <a:custGeom>
              <a:avLst/>
              <a:gdLst/>
              <a:ahLst/>
              <a:cxnLst/>
              <a:rect l="l" t="t" r="r" b="b"/>
              <a:pathLst>
                <a:path w="2867" h="1235" extrusionOk="0">
                  <a:moveTo>
                    <a:pt x="900" y="1235"/>
                  </a:moveTo>
                  <a:cubicBezTo>
                    <a:pt x="670" y="1193"/>
                    <a:pt x="481" y="1193"/>
                    <a:pt x="314" y="1130"/>
                  </a:cubicBezTo>
                  <a:cubicBezTo>
                    <a:pt x="209" y="1067"/>
                    <a:pt x="105" y="942"/>
                    <a:pt x="63" y="837"/>
                  </a:cubicBezTo>
                  <a:cubicBezTo>
                    <a:pt x="0" y="649"/>
                    <a:pt x="147" y="523"/>
                    <a:pt x="293" y="440"/>
                  </a:cubicBezTo>
                  <a:cubicBezTo>
                    <a:pt x="356" y="419"/>
                    <a:pt x="398" y="398"/>
                    <a:pt x="460" y="398"/>
                  </a:cubicBezTo>
                  <a:cubicBezTo>
                    <a:pt x="1130" y="251"/>
                    <a:pt x="1820" y="126"/>
                    <a:pt x="2490" y="21"/>
                  </a:cubicBezTo>
                  <a:cubicBezTo>
                    <a:pt x="2595" y="0"/>
                    <a:pt x="2783" y="105"/>
                    <a:pt x="2804" y="209"/>
                  </a:cubicBezTo>
                  <a:cubicBezTo>
                    <a:pt x="2867" y="314"/>
                    <a:pt x="2804" y="502"/>
                    <a:pt x="2720" y="565"/>
                  </a:cubicBezTo>
                  <a:cubicBezTo>
                    <a:pt x="2616" y="712"/>
                    <a:pt x="2490" y="816"/>
                    <a:pt x="2344" y="858"/>
                  </a:cubicBezTo>
                  <a:cubicBezTo>
                    <a:pt x="1862" y="1026"/>
                    <a:pt x="1339" y="1130"/>
                    <a:pt x="900" y="1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27" name="Google Shape;227;p33"/>
          <p:cNvGrpSpPr/>
          <p:nvPr/>
        </p:nvGrpSpPr>
        <p:grpSpPr>
          <a:xfrm>
            <a:off x="6539738" y="3189996"/>
            <a:ext cx="2372800" cy="1808625"/>
            <a:chOff x="6368425" y="3177488"/>
            <a:chExt cx="2372800" cy="1808625"/>
          </a:xfrm>
        </p:grpSpPr>
        <p:sp>
          <p:nvSpPr>
            <p:cNvPr id="228" name="Google Shape;228;p33"/>
            <p:cNvSpPr/>
            <p:nvPr/>
          </p:nvSpPr>
          <p:spPr>
            <a:xfrm>
              <a:off x="6790225" y="4710413"/>
              <a:ext cx="177350" cy="192000"/>
            </a:xfrm>
            <a:custGeom>
              <a:avLst/>
              <a:gdLst/>
              <a:ahLst/>
              <a:cxnLst/>
              <a:rect l="l" t="t" r="r" b="b"/>
              <a:pathLst>
                <a:path w="7094" h="7680" extrusionOk="0">
                  <a:moveTo>
                    <a:pt x="1423" y="1"/>
                  </a:moveTo>
                  <a:cubicBezTo>
                    <a:pt x="1946" y="398"/>
                    <a:pt x="2197" y="900"/>
                    <a:pt x="2490" y="1361"/>
                  </a:cubicBezTo>
                  <a:cubicBezTo>
                    <a:pt x="2616" y="1570"/>
                    <a:pt x="2699" y="1821"/>
                    <a:pt x="2888" y="1988"/>
                  </a:cubicBezTo>
                  <a:cubicBezTo>
                    <a:pt x="3473" y="2595"/>
                    <a:pt x="4059" y="3244"/>
                    <a:pt x="4520" y="3955"/>
                  </a:cubicBezTo>
                  <a:cubicBezTo>
                    <a:pt x="4771" y="4269"/>
                    <a:pt x="5001" y="4583"/>
                    <a:pt x="5231" y="4918"/>
                  </a:cubicBezTo>
                  <a:cubicBezTo>
                    <a:pt x="5524" y="5315"/>
                    <a:pt x="5775" y="5713"/>
                    <a:pt x="6173" y="6027"/>
                  </a:cubicBezTo>
                  <a:cubicBezTo>
                    <a:pt x="6549" y="6320"/>
                    <a:pt x="6779" y="6759"/>
                    <a:pt x="7093" y="7115"/>
                  </a:cubicBezTo>
                  <a:cubicBezTo>
                    <a:pt x="6445" y="7680"/>
                    <a:pt x="5670" y="7470"/>
                    <a:pt x="4938" y="7596"/>
                  </a:cubicBezTo>
                  <a:cubicBezTo>
                    <a:pt x="4248" y="6947"/>
                    <a:pt x="3557" y="6257"/>
                    <a:pt x="3034" y="5441"/>
                  </a:cubicBezTo>
                  <a:cubicBezTo>
                    <a:pt x="2323" y="4374"/>
                    <a:pt x="1548" y="3349"/>
                    <a:pt x="816" y="2302"/>
                  </a:cubicBezTo>
                  <a:cubicBezTo>
                    <a:pt x="691" y="2135"/>
                    <a:pt x="544" y="1988"/>
                    <a:pt x="398" y="1821"/>
                  </a:cubicBezTo>
                  <a:cubicBezTo>
                    <a:pt x="0" y="1361"/>
                    <a:pt x="0" y="1235"/>
                    <a:pt x="230" y="775"/>
                  </a:cubicBezTo>
                  <a:cubicBezTo>
                    <a:pt x="439" y="356"/>
                    <a:pt x="711" y="64"/>
                    <a:pt x="1235" y="210"/>
                  </a:cubicBezTo>
                  <a:cubicBezTo>
                    <a:pt x="1235" y="189"/>
                    <a:pt x="1318" y="84"/>
                    <a:pt x="14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" name="Google Shape;229;p33"/>
            <p:cNvSpPr/>
            <p:nvPr/>
          </p:nvSpPr>
          <p:spPr>
            <a:xfrm>
              <a:off x="6928825" y="4913388"/>
              <a:ext cx="55475" cy="45525"/>
            </a:xfrm>
            <a:custGeom>
              <a:avLst/>
              <a:gdLst/>
              <a:ahLst/>
              <a:cxnLst/>
              <a:rect l="l" t="t" r="r" b="b"/>
              <a:pathLst>
                <a:path w="2219" h="1821" extrusionOk="0">
                  <a:moveTo>
                    <a:pt x="1863" y="1820"/>
                  </a:moveTo>
                  <a:cubicBezTo>
                    <a:pt x="1319" y="1235"/>
                    <a:pt x="503" y="1025"/>
                    <a:pt x="1" y="314"/>
                  </a:cubicBezTo>
                  <a:cubicBezTo>
                    <a:pt x="629" y="188"/>
                    <a:pt x="1173" y="105"/>
                    <a:pt x="1737" y="0"/>
                  </a:cubicBezTo>
                  <a:cubicBezTo>
                    <a:pt x="1758" y="0"/>
                    <a:pt x="1779" y="21"/>
                    <a:pt x="1800" y="21"/>
                  </a:cubicBezTo>
                  <a:cubicBezTo>
                    <a:pt x="1905" y="356"/>
                    <a:pt x="2051" y="712"/>
                    <a:pt x="2156" y="1046"/>
                  </a:cubicBezTo>
                  <a:cubicBezTo>
                    <a:pt x="2219" y="1297"/>
                    <a:pt x="2219" y="1569"/>
                    <a:pt x="1863" y="1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" name="Google Shape;230;p33"/>
            <p:cNvSpPr/>
            <p:nvPr/>
          </p:nvSpPr>
          <p:spPr>
            <a:xfrm>
              <a:off x="6763025" y="4681638"/>
              <a:ext cx="244825" cy="304475"/>
            </a:xfrm>
            <a:custGeom>
              <a:avLst/>
              <a:gdLst/>
              <a:ahLst/>
              <a:cxnLst/>
              <a:rect l="l" t="t" r="r" b="b"/>
              <a:pathLst>
                <a:path w="9793" h="12179" extrusionOk="0">
                  <a:moveTo>
                    <a:pt x="1883" y="1"/>
                  </a:moveTo>
                  <a:cubicBezTo>
                    <a:pt x="2783" y="419"/>
                    <a:pt x="3473" y="1089"/>
                    <a:pt x="3976" y="1884"/>
                  </a:cubicBezTo>
                  <a:cubicBezTo>
                    <a:pt x="4289" y="2407"/>
                    <a:pt x="4708" y="2826"/>
                    <a:pt x="5126" y="3286"/>
                  </a:cubicBezTo>
                  <a:cubicBezTo>
                    <a:pt x="5775" y="3956"/>
                    <a:pt x="6403" y="4667"/>
                    <a:pt x="6905" y="5483"/>
                  </a:cubicBezTo>
                  <a:cubicBezTo>
                    <a:pt x="7135" y="5860"/>
                    <a:pt x="7365" y="6257"/>
                    <a:pt x="7805" y="6466"/>
                  </a:cubicBezTo>
                  <a:cubicBezTo>
                    <a:pt x="7909" y="6529"/>
                    <a:pt x="7993" y="6634"/>
                    <a:pt x="8077" y="6696"/>
                  </a:cubicBezTo>
                  <a:cubicBezTo>
                    <a:pt x="8537" y="7324"/>
                    <a:pt x="9018" y="7952"/>
                    <a:pt x="9458" y="8580"/>
                  </a:cubicBezTo>
                  <a:cubicBezTo>
                    <a:pt x="9332" y="9249"/>
                    <a:pt x="9332" y="9835"/>
                    <a:pt x="9625" y="10421"/>
                  </a:cubicBezTo>
                  <a:cubicBezTo>
                    <a:pt x="9792" y="10818"/>
                    <a:pt x="9750" y="11258"/>
                    <a:pt x="9750" y="11676"/>
                  </a:cubicBezTo>
                  <a:cubicBezTo>
                    <a:pt x="9750" y="11990"/>
                    <a:pt x="9478" y="12178"/>
                    <a:pt x="9165" y="12116"/>
                  </a:cubicBezTo>
                  <a:cubicBezTo>
                    <a:pt x="8955" y="12074"/>
                    <a:pt x="8746" y="11990"/>
                    <a:pt x="8621" y="11823"/>
                  </a:cubicBezTo>
                  <a:cubicBezTo>
                    <a:pt x="8411" y="11593"/>
                    <a:pt x="8160" y="11488"/>
                    <a:pt x="7867" y="11362"/>
                  </a:cubicBezTo>
                  <a:cubicBezTo>
                    <a:pt x="6905" y="10944"/>
                    <a:pt x="6173" y="10191"/>
                    <a:pt x="5461" y="9458"/>
                  </a:cubicBezTo>
                  <a:cubicBezTo>
                    <a:pt x="5356" y="9354"/>
                    <a:pt x="5294" y="9186"/>
                    <a:pt x="5231" y="9061"/>
                  </a:cubicBezTo>
                  <a:cubicBezTo>
                    <a:pt x="5168" y="8956"/>
                    <a:pt x="5126" y="8831"/>
                    <a:pt x="5022" y="8768"/>
                  </a:cubicBezTo>
                  <a:cubicBezTo>
                    <a:pt x="4394" y="8412"/>
                    <a:pt x="4017" y="7805"/>
                    <a:pt x="3620" y="7220"/>
                  </a:cubicBezTo>
                  <a:cubicBezTo>
                    <a:pt x="3369" y="6864"/>
                    <a:pt x="3139" y="6466"/>
                    <a:pt x="2846" y="6111"/>
                  </a:cubicBezTo>
                  <a:cubicBezTo>
                    <a:pt x="2574" y="5734"/>
                    <a:pt x="2260" y="5399"/>
                    <a:pt x="1988" y="5064"/>
                  </a:cubicBezTo>
                  <a:cubicBezTo>
                    <a:pt x="1486" y="4458"/>
                    <a:pt x="963" y="3851"/>
                    <a:pt x="460" y="3223"/>
                  </a:cubicBezTo>
                  <a:cubicBezTo>
                    <a:pt x="105" y="2763"/>
                    <a:pt x="0" y="2177"/>
                    <a:pt x="167" y="1654"/>
                  </a:cubicBezTo>
                  <a:cubicBezTo>
                    <a:pt x="335" y="1194"/>
                    <a:pt x="628" y="733"/>
                    <a:pt x="1067" y="461"/>
                  </a:cubicBezTo>
                  <a:cubicBezTo>
                    <a:pt x="1318" y="315"/>
                    <a:pt x="1569" y="189"/>
                    <a:pt x="1883" y="1"/>
                  </a:cubicBezTo>
                  <a:close/>
                  <a:moveTo>
                    <a:pt x="2511" y="1152"/>
                  </a:moveTo>
                  <a:cubicBezTo>
                    <a:pt x="2406" y="1235"/>
                    <a:pt x="2323" y="1340"/>
                    <a:pt x="2260" y="1340"/>
                  </a:cubicBezTo>
                  <a:cubicBezTo>
                    <a:pt x="1737" y="1194"/>
                    <a:pt x="1486" y="1466"/>
                    <a:pt x="1276" y="1884"/>
                  </a:cubicBezTo>
                  <a:cubicBezTo>
                    <a:pt x="1046" y="2365"/>
                    <a:pt x="1046" y="2512"/>
                    <a:pt x="1423" y="2930"/>
                  </a:cubicBezTo>
                  <a:cubicBezTo>
                    <a:pt x="1569" y="3098"/>
                    <a:pt x="1716" y="3244"/>
                    <a:pt x="1841" y="3432"/>
                  </a:cubicBezTo>
                  <a:cubicBezTo>
                    <a:pt x="2615" y="4479"/>
                    <a:pt x="3369" y="5504"/>
                    <a:pt x="4080" y="6571"/>
                  </a:cubicBezTo>
                  <a:cubicBezTo>
                    <a:pt x="4624" y="7408"/>
                    <a:pt x="5294" y="8098"/>
                    <a:pt x="5984" y="8726"/>
                  </a:cubicBezTo>
                  <a:cubicBezTo>
                    <a:pt x="6717" y="8580"/>
                    <a:pt x="7470" y="8768"/>
                    <a:pt x="8118" y="8245"/>
                  </a:cubicBezTo>
                  <a:cubicBezTo>
                    <a:pt x="7825" y="7889"/>
                    <a:pt x="7595" y="7408"/>
                    <a:pt x="7198" y="7157"/>
                  </a:cubicBezTo>
                  <a:cubicBezTo>
                    <a:pt x="6779" y="6843"/>
                    <a:pt x="6549" y="6445"/>
                    <a:pt x="6256" y="6048"/>
                  </a:cubicBezTo>
                  <a:cubicBezTo>
                    <a:pt x="6026" y="5734"/>
                    <a:pt x="5796" y="5420"/>
                    <a:pt x="5566" y="5085"/>
                  </a:cubicBezTo>
                  <a:cubicBezTo>
                    <a:pt x="5064" y="4374"/>
                    <a:pt x="4520" y="3746"/>
                    <a:pt x="3913" y="3119"/>
                  </a:cubicBezTo>
                  <a:cubicBezTo>
                    <a:pt x="3766" y="2972"/>
                    <a:pt x="3662" y="2700"/>
                    <a:pt x="3515" y="2491"/>
                  </a:cubicBezTo>
                  <a:cubicBezTo>
                    <a:pt x="3264" y="2051"/>
                    <a:pt x="2992" y="1549"/>
                    <a:pt x="2511" y="1152"/>
                  </a:cubicBezTo>
                  <a:close/>
                  <a:moveTo>
                    <a:pt x="8495" y="11090"/>
                  </a:moveTo>
                  <a:cubicBezTo>
                    <a:pt x="8851" y="10860"/>
                    <a:pt x="8851" y="10567"/>
                    <a:pt x="8788" y="10316"/>
                  </a:cubicBezTo>
                  <a:cubicBezTo>
                    <a:pt x="8683" y="9982"/>
                    <a:pt x="8579" y="9626"/>
                    <a:pt x="8432" y="9291"/>
                  </a:cubicBezTo>
                  <a:cubicBezTo>
                    <a:pt x="8411" y="9291"/>
                    <a:pt x="8390" y="9249"/>
                    <a:pt x="8349" y="9270"/>
                  </a:cubicBezTo>
                  <a:cubicBezTo>
                    <a:pt x="7805" y="9375"/>
                    <a:pt x="7261" y="9479"/>
                    <a:pt x="6633" y="9584"/>
                  </a:cubicBezTo>
                  <a:cubicBezTo>
                    <a:pt x="7135" y="10295"/>
                    <a:pt x="7972" y="10505"/>
                    <a:pt x="8495" y="11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grpSp>
          <p:nvGrpSpPr>
            <p:cNvPr id="231" name="Google Shape;231;p33"/>
            <p:cNvGrpSpPr/>
            <p:nvPr/>
          </p:nvGrpSpPr>
          <p:grpSpPr>
            <a:xfrm>
              <a:off x="6368425" y="3177488"/>
              <a:ext cx="2372800" cy="1786375"/>
              <a:chOff x="6368425" y="3177488"/>
              <a:chExt cx="2372800" cy="1786375"/>
            </a:xfrm>
          </p:grpSpPr>
          <p:grpSp>
            <p:nvGrpSpPr>
              <p:cNvPr id="232" name="Google Shape;232;p33"/>
              <p:cNvGrpSpPr/>
              <p:nvPr/>
            </p:nvGrpSpPr>
            <p:grpSpPr>
              <a:xfrm>
                <a:off x="6546825" y="3177488"/>
                <a:ext cx="2194400" cy="1786375"/>
                <a:chOff x="6546825" y="3177488"/>
                <a:chExt cx="2194400" cy="1786375"/>
              </a:xfrm>
            </p:grpSpPr>
            <p:sp>
              <p:nvSpPr>
                <p:cNvPr id="233" name="Google Shape;233;p33"/>
                <p:cNvSpPr/>
                <p:nvPr/>
              </p:nvSpPr>
              <p:spPr>
                <a:xfrm rot="2382685">
                  <a:off x="6973189" y="4291753"/>
                  <a:ext cx="79967" cy="6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9" h="1821" extrusionOk="0">
                      <a:moveTo>
                        <a:pt x="1863" y="1820"/>
                      </a:moveTo>
                      <a:cubicBezTo>
                        <a:pt x="1319" y="1235"/>
                        <a:pt x="503" y="1025"/>
                        <a:pt x="1" y="314"/>
                      </a:cubicBezTo>
                      <a:cubicBezTo>
                        <a:pt x="629" y="188"/>
                        <a:pt x="1173" y="105"/>
                        <a:pt x="1737" y="0"/>
                      </a:cubicBezTo>
                      <a:cubicBezTo>
                        <a:pt x="1758" y="0"/>
                        <a:pt x="1779" y="21"/>
                        <a:pt x="1800" y="21"/>
                      </a:cubicBezTo>
                      <a:cubicBezTo>
                        <a:pt x="1905" y="356"/>
                        <a:pt x="2051" y="712"/>
                        <a:pt x="2156" y="1046"/>
                      </a:cubicBezTo>
                      <a:cubicBezTo>
                        <a:pt x="2219" y="1297"/>
                        <a:pt x="2219" y="1569"/>
                        <a:pt x="1863" y="182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mic Sans MS" panose="030F0702030302020204" pitchFamily="66" charset="0"/>
                    <a:cs typeface="Arial"/>
                    <a:sym typeface="Arial"/>
                  </a:endParaRPr>
                </a:p>
              </p:txBody>
            </p:sp>
            <p:grpSp>
              <p:nvGrpSpPr>
                <p:cNvPr id="234" name="Google Shape;234;p33"/>
                <p:cNvGrpSpPr/>
                <p:nvPr/>
              </p:nvGrpSpPr>
              <p:grpSpPr>
                <a:xfrm>
                  <a:off x="6546825" y="3177488"/>
                  <a:ext cx="2194400" cy="1786375"/>
                  <a:chOff x="-2749400" y="3146350"/>
                  <a:chExt cx="2194400" cy="1786375"/>
                </a:xfrm>
              </p:grpSpPr>
              <p:sp>
                <p:nvSpPr>
                  <p:cNvPr id="235" name="Google Shape;235;p33"/>
                  <p:cNvSpPr/>
                  <p:nvPr/>
                </p:nvSpPr>
                <p:spPr>
                  <a:xfrm>
                    <a:off x="-2324650" y="3925750"/>
                    <a:ext cx="95750" cy="31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30" h="12786" extrusionOk="0">
                        <a:moveTo>
                          <a:pt x="3662" y="12723"/>
                        </a:moveTo>
                        <a:cubicBezTo>
                          <a:pt x="2700" y="12785"/>
                          <a:pt x="1863" y="12764"/>
                          <a:pt x="1026" y="12723"/>
                        </a:cubicBezTo>
                        <a:cubicBezTo>
                          <a:pt x="921" y="12723"/>
                          <a:pt x="817" y="12660"/>
                          <a:pt x="670" y="12597"/>
                        </a:cubicBezTo>
                        <a:cubicBezTo>
                          <a:pt x="607" y="12158"/>
                          <a:pt x="607" y="11676"/>
                          <a:pt x="524" y="11258"/>
                        </a:cubicBezTo>
                        <a:cubicBezTo>
                          <a:pt x="461" y="10818"/>
                          <a:pt x="252" y="10400"/>
                          <a:pt x="398" y="9877"/>
                        </a:cubicBezTo>
                        <a:cubicBezTo>
                          <a:pt x="670" y="9814"/>
                          <a:pt x="984" y="9793"/>
                          <a:pt x="1235" y="9710"/>
                        </a:cubicBezTo>
                        <a:cubicBezTo>
                          <a:pt x="1340" y="9689"/>
                          <a:pt x="1465" y="9563"/>
                          <a:pt x="1465" y="9479"/>
                        </a:cubicBezTo>
                        <a:cubicBezTo>
                          <a:pt x="1444" y="9354"/>
                          <a:pt x="1340" y="9186"/>
                          <a:pt x="1235" y="9145"/>
                        </a:cubicBezTo>
                        <a:cubicBezTo>
                          <a:pt x="984" y="9061"/>
                          <a:pt x="712" y="9040"/>
                          <a:pt x="419" y="8998"/>
                        </a:cubicBezTo>
                        <a:cubicBezTo>
                          <a:pt x="252" y="8705"/>
                          <a:pt x="294" y="8370"/>
                          <a:pt x="335" y="7994"/>
                        </a:cubicBezTo>
                        <a:cubicBezTo>
                          <a:pt x="524" y="7973"/>
                          <a:pt x="691" y="7973"/>
                          <a:pt x="858" y="7952"/>
                        </a:cubicBezTo>
                        <a:lnTo>
                          <a:pt x="1319" y="7952"/>
                        </a:lnTo>
                        <a:cubicBezTo>
                          <a:pt x="1570" y="7952"/>
                          <a:pt x="1758" y="7785"/>
                          <a:pt x="1758" y="7596"/>
                        </a:cubicBezTo>
                        <a:cubicBezTo>
                          <a:pt x="1758" y="7387"/>
                          <a:pt x="1654" y="7261"/>
                          <a:pt x="1465" y="7220"/>
                        </a:cubicBezTo>
                        <a:cubicBezTo>
                          <a:pt x="1382" y="7178"/>
                          <a:pt x="1277" y="7157"/>
                          <a:pt x="1214" y="7136"/>
                        </a:cubicBezTo>
                        <a:cubicBezTo>
                          <a:pt x="900" y="7031"/>
                          <a:pt x="586" y="6927"/>
                          <a:pt x="231" y="6801"/>
                        </a:cubicBezTo>
                        <a:cubicBezTo>
                          <a:pt x="168" y="6299"/>
                          <a:pt x="22" y="5818"/>
                          <a:pt x="22" y="5357"/>
                        </a:cubicBezTo>
                        <a:cubicBezTo>
                          <a:pt x="1" y="3725"/>
                          <a:pt x="22" y="2093"/>
                          <a:pt x="22" y="378"/>
                        </a:cubicBezTo>
                        <a:cubicBezTo>
                          <a:pt x="273" y="168"/>
                          <a:pt x="586" y="22"/>
                          <a:pt x="942" y="22"/>
                        </a:cubicBezTo>
                        <a:cubicBezTo>
                          <a:pt x="1570" y="1"/>
                          <a:pt x="2198" y="22"/>
                          <a:pt x="2846" y="22"/>
                        </a:cubicBezTo>
                        <a:cubicBezTo>
                          <a:pt x="3139" y="629"/>
                          <a:pt x="3474" y="1173"/>
                          <a:pt x="3474" y="1821"/>
                        </a:cubicBezTo>
                        <a:cubicBezTo>
                          <a:pt x="3474" y="1947"/>
                          <a:pt x="3453" y="2093"/>
                          <a:pt x="3516" y="2198"/>
                        </a:cubicBezTo>
                        <a:cubicBezTo>
                          <a:pt x="3830" y="3035"/>
                          <a:pt x="3725" y="3914"/>
                          <a:pt x="3725" y="4772"/>
                        </a:cubicBezTo>
                        <a:cubicBezTo>
                          <a:pt x="3725" y="5441"/>
                          <a:pt x="3746" y="6090"/>
                          <a:pt x="3683" y="6759"/>
                        </a:cubicBezTo>
                        <a:cubicBezTo>
                          <a:pt x="3348" y="6822"/>
                          <a:pt x="3055" y="6843"/>
                          <a:pt x="2783" y="6927"/>
                        </a:cubicBezTo>
                        <a:cubicBezTo>
                          <a:pt x="2679" y="6948"/>
                          <a:pt x="2532" y="7136"/>
                          <a:pt x="2532" y="7241"/>
                        </a:cubicBezTo>
                        <a:cubicBezTo>
                          <a:pt x="2532" y="7345"/>
                          <a:pt x="2700" y="7492"/>
                          <a:pt x="2804" y="7533"/>
                        </a:cubicBezTo>
                        <a:cubicBezTo>
                          <a:pt x="3055" y="7596"/>
                          <a:pt x="3327" y="7596"/>
                          <a:pt x="3641" y="7638"/>
                        </a:cubicBezTo>
                        <a:cubicBezTo>
                          <a:pt x="3830" y="8475"/>
                          <a:pt x="3725" y="9333"/>
                          <a:pt x="3725" y="10170"/>
                        </a:cubicBezTo>
                        <a:cubicBezTo>
                          <a:pt x="3725" y="11007"/>
                          <a:pt x="3725" y="11802"/>
                          <a:pt x="3662" y="1272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mic Sans MS" panose="030F0702030302020204" pitchFamily="66" charset="0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36" name="Google Shape;236;p33"/>
                  <p:cNvGrpSpPr/>
                  <p:nvPr/>
                </p:nvGrpSpPr>
                <p:grpSpPr>
                  <a:xfrm>
                    <a:off x="-2749400" y="3146350"/>
                    <a:ext cx="2194400" cy="1786375"/>
                    <a:chOff x="-2749400" y="3146350"/>
                    <a:chExt cx="2194400" cy="1786375"/>
                  </a:xfrm>
                </p:grpSpPr>
                <p:sp>
                  <p:nvSpPr>
                    <p:cNvPr id="237" name="Google Shape;237;p33"/>
                    <p:cNvSpPr/>
                    <p:nvPr/>
                  </p:nvSpPr>
                  <p:spPr>
                    <a:xfrm>
                      <a:off x="-2119075" y="3352450"/>
                      <a:ext cx="874625" cy="674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985" h="26972" extrusionOk="0">
                          <a:moveTo>
                            <a:pt x="1" y="19439"/>
                          </a:moveTo>
                          <a:cubicBezTo>
                            <a:pt x="1235" y="19334"/>
                            <a:pt x="2114" y="18727"/>
                            <a:pt x="3035" y="18246"/>
                          </a:cubicBezTo>
                          <a:cubicBezTo>
                            <a:pt x="3809" y="17828"/>
                            <a:pt x="4374" y="17116"/>
                            <a:pt x="4750" y="16300"/>
                          </a:cubicBezTo>
                          <a:cubicBezTo>
                            <a:pt x="4897" y="16007"/>
                            <a:pt x="4855" y="15652"/>
                            <a:pt x="4918" y="15338"/>
                          </a:cubicBezTo>
                          <a:cubicBezTo>
                            <a:pt x="5273" y="15170"/>
                            <a:pt x="5629" y="15003"/>
                            <a:pt x="5985" y="14919"/>
                          </a:cubicBezTo>
                          <a:cubicBezTo>
                            <a:pt x="6612" y="14731"/>
                            <a:pt x="7094" y="14312"/>
                            <a:pt x="7554" y="13894"/>
                          </a:cubicBezTo>
                          <a:cubicBezTo>
                            <a:pt x="8684" y="12952"/>
                            <a:pt x="9186" y="11676"/>
                            <a:pt x="9751" y="10421"/>
                          </a:cubicBezTo>
                          <a:cubicBezTo>
                            <a:pt x="9877" y="10149"/>
                            <a:pt x="9981" y="9877"/>
                            <a:pt x="10086" y="9626"/>
                          </a:cubicBezTo>
                          <a:cubicBezTo>
                            <a:pt x="10190" y="9584"/>
                            <a:pt x="10253" y="9563"/>
                            <a:pt x="10337" y="9563"/>
                          </a:cubicBezTo>
                          <a:cubicBezTo>
                            <a:pt x="11718" y="9563"/>
                            <a:pt x="12806" y="8914"/>
                            <a:pt x="13726" y="7931"/>
                          </a:cubicBezTo>
                          <a:cubicBezTo>
                            <a:pt x="15379" y="6236"/>
                            <a:pt x="15379" y="6236"/>
                            <a:pt x="16467" y="4144"/>
                          </a:cubicBezTo>
                          <a:cubicBezTo>
                            <a:pt x="17095" y="2930"/>
                            <a:pt x="17514" y="1716"/>
                            <a:pt x="17472" y="315"/>
                          </a:cubicBezTo>
                          <a:cubicBezTo>
                            <a:pt x="17472" y="210"/>
                            <a:pt x="17514" y="105"/>
                            <a:pt x="17514" y="1"/>
                          </a:cubicBezTo>
                          <a:cubicBezTo>
                            <a:pt x="17723" y="1"/>
                            <a:pt x="17744" y="147"/>
                            <a:pt x="17807" y="252"/>
                          </a:cubicBezTo>
                          <a:cubicBezTo>
                            <a:pt x="18100" y="942"/>
                            <a:pt x="18644" y="1423"/>
                            <a:pt x="19188" y="1884"/>
                          </a:cubicBezTo>
                          <a:cubicBezTo>
                            <a:pt x="19460" y="2093"/>
                            <a:pt x="19752" y="2260"/>
                            <a:pt x="20004" y="2491"/>
                          </a:cubicBezTo>
                          <a:cubicBezTo>
                            <a:pt x="20715" y="3097"/>
                            <a:pt x="21552" y="3432"/>
                            <a:pt x="22431" y="3683"/>
                          </a:cubicBezTo>
                          <a:cubicBezTo>
                            <a:pt x="22703" y="3746"/>
                            <a:pt x="22954" y="3788"/>
                            <a:pt x="23247" y="3809"/>
                          </a:cubicBezTo>
                          <a:cubicBezTo>
                            <a:pt x="24021" y="3913"/>
                            <a:pt x="24586" y="3537"/>
                            <a:pt x="24983" y="2909"/>
                          </a:cubicBezTo>
                          <a:cubicBezTo>
                            <a:pt x="25067" y="2763"/>
                            <a:pt x="25151" y="2595"/>
                            <a:pt x="25297" y="2428"/>
                          </a:cubicBezTo>
                          <a:cubicBezTo>
                            <a:pt x="25423" y="2553"/>
                            <a:pt x="25548" y="2658"/>
                            <a:pt x="25632" y="2763"/>
                          </a:cubicBezTo>
                          <a:cubicBezTo>
                            <a:pt x="26050" y="3474"/>
                            <a:pt x="26636" y="4018"/>
                            <a:pt x="27243" y="4583"/>
                          </a:cubicBezTo>
                          <a:cubicBezTo>
                            <a:pt x="27829" y="5148"/>
                            <a:pt x="28561" y="5483"/>
                            <a:pt x="29315" y="5692"/>
                          </a:cubicBezTo>
                          <a:cubicBezTo>
                            <a:pt x="30863" y="6110"/>
                            <a:pt x="30863" y="6048"/>
                            <a:pt x="32767" y="6006"/>
                          </a:cubicBezTo>
                          <a:cubicBezTo>
                            <a:pt x="33102" y="5776"/>
                            <a:pt x="33416" y="5566"/>
                            <a:pt x="33771" y="5315"/>
                          </a:cubicBezTo>
                          <a:cubicBezTo>
                            <a:pt x="34106" y="6194"/>
                            <a:pt x="34462" y="6968"/>
                            <a:pt x="34734" y="7805"/>
                          </a:cubicBezTo>
                          <a:cubicBezTo>
                            <a:pt x="34880" y="8286"/>
                            <a:pt x="34943" y="8830"/>
                            <a:pt x="34964" y="9333"/>
                          </a:cubicBezTo>
                          <a:cubicBezTo>
                            <a:pt x="34985" y="9877"/>
                            <a:pt x="34922" y="10400"/>
                            <a:pt x="34859" y="10944"/>
                          </a:cubicBezTo>
                          <a:cubicBezTo>
                            <a:pt x="34838" y="11446"/>
                            <a:pt x="34713" y="11969"/>
                            <a:pt x="34859" y="12471"/>
                          </a:cubicBezTo>
                          <a:cubicBezTo>
                            <a:pt x="34922" y="12639"/>
                            <a:pt x="34859" y="12890"/>
                            <a:pt x="34817" y="13099"/>
                          </a:cubicBezTo>
                          <a:cubicBezTo>
                            <a:pt x="34608" y="13957"/>
                            <a:pt x="34399" y="14794"/>
                            <a:pt x="34190" y="15652"/>
                          </a:cubicBezTo>
                          <a:cubicBezTo>
                            <a:pt x="34127" y="15882"/>
                            <a:pt x="34001" y="16091"/>
                            <a:pt x="33918" y="16342"/>
                          </a:cubicBezTo>
                          <a:cubicBezTo>
                            <a:pt x="33771" y="16698"/>
                            <a:pt x="33562" y="17033"/>
                            <a:pt x="33395" y="17388"/>
                          </a:cubicBezTo>
                          <a:cubicBezTo>
                            <a:pt x="32641" y="19083"/>
                            <a:pt x="31574" y="20569"/>
                            <a:pt x="30319" y="21929"/>
                          </a:cubicBezTo>
                          <a:cubicBezTo>
                            <a:pt x="30068" y="22159"/>
                            <a:pt x="29900" y="22452"/>
                            <a:pt x="29691" y="22682"/>
                          </a:cubicBezTo>
                          <a:cubicBezTo>
                            <a:pt x="29377" y="23059"/>
                            <a:pt x="29084" y="23435"/>
                            <a:pt x="28561" y="23540"/>
                          </a:cubicBezTo>
                          <a:cubicBezTo>
                            <a:pt x="28457" y="23582"/>
                            <a:pt x="28352" y="23644"/>
                            <a:pt x="28247" y="23728"/>
                          </a:cubicBezTo>
                          <a:cubicBezTo>
                            <a:pt x="27557" y="24230"/>
                            <a:pt x="26887" y="24732"/>
                            <a:pt x="26176" y="25193"/>
                          </a:cubicBezTo>
                          <a:cubicBezTo>
                            <a:pt x="25925" y="25381"/>
                            <a:pt x="25611" y="25507"/>
                            <a:pt x="25297" y="25653"/>
                          </a:cubicBezTo>
                          <a:cubicBezTo>
                            <a:pt x="24816" y="25820"/>
                            <a:pt x="24356" y="26030"/>
                            <a:pt x="23854" y="26197"/>
                          </a:cubicBezTo>
                          <a:cubicBezTo>
                            <a:pt x="23561" y="26302"/>
                            <a:pt x="23268" y="26323"/>
                            <a:pt x="22996" y="26385"/>
                          </a:cubicBezTo>
                          <a:cubicBezTo>
                            <a:pt x="22786" y="26406"/>
                            <a:pt x="22577" y="26406"/>
                            <a:pt x="22368" y="26490"/>
                          </a:cubicBezTo>
                          <a:cubicBezTo>
                            <a:pt x="21175" y="26846"/>
                            <a:pt x="19983" y="26762"/>
                            <a:pt x="18769" y="26636"/>
                          </a:cubicBezTo>
                          <a:cubicBezTo>
                            <a:pt x="18518" y="26616"/>
                            <a:pt x="18246" y="26553"/>
                            <a:pt x="17974" y="26636"/>
                          </a:cubicBezTo>
                          <a:cubicBezTo>
                            <a:pt x="17032" y="26929"/>
                            <a:pt x="16049" y="26971"/>
                            <a:pt x="15087" y="26908"/>
                          </a:cubicBezTo>
                          <a:cubicBezTo>
                            <a:pt x="14208" y="26825"/>
                            <a:pt x="13287" y="26929"/>
                            <a:pt x="12387" y="26636"/>
                          </a:cubicBezTo>
                          <a:cubicBezTo>
                            <a:pt x="12325" y="26616"/>
                            <a:pt x="12220" y="26636"/>
                            <a:pt x="12136" y="26657"/>
                          </a:cubicBezTo>
                          <a:cubicBezTo>
                            <a:pt x="10965" y="26846"/>
                            <a:pt x="9814" y="26720"/>
                            <a:pt x="8663" y="26344"/>
                          </a:cubicBezTo>
                          <a:cubicBezTo>
                            <a:pt x="7261" y="25904"/>
                            <a:pt x="5964" y="25339"/>
                            <a:pt x="4750" y="24502"/>
                          </a:cubicBezTo>
                          <a:cubicBezTo>
                            <a:pt x="4060" y="24021"/>
                            <a:pt x="3390" y="23498"/>
                            <a:pt x="2804" y="22891"/>
                          </a:cubicBezTo>
                          <a:cubicBezTo>
                            <a:pt x="1884" y="22012"/>
                            <a:pt x="1026" y="21092"/>
                            <a:pt x="335" y="20004"/>
                          </a:cubicBezTo>
                          <a:cubicBezTo>
                            <a:pt x="231" y="19836"/>
                            <a:pt x="147" y="19711"/>
                            <a:pt x="1" y="19439"/>
                          </a:cubicBezTo>
                          <a:close/>
                          <a:moveTo>
                            <a:pt x="18037" y="24983"/>
                          </a:moveTo>
                          <a:lnTo>
                            <a:pt x="18037" y="25046"/>
                          </a:lnTo>
                          <a:cubicBezTo>
                            <a:pt x="18727" y="24963"/>
                            <a:pt x="19418" y="24921"/>
                            <a:pt x="20108" y="24816"/>
                          </a:cubicBezTo>
                          <a:cubicBezTo>
                            <a:pt x="21238" y="24628"/>
                            <a:pt x="22263" y="24188"/>
                            <a:pt x="23142" y="23477"/>
                          </a:cubicBezTo>
                          <a:cubicBezTo>
                            <a:pt x="23309" y="23351"/>
                            <a:pt x="23477" y="23205"/>
                            <a:pt x="23665" y="23142"/>
                          </a:cubicBezTo>
                          <a:cubicBezTo>
                            <a:pt x="24188" y="22849"/>
                            <a:pt x="24544" y="22431"/>
                            <a:pt x="24837" y="21908"/>
                          </a:cubicBezTo>
                          <a:cubicBezTo>
                            <a:pt x="25234" y="21196"/>
                            <a:pt x="25569" y="20464"/>
                            <a:pt x="25506" y="19606"/>
                          </a:cubicBezTo>
                          <a:cubicBezTo>
                            <a:pt x="25465" y="19397"/>
                            <a:pt x="25527" y="19188"/>
                            <a:pt x="25569" y="18978"/>
                          </a:cubicBezTo>
                          <a:cubicBezTo>
                            <a:pt x="25883" y="18037"/>
                            <a:pt x="25695" y="17074"/>
                            <a:pt x="25695" y="16091"/>
                          </a:cubicBezTo>
                          <a:cubicBezTo>
                            <a:pt x="25695" y="16049"/>
                            <a:pt x="25674" y="15965"/>
                            <a:pt x="25632" y="15944"/>
                          </a:cubicBezTo>
                          <a:cubicBezTo>
                            <a:pt x="25548" y="15861"/>
                            <a:pt x="25423" y="15756"/>
                            <a:pt x="25339" y="15777"/>
                          </a:cubicBezTo>
                          <a:cubicBezTo>
                            <a:pt x="24900" y="15861"/>
                            <a:pt x="24418" y="15882"/>
                            <a:pt x="24021" y="16070"/>
                          </a:cubicBezTo>
                          <a:cubicBezTo>
                            <a:pt x="23351" y="16384"/>
                            <a:pt x="22661" y="16677"/>
                            <a:pt x="21929" y="16865"/>
                          </a:cubicBezTo>
                          <a:cubicBezTo>
                            <a:pt x="21594" y="16970"/>
                            <a:pt x="21259" y="17033"/>
                            <a:pt x="20882" y="17033"/>
                          </a:cubicBezTo>
                          <a:cubicBezTo>
                            <a:pt x="20569" y="17033"/>
                            <a:pt x="20296" y="17012"/>
                            <a:pt x="19983" y="17033"/>
                          </a:cubicBezTo>
                          <a:cubicBezTo>
                            <a:pt x="19564" y="17074"/>
                            <a:pt x="19083" y="17074"/>
                            <a:pt x="18748" y="17242"/>
                          </a:cubicBezTo>
                          <a:cubicBezTo>
                            <a:pt x="18162" y="17535"/>
                            <a:pt x="17597" y="17556"/>
                            <a:pt x="16991" y="17597"/>
                          </a:cubicBezTo>
                          <a:cubicBezTo>
                            <a:pt x="16363" y="17618"/>
                            <a:pt x="15714" y="17618"/>
                            <a:pt x="15087" y="17639"/>
                          </a:cubicBezTo>
                          <a:cubicBezTo>
                            <a:pt x="14856" y="17639"/>
                            <a:pt x="14605" y="17618"/>
                            <a:pt x="14375" y="17556"/>
                          </a:cubicBezTo>
                          <a:cubicBezTo>
                            <a:pt x="13768" y="17430"/>
                            <a:pt x="13517" y="17597"/>
                            <a:pt x="13434" y="18162"/>
                          </a:cubicBezTo>
                          <a:cubicBezTo>
                            <a:pt x="13413" y="18434"/>
                            <a:pt x="13496" y="18748"/>
                            <a:pt x="13392" y="18978"/>
                          </a:cubicBezTo>
                          <a:cubicBezTo>
                            <a:pt x="13099" y="19627"/>
                            <a:pt x="13141" y="20276"/>
                            <a:pt x="13224" y="20945"/>
                          </a:cubicBezTo>
                          <a:cubicBezTo>
                            <a:pt x="13308" y="21887"/>
                            <a:pt x="13559" y="22766"/>
                            <a:pt x="14354" y="23414"/>
                          </a:cubicBezTo>
                          <a:cubicBezTo>
                            <a:pt x="14605" y="23665"/>
                            <a:pt x="14877" y="23916"/>
                            <a:pt x="15107" y="24188"/>
                          </a:cubicBezTo>
                          <a:cubicBezTo>
                            <a:pt x="15589" y="24732"/>
                            <a:pt x="16216" y="24921"/>
                            <a:pt x="16886" y="24963"/>
                          </a:cubicBezTo>
                          <a:cubicBezTo>
                            <a:pt x="17263" y="25025"/>
                            <a:pt x="17660" y="24983"/>
                            <a:pt x="18037" y="24983"/>
                          </a:cubicBezTo>
                          <a:close/>
                          <a:moveTo>
                            <a:pt x="14668" y="13622"/>
                          </a:moveTo>
                          <a:cubicBezTo>
                            <a:pt x="14668" y="13120"/>
                            <a:pt x="14270" y="12722"/>
                            <a:pt x="13831" y="12743"/>
                          </a:cubicBezTo>
                          <a:cubicBezTo>
                            <a:pt x="13434" y="12785"/>
                            <a:pt x="13120" y="13141"/>
                            <a:pt x="13141" y="13643"/>
                          </a:cubicBezTo>
                          <a:cubicBezTo>
                            <a:pt x="13141" y="14187"/>
                            <a:pt x="13350" y="14375"/>
                            <a:pt x="13936" y="14375"/>
                          </a:cubicBezTo>
                          <a:cubicBezTo>
                            <a:pt x="14480" y="14375"/>
                            <a:pt x="14668" y="14166"/>
                            <a:pt x="14668" y="13622"/>
                          </a:cubicBezTo>
                          <a:close/>
                          <a:moveTo>
                            <a:pt x="26699" y="10902"/>
                          </a:moveTo>
                          <a:cubicBezTo>
                            <a:pt x="26678" y="10734"/>
                            <a:pt x="26678" y="10588"/>
                            <a:pt x="26615" y="10442"/>
                          </a:cubicBezTo>
                          <a:cubicBezTo>
                            <a:pt x="26511" y="10128"/>
                            <a:pt x="26239" y="10002"/>
                            <a:pt x="25883" y="10107"/>
                          </a:cubicBezTo>
                          <a:cubicBezTo>
                            <a:pt x="25506" y="10232"/>
                            <a:pt x="25339" y="10504"/>
                            <a:pt x="25360" y="10839"/>
                          </a:cubicBezTo>
                          <a:cubicBezTo>
                            <a:pt x="25423" y="11195"/>
                            <a:pt x="25820" y="11592"/>
                            <a:pt x="26155" y="11571"/>
                          </a:cubicBezTo>
                          <a:cubicBezTo>
                            <a:pt x="26302" y="11571"/>
                            <a:pt x="26469" y="11446"/>
                            <a:pt x="26574" y="11299"/>
                          </a:cubicBezTo>
                          <a:cubicBezTo>
                            <a:pt x="26678" y="11195"/>
                            <a:pt x="26678" y="11027"/>
                            <a:pt x="26699" y="10902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8" name="Google Shape;238;p33"/>
                    <p:cNvSpPr/>
                    <p:nvPr/>
                  </p:nvSpPr>
                  <p:spPr>
                    <a:xfrm>
                      <a:off x="-2180800" y="3167275"/>
                      <a:ext cx="912825" cy="645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513" h="25800" extrusionOk="0">
                          <a:moveTo>
                            <a:pt x="11676" y="16781"/>
                          </a:moveTo>
                          <a:cubicBezTo>
                            <a:pt x="11237" y="17702"/>
                            <a:pt x="10860" y="18602"/>
                            <a:pt x="10337" y="19397"/>
                          </a:cubicBezTo>
                          <a:cubicBezTo>
                            <a:pt x="9918" y="20025"/>
                            <a:pt x="9353" y="20548"/>
                            <a:pt x="8768" y="21029"/>
                          </a:cubicBezTo>
                          <a:cubicBezTo>
                            <a:pt x="8433" y="21280"/>
                            <a:pt x="7952" y="21385"/>
                            <a:pt x="7491" y="21552"/>
                          </a:cubicBezTo>
                          <a:lnTo>
                            <a:pt x="7094" y="21071"/>
                          </a:lnTo>
                          <a:cubicBezTo>
                            <a:pt x="6905" y="20882"/>
                            <a:pt x="6696" y="20820"/>
                            <a:pt x="6445" y="20820"/>
                          </a:cubicBezTo>
                          <a:cubicBezTo>
                            <a:pt x="6110" y="20820"/>
                            <a:pt x="5859" y="21029"/>
                            <a:pt x="5838" y="21364"/>
                          </a:cubicBezTo>
                          <a:cubicBezTo>
                            <a:pt x="5817" y="21699"/>
                            <a:pt x="5922" y="22033"/>
                            <a:pt x="6131" y="22305"/>
                          </a:cubicBezTo>
                          <a:cubicBezTo>
                            <a:pt x="6571" y="22828"/>
                            <a:pt x="6424" y="23289"/>
                            <a:pt x="6048" y="23770"/>
                          </a:cubicBezTo>
                          <a:cubicBezTo>
                            <a:pt x="5692" y="24230"/>
                            <a:pt x="5273" y="24691"/>
                            <a:pt x="4667" y="24921"/>
                          </a:cubicBezTo>
                          <a:cubicBezTo>
                            <a:pt x="4353" y="25046"/>
                            <a:pt x="4060" y="25214"/>
                            <a:pt x="3767" y="25360"/>
                          </a:cubicBezTo>
                          <a:cubicBezTo>
                            <a:pt x="3181" y="25674"/>
                            <a:pt x="2511" y="25800"/>
                            <a:pt x="1821" y="25758"/>
                          </a:cubicBezTo>
                          <a:cubicBezTo>
                            <a:pt x="1570" y="25423"/>
                            <a:pt x="1465" y="25004"/>
                            <a:pt x="1298" y="24628"/>
                          </a:cubicBezTo>
                          <a:cubicBezTo>
                            <a:pt x="566" y="23247"/>
                            <a:pt x="294" y="21699"/>
                            <a:pt x="147" y="20192"/>
                          </a:cubicBezTo>
                          <a:cubicBezTo>
                            <a:pt x="1" y="18958"/>
                            <a:pt x="147" y="17702"/>
                            <a:pt x="147" y="16468"/>
                          </a:cubicBezTo>
                          <a:cubicBezTo>
                            <a:pt x="147" y="15108"/>
                            <a:pt x="482" y="13852"/>
                            <a:pt x="1047" y="12618"/>
                          </a:cubicBezTo>
                          <a:cubicBezTo>
                            <a:pt x="1340" y="11990"/>
                            <a:pt x="1654" y="11362"/>
                            <a:pt x="1821" y="10714"/>
                          </a:cubicBezTo>
                          <a:cubicBezTo>
                            <a:pt x="1926" y="10295"/>
                            <a:pt x="2156" y="9960"/>
                            <a:pt x="2407" y="9626"/>
                          </a:cubicBezTo>
                          <a:cubicBezTo>
                            <a:pt x="2721" y="9228"/>
                            <a:pt x="3035" y="8810"/>
                            <a:pt x="3348" y="8391"/>
                          </a:cubicBezTo>
                          <a:cubicBezTo>
                            <a:pt x="3537" y="8119"/>
                            <a:pt x="3537" y="8119"/>
                            <a:pt x="3411" y="7638"/>
                          </a:cubicBezTo>
                          <a:cubicBezTo>
                            <a:pt x="3537" y="7450"/>
                            <a:pt x="3704" y="7261"/>
                            <a:pt x="3809" y="7052"/>
                          </a:cubicBezTo>
                          <a:cubicBezTo>
                            <a:pt x="4039" y="6696"/>
                            <a:pt x="4332" y="6403"/>
                            <a:pt x="4708" y="6194"/>
                          </a:cubicBezTo>
                          <a:cubicBezTo>
                            <a:pt x="5001" y="6027"/>
                            <a:pt x="5294" y="5859"/>
                            <a:pt x="5504" y="5587"/>
                          </a:cubicBezTo>
                          <a:cubicBezTo>
                            <a:pt x="5587" y="5483"/>
                            <a:pt x="5650" y="5399"/>
                            <a:pt x="5755" y="5357"/>
                          </a:cubicBezTo>
                          <a:cubicBezTo>
                            <a:pt x="7491" y="4227"/>
                            <a:pt x="8998" y="2825"/>
                            <a:pt x="10818" y="1842"/>
                          </a:cubicBezTo>
                          <a:cubicBezTo>
                            <a:pt x="11446" y="1507"/>
                            <a:pt x="12074" y="1152"/>
                            <a:pt x="12701" y="775"/>
                          </a:cubicBezTo>
                          <a:cubicBezTo>
                            <a:pt x="13350" y="377"/>
                            <a:pt x="14103" y="252"/>
                            <a:pt x="14815" y="43"/>
                          </a:cubicBezTo>
                          <a:cubicBezTo>
                            <a:pt x="15024" y="1"/>
                            <a:pt x="15233" y="22"/>
                            <a:pt x="15442" y="22"/>
                          </a:cubicBezTo>
                          <a:lnTo>
                            <a:pt x="19711" y="22"/>
                          </a:lnTo>
                          <a:cubicBezTo>
                            <a:pt x="20087" y="22"/>
                            <a:pt x="20485" y="63"/>
                            <a:pt x="20882" y="126"/>
                          </a:cubicBezTo>
                          <a:cubicBezTo>
                            <a:pt x="21405" y="168"/>
                            <a:pt x="21908" y="231"/>
                            <a:pt x="22431" y="273"/>
                          </a:cubicBezTo>
                          <a:cubicBezTo>
                            <a:pt x="22786" y="336"/>
                            <a:pt x="23121" y="377"/>
                            <a:pt x="23498" y="440"/>
                          </a:cubicBezTo>
                          <a:cubicBezTo>
                            <a:pt x="23686" y="461"/>
                            <a:pt x="23854" y="545"/>
                            <a:pt x="24021" y="545"/>
                          </a:cubicBezTo>
                          <a:cubicBezTo>
                            <a:pt x="24690" y="482"/>
                            <a:pt x="25318" y="754"/>
                            <a:pt x="25946" y="963"/>
                          </a:cubicBezTo>
                          <a:cubicBezTo>
                            <a:pt x="26448" y="1110"/>
                            <a:pt x="26887" y="1361"/>
                            <a:pt x="27411" y="1424"/>
                          </a:cubicBezTo>
                          <a:cubicBezTo>
                            <a:pt x="27620" y="1465"/>
                            <a:pt x="27871" y="1633"/>
                            <a:pt x="28017" y="1800"/>
                          </a:cubicBezTo>
                          <a:cubicBezTo>
                            <a:pt x="28352" y="2135"/>
                            <a:pt x="28750" y="2344"/>
                            <a:pt x="29168" y="2512"/>
                          </a:cubicBezTo>
                          <a:cubicBezTo>
                            <a:pt x="29545" y="2637"/>
                            <a:pt x="29817" y="2784"/>
                            <a:pt x="30089" y="3056"/>
                          </a:cubicBezTo>
                          <a:cubicBezTo>
                            <a:pt x="30214" y="3181"/>
                            <a:pt x="30382" y="3286"/>
                            <a:pt x="30528" y="3369"/>
                          </a:cubicBezTo>
                          <a:cubicBezTo>
                            <a:pt x="30926" y="3558"/>
                            <a:pt x="31260" y="3767"/>
                            <a:pt x="31491" y="4144"/>
                          </a:cubicBezTo>
                          <a:cubicBezTo>
                            <a:pt x="31574" y="4311"/>
                            <a:pt x="31763" y="4395"/>
                            <a:pt x="31909" y="4499"/>
                          </a:cubicBezTo>
                          <a:cubicBezTo>
                            <a:pt x="32495" y="4939"/>
                            <a:pt x="33039" y="5399"/>
                            <a:pt x="33353" y="6089"/>
                          </a:cubicBezTo>
                          <a:cubicBezTo>
                            <a:pt x="33416" y="6194"/>
                            <a:pt x="33457" y="6320"/>
                            <a:pt x="33541" y="6403"/>
                          </a:cubicBezTo>
                          <a:cubicBezTo>
                            <a:pt x="34211" y="7031"/>
                            <a:pt x="34566" y="7889"/>
                            <a:pt x="35048" y="8642"/>
                          </a:cubicBezTo>
                          <a:cubicBezTo>
                            <a:pt x="35257" y="8935"/>
                            <a:pt x="35362" y="9312"/>
                            <a:pt x="35508" y="9647"/>
                          </a:cubicBezTo>
                          <a:cubicBezTo>
                            <a:pt x="35654" y="10107"/>
                            <a:pt x="35864" y="10525"/>
                            <a:pt x="36178" y="10923"/>
                          </a:cubicBezTo>
                          <a:cubicBezTo>
                            <a:pt x="36345" y="11111"/>
                            <a:pt x="36387" y="11341"/>
                            <a:pt x="36512" y="11551"/>
                          </a:cubicBezTo>
                          <a:cubicBezTo>
                            <a:pt x="36052" y="11990"/>
                            <a:pt x="35550" y="12262"/>
                            <a:pt x="34943" y="12262"/>
                          </a:cubicBezTo>
                          <a:cubicBezTo>
                            <a:pt x="34504" y="12262"/>
                            <a:pt x="34064" y="12346"/>
                            <a:pt x="33583" y="12388"/>
                          </a:cubicBezTo>
                          <a:cubicBezTo>
                            <a:pt x="33457" y="12388"/>
                            <a:pt x="33332" y="12450"/>
                            <a:pt x="33227" y="12408"/>
                          </a:cubicBezTo>
                          <a:cubicBezTo>
                            <a:pt x="32056" y="12136"/>
                            <a:pt x="30905" y="11823"/>
                            <a:pt x="30005" y="10902"/>
                          </a:cubicBezTo>
                          <a:cubicBezTo>
                            <a:pt x="29294" y="10191"/>
                            <a:pt x="28750" y="9354"/>
                            <a:pt x="28101" y="8621"/>
                          </a:cubicBezTo>
                          <a:cubicBezTo>
                            <a:pt x="27996" y="8517"/>
                            <a:pt x="27913" y="8370"/>
                            <a:pt x="27808" y="8286"/>
                          </a:cubicBezTo>
                          <a:cubicBezTo>
                            <a:pt x="27452" y="7994"/>
                            <a:pt x="26929" y="8182"/>
                            <a:pt x="26825" y="8621"/>
                          </a:cubicBezTo>
                          <a:cubicBezTo>
                            <a:pt x="26783" y="8726"/>
                            <a:pt x="26783" y="8851"/>
                            <a:pt x="26783" y="8998"/>
                          </a:cubicBezTo>
                          <a:cubicBezTo>
                            <a:pt x="26783" y="9144"/>
                            <a:pt x="26783" y="9312"/>
                            <a:pt x="26762" y="9437"/>
                          </a:cubicBezTo>
                          <a:cubicBezTo>
                            <a:pt x="26678" y="9877"/>
                            <a:pt x="26406" y="10316"/>
                            <a:pt x="25778" y="10274"/>
                          </a:cubicBezTo>
                          <a:cubicBezTo>
                            <a:pt x="25109" y="10211"/>
                            <a:pt x="24523" y="10044"/>
                            <a:pt x="23958" y="9730"/>
                          </a:cubicBezTo>
                          <a:cubicBezTo>
                            <a:pt x="23163" y="9249"/>
                            <a:pt x="22368" y="8726"/>
                            <a:pt x="21719" y="8056"/>
                          </a:cubicBezTo>
                          <a:cubicBezTo>
                            <a:pt x="21531" y="7868"/>
                            <a:pt x="21385" y="7638"/>
                            <a:pt x="21238" y="7387"/>
                          </a:cubicBezTo>
                          <a:cubicBezTo>
                            <a:pt x="20924" y="6906"/>
                            <a:pt x="20589" y="6382"/>
                            <a:pt x="20297" y="5859"/>
                          </a:cubicBezTo>
                          <a:cubicBezTo>
                            <a:pt x="20087" y="5504"/>
                            <a:pt x="19941" y="5169"/>
                            <a:pt x="19732" y="4834"/>
                          </a:cubicBezTo>
                          <a:cubicBezTo>
                            <a:pt x="19606" y="4604"/>
                            <a:pt x="19313" y="4562"/>
                            <a:pt x="19125" y="4771"/>
                          </a:cubicBezTo>
                          <a:cubicBezTo>
                            <a:pt x="18916" y="5043"/>
                            <a:pt x="18895" y="5336"/>
                            <a:pt x="19041" y="5608"/>
                          </a:cubicBezTo>
                          <a:cubicBezTo>
                            <a:pt x="19229" y="5922"/>
                            <a:pt x="19418" y="6236"/>
                            <a:pt x="19564" y="6508"/>
                          </a:cubicBezTo>
                          <a:cubicBezTo>
                            <a:pt x="19501" y="6843"/>
                            <a:pt x="19334" y="7136"/>
                            <a:pt x="19355" y="7429"/>
                          </a:cubicBezTo>
                          <a:cubicBezTo>
                            <a:pt x="19439" y="8642"/>
                            <a:pt x="18978" y="9730"/>
                            <a:pt x="18476" y="10797"/>
                          </a:cubicBezTo>
                          <a:cubicBezTo>
                            <a:pt x="18413" y="10923"/>
                            <a:pt x="18351" y="11048"/>
                            <a:pt x="18267" y="11195"/>
                          </a:cubicBezTo>
                          <a:cubicBezTo>
                            <a:pt x="17095" y="13308"/>
                            <a:pt x="17095" y="13308"/>
                            <a:pt x="15317" y="14919"/>
                          </a:cubicBezTo>
                          <a:cubicBezTo>
                            <a:pt x="14835" y="15380"/>
                            <a:pt x="14229" y="15589"/>
                            <a:pt x="13664" y="15840"/>
                          </a:cubicBezTo>
                          <a:cubicBezTo>
                            <a:pt x="13434" y="15945"/>
                            <a:pt x="13141" y="15945"/>
                            <a:pt x="12827" y="15819"/>
                          </a:cubicBezTo>
                          <a:cubicBezTo>
                            <a:pt x="12743" y="15191"/>
                            <a:pt x="12659" y="14543"/>
                            <a:pt x="12555" y="13873"/>
                          </a:cubicBezTo>
                          <a:cubicBezTo>
                            <a:pt x="12492" y="13434"/>
                            <a:pt x="12346" y="12994"/>
                            <a:pt x="12199" y="12576"/>
                          </a:cubicBezTo>
                          <a:cubicBezTo>
                            <a:pt x="12032" y="12178"/>
                            <a:pt x="11258" y="12053"/>
                            <a:pt x="10944" y="12367"/>
                          </a:cubicBezTo>
                          <a:cubicBezTo>
                            <a:pt x="10839" y="12471"/>
                            <a:pt x="10755" y="12618"/>
                            <a:pt x="10755" y="12764"/>
                          </a:cubicBezTo>
                          <a:cubicBezTo>
                            <a:pt x="10734" y="13434"/>
                            <a:pt x="10713" y="14145"/>
                            <a:pt x="10755" y="14815"/>
                          </a:cubicBezTo>
                          <a:cubicBezTo>
                            <a:pt x="10839" y="15463"/>
                            <a:pt x="11048" y="16154"/>
                            <a:pt x="11676" y="1678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9" name="Google Shape;239;p33"/>
                    <p:cNvSpPr/>
                    <p:nvPr/>
                  </p:nvSpPr>
                  <p:spPr>
                    <a:xfrm>
                      <a:off x="-1988300" y="4020975"/>
                      <a:ext cx="536725" cy="5079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69" h="20317" extrusionOk="0">
                          <a:moveTo>
                            <a:pt x="21405" y="19250"/>
                          </a:moveTo>
                          <a:cubicBezTo>
                            <a:pt x="20715" y="19417"/>
                            <a:pt x="20045" y="19585"/>
                            <a:pt x="19376" y="19710"/>
                          </a:cubicBezTo>
                          <a:cubicBezTo>
                            <a:pt x="18246" y="19919"/>
                            <a:pt x="17095" y="20087"/>
                            <a:pt x="15986" y="20275"/>
                          </a:cubicBezTo>
                          <a:cubicBezTo>
                            <a:pt x="15651" y="20317"/>
                            <a:pt x="15317" y="20296"/>
                            <a:pt x="14982" y="20296"/>
                          </a:cubicBezTo>
                          <a:lnTo>
                            <a:pt x="12806" y="20296"/>
                          </a:lnTo>
                          <a:cubicBezTo>
                            <a:pt x="11864" y="20296"/>
                            <a:pt x="10964" y="20275"/>
                            <a:pt x="10023" y="20170"/>
                          </a:cubicBezTo>
                          <a:cubicBezTo>
                            <a:pt x="9102" y="20045"/>
                            <a:pt x="8161" y="20003"/>
                            <a:pt x="7219" y="20045"/>
                          </a:cubicBezTo>
                          <a:cubicBezTo>
                            <a:pt x="5001" y="20087"/>
                            <a:pt x="2825" y="19794"/>
                            <a:pt x="628" y="19480"/>
                          </a:cubicBezTo>
                          <a:cubicBezTo>
                            <a:pt x="545" y="19459"/>
                            <a:pt x="440" y="19459"/>
                            <a:pt x="356" y="19438"/>
                          </a:cubicBezTo>
                          <a:cubicBezTo>
                            <a:pt x="126" y="19354"/>
                            <a:pt x="0" y="19187"/>
                            <a:pt x="42" y="18957"/>
                          </a:cubicBezTo>
                          <a:cubicBezTo>
                            <a:pt x="147" y="18413"/>
                            <a:pt x="210" y="17806"/>
                            <a:pt x="440" y="17283"/>
                          </a:cubicBezTo>
                          <a:cubicBezTo>
                            <a:pt x="963" y="16174"/>
                            <a:pt x="1402" y="15002"/>
                            <a:pt x="1800" y="13831"/>
                          </a:cubicBezTo>
                          <a:cubicBezTo>
                            <a:pt x="1905" y="13517"/>
                            <a:pt x="2030" y="13203"/>
                            <a:pt x="2197" y="12910"/>
                          </a:cubicBezTo>
                          <a:cubicBezTo>
                            <a:pt x="4060" y="9290"/>
                            <a:pt x="5545" y="5482"/>
                            <a:pt x="6947" y="1674"/>
                          </a:cubicBezTo>
                          <a:cubicBezTo>
                            <a:pt x="7010" y="1548"/>
                            <a:pt x="7094" y="1402"/>
                            <a:pt x="7135" y="1276"/>
                          </a:cubicBezTo>
                          <a:cubicBezTo>
                            <a:pt x="7240" y="1255"/>
                            <a:pt x="7324" y="1193"/>
                            <a:pt x="7428" y="1193"/>
                          </a:cubicBezTo>
                          <a:cubicBezTo>
                            <a:pt x="8558" y="1235"/>
                            <a:pt x="9646" y="1255"/>
                            <a:pt x="10797" y="1276"/>
                          </a:cubicBezTo>
                          <a:cubicBezTo>
                            <a:pt x="11027" y="1674"/>
                            <a:pt x="11278" y="2030"/>
                            <a:pt x="11488" y="2427"/>
                          </a:cubicBezTo>
                          <a:cubicBezTo>
                            <a:pt x="11864" y="3139"/>
                            <a:pt x="12534" y="3536"/>
                            <a:pt x="13182" y="3871"/>
                          </a:cubicBezTo>
                          <a:cubicBezTo>
                            <a:pt x="13622" y="4101"/>
                            <a:pt x="14166" y="4080"/>
                            <a:pt x="14626" y="3683"/>
                          </a:cubicBezTo>
                          <a:cubicBezTo>
                            <a:pt x="15086" y="3264"/>
                            <a:pt x="15505" y="2804"/>
                            <a:pt x="16028" y="2427"/>
                          </a:cubicBezTo>
                          <a:cubicBezTo>
                            <a:pt x="16342" y="2197"/>
                            <a:pt x="16467" y="1716"/>
                            <a:pt x="16446" y="1276"/>
                          </a:cubicBezTo>
                          <a:cubicBezTo>
                            <a:pt x="16446" y="1067"/>
                            <a:pt x="16363" y="858"/>
                            <a:pt x="16342" y="649"/>
                          </a:cubicBezTo>
                          <a:cubicBezTo>
                            <a:pt x="17158" y="147"/>
                            <a:pt x="18120" y="356"/>
                            <a:pt x="18978" y="0"/>
                          </a:cubicBezTo>
                          <a:cubicBezTo>
                            <a:pt x="19062" y="105"/>
                            <a:pt x="19167" y="147"/>
                            <a:pt x="19167" y="230"/>
                          </a:cubicBezTo>
                          <a:cubicBezTo>
                            <a:pt x="19250" y="1779"/>
                            <a:pt x="19711" y="3264"/>
                            <a:pt x="20024" y="4750"/>
                          </a:cubicBezTo>
                          <a:cubicBezTo>
                            <a:pt x="20338" y="6403"/>
                            <a:pt x="20736" y="8077"/>
                            <a:pt x="20694" y="9771"/>
                          </a:cubicBezTo>
                          <a:lnTo>
                            <a:pt x="20694" y="9960"/>
                          </a:lnTo>
                          <a:cubicBezTo>
                            <a:pt x="21008" y="11822"/>
                            <a:pt x="20903" y="13705"/>
                            <a:pt x="21112" y="15567"/>
                          </a:cubicBezTo>
                          <a:cubicBezTo>
                            <a:pt x="21175" y="16132"/>
                            <a:pt x="21175" y="16718"/>
                            <a:pt x="21175" y="17283"/>
                          </a:cubicBezTo>
                          <a:cubicBezTo>
                            <a:pt x="21217" y="17764"/>
                            <a:pt x="21154" y="18266"/>
                            <a:pt x="21384" y="18706"/>
                          </a:cubicBezTo>
                          <a:cubicBezTo>
                            <a:pt x="21468" y="18810"/>
                            <a:pt x="21405" y="19020"/>
                            <a:pt x="21405" y="1925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0" name="Google Shape;240;p33"/>
                    <p:cNvSpPr/>
                    <p:nvPr/>
                  </p:nvSpPr>
                  <p:spPr>
                    <a:xfrm>
                      <a:off x="-1090675" y="3486900"/>
                      <a:ext cx="504800" cy="607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192" h="24314" extrusionOk="0">
                          <a:moveTo>
                            <a:pt x="3369" y="16320"/>
                          </a:moveTo>
                          <a:cubicBezTo>
                            <a:pt x="3725" y="16237"/>
                            <a:pt x="4039" y="16153"/>
                            <a:pt x="4353" y="16090"/>
                          </a:cubicBezTo>
                          <a:cubicBezTo>
                            <a:pt x="4394" y="16048"/>
                            <a:pt x="4499" y="15944"/>
                            <a:pt x="4478" y="15881"/>
                          </a:cubicBezTo>
                          <a:cubicBezTo>
                            <a:pt x="4457" y="15776"/>
                            <a:pt x="4394" y="15630"/>
                            <a:pt x="4290" y="15588"/>
                          </a:cubicBezTo>
                          <a:cubicBezTo>
                            <a:pt x="4143" y="15504"/>
                            <a:pt x="3955" y="15504"/>
                            <a:pt x="3767" y="15484"/>
                          </a:cubicBezTo>
                          <a:cubicBezTo>
                            <a:pt x="3516" y="15463"/>
                            <a:pt x="3244" y="15463"/>
                            <a:pt x="2909" y="15421"/>
                          </a:cubicBezTo>
                          <a:cubicBezTo>
                            <a:pt x="2992" y="15274"/>
                            <a:pt x="3013" y="15149"/>
                            <a:pt x="3055" y="15065"/>
                          </a:cubicBezTo>
                          <a:cubicBezTo>
                            <a:pt x="3202" y="14898"/>
                            <a:pt x="3348" y="14751"/>
                            <a:pt x="3474" y="14584"/>
                          </a:cubicBezTo>
                          <a:cubicBezTo>
                            <a:pt x="3578" y="14458"/>
                            <a:pt x="3746" y="14312"/>
                            <a:pt x="3578" y="14123"/>
                          </a:cubicBezTo>
                          <a:cubicBezTo>
                            <a:pt x="3453" y="13998"/>
                            <a:pt x="3327" y="14123"/>
                            <a:pt x="3202" y="14165"/>
                          </a:cubicBezTo>
                          <a:lnTo>
                            <a:pt x="2888" y="14333"/>
                          </a:lnTo>
                          <a:cubicBezTo>
                            <a:pt x="2616" y="14228"/>
                            <a:pt x="2428" y="14103"/>
                            <a:pt x="2386" y="13831"/>
                          </a:cubicBezTo>
                          <a:cubicBezTo>
                            <a:pt x="2365" y="13747"/>
                            <a:pt x="2365" y="13642"/>
                            <a:pt x="2302" y="13579"/>
                          </a:cubicBezTo>
                          <a:cubicBezTo>
                            <a:pt x="2009" y="12952"/>
                            <a:pt x="2093" y="12387"/>
                            <a:pt x="2595" y="11927"/>
                          </a:cubicBezTo>
                          <a:cubicBezTo>
                            <a:pt x="2637" y="11864"/>
                            <a:pt x="2720" y="11801"/>
                            <a:pt x="2741" y="11717"/>
                          </a:cubicBezTo>
                          <a:cubicBezTo>
                            <a:pt x="2783" y="11592"/>
                            <a:pt x="2804" y="11403"/>
                            <a:pt x="2741" y="11299"/>
                          </a:cubicBezTo>
                          <a:cubicBezTo>
                            <a:pt x="2679" y="11194"/>
                            <a:pt x="2490" y="11110"/>
                            <a:pt x="2386" y="11131"/>
                          </a:cubicBezTo>
                          <a:cubicBezTo>
                            <a:pt x="2156" y="11173"/>
                            <a:pt x="1946" y="11236"/>
                            <a:pt x="1653" y="11320"/>
                          </a:cubicBezTo>
                          <a:cubicBezTo>
                            <a:pt x="858" y="9625"/>
                            <a:pt x="649" y="7763"/>
                            <a:pt x="0" y="5984"/>
                          </a:cubicBezTo>
                          <a:lnTo>
                            <a:pt x="628" y="5524"/>
                          </a:lnTo>
                          <a:cubicBezTo>
                            <a:pt x="1068" y="5168"/>
                            <a:pt x="1528" y="4750"/>
                            <a:pt x="1988" y="4478"/>
                          </a:cubicBezTo>
                          <a:cubicBezTo>
                            <a:pt x="2469" y="4206"/>
                            <a:pt x="3013" y="4101"/>
                            <a:pt x="3474" y="3871"/>
                          </a:cubicBezTo>
                          <a:cubicBezTo>
                            <a:pt x="4101" y="3578"/>
                            <a:pt x="4708" y="3243"/>
                            <a:pt x="5420" y="3118"/>
                          </a:cubicBezTo>
                          <a:cubicBezTo>
                            <a:pt x="5650" y="3076"/>
                            <a:pt x="5880" y="2929"/>
                            <a:pt x="6047" y="2762"/>
                          </a:cubicBezTo>
                          <a:cubicBezTo>
                            <a:pt x="6361" y="2448"/>
                            <a:pt x="6717" y="2281"/>
                            <a:pt x="7114" y="2113"/>
                          </a:cubicBezTo>
                          <a:cubicBezTo>
                            <a:pt x="7951" y="1716"/>
                            <a:pt x="8809" y="1339"/>
                            <a:pt x="9646" y="942"/>
                          </a:cubicBezTo>
                          <a:cubicBezTo>
                            <a:pt x="9855" y="837"/>
                            <a:pt x="10107" y="753"/>
                            <a:pt x="10337" y="711"/>
                          </a:cubicBezTo>
                          <a:cubicBezTo>
                            <a:pt x="10881" y="544"/>
                            <a:pt x="11425" y="398"/>
                            <a:pt x="11990" y="209"/>
                          </a:cubicBezTo>
                          <a:cubicBezTo>
                            <a:pt x="12534" y="0"/>
                            <a:pt x="13099" y="0"/>
                            <a:pt x="13664" y="42"/>
                          </a:cubicBezTo>
                          <a:cubicBezTo>
                            <a:pt x="14563" y="1193"/>
                            <a:pt x="15044" y="2511"/>
                            <a:pt x="15379" y="3850"/>
                          </a:cubicBezTo>
                          <a:cubicBezTo>
                            <a:pt x="15693" y="5147"/>
                            <a:pt x="16070" y="6403"/>
                            <a:pt x="16656" y="7616"/>
                          </a:cubicBezTo>
                          <a:cubicBezTo>
                            <a:pt x="16844" y="8621"/>
                            <a:pt x="17367" y="9520"/>
                            <a:pt x="17660" y="10504"/>
                          </a:cubicBezTo>
                          <a:cubicBezTo>
                            <a:pt x="17765" y="10859"/>
                            <a:pt x="17869" y="11215"/>
                            <a:pt x="18057" y="11529"/>
                          </a:cubicBezTo>
                          <a:cubicBezTo>
                            <a:pt x="18288" y="12010"/>
                            <a:pt x="18434" y="12471"/>
                            <a:pt x="18518" y="12994"/>
                          </a:cubicBezTo>
                          <a:cubicBezTo>
                            <a:pt x="18706" y="13935"/>
                            <a:pt x="18936" y="14877"/>
                            <a:pt x="19313" y="15776"/>
                          </a:cubicBezTo>
                          <a:cubicBezTo>
                            <a:pt x="19752" y="16823"/>
                            <a:pt x="19857" y="17911"/>
                            <a:pt x="20192" y="19041"/>
                          </a:cubicBezTo>
                          <a:cubicBezTo>
                            <a:pt x="19899" y="19187"/>
                            <a:pt x="19669" y="19396"/>
                            <a:pt x="19418" y="19501"/>
                          </a:cubicBezTo>
                          <a:cubicBezTo>
                            <a:pt x="18706" y="19773"/>
                            <a:pt x="17995" y="20024"/>
                            <a:pt x="17262" y="20233"/>
                          </a:cubicBezTo>
                          <a:cubicBezTo>
                            <a:pt x="15819" y="20652"/>
                            <a:pt x="14354" y="21070"/>
                            <a:pt x="12889" y="21468"/>
                          </a:cubicBezTo>
                          <a:cubicBezTo>
                            <a:pt x="12471" y="21572"/>
                            <a:pt x="12115" y="21761"/>
                            <a:pt x="11739" y="21970"/>
                          </a:cubicBezTo>
                          <a:cubicBezTo>
                            <a:pt x="11174" y="22284"/>
                            <a:pt x="10567" y="22577"/>
                            <a:pt x="9960" y="22849"/>
                          </a:cubicBezTo>
                          <a:cubicBezTo>
                            <a:pt x="9730" y="22995"/>
                            <a:pt x="9437" y="23058"/>
                            <a:pt x="9228" y="23225"/>
                          </a:cubicBezTo>
                          <a:cubicBezTo>
                            <a:pt x="8809" y="23539"/>
                            <a:pt x="8328" y="23686"/>
                            <a:pt x="7847" y="23853"/>
                          </a:cubicBezTo>
                          <a:cubicBezTo>
                            <a:pt x="7449" y="23979"/>
                            <a:pt x="7031" y="24083"/>
                            <a:pt x="6612" y="24062"/>
                          </a:cubicBezTo>
                          <a:cubicBezTo>
                            <a:pt x="6194" y="24041"/>
                            <a:pt x="5775" y="24083"/>
                            <a:pt x="5357" y="24313"/>
                          </a:cubicBezTo>
                          <a:cubicBezTo>
                            <a:pt x="4917" y="23686"/>
                            <a:pt x="4604" y="23100"/>
                            <a:pt x="4687" y="22305"/>
                          </a:cubicBezTo>
                          <a:cubicBezTo>
                            <a:pt x="4708" y="22054"/>
                            <a:pt x="4687" y="21761"/>
                            <a:pt x="4583" y="21530"/>
                          </a:cubicBezTo>
                          <a:cubicBezTo>
                            <a:pt x="4248" y="20756"/>
                            <a:pt x="4081" y="19982"/>
                            <a:pt x="3934" y="19166"/>
                          </a:cubicBezTo>
                          <a:cubicBezTo>
                            <a:pt x="3746" y="18308"/>
                            <a:pt x="3557" y="17471"/>
                            <a:pt x="3369" y="16613"/>
                          </a:cubicBezTo>
                          <a:cubicBezTo>
                            <a:pt x="3348" y="16509"/>
                            <a:pt x="3369" y="16404"/>
                            <a:pt x="3369" y="16320"/>
                          </a:cubicBezTo>
                          <a:close/>
                          <a:moveTo>
                            <a:pt x="3285" y="6800"/>
                          </a:moveTo>
                          <a:cubicBezTo>
                            <a:pt x="3139" y="6800"/>
                            <a:pt x="2951" y="6779"/>
                            <a:pt x="2867" y="6821"/>
                          </a:cubicBezTo>
                          <a:cubicBezTo>
                            <a:pt x="2762" y="6926"/>
                            <a:pt x="2679" y="7135"/>
                            <a:pt x="2679" y="7302"/>
                          </a:cubicBezTo>
                          <a:cubicBezTo>
                            <a:pt x="2679" y="7721"/>
                            <a:pt x="2741" y="8181"/>
                            <a:pt x="3055" y="8474"/>
                          </a:cubicBezTo>
                          <a:cubicBezTo>
                            <a:pt x="3432" y="8830"/>
                            <a:pt x="3474" y="9248"/>
                            <a:pt x="3453" y="9709"/>
                          </a:cubicBezTo>
                          <a:cubicBezTo>
                            <a:pt x="3453" y="9834"/>
                            <a:pt x="3453" y="9939"/>
                            <a:pt x="3474" y="10064"/>
                          </a:cubicBezTo>
                          <a:cubicBezTo>
                            <a:pt x="3516" y="10274"/>
                            <a:pt x="3641" y="10399"/>
                            <a:pt x="3809" y="10441"/>
                          </a:cubicBezTo>
                          <a:cubicBezTo>
                            <a:pt x="3997" y="10462"/>
                            <a:pt x="4185" y="10483"/>
                            <a:pt x="4373" y="10441"/>
                          </a:cubicBezTo>
                          <a:cubicBezTo>
                            <a:pt x="5022" y="10232"/>
                            <a:pt x="5754" y="10274"/>
                            <a:pt x="6382" y="9918"/>
                          </a:cubicBezTo>
                          <a:cubicBezTo>
                            <a:pt x="6591" y="9813"/>
                            <a:pt x="6822" y="9750"/>
                            <a:pt x="7073" y="9667"/>
                          </a:cubicBezTo>
                          <a:cubicBezTo>
                            <a:pt x="8140" y="9290"/>
                            <a:pt x="9207" y="8893"/>
                            <a:pt x="10316" y="8516"/>
                          </a:cubicBezTo>
                          <a:cubicBezTo>
                            <a:pt x="10588" y="8411"/>
                            <a:pt x="10881" y="8369"/>
                            <a:pt x="11174" y="8286"/>
                          </a:cubicBezTo>
                          <a:cubicBezTo>
                            <a:pt x="11843" y="8139"/>
                            <a:pt x="12513" y="7972"/>
                            <a:pt x="13057" y="7553"/>
                          </a:cubicBezTo>
                          <a:cubicBezTo>
                            <a:pt x="13161" y="7198"/>
                            <a:pt x="13140" y="6905"/>
                            <a:pt x="12973" y="6570"/>
                          </a:cubicBezTo>
                          <a:cubicBezTo>
                            <a:pt x="12785" y="6214"/>
                            <a:pt x="12617" y="5838"/>
                            <a:pt x="12617" y="5461"/>
                          </a:cubicBezTo>
                          <a:cubicBezTo>
                            <a:pt x="12617" y="4938"/>
                            <a:pt x="12345" y="4478"/>
                            <a:pt x="12304" y="3976"/>
                          </a:cubicBezTo>
                          <a:cubicBezTo>
                            <a:pt x="12241" y="3641"/>
                            <a:pt x="12052" y="3536"/>
                            <a:pt x="11718" y="3536"/>
                          </a:cubicBezTo>
                          <a:cubicBezTo>
                            <a:pt x="11487" y="3536"/>
                            <a:pt x="11320" y="3599"/>
                            <a:pt x="11153" y="3724"/>
                          </a:cubicBezTo>
                          <a:cubicBezTo>
                            <a:pt x="10881" y="3934"/>
                            <a:pt x="10567" y="4080"/>
                            <a:pt x="10232" y="4080"/>
                          </a:cubicBezTo>
                          <a:cubicBezTo>
                            <a:pt x="10065" y="4080"/>
                            <a:pt x="9939" y="4122"/>
                            <a:pt x="9772" y="4185"/>
                          </a:cubicBezTo>
                          <a:cubicBezTo>
                            <a:pt x="8558" y="4603"/>
                            <a:pt x="7324" y="5043"/>
                            <a:pt x="6089" y="5461"/>
                          </a:cubicBezTo>
                          <a:cubicBezTo>
                            <a:pt x="5733" y="5587"/>
                            <a:pt x="5357" y="5712"/>
                            <a:pt x="5001" y="5880"/>
                          </a:cubicBezTo>
                          <a:cubicBezTo>
                            <a:pt x="4583" y="6068"/>
                            <a:pt x="4206" y="6298"/>
                            <a:pt x="3704" y="6298"/>
                          </a:cubicBezTo>
                          <a:cubicBezTo>
                            <a:pt x="3411" y="6298"/>
                            <a:pt x="3285" y="6528"/>
                            <a:pt x="3285" y="680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1" name="Google Shape;241;p33"/>
                    <p:cNvSpPr/>
                    <p:nvPr/>
                  </p:nvSpPr>
                  <p:spPr>
                    <a:xfrm>
                      <a:off x="-2641650" y="3214350"/>
                      <a:ext cx="476050" cy="452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042" h="18100" extrusionOk="0">
                          <a:moveTo>
                            <a:pt x="1" y="16551"/>
                          </a:moveTo>
                          <a:cubicBezTo>
                            <a:pt x="587" y="16279"/>
                            <a:pt x="1110" y="16028"/>
                            <a:pt x="1633" y="15819"/>
                          </a:cubicBezTo>
                          <a:cubicBezTo>
                            <a:pt x="2072" y="15610"/>
                            <a:pt x="2428" y="15317"/>
                            <a:pt x="2721" y="14898"/>
                          </a:cubicBezTo>
                          <a:cubicBezTo>
                            <a:pt x="3160" y="14250"/>
                            <a:pt x="3600" y="13601"/>
                            <a:pt x="4060" y="12973"/>
                          </a:cubicBezTo>
                          <a:cubicBezTo>
                            <a:pt x="4269" y="12660"/>
                            <a:pt x="4353" y="12346"/>
                            <a:pt x="4374" y="11948"/>
                          </a:cubicBezTo>
                          <a:cubicBezTo>
                            <a:pt x="4416" y="11090"/>
                            <a:pt x="4290" y="10274"/>
                            <a:pt x="3893" y="9479"/>
                          </a:cubicBezTo>
                          <a:cubicBezTo>
                            <a:pt x="3663" y="9019"/>
                            <a:pt x="3516" y="8475"/>
                            <a:pt x="3349" y="7973"/>
                          </a:cubicBezTo>
                          <a:cubicBezTo>
                            <a:pt x="3223" y="7492"/>
                            <a:pt x="3244" y="7031"/>
                            <a:pt x="3432" y="6550"/>
                          </a:cubicBezTo>
                          <a:cubicBezTo>
                            <a:pt x="3663" y="5901"/>
                            <a:pt x="4039" y="5295"/>
                            <a:pt x="4499" y="4771"/>
                          </a:cubicBezTo>
                          <a:cubicBezTo>
                            <a:pt x="4834" y="4395"/>
                            <a:pt x="5190" y="4018"/>
                            <a:pt x="5504" y="3600"/>
                          </a:cubicBezTo>
                          <a:cubicBezTo>
                            <a:pt x="5734" y="3307"/>
                            <a:pt x="5985" y="3077"/>
                            <a:pt x="6299" y="2888"/>
                          </a:cubicBezTo>
                          <a:cubicBezTo>
                            <a:pt x="6885" y="2512"/>
                            <a:pt x="7429" y="2093"/>
                            <a:pt x="8015" y="1696"/>
                          </a:cubicBezTo>
                          <a:cubicBezTo>
                            <a:pt x="8287" y="1486"/>
                            <a:pt x="8601" y="1277"/>
                            <a:pt x="8914" y="1089"/>
                          </a:cubicBezTo>
                          <a:cubicBezTo>
                            <a:pt x="10358" y="315"/>
                            <a:pt x="11927" y="64"/>
                            <a:pt x="13559" y="22"/>
                          </a:cubicBezTo>
                          <a:cubicBezTo>
                            <a:pt x="13873" y="1"/>
                            <a:pt x="14208" y="64"/>
                            <a:pt x="14543" y="147"/>
                          </a:cubicBezTo>
                          <a:cubicBezTo>
                            <a:pt x="14940" y="231"/>
                            <a:pt x="15296" y="357"/>
                            <a:pt x="15694" y="377"/>
                          </a:cubicBezTo>
                          <a:cubicBezTo>
                            <a:pt x="16823" y="482"/>
                            <a:pt x="17660" y="1152"/>
                            <a:pt x="18497" y="1779"/>
                          </a:cubicBezTo>
                          <a:cubicBezTo>
                            <a:pt x="19000" y="2135"/>
                            <a:pt x="19041" y="2407"/>
                            <a:pt x="18748" y="2951"/>
                          </a:cubicBezTo>
                          <a:cubicBezTo>
                            <a:pt x="18581" y="3307"/>
                            <a:pt x="18393" y="3704"/>
                            <a:pt x="18100" y="4018"/>
                          </a:cubicBezTo>
                          <a:cubicBezTo>
                            <a:pt x="17556" y="4667"/>
                            <a:pt x="17347" y="5462"/>
                            <a:pt x="17137" y="6236"/>
                          </a:cubicBezTo>
                          <a:cubicBezTo>
                            <a:pt x="16761" y="7638"/>
                            <a:pt x="16489" y="9061"/>
                            <a:pt x="15819" y="10358"/>
                          </a:cubicBezTo>
                          <a:cubicBezTo>
                            <a:pt x="15171" y="11655"/>
                            <a:pt x="14438" y="12890"/>
                            <a:pt x="13580" y="14062"/>
                          </a:cubicBezTo>
                          <a:cubicBezTo>
                            <a:pt x="13015" y="14794"/>
                            <a:pt x="12534" y="15526"/>
                            <a:pt x="11844" y="16154"/>
                          </a:cubicBezTo>
                          <a:cubicBezTo>
                            <a:pt x="11237" y="16740"/>
                            <a:pt x="10588" y="17200"/>
                            <a:pt x="9919" y="17639"/>
                          </a:cubicBezTo>
                          <a:cubicBezTo>
                            <a:pt x="9479" y="17932"/>
                            <a:pt x="8977" y="18058"/>
                            <a:pt x="8454" y="18058"/>
                          </a:cubicBezTo>
                          <a:cubicBezTo>
                            <a:pt x="7303" y="18100"/>
                            <a:pt x="6152" y="18058"/>
                            <a:pt x="5002" y="18058"/>
                          </a:cubicBezTo>
                          <a:cubicBezTo>
                            <a:pt x="4834" y="18058"/>
                            <a:pt x="4688" y="18058"/>
                            <a:pt x="4562" y="18016"/>
                          </a:cubicBezTo>
                          <a:cubicBezTo>
                            <a:pt x="3139" y="17702"/>
                            <a:pt x="1758" y="17284"/>
                            <a:pt x="398" y="16782"/>
                          </a:cubicBezTo>
                          <a:cubicBezTo>
                            <a:pt x="231" y="16761"/>
                            <a:pt x="168" y="16677"/>
                            <a:pt x="1" y="1655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2" name="Google Shape;242;p33"/>
                    <p:cNvSpPr/>
                    <p:nvPr/>
                  </p:nvSpPr>
                  <p:spPr>
                    <a:xfrm>
                      <a:off x="-2045850" y="4526275"/>
                      <a:ext cx="636625" cy="130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465" h="5211" extrusionOk="0">
                          <a:moveTo>
                            <a:pt x="24461" y="84"/>
                          </a:moveTo>
                          <a:cubicBezTo>
                            <a:pt x="24795" y="712"/>
                            <a:pt x="25109" y="1339"/>
                            <a:pt x="25465" y="2051"/>
                          </a:cubicBezTo>
                          <a:lnTo>
                            <a:pt x="25465" y="4394"/>
                          </a:lnTo>
                          <a:cubicBezTo>
                            <a:pt x="24816" y="4645"/>
                            <a:pt x="24272" y="4583"/>
                            <a:pt x="23791" y="4080"/>
                          </a:cubicBezTo>
                          <a:cubicBezTo>
                            <a:pt x="23456" y="3725"/>
                            <a:pt x="23121" y="3411"/>
                            <a:pt x="22640" y="3243"/>
                          </a:cubicBezTo>
                          <a:cubicBezTo>
                            <a:pt x="22326" y="3139"/>
                            <a:pt x="22054" y="3139"/>
                            <a:pt x="21803" y="3369"/>
                          </a:cubicBezTo>
                          <a:cubicBezTo>
                            <a:pt x="21552" y="3620"/>
                            <a:pt x="21322" y="3892"/>
                            <a:pt x="21071" y="4185"/>
                          </a:cubicBezTo>
                          <a:cubicBezTo>
                            <a:pt x="20820" y="4499"/>
                            <a:pt x="20715" y="4520"/>
                            <a:pt x="20297" y="4394"/>
                          </a:cubicBezTo>
                          <a:cubicBezTo>
                            <a:pt x="20129" y="4352"/>
                            <a:pt x="19962" y="4290"/>
                            <a:pt x="19774" y="4248"/>
                          </a:cubicBezTo>
                          <a:cubicBezTo>
                            <a:pt x="19146" y="4039"/>
                            <a:pt x="18518" y="3850"/>
                            <a:pt x="18079" y="3264"/>
                          </a:cubicBezTo>
                          <a:cubicBezTo>
                            <a:pt x="17765" y="2846"/>
                            <a:pt x="17347" y="2825"/>
                            <a:pt x="16865" y="3055"/>
                          </a:cubicBezTo>
                          <a:cubicBezTo>
                            <a:pt x="16238" y="3348"/>
                            <a:pt x="15777" y="3787"/>
                            <a:pt x="15401" y="4352"/>
                          </a:cubicBezTo>
                          <a:cubicBezTo>
                            <a:pt x="14857" y="5147"/>
                            <a:pt x="14668" y="5210"/>
                            <a:pt x="13769" y="4792"/>
                          </a:cubicBezTo>
                          <a:cubicBezTo>
                            <a:pt x="13246" y="4520"/>
                            <a:pt x="12785" y="4206"/>
                            <a:pt x="12492" y="3683"/>
                          </a:cubicBezTo>
                          <a:cubicBezTo>
                            <a:pt x="12388" y="3474"/>
                            <a:pt x="12262" y="3264"/>
                            <a:pt x="12137" y="3055"/>
                          </a:cubicBezTo>
                          <a:cubicBezTo>
                            <a:pt x="11823" y="2595"/>
                            <a:pt x="11300" y="2469"/>
                            <a:pt x="10777" y="2699"/>
                          </a:cubicBezTo>
                          <a:cubicBezTo>
                            <a:pt x="10442" y="2846"/>
                            <a:pt x="10107" y="2992"/>
                            <a:pt x="9793" y="3160"/>
                          </a:cubicBezTo>
                          <a:cubicBezTo>
                            <a:pt x="9647" y="3243"/>
                            <a:pt x="9458" y="3348"/>
                            <a:pt x="9375" y="3515"/>
                          </a:cubicBezTo>
                          <a:cubicBezTo>
                            <a:pt x="9124" y="3997"/>
                            <a:pt x="8601" y="4248"/>
                            <a:pt x="8203" y="4603"/>
                          </a:cubicBezTo>
                          <a:cubicBezTo>
                            <a:pt x="7889" y="4896"/>
                            <a:pt x="7533" y="4980"/>
                            <a:pt x="7136" y="5001"/>
                          </a:cubicBezTo>
                          <a:cubicBezTo>
                            <a:pt x="6655" y="5022"/>
                            <a:pt x="6424" y="4834"/>
                            <a:pt x="6299" y="4373"/>
                          </a:cubicBezTo>
                          <a:cubicBezTo>
                            <a:pt x="6111" y="3725"/>
                            <a:pt x="5964" y="3034"/>
                            <a:pt x="5755" y="2365"/>
                          </a:cubicBezTo>
                          <a:cubicBezTo>
                            <a:pt x="5588" y="1758"/>
                            <a:pt x="5148" y="1570"/>
                            <a:pt x="4667" y="1946"/>
                          </a:cubicBezTo>
                          <a:cubicBezTo>
                            <a:pt x="4102" y="2386"/>
                            <a:pt x="3474" y="2720"/>
                            <a:pt x="2826" y="3055"/>
                          </a:cubicBezTo>
                          <a:cubicBezTo>
                            <a:pt x="2554" y="3202"/>
                            <a:pt x="2323" y="3411"/>
                            <a:pt x="2093" y="3578"/>
                          </a:cubicBezTo>
                          <a:lnTo>
                            <a:pt x="168" y="3578"/>
                          </a:lnTo>
                          <a:cubicBezTo>
                            <a:pt x="1" y="3160"/>
                            <a:pt x="43" y="2804"/>
                            <a:pt x="252" y="2427"/>
                          </a:cubicBezTo>
                          <a:cubicBezTo>
                            <a:pt x="691" y="1590"/>
                            <a:pt x="1173" y="816"/>
                            <a:pt x="1842" y="189"/>
                          </a:cubicBezTo>
                          <a:cubicBezTo>
                            <a:pt x="3600" y="398"/>
                            <a:pt x="5357" y="607"/>
                            <a:pt x="7073" y="816"/>
                          </a:cubicBezTo>
                          <a:cubicBezTo>
                            <a:pt x="7471" y="858"/>
                            <a:pt x="7868" y="858"/>
                            <a:pt x="8266" y="858"/>
                          </a:cubicBezTo>
                          <a:cubicBezTo>
                            <a:pt x="9835" y="900"/>
                            <a:pt x="11404" y="795"/>
                            <a:pt x="12974" y="1067"/>
                          </a:cubicBezTo>
                          <a:cubicBezTo>
                            <a:pt x="13287" y="1130"/>
                            <a:pt x="13622" y="1130"/>
                            <a:pt x="13957" y="1130"/>
                          </a:cubicBezTo>
                          <a:cubicBezTo>
                            <a:pt x="14564" y="1130"/>
                            <a:pt x="15171" y="1109"/>
                            <a:pt x="15756" y="1130"/>
                          </a:cubicBezTo>
                          <a:cubicBezTo>
                            <a:pt x="18225" y="1235"/>
                            <a:pt x="20632" y="837"/>
                            <a:pt x="23038" y="293"/>
                          </a:cubicBezTo>
                          <a:cubicBezTo>
                            <a:pt x="23477" y="189"/>
                            <a:pt x="23917" y="105"/>
                            <a:pt x="24377" y="0"/>
                          </a:cubicBezTo>
                          <a:cubicBezTo>
                            <a:pt x="24377" y="63"/>
                            <a:pt x="24398" y="84"/>
                            <a:pt x="24461" y="84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3" name="Google Shape;243;p33"/>
                    <p:cNvSpPr/>
                    <p:nvPr/>
                  </p:nvSpPr>
                  <p:spPr>
                    <a:xfrm>
                      <a:off x="-2194925" y="3244175"/>
                      <a:ext cx="177875" cy="2029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115" h="8119" extrusionOk="0">
                          <a:moveTo>
                            <a:pt x="7115" y="691"/>
                          </a:moveTo>
                          <a:cubicBezTo>
                            <a:pt x="6215" y="1172"/>
                            <a:pt x="5525" y="1946"/>
                            <a:pt x="4604" y="2386"/>
                          </a:cubicBezTo>
                          <a:cubicBezTo>
                            <a:pt x="3432" y="2930"/>
                            <a:pt x="2532" y="3830"/>
                            <a:pt x="1988" y="5022"/>
                          </a:cubicBezTo>
                          <a:cubicBezTo>
                            <a:pt x="1947" y="5106"/>
                            <a:pt x="1926" y="5190"/>
                            <a:pt x="1905" y="5294"/>
                          </a:cubicBezTo>
                          <a:lnTo>
                            <a:pt x="1905" y="5399"/>
                          </a:lnTo>
                          <a:cubicBezTo>
                            <a:pt x="2093" y="5545"/>
                            <a:pt x="2302" y="5713"/>
                            <a:pt x="2532" y="5880"/>
                          </a:cubicBezTo>
                          <a:cubicBezTo>
                            <a:pt x="1905" y="6466"/>
                            <a:pt x="1675" y="7219"/>
                            <a:pt x="1319" y="7910"/>
                          </a:cubicBezTo>
                          <a:cubicBezTo>
                            <a:pt x="942" y="8119"/>
                            <a:pt x="670" y="7931"/>
                            <a:pt x="419" y="7721"/>
                          </a:cubicBezTo>
                          <a:cubicBezTo>
                            <a:pt x="168" y="7533"/>
                            <a:pt x="105" y="7303"/>
                            <a:pt x="63" y="7010"/>
                          </a:cubicBezTo>
                          <a:cubicBezTo>
                            <a:pt x="1" y="5985"/>
                            <a:pt x="315" y="5043"/>
                            <a:pt x="566" y="4081"/>
                          </a:cubicBezTo>
                          <a:cubicBezTo>
                            <a:pt x="587" y="3955"/>
                            <a:pt x="733" y="3830"/>
                            <a:pt x="796" y="3683"/>
                          </a:cubicBezTo>
                          <a:cubicBezTo>
                            <a:pt x="1110" y="3160"/>
                            <a:pt x="1423" y="2679"/>
                            <a:pt x="1737" y="2156"/>
                          </a:cubicBezTo>
                          <a:cubicBezTo>
                            <a:pt x="1842" y="1967"/>
                            <a:pt x="1988" y="1779"/>
                            <a:pt x="2114" y="1653"/>
                          </a:cubicBezTo>
                          <a:cubicBezTo>
                            <a:pt x="2323" y="1444"/>
                            <a:pt x="2532" y="1235"/>
                            <a:pt x="2763" y="1026"/>
                          </a:cubicBezTo>
                          <a:cubicBezTo>
                            <a:pt x="3369" y="482"/>
                            <a:pt x="3997" y="0"/>
                            <a:pt x="4918" y="84"/>
                          </a:cubicBezTo>
                          <a:cubicBezTo>
                            <a:pt x="5441" y="105"/>
                            <a:pt x="5985" y="0"/>
                            <a:pt x="6529" y="105"/>
                          </a:cubicBezTo>
                          <a:cubicBezTo>
                            <a:pt x="6801" y="210"/>
                            <a:pt x="6989" y="335"/>
                            <a:pt x="7115" y="69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4" name="Google Shape;244;p33"/>
                    <p:cNvSpPr/>
                    <p:nvPr/>
                  </p:nvSpPr>
                  <p:spPr>
                    <a:xfrm>
                      <a:off x="-2217425" y="3823750"/>
                      <a:ext cx="135000" cy="1161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00" h="4646" extrusionOk="0">
                          <a:moveTo>
                            <a:pt x="1110" y="1"/>
                          </a:moveTo>
                          <a:cubicBezTo>
                            <a:pt x="1424" y="315"/>
                            <a:pt x="1779" y="545"/>
                            <a:pt x="2240" y="649"/>
                          </a:cubicBezTo>
                          <a:cubicBezTo>
                            <a:pt x="2470" y="691"/>
                            <a:pt x="2658" y="880"/>
                            <a:pt x="2784" y="1089"/>
                          </a:cubicBezTo>
                          <a:cubicBezTo>
                            <a:pt x="2993" y="1403"/>
                            <a:pt x="3202" y="1696"/>
                            <a:pt x="3412" y="1989"/>
                          </a:cubicBezTo>
                          <a:cubicBezTo>
                            <a:pt x="3935" y="2742"/>
                            <a:pt x="4458" y="3516"/>
                            <a:pt x="5190" y="4144"/>
                          </a:cubicBezTo>
                          <a:cubicBezTo>
                            <a:pt x="5274" y="4227"/>
                            <a:pt x="5316" y="4332"/>
                            <a:pt x="5399" y="4437"/>
                          </a:cubicBezTo>
                          <a:cubicBezTo>
                            <a:pt x="4751" y="4625"/>
                            <a:pt x="4541" y="4646"/>
                            <a:pt x="3976" y="4437"/>
                          </a:cubicBezTo>
                          <a:cubicBezTo>
                            <a:pt x="3244" y="4186"/>
                            <a:pt x="2512" y="3914"/>
                            <a:pt x="1779" y="3621"/>
                          </a:cubicBezTo>
                          <a:cubicBezTo>
                            <a:pt x="1298" y="3432"/>
                            <a:pt x="943" y="3035"/>
                            <a:pt x="671" y="2616"/>
                          </a:cubicBezTo>
                          <a:cubicBezTo>
                            <a:pt x="419" y="2240"/>
                            <a:pt x="273" y="1800"/>
                            <a:pt x="168" y="1361"/>
                          </a:cubicBezTo>
                          <a:cubicBezTo>
                            <a:pt x="1" y="712"/>
                            <a:pt x="273" y="377"/>
                            <a:pt x="1110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5" name="Google Shape;245;p33"/>
                    <p:cNvSpPr/>
                    <p:nvPr/>
                  </p:nvSpPr>
                  <p:spPr>
                    <a:xfrm>
                      <a:off x="-1581325" y="4840125"/>
                      <a:ext cx="161125" cy="659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45" h="2637" extrusionOk="0">
                          <a:moveTo>
                            <a:pt x="6445" y="1779"/>
                          </a:moveTo>
                          <a:cubicBezTo>
                            <a:pt x="6131" y="1946"/>
                            <a:pt x="5942" y="2156"/>
                            <a:pt x="5712" y="2156"/>
                          </a:cubicBezTo>
                          <a:cubicBezTo>
                            <a:pt x="4666" y="2218"/>
                            <a:pt x="3641" y="2637"/>
                            <a:pt x="2574" y="2511"/>
                          </a:cubicBezTo>
                          <a:cubicBezTo>
                            <a:pt x="2113" y="2469"/>
                            <a:pt x="1695" y="2365"/>
                            <a:pt x="1339" y="2030"/>
                          </a:cubicBezTo>
                          <a:cubicBezTo>
                            <a:pt x="1151" y="1842"/>
                            <a:pt x="900" y="1695"/>
                            <a:pt x="670" y="1549"/>
                          </a:cubicBezTo>
                          <a:cubicBezTo>
                            <a:pt x="105" y="1193"/>
                            <a:pt x="63" y="1088"/>
                            <a:pt x="0" y="252"/>
                          </a:cubicBezTo>
                          <a:lnTo>
                            <a:pt x="921" y="252"/>
                          </a:lnTo>
                          <a:cubicBezTo>
                            <a:pt x="1381" y="252"/>
                            <a:pt x="1841" y="272"/>
                            <a:pt x="2260" y="84"/>
                          </a:cubicBezTo>
                          <a:cubicBezTo>
                            <a:pt x="2385" y="21"/>
                            <a:pt x="2553" y="0"/>
                            <a:pt x="2699" y="0"/>
                          </a:cubicBezTo>
                          <a:cubicBezTo>
                            <a:pt x="3620" y="105"/>
                            <a:pt x="4561" y="147"/>
                            <a:pt x="5357" y="796"/>
                          </a:cubicBezTo>
                          <a:cubicBezTo>
                            <a:pt x="5587" y="984"/>
                            <a:pt x="5817" y="1151"/>
                            <a:pt x="6047" y="1360"/>
                          </a:cubicBezTo>
                          <a:cubicBezTo>
                            <a:pt x="6173" y="1465"/>
                            <a:pt x="6256" y="1570"/>
                            <a:pt x="6445" y="1779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6" name="Google Shape;246;p33"/>
                    <p:cNvSpPr/>
                    <p:nvPr/>
                  </p:nvSpPr>
                  <p:spPr>
                    <a:xfrm>
                      <a:off x="-1245000" y="3450275"/>
                      <a:ext cx="70125" cy="143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05" h="5755" extrusionOk="0">
                          <a:moveTo>
                            <a:pt x="963" y="5754"/>
                          </a:moveTo>
                          <a:cubicBezTo>
                            <a:pt x="859" y="5294"/>
                            <a:pt x="775" y="5001"/>
                            <a:pt x="733" y="4666"/>
                          </a:cubicBezTo>
                          <a:cubicBezTo>
                            <a:pt x="608" y="3767"/>
                            <a:pt x="503" y="2825"/>
                            <a:pt x="189" y="1925"/>
                          </a:cubicBezTo>
                          <a:cubicBezTo>
                            <a:pt x="1" y="1402"/>
                            <a:pt x="210" y="858"/>
                            <a:pt x="294" y="335"/>
                          </a:cubicBezTo>
                          <a:cubicBezTo>
                            <a:pt x="315" y="126"/>
                            <a:pt x="545" y="0"/>
                            <a:pt x="775" y="0"/>
                          </a:cubicBezTo>
                          <a:cubicBezTo>
                            <a:pt x="1068" y="0"/>
                            <a:pt x="1382" y="0"/>
                            <a:pt x="1675" y="63"/>
                          </a:cubicBezTo>
                          <a:cubicBezTo>
                            <a:pt x="1863" y="126"/>
                            <a:pt x="2093" y="231"/>
                            <a:pt x="2198" y="398"/>
                          </a:cubicBezTo>
                          <a:cubicBezTo>
                            <a:pt x="2491" y="816"/>
                            <a:pt x="2721" y="1256"/>
                            <a:pt x="2742" y="1800"/>
                          </a:cubicBezTo>
                          <a:cubicBezTo>
                            <a:pt x="2805" y="2679"/>
                            <a:pt x="2658" y="3536"/>
                            <a:pt x="2093" y="4248"/>
                          </a:cubicBezTo>
                          <a:cubicBezTo>
                            <a:pt x="1738" y="4729"/>
                            <a:pt x="1382" y="5169"/>
                            <a:pt x="963" y="5754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7" name="Google Shape;247;p33"/>
                    <p:cNvSpPr/>
                    <p:nvPr/>
                  </p:nvSpPr>
                  <p:spPr>
                    <a:xfrm>
                      <a:off x="-2069900" y="4841700"/>
                      <a:ext cx="150150" cy="497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006" h="1988" extrusionOk="0">
                          <a:moveTo>
                            <a:pt x="6005" y="84"/>
                          </a:moveTo>
                          <a:cubicBezTo>
                            <a:pt x="5964" y="209"/>
                            <a:pt x="5964" y="293"/>
                            <a:pt x="5922" y="335"/>
                          </a:cubicBezTo>
                          <a:cubicBezTo>
                            <a:pt x="4938" y="1235"/>
                            <a:pt x="3871" y="1988"/>
                            <a:pt x="2428" y="1925"/>
                          </a:cubicBezTo>
                          <a:cubicBezTo>
                            <a:pt x="1946" y="1904"/>
                            <a:pt x="1465" y="1925"/>
                            <a:pt x="984" y="1925"/>
                          </a:cubicBezTo>
                          <a:cubicBezTo>
                            <a:pt x="544" y="1925"/>
                            <a:pt x="168" y="1758"/>
                            <a:pt x="0" y="1256"/>
                          </a:cubicBezTo>
                          <a:cubicBezTo>
                            <a:pt x="335" y="963"/>
                            <a:pt x="691" y="816"/>
                            <a:pt x="1109" y="733"/>
                          </a:cubicBezTo>
                          <a:cubicBezTo>
                            <a:pt x="2030" y="544"/>
                            <a:pt x="2930" y="335"/>
                            <a:pt x="3829" y="189"/>
                          </a:cubicBezTo>
                          <a:cubicBezTo>
                            <a:pt x="4457" y="84"/>
                            <a:pt x="5085" y="21"/>
                            <a:pt x="5713" y="21"/>
                          </a:cubicBezTo>
                          <a:cubicBezTo>
                            <a:pt x="5775" y="0"/>
                            <a:pt x="5859" y="21"/>
                            <a:pt x="6005" y="84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8" name="Google Shape;248;p33"/>
                    <p:cNvSpPr/>
                    <p:nvPr/>
                  </p:nvSpPr>
                  <p:spPr>
                    <a:xfrm>
                      <a:off x="-1689100" y="4037175"/>
                      <a:ext cx="95225" cy="58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09" h="2345" extrusionOk="0">
                          <a:moveTo>
                            <a:pt x="3809" y="1"/>
                          </a:moveTo>
                          <a:cubicBezTo>
                            <a:pt x="3453" y="942"/>
                            <a:pt x="2721" y="1549"/>
                            <a:pt x="2072" y="2177"/>
                          </a:cubicBezTo>
                          <a:cubicBezTo>
                            <a:pt x="1926" y="2344"/>
                            <a:pt x="1717" y="2344"/>
                            <a:pt x="1507" y="2240"/>
                          </a:cubicBezTo>
                          <a:cubicBezTo>
                            <a:pt x="796" y="1884"/>
                            <a:pt x="252" y="1423"/>
                            <a:pt x="1" y="670"/>
                          </a:cubicBezTo>
                          <a:cubicBezTo>
                            <a:pt x="64" y="607"/>
                            <a:pt x="84" y="566"/>
                            <a:pt x="126" y="524"/>
                          </a:cubicBezTo>
                          <a:cubicBezTo>
                            <a:pt x="921" y="315"/>
                            <a:pt x="1675" y="84"/>
                            <a:pt x="2512" y="84"/>
                          </a:cubicBezTo>
                          <a:cubicBezTo>
                            <a:pt x="2888" y="105"/>
                            <a:pt x="3307" y="22"/>
                            <a:pt x="3809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9" name="Google Shape;249;p33"/>
                    <p:cNvSpPr/>
                    <p:nvPr/>
                  </p:nvSpPr>
                  <p:spPr>
                    <a:xfrm>
                      <a:off x="-1762850" y="3769350"/>
                      <a:ext cx="269950" cy="1831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798" h="7325" extrusionOk="0">
                          <a:moveTo>
                            <a:pt x="10651" y="126"/>
                          </a:moveTo>
                          <a:cubicBezTo>
                            <a:pt x="10693" y="754"/>
                            <a:pt x="10797" y="1403"/>
                            <a:pt x="10525" y="2072"/>
                          </a:cubicBezTo>
                          <a:cubicBezTo>
                            <a:pt x="10462" y="2177"/>
                            <a:pt x="10421" y="2302"/>
                            <a:pt x="10421" y="2407"/>
                          </a:cubicBezTo>
                          <a:cubicBezTo>
                            <a:pt x="10483" y="3118"/>
                            <a:pt x="10128" y="3683"/>
                            <a:pt x="9918" y="4311"/>
                          </a:cubicBezTo>
                          <a:cubicBezTo>
                            <a:pt x="9730" y="4834"/>
                            <a:pt x="9416" y="5274"/>
                            <a:pt x="8914" y="5566"/>
                          </a:cubicBezTo>
                          <a:cubicBezTo>
                            <a:pt x="8747" y="5671"/>
                            <a:pt x="8558" y="5776"/>
                            <a:pt x="8391" y="5901"/>
                          </a:cubicBezTo>
                          <a:cubicBezTo>
                            <a:pt x="7554" y="6550"/>
                            <a:pt x="6592" y="7010"/>
                            <a:pt x="5524" y="7157"/>
                          </a:cubicBezTo>
                          <a:cubicBezTo>
                            <a:pt x="5211" y="7219"/>
                            <a:pt x="4876" y="7261"/>
                            <a:pt x="4520" y="7282"/>
                          </a:cubicBezTo>
                          <a:cubicBezTo>
                            <a:pt x="3997" y="7324"/>
                            <a:pt x="3516" y="7261"/>
                            <a:pt x="2993" y="7282"/>
                          </a:cubicBezTo>
                          <a:cubicBezTo>
                            <a:pt x="2323" y="7324"/>
                            <a:pt x="1800" y="7136"/>
                            <a:pt x="1361" y="6634"/>
                          </a:cubicBezTo>
                          <a:cubicBezTo>
                            <a:pt x="1068" y="6320"/>
                            <a:pt x="754" y="6027"/>
                            <a:pt x="482" y="5755"/>
                          </a:cubicBezTo>
                          <a:cubicBezTo>
                            <a:pt x="231" y="5504"/>
                            <a:pt x="126" y="5253"/>
                            <a:pt x="126" y="4939"/>
                          </a:cubicBezTo>
                          <a:cubicBezTo>
                            <a:pt x="126" y="4604"/>
                            <a:pt x="105" y="4290"/>
                            <a:pt x="84" y="3934"/>
                          </a:cubicBezTo>
                          <a:cubicBezTo>
                            <a:pt x="63" y="3579"/>
                            <a:pt x="1" y="3202"/>
                            <a:pt x="1" y="2867"/>
                          </a:cubicBezTo>
                          <a:cubicBezTo>
                            <a:pt x="21" y="2470"/>
                            <a:pt x="105" y="2114"/>
                            <a:pt x="189" y="1675"/>
                          </a:cubicBezTo>
                          <a:cubicBezTo>
                            <a:pt x="377" y="1633"/>
                            <a:pt x="545" y="1612"/>
                            <a:pt x="712" y="1612"/>
                          </a:cubicBezTo>
                          <a:cubicBezTo>
                            <a:pt x="1361" y="1612"/>
                            <a:pt x="2051" y="1633"/>
                            <a:pt x="2700" y="1675"/>
                          </a:cubicBezTo>
                          <a:cubicBezTo>
                            <a:pt x="3474" y="1717"/>
                            <a:pt x="4269" y="1612"/>
                            <a:pt x="5022" y="1361"/>
                          </a:cubicBezTo>
                          <a:cubicBezTo>
                            <a:pt x="5608" y="1152"/>
                            <a:pt x="6194" y="1047"/>
                            <a:pt x="6801" y="1110"/>
                          </a:cubicBezTo>
                          <a:cubicBezTo>
                            <a:pt x="7512" y="1193"/>
                            <a:pt x="8077" y="838"/>
                            <a:pt x="8705" y="670"/>
                          </a:cubicBezTo>
                          <a:cubicBezTo>
                            <a:pt x="9123" y="566"/>
                            <a:pt x="9542" y="336"/>
                            <a:pt x="9960" y="147"/>
                          </a:cubicBezTo>
                          <a:cubicBezTo>
                            <a:pt x="10232" y="43"/>
                            <a:pt x="10421" y="1"/>
                            <a:pt x="10651" y="126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0" name="Google Shape;250;p33"/>
                    <p:cNvSpPr/>
                    <p:nvPr/>
                  </p:nvSpPr>
                  <p:spPr>
                    <a:xfrm>
                      <a:off x="-1010125" y="3598825"/>
                      <a:ext cx="223400" cy="1313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36" h="5253" extrusionOk="0">
                          <a:moveTo>
                            <a:pt x="43" y="2323"/>
                          </a:moveTo>
                          <a:cubicBezTo>
                            <a:pt x="733" y="2470"/>
                            <a:pt x="1340" y="2365"/>
                            <a:pt x="1967" y="2093"/>
                          </a:cubicBezTo>
                          <a:cubicBezTo>
                            <a:pt x="2658" y="1737"/>
                            <a:pt x="3432" y="1528"/>
                            <a:pt x="4164" y="1277"/>
                          </a:cubicBezTo>
                          <a:cubicBezTo>
                            <a:pt x="5001" y="984"/>
                            <a:pt x="5796" y="691"/>
                            <a:pt x="6633" y="419"/>
                          </a:cubicBezTo>
                          <a:cubicBezTo>
                            <a:pt x="7157" y="252"/>
                            <a:pt x="7680" y="147"/>
                            <a:pt x="8203" y="1"/>
                          </a:cubicBezTo>
                          <a:cubicBezTo>
                            <a:pt x="8454" y="105"/>
                            <a:pt x="8558" y="335"/>
                            <a:pt x="8579" y="566"/>
                          </a:cubicBezTo>
                          <a:cubicBezTo>
                            <a:pt x="8600" y="1089"/>
                            <a:pt x="8726" y="1591"/>
                            <a:pt x="8893" y="2051"/>
                          </a:cubicBezTo>
                          <a:cubicBezTo>
                            <a:pt x="8935" y="2240"/>
                            <a:pt x="8914" y="2470"/>
                            <a:pt x="8935" y="2742"/>
                          </a:cubicBezTo>
                          <a:cubicBezTo>
                            <a:pt x="8475" y="2867"/>
                            <a:pt x="8035" y="3035"/>
                            <a:pt x="7554" y="3160"/>
                          </a:cubicBezTo>
                          <a:cubicBezTo>
                            <a:pt x="7345" y="3202"/>
                            <a:pt x="7136" y="3265"/>
                            <a:pt x="6947" y="3348"/>
                          </a:cubicBezTo>
                          <a:cubicBezTo>
                            <a:pt x="5671" y="3788"/>
                            <a:pt x="4395" y="4206"/>
                            <a:pt x="3139" y="4729"/>
                          </a:cubicBezTo>
                          <a:cubicBezTo>
                            <a:pt x="2449" y="4981"/>
                            <a:pt x="1758" y="5064"/>
                            <a:pt x="1068" y="5253"/>
                          </a:cubicBezTo>
                          <a:cubicBezTo>
                            <a:pt x="1026" y="5169"/>
                            <a:pt x="963" y="5127"/>
                            <a:pt x="963" y="5064"/>
                          </a:cubicBezTo>
                          <a:cubicBezTo>
                            <a:pt x="963" y="4499"/>
                            <a:pt x="838" y="4018"/>
                            <a:pt x="419" y="3600"/>
                          </a:cubicBezTo>
                          <a:cubicBezTo>
                            <a:pt x="126" y="3265"/>
                            <a:pt x="1" y="2784"/>
                            <a:pt x="43" y="2323"/>
                          </a:cubicBezTo>
                          <a:cubicBezTo>
                            <a:pt x="63" y="2323"/>
                            <a:pt x="43" y="2323"/>
                            <a:pt x="43" y="2323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1" name="Google Shape;251;p33"/>
                    <p:cNvSpPr/>
                    <p:nvPr/>
                  </p:nvSpPr>
                  <p:spPr>
                    <a:xfrm>
                      <a:off x="-1069750" y="3418875"/>
                      <a:ext cx="313350" cy="183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34" h="7346" extrusionOk="0">
                          <a:moveTo>
                            <a:pt x="12303" y="963"/>
                          </a:moveTo>
                          <a:cubicBezTo>
                            <a:pt x="12220" y="901"/>
                            <a:pt x="12136" y="880"/>
                            <a:pt x="12052" y="880"/>
                          </a:cubicBezTo>
                          <a:cubicBezTo>
                            <a:pt x="12094" y="838"/>
                            <a:pt x="12136" y="775"/>
                            <a:pt x="12157" y="733"/>
                          </a:cubicBezTo>
                          <a:cubicBezTo>
                            <a:pt x="12366" y="336"/>
                            <a:pt x="12031" y="1"/>
                            <a:pt x="11634" y="43"/>
                          </a:cubicBezTo>
                          <a:cubicBezTo>
                            <a:pt x="10943" y="147"/>
                            <a:pt x="10169" y="608"/>
                            <a:pt x="9542" y="943"/>
                          </a:cubicBezTo>
                          <a:cubicBezTo>
                            <a:pt x="9437" y="984"/>
                            <a:pt x="9332" y="1047"/>
                            <a:pt x="9228" y="1131"/>
                          </a:cubicBezTo>
                          <a:cubicBezTo>
                            <a:pt x="9270" y="1089"/>
                            <a:pt x="9270" y="1068"/>
                            <a:pt x="9290" y="1047"/>
                          </a:cubicBezTo>
                          <a:cubicBezTo>
                            <a:pt x="9437" y="733"/>
                            <a:pt x="9207" y="419"/>
                            <a:pt x="8851" y="461"/>
                          </a:cubicBezTo>
                          <a:cubicBezTo>
                            <a:pt x="7847" y="629"/>
                            <a:pt x="6842" y="1403"/>
                            <a:pt x="5985" y="1905"/>
                          </a:cubicBezTo>
                          <a:cubicBezTo>
                            <a:pt x="4896" y="2533"/>
                            <a:pt x="3641" y="3160"/>
                            <a:pt x="2720" y="4060"/>
                          </a:cubicBezTo>
                          <a:cubicBezTo>
                            <a:pt x="2009" y="4751"/>
                            <a:pt x="1047" y="5337"/>
                            <a:pt x="440" y="6111"/>
                          </a:cubicBezTo>
                          <a:cubicBezTo>
                            <a:pt x="147" y="6487"/>
                            <a:pt x="0" y="7199"/>
                            <a:pt x="628" y="7303"/>
                          </a:cubicBezTo>
                          <a:cubicBezTo>
                            <a:pt x="963" y="7345"/>
                            <a:pt x="1214" y="7115"/>
                            <a:pt x="1172" y="6843"/>
                          </a:cubicBezTo>
                          <a:cubicBezTo>
                            <a:pt x="1214" y="6822"/>
                            <a:pt x="1256" y="6738"/>
                            <a:pt x="1319" y="6697"/>
                          </a:cubicBezTo>
                          <a:lnTo>
                            <a:pt x="1339" y="6655"/>
                          </a:lnTo>
                          <a:cubicBezTo>
                            <a:pt x="1883" y="6613"/>
                            <a:pt x="2428" y="6404"/>
                            <a:pt x="2951" y="6194"/>
                          </a:cubicBezTo>
                          <a:cubicBezTo>
                            <a:pt x="3055" y="6215"/>
                            <a:pt x="3202" y="6194"/>
                            <a:pt x="3264" y="6090"/>
                          </a:cubicBezTo>
                          <a:lnTo>
                            <a:pt x="3327" y="6027"/>
                          </a:lnTo>
                          <a:cubicBezTo>
                            <a:pt x="4415" y="5567"/>
                            <a:pt x="5503" y="4960"/>
                            <a:pt x="6570" y="4437"/>
                          </a:cubicBezTo>
                          <a:cubicBezTo>
                            <a:pt x="7617" y="3914"/>
                            <a:pt x="8642" y="3391"/>
                            <a:pt x="9625" y="2826"/>
                          </a:cubicBezTo>
                          <a:cubicBezTo>
                            <a:pt x="10462" y="2344"/>
                            <a:pt x="11676" y="2303"/>
                            <a:pt x="12366" y="1570"/>
                          </a:cubicBezTo>
                          <a:cubicBezTo>
                            <a:pt x="12534" y="1382"/>
                            <a:pt x="12513" y="1089"/>
                            <a:pt x="12303" y="963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2" name="Google Shape;252;p33"/>
                    <p:cNvSpPr/>
                    <p:nvPr/>
                  </p:nvSpPr>
                  <p:spPr>
                    <a:xfrm>
                      <a:off x="-1499200" y="3660625"/>
                      <a:ext cx="245350" cy="186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814" h="7447" extrusionOk="0">
                          <a:moveTo>
                            <a:pt x="5235" y="0"/>
                          </a:moveTo>
                          <a:cubicBezTo>
                            <a:pt x="4342" y="0"/>
                            <a:pt x="3421" y="248"/>
                            <a:pt x="2699" y="584"/>
                          </a:cubicBezTo>
                          <a:cubicBezTo>
                            <a:pt x="628" y="1462"/>
                            <a:pt x="0" y="3827"/>
                            <a:pt x="1276" y="5626"/>
                          </a:cubicBezTo>
                          <a:cubicBezTo>
                            <a:pt x="1548" y="5982"/>
                            <a:pt x="1800" y="6275"/>
                            <a:pt x="2113" y="6505"/>
                          </a:cubicBezTo>
                          <a:cubicBezTo>
                            <a:pt x="2601" y="7169"/>
                            <a:pt x="3404" y="7446"/>
                            <a:pt x="4211" y="7446"/>
                          </a:cubicBezTo>
                          <a:cubicBezTo>
                            <a:pt x="4650" y="7446"/>
                            <a:pt x="5091" y="7364"/>
                            <a:pt x="5482" y="7216"/>
                          </a:cubicBezTo>
                          <a:cubicBezTo>
                            <a:pt x="5629" y="7174"/>
                            <a:pt x="5754" y="7112"/>
                            <a:pt x="5880" y="7028"/>
                          </a:cubicBezTo>
                          <a:cubicBezTo>
                            <a:pt x="6277" y="6923"/>
                            <a:pt x="6675" y="6777"/>
                            <a:pt x="7030" y="6589"/>
                          </a:cubicBezTo>
                          <a:cubicBezTo>
                            <a:pt x="8997" y="5626"/>
                            <a:pt x="9813" y="2822"/>
                            <a:pt x="8202" y="1107"/>
                          </a:cubicBezTo>
                          <a:cubicBezTo>
                            <a:pt x="7867" y="730"/>
                            <a:pt x="7428" y="500"/>
                            <a:pt x="6947" y="395"/>
                          </a:cubicBezTo>
                          <a:cubicBezTo>
                            <a:pt x="6438" y="115"/>
                            <a:pt x="5843" y="0"/>
                            <a:pt x="5235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3" name="Google Shape;253;p33"/>
                    <p:cNvSpPr/>
                    <p:nvPr/>
                  </p:nvSpPr>
                  <p:spPr>
                    <a:xfrm>
                      <a:off x="-2042700" y="3748600"/>
                      <a:ext cx="232800" cy="213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312" h="8537" extrusionOk="0">
                          <a:moveTo>
                            <a:pt x="4998" y="0"/>
                          </a:moveTo>
                          <a:cubicBezTo>
                            <a:pt x="4420" y="0"/>
                            <a:pt x="3868" y="166"/>
                            <a:pt x="3453" y="559"/>
                          </a:cubicBezTo>
                          <a:cubicBezTo>
                            <a:pt x="3181" y="810"/>
                            <a:pt x="3013" y="1061"/>
                            <a:pt x="2888" y="1354"/>
                          </a:cubicBezTo>
                          <a:cubicBezTo>
                            <a:pt x="2386" y="1563"/>
                            <a:pt x="1925" y="1877"/>
                            <a:pt x="1591" y="2275"/>
                          </a:cubicBezTo>
                          <a:cubicBezTo>
                            <a:pt x="628" y="3070"/>
                            <a:pt x="0" y="4220"/>
                            <a:pt x="84" y="5643"/>
                          </a:cubicBezTo>
                          <a:cubicBezTo>
                            <a:pt x="168" y="6815"/>
                            <a:pt x="900" y="7861"/>
                            <a:pt x="1988" y="8280"/>
                          </a:cubicBezTo>
                          <a:cubicBezTo>
                            <a:pt x="2422" y="8457"/>
                            <a:pt x="2860" y="8537"/>
                            <a:pt x="3289" y="8537"/>
                          </a:cubicBezTo>
                          <a:cubicBezTo>
                            <a:pt x="3772" y="8537"/>
                            <a:pt x="4244" y="8436"/>
                            <a:pt x="4687" y="8259"/>
                          </a:cubicBezTo>
                          <a:cubicBezTo>
                            <a:pt x="4774" y="8266"/>
                            <a:pt x="4860" y="8270"/>
                            <a:pt x="4945" y="8270"/>
                          </a:cubicBezTo>
                          <a:cubicBezTo>
                            <a:pt x="6254" y="8270"/>
                            <a:pt x="7501" y="7393"/>
                            <a:pt x="8286" y="6313"/>
                          </a:cubicBezTo>
                          <a:cubicBezTo>
                            <a:pt x="8600" y="5894"/>
                            <a:pt x="8788" y="5434"/>
                            <a:pt x="8872" y="4932"/>
                          </a:cubicBezTo>
                          <a:cubicBezTo>
                            <a:pt x="8914" y="4785"/>
                            <a:pt x="8998" y="4639"/>
                            <a:pt x="9019" y="4492"/>
                          </a:cubicBezTo>
                          <a:cubicBezTo>
                            <a:pt x="9311" y="3425"/>
                            <a:pt x="8872" y="2107"/>
                            <a:pt x="7889" y="1459"/>
                          </a:cubicBezTo>
                          <a:cubicBezTo>
                            <a:pt x="7826" y="1354"/>
                            <a:pt x="7742" y="1270"/>
                            <a:pt x="7658" y="1166"/>
                          </a:cubicBezTo>
                          <a:cubicBezTo>
                            <a:pt x="7063" y="491"/>
                            <a:pt x="5991" y="0"/>
                            <a:pt x="4998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4" name="Google Shape;254;p33"/>
                    <p:cNvSpPr/>
                    <p:nvPr/>
                  </p:nvSpPr>
                  <p:spPr>
                    <a:xfrm>
                      <a:off x="-2749400" y="3146350"/>
                      <a:ext cx="2194400" cy="17863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7776" h="71455" extrusionOk="0">
                          <a:moveTo>
                            <a:pt x="59005" y="10797"/>
                          </a:moveTo>
                          <a:cubicBezTo>
                            <a:pt x="59507" y="10986"/>
                            <a:pt x="59821" y="11320"/>
                            <a:pt x="59926" y="11927"/>
                          </a:cubicBezTo>
                          <a:cubicBezTo>
                            <a:pt x="60407" y="11404"/>
                            <a:pt x="61014" y="11404"/>
                            <a:pt x="61621" y="11404"/>
                          </a:cubicBezTo>
                          <a:cubicBezTo>
                            <a:pt x="62332" y="11404"/>
                            <a:pt x="62897" y="11676"/>
                            <a:pt x="63274" y="12304"/>
                          </a:cubicBezTo>
                          <a:cubicBezTo>
                            <a:pt x="63608" y="12890"/>
                            <a:pt x="63818" y="13497"/>
                            <a:pt x="63818" y="14187"/>
                          </a:cubicBezTo>
                          <a:cubicBezTo>
                            <a:pt x="63818" y="15108"/>
                            <a:pt x="63755" y="15965"/>
                            <a:pt x="63169" y="16761"/>
                          </a:cubicBezTo>
                          <a:cubicBezTo>
                            <a:pt x="62688" y="17388"/>
                            <a:pt x="62353" y="18100"/>
                            <a:pt x="61914" y="18748"/>
                          </a:cubicBezTo>
                          <a:cubicBezTo>
                            <a:pt x="61746" y="18978"/>
                            <a:pt x="61432" y="19104"/>
                            <a:pt x="61139" y="19313"/>
                          </a:cubicBezTo>
                          <a:cubicBezTo>
                            <a:pt x="61014" y="19606"/>
                            <a:pt x="61098" y="19983"/>
                            <a:pt x="61098" y="20339"/>
                          </a:cubicBezTo>
                          <a:cubicBezTo>
                            <a:pt x="61098" y="20841"/>
                            <a:pt x="61035" y="21301"/>
                            <a:pt x="60930" y="21782"/>
                          </a:cubicBezTo>
                          <a:cubicBezTo>
                            <a:pt x="60574" y="23540"/>
                            <a:pt x="60030" y="25214"/>
                            <a:pt x="59110" y="26783"/>
                          </a:cubicBezTo>
                          <a:cubicBezTo>
                            <a:pt x="58378" y="28038"/>
                            <a:pt x="57687" y="29315"/>
                            <a:pt x="56997" y="30570"/>
                          </a:cubicBezTo>
                          <a:cubicBezTo>
                            <a:pt x="56913" y="30696"/>
                            <a:pt x="56829" y="30863"/>
                            <a:pt x="56725" y="30926"/>
                          </a:cubicBezTo>
                          <a:cubicBezTo>
                            <a:pt x="55846" y="31533"/>
                            <a:pt x="55072" y="32370"/>
                            <a:pt x="53984" y="32663"/>
                          </a:cubicBezTo>
                          <a:cubicBezTo>
                            <a:pt x="53816" y="32683"/>
                            <a:pt x="53691" y="32767"/>
                            <a:pt x="53565" y="32851"/>
                          </a:cubicBezTo>
                          <a:cubicBezTo>
                            <a:pt x="52644" y="33541"/>
                            <a:pt x="51598" y="34023"/>
                            <a:pt x="50573" y="34525"/>
                          </a:cubicBezTo>
                          <a:cubicBezTo>
                            <a:pt x="50531" y="34546"/>
                            <a:pt x="50510" y="34629"/>
                            <a:pt x="50447" y="34692"/>
                          </a:cubicBezTo>
                          <a:cubicBezTo>
                            <a:pt x="51033" y="34901"/>
                            <a:pt x="51598" y="35090"/>
                            <a:pt x="52142" y="35362"/>
                          </a:cubicBezTo>
                          <a:cubicBezTo>
                            <a:pt x="52665" y="35613"/>
                            <a:pt x="53147" y="35927"/>
                            <a:pt x="53691" y="36094"/>
                          </a:cubicBezTo>
                          <a:cubicBezTo>
                            <a:pt x="54193" y="36220"/>
                            <a:pt x="54653" y="36429"/>
                            <a:pt x="55155" y="36575"/>
                          </a:cubicBezTo>
                          <a:cubicBezTo>
                            <a:pt x="55992" y="36847"/>
                            <a:pt x="56829" y="36847"/>
                            <a:pt x="57666" y="36680"/>
                          </a:cubicBezTo>
                          <a:cubicBezTo>
                            <a:pt x="57959" y="36638"/>
                            <a:pt x="58273" y="36554"/>
                            <a:pt x="58566" y="36512"/>
                          </a:cubicBezTo>
                          <a:cubicBezTo>
                            <a:pt x="59528" y="36408"/>
                            <a:pt x="60302" y="35906"/>
                            <a:pt x="61077" y="35362"/>
                          </a:cubicBezTo>
                          <a:cubicBezTo>
                            <a:pt x="61411" y="35090"/>
                            <a:pt x="61746" y="34860"/>
                            <a:pt x="62060" y="34567"/>
                          </a:cubicBezTo>
                          <a:cubicBezTo>
                            <a:pt x="63023" y="33625"/>
                            <a:pt x="63985" y="32663"/>
                            <a:pt x="64927" y="31700"/>
                          </a:cubicBezTo>
                          <a:cubicBezTo>
                            <a:pt x="65492" y="31114"/>
                            <a:pt x="65952" y="30507"/>
                            <a:pt x="66475" y="29880"/>
                          </a:cubicBezTo>
                          <a:cubicBezTo>
                            <a:pt x="66056" y="28373"/>
                            <a:pt x="66642" y="27013"/>
                            <a:pt x="67375" y="25674"/>
                          </a:cubicBezTo>
                          <a:cubicBezTo>
                            <a:pt x="67165" y="25004"/>
                            <a:pt x="66956" y="24314"/>
                            <a:pt x="66705" y="23603"/>
                          </a:cubicBezTo>
                          <a:cubicBezTo>
                            <a:pt x="66663" y="23456"/>
                            <a:pt x="66559" y="23268"/>
                            <a:pt x="66454" y="23142"/>
                          </a:cubicBezTo>
                          <a:cubicBezTo>
                            <a:pt x="66036" y="22619"/>
                            <a:pt x="65701" y="22096"/>
                            <a:pt x="65492" y="21406"/>
                          </a:cubicBezTo>
                          <a:cubicBezTo>
                            <a:pt x="65387" y="21029"/>
                            <a:pt x="65303" y="20652"/>
                            <a:pt x="65324" y="20255"/>
                          </a:cubicBezTo>
                          <a:cubicBezTo>
                            <a:pt x="65324" y="20192"/>
                            <a:pt x="65345" y="20087"/>
                            <a:pt x="65345" y="20004"/>
                          </a:cubicBezTo>
                          <a:cubicBezTo>
                            <a:pt x="65450" y="19481"/>
                            <a:pt x="65199" y="18874"/>
                            <a:pt x="65701" y="18455"/>
                          </a:cubicBezTo>
                          <a:cubicBezTo>
                            <a:pt x="66077" y="18121"/>
                            <a:pt x="66224" y="17577"/>
                            <a:pt x="66705" y="17305"/>
                          </a:cubicBezTo>
                          <a:cubicBezTo>
                            <a:pt x="66893" y="17200"/>
                            <a:pt x="66998" y="16991"/>
                            <a:pt x="67124" y="16844"/>
                          </a:cubicBezTo>
                          <a:cubicBezTo>
                            <a:pt x="68379" y="15170"/>
                            <a:pt x="69948" y="13852"/>
                            <a:pt x="71664" y="12680"/>
                          </a:cubicBezTo>
                          <a:lnTo>
                            <a:pt x="72041" y="12450"/>
                          </a:lnTo>
                          <a:cubicBezTo>
                            <a:pt x="73087" y="11927"/>
                            <a:pt x="74133" y="11362"/>
                            <a:pt x="75221" y="10839"/>
                          </a:cubicBezTo>
                          <a:cubicBezTo>
                            <a:pt x="75598" y="10630"/>
                            <a:pt x="75995" y="10630"/>
                            <a:pt x="76372" y="10944"/>
                          </a:cubicBezTo>
                          <a:cubicBezTo>
                            <a:pt x="76309" y="11028"/>
                            <a:pt x="76309" y="11111"/>
                            <a:pt x="76267" y="11111"/>
                          </a:cubicBezTo>
                          <a:cubicBezTo>
                            <a:pt x="75765" y="11237"/>
                            <a:pt x="75326" y="11509"/>
                            <a:pt x="74865" y="11760"/>
                          </a:cubicBezTo>
                          <a:cubicBezTo>
                            <a:pt x="74196" y="12157"/>
                            <a:pt x="73505" y="12513"/>
                            <a:pt x="72815" y="12911"/>
                          </a:cubicBezTo>
                          <a:cubicBezTo>
                            <a:pt x="71706" y="13517"/>
                            <a:pt x="70764" y="14292"/>
                            <a:pt x="69823" y="15129"/>
                          </a:cubicBezTo>
                          <a:cubicBezTo>
                            <a:pt x="69718" y="15233"/>
                            <a:pt x="69634" y="15338"/>
                            <a:pt x="69488" y="15526"/>
                          </a:cubicBezTo>
                          <a:cubicBezTo>
                            <a:pt x="69927" y="15526"/>
                            <a:pt x="70158" y="15338"/>
                            <a:pt x="70367" y="15129"/>
                          </a:cubicBezTo>
                          <a:cubicBezTo>
                            <a:pt x="70869" y="14564"/>
                            <a:pt x="71518" y="14271"/>
                            <a:pt x="72187" y="13936"/>
                          </a:cubicBezTo>
                          <a:cubicBezTo>
                            <a:pt x="73359" y="13308"/>
                            <a:pt x="74510" y="12660"/>
                            <a:pt x="75681" y="12053"/>
                          </a:cubicBezTo>
                          <a:cubicBezTo>
                            <a:pt x="76204" y="11760"/>
                            <a:pt x="76748" y="11530"/>
                            <a:pt x="77313" y="11258"/>
                          </a:cubicBezTo>
                          <a:cubicBezTo>
                            <a:pt x="77439" y="11216"/>
                            <a:pt x="77606" y="11237"/>
                            <a:pt x="77899" y="11216"/>
                          </a:cubicBezTo>
                          <a:cubicBezTo>
                            <a:pt x="77585" y="11467"/>
                            <a:pt x="77439" y="11655"/>
                            <a:pt x="77251" y="11781"/>
                          </a:cubicBezTo>
                          <a:cubicBezTo>
                            <a:pt x="76539" y="12241"/>
                            <a:pt x="75807" y="12701"/>
                            <a:pt x="75075" y="13120"/>
                          </a:cubicBezTo>
                          <a:cubicBezTo>
                            <a:pt x="74091" y="13706"/>
                            <a:pt x="73066" y="14229"/>
                            <a:pt x="72082" y="14794"/>
                          </a:cubicBezTo>
                          <a:cubicBezTo>
                            <a:pt x="71831" y="14919"/>
                            <a:pt x="71580" y="15024"/>
                            <a:pt x="71371" y="15212"/>
                          </a:cubicBezTo>
                          <a:cubicBezTo>
                            <a:pt x="71162" y="15380"/>
                            <a:pt x="70974" y="15610"/>
                            <a:pt x="70681" y="15924"/>
                          </a:cubicBezTo>
                          <a:cubicBezTo>
                            <a:pt x="70953" y="15840"/>
                            <a:pt x="71078" y="15840"/>
                            <a:pt x="71204" y="15798"/>
                          </a:cubicBezTo>
                          <a:cubicBezTo>
                            <a:pt x="72334" y="15275"/>
                            <a:pt x="73463" y="14773"/>
                            <a:pt x="74593" y="14229"/>
                          </a:cubicBezTo>
                          <a:cubicBezTo>
                            <a:pt x="74949" y="14061"/>
                            <a:pt x="75284" y="13852"/>
                            <a:pt x="75640" y="13664"/>
                          </a:cubicBezTo>
                          <a:cubicBezTo>
                            <a:pt x="76602" y="13078"/>
                            <a:pt x="77564" y="12471"/>
                            <a:pt x="78569" y="11844"/>
                          </a:cubicBezTo>
                          <a:cubicBezTo>
                            <a:pt x="78820" y="11676"/>
                            <a:pt x="79050" y="11509"/>
                            <a:pt x="79469" y="11613"/>
                          </a:cubicBezTo>
                          <a:cubicBezTo>
                            <a:pt x="79029" y="12053"/>
                            <a:pt x="78506" y="12304"/>
                            <a:pt x="78150" y="12785"/>
                          </a:cubicBezTo>
                          <a:cubicBezTo>
                            <a:pt x="78820" y="12764"/>
                            <a:pt x="79448" y="12722"/>
                            <a:pt x="80075" y="12701"/>
                          </a:cubicBezTo>
                          <a:cubicBezTo>
                            <a:pt x="80557" y="12680"/>
                            <a:pt x="80829" y="12890"/>
                            <a:pt x="81080" y="13308"/>
                          </a:cubicBezTo>
                          <a:cubicBezTo>
                            <a:pt x="81728" y="14396"/>
                            <a:pt x="82147" y="15610"/>
                            <a:pt x="82691" y="16740"/>
                          </a:cubicBezTo>
                          <a:cubicBezTo>
                            <a:pt x="82754" y="16844"/>
                            <a:pt x="82774" y="16970"/>
                            <a:pt x="82774" y="17074"/>
                          </a:cubicBezTo>
                          <a:cubicBezTo>
                            <a:pt x="82774" y="17681"/>
                            <a:pt x="82984" y="18204"/>
                            <a:pt x="83214" y="18727"/>
                          </a:cubicBezTo>
                          <a:cubicBezTo>
                            <a:pt x="83611" y="19690"/>
                            <a:pt x="83904" y="20652"/>
                            <a:pt x="84051" y="21678"/>
                          </a:cubicBezTo>
                          <a:cubicBezTo>
                            <a:pt x="84072" y="21824"/>
                            <a:pt x="84114" y="21971"/>
                            <a:pt x="84155" y="22117"/>
                          </a:cubicBezTo>
                          <a:cubicBezTo>
                            <a:pt x="84532" y="23080"/>
                            <a:pt x="84888" y="24021"/>
                            <a:pt x="85264" y="25004"/>
                          </a:cubicBezTo>
                          <a:cubicBezTo>
                            <a:pt x="85411" y="25381"/>
                            <a:pt x="85578" y="25779"/>
                            <a:pt x="85641" y="26197"/>
                          </a:cubicBezTo>
                          <a:cubicBezTo>
                            <a:pt x="85913" y="27369"/>
                            <a:pt x="86227" y="28562"/>
                            <a:pt x="86666" y="29670"/>
                          </a:cubicBezTo>
                          <a:cubicBezTo>
                            <a:pt x="86875" y="30173"/>
                            <a:pt x="86980" y="30696"/>
                            <a:pt x="87106" y="31240"/>
                          </a:cubicBezTo>
                          <a:cubicBezTo>
                            <a:pt x="87210" y="31658"/>
                            <a:pt x="87357" y="32056"/>
                            <a:pt x="87566" y="32432"/>
                          </a:cubicBezTo>
                          <a:cubicBezTo>
                            <a:pt x="87775" y="32767"/>
                            <a:pt x="87775" y="33102"/>
                            <a:pt x="87712" y="33479"/>
                          </a:cubicBezTo>
                          <a:cubicBezTo>
                            <a:pt x="87671" y="33751"/>
                            <a:pt x="87503" y="33918"/>
                            <a:pt x="87231" y="33855"/>
                          </a:cubicBezTo>
                          <a:cubicBezTo>
                            <a:pt x="86938" y="33792"/>
                            <a:pt x="86708" y="33918"/>
                            <a:pt x="86457" y="34002"/>
                          </a:cubicBezTo>
                          <a:cubicBezTo>
                            <a:pt x="85139" y="34462"/>
                            <a:pt x="83779" y="34901"/>
                            <a:pt x="82440" y="35320"/>
                          </a:cubicBezTo>
                          <a:cubicBezTo>
                            <a:pt x="81477" y="35634"/>
                            <a:pt x="80452" y="35843"/>
                            <a:pt x="79448" y="36136"/>
                          </a:cubicBezTo>
                          <a:cubicBezTo>
                            <a:pt x="79217" y="36199"/>
                            <a:pt x="79008" y="36303"/>
                            <a:pt x="78799" y="36429"/>
                          </a:cubicBezTo>
                          <a:cubicBezTo>
                            <a:pt x="78150" y="36847"/>
                            <a:pt x="77439" y="37203"/>
                            <a:pt x="76707" y="37475"/>
                          </a:cubicBezTo>
                          <a:cubicBezTo>
                            <a:pt x="76560" y="37517"/>
                            <a:pt x="76372" y="37601"/>
                            <a:pt x="76204" y="37705"/>
                          </a:cubicBezTo>
                          <a:cubicBezTo>
                            <a:pt x="75619" y="38186"/>
                            <a:pt x="74907" y="38333"/>
                            <a:pt x="74217" y="38563"/>
                          </a:cubicBezTo>
                          <a:cubicBezTo>
                            <a:pt x="73945" y="38668"/>
                            <a:pt x="73631" y="38709"/>
                            <a:pt x="73338" y="38709"/>
                          </a:cubicBezTo>
                          <a:cubicBezTo>
                            <a:pt x="72961" y="38730"/>
                            <a:pt x="72627" y="38709"/>
                            <a:pt x="72292" y="38877"/>
                          </a:cubicBezTo>
                          <a:cubicBezTo>
                            <a:pt x="71999" y="39044"/>
                            <a:pt x="71748" y="38919"/>
                            <a:pt x="71476" y="38709"/>
                          </a:cubicBezTo>
                          <a:cubicBezTo>
                            <a:pt x="70953" y="38291"/>
                            <a:pt x="70743" y="37684"/>
                            <a:pt x="70450" y="37140"/>
                          </a:cubicBezTo>
                          <a:cubicBezTo>
                            <a:pt x="70325" y="36889"/>
                            <a:pt x="70430" y="36533"/>
                            <a:pt x="70409" y="36240"/>
                          </a:cubicBezTo>
                          <a:cubicBezTo>
                            <a:pt x="70388" y="35989"/>
                            <a:pt x="70409" y="35676"/>
                            <a:pt x="70304" y="35466"/>
                          </a:cubicBezTo>
                          <a:cubicBezTo>
                            <a:pt x="69865" y="34546"/>
                            <a:pt x="69697" y="33541"/>
                            <a:pt x="69509" y="32579"/>
                          </a:cubicBezTo>
                          <a:cubicBezTo>
                            <a:pt x="69362" y="31826"/>
                            <a:pt x="69195" y="31030"/>
                            <a:pt x="68860" y="30298"/>
                          </a:cubicBezTo>
                          <a:cubicBezTo>
                            <a:pt x="68525" y="30256"/>
                            <a:pt x="68212" y="30173"/>
                            <a:pt x="67877" y="30131"/>
                          </a:cubicBezTo>
                          <a:cubicBezTo>
                            <a:pt x="67312" y="30570"/>
                            <a:pt x="66893" y="31114"/>
                            <a:pt x="66454" y="31637"/>
                          </a:cubicBezTo>
                          <a:cubicBezTo>
                            <a:pt x="65157" y="33290"/>
                            <a:pt x="63692" y="34755"/>
                            <a:pt x="62060" y="36052"/>
                          </a:cubicBezTo>
                          <a:cubicBezTo>
                            <a:pt x="61537" y="36471"/>
                            <a:pt x="60972" y="36784"/>
                            <a:pt x="60386" y="37161"/>
                          </a:cubicBezTo>
                          <a:cubicBezTo>
                            <a:pt x="60240" y="37266"/>
                            <a:pt x="60072" y="37349"/>
                            <a:pt x="59884" y="37370"/>
                          </a:cubicBezTo>
                          <a:cubicBezTo>
                            <a:pt x="59005" y="37559"/>
                            <a:pt x="58106" y="37747"/>
                            <a:pt x="57227" y="37893"/>
                          </a:cubicBezTo>
                          <a:cubicBezTo>
                            <a:pt x="56306" y="38019"/>
                            <a:pt x="55427" y="37852"/>
                            <a:pt x="54548" y="37496"/>
                          </a:cubicBezTo>
                          <a:cubicBezTo>
                            <a:pt x="53649" y="37140"/>
                            <a:pt x="52665" y="36847"/>
                            <a:pt x="51870" y="36240"/>
                          </a:cubicBezTo>
                          <a:cubicBezTo>
                            <a:pt x="51515" y="36010"/>
                            <a:pt x="51138" y="35906"/>
                            <a:pt x="50636" y="35780"/>
                          </a:cubicBezTo>
                          <a:cubicBezTo>
                            <a:pt x="50657" y="36010"/>
                            <a:pt x="50678" y="36199"/>
                            <a:pt x="50719" y="36366"/>
                          </a:cubicBezTo>
                          <a:cubicBezTo>
                            <a:pt x="50845" y="36868"/>
                            <a:pt x="50971" y="37370"/>
                            <a:pt x="51138" y="37873"/>
                          </a:cubicBezTo>
                          <a:cubicBezTo>
                            <a:pt x="51661" y="39588"/>
                            <a:pt x="51933" y="41346"/>
                            <a:pt x="52226" y="43103"/>
                          </a:cubicBezTo>
                          <a:cubicBezTo>
                            <a:pt x="52226" y="43145"/>
                            <a:pt x="52247" y="43229"/>
                            <a:pt x="52247" y="43271"/>
                          </a:cubicBezTo>
                          <a:cubicBezTo>
                            <a:pt x="52142" y="44840"/>
                            <a:pt x="52561" y="46388"/>
                            <a:pt x="52540" y="47979"/>
                          </a:cubicBezTo>
                          <a:cubicBezTo>
                            <a:pt x="52540" y="48606"/>
                            <a:pt x="52644" y="49234"/>
                            <a:pt x="52665" y="49904"/>
                          </a:cubicBezTo>
                          <a:cubicBezTo>
                            <a:pt x="52728" y="50761"/>
                            <a:pt x="52770" y="51640"/>
                            <a:pt x="52833" y="52519"/>
                          </a:cubicBezTo>
                          <a:cubicBezTo>
                            <a:pt x="52833" y="52686"/>
                            <a:pt x="52875" y="52854"/>
                            <a:pt x="52916" y="53063"/>
                          </a:cubicBezTo>
                          <a:lnTo>
                            <a:pt x="53481" y="53063"/>
                          </a:lnTo>
                          <a:cubicBezTo>
                            <a:pt x="53816" y="53607"/>
                            <a:pt x="53460" y="54088"/>
                            <a:pt x="53272" y="54528"/>
                          </a:cubicBezTo>
                          <a:cubicBezTo>
                            <a:pt x="53481" y="54967"/>
                            <a:pt x="53649" y="55344"/>
                            <a:pt x="53816" y="55720"/>
                          </a:cubicBezTo>
                          <a:cubicBezTo>
                            <a:pt x="53900" y="55909"/>
                            <a:pt x="53984" y="56139"/>
                            <a:pt x="54109" y="56285"/>
                          </a:cubicBezTo>
                          <a:cubicBezTo>
                            <a:pt x="54590" y="56725"/>
                            <a:pt x="54632" y="57269"/>
                            <a:pt x="54611" y="57855"/>
                          </a:cubicBezTo>
                          <a:cubicBezTo>
                            <a:pt x="54590" y="58440"/>
                            <a:pt x="54632" y="59047"/>
                            <a:pt x="54611" y="59654"/>
                          </a:cubicBezTo>
                          <a:cubicBezTo>
                            <a:pt x="54590" y="60324"/>
                            <a:pt x="54297" y="60637"/>
                            <a:pt x="53607" y="60700"/>
                          </a:cubicBezTo>
                          <a:cubicBezTo>
                            <a:pt x="53398" y="60721"/>
                            <a:pt x="53188" y="60700"/>
                            <a:pt x="52979" y="60700"/>
                          </a:cubicBezTo>
                          <a:cubicBezTo>
                            <a:pt x="52393" y="60721"/>
                            <a:pt x="51870" y="60491"/>
                            <a:pt x="51452" y="60072"/>
                          </a:cubicBezTo>
                          <a:cubicBezTo>
                            <a:pt x="51180" y="59842"/>
                            <a:pt x="50971" y="59487"/>
                            <a:pt x="50531" y="59424"/>
                          </a:cubicBezTo>
                          <a:cubicBezTo>
                            <a:pt x="50427" y="59549"/>
                            <a:pt x="50238" y="59675"/>
                            <a:pt x="50134" y="59842"/>
                          </a:cubicBezTo>
                          <a:cubicBezTo>
                            <a:pt x="49527" y="60700"/>
                            <a:pt x="49046" y="60888"/>
                            <a:pt x="48062" y="60533"/>
                          </a:cubicBezTo>
                          <a:cubicBezTo>
                            <a:pt x="47727" y="60407"/>
                            <a:pt x="47393" y="60303"/>
                            <a:pt x="47058" y="60198"/>
                          </a:cubicBezTo>
                          <a:cubicBezTo>
                            <a:pt x="46911" y="60177"/>
                            <a:pt x="46765" y="60198"/>
                            <a:pt x="46639" y="60198"/>
                          </a:cubicBezTo>
                          <a:cubicBezTo>
                            <a:pt x="46577" y="60282"/>
                            <a:pt x="46535" y="60324"/>
                            <a:pt x="46493" y="60386"/>
                          </a:cubicBezTo>
                          <a:cubicBezTo>
                            <a:pt x="46451" y="61119"/>
                            <a:pt x="46346" y="61830"/>
                            <a:pt x="46179" y="62521"/>
                          </a:cubicBezTo>
                          <a:cubicBezTo>
                            <a:pt x="46158" y="62625"/>
                            <a:pt x="46158" y="62772"/>
                            <a:pt x="46158" y="62897"/>
                          </a:cubicBezTo>
                          <a:cubicBezTo>
                            <a:pt x="46179" y="64132"/>
                            <a:pt x="46221" y="65387"/>
                            <a:pt x="46242" y="66601"/>
                          </a:cubicBezTo>
                          <a:cubicBezTo>
                            <a:pt x="46242" y="66747"/>
                            <a:pt x="46284" y="66894"/>
                            <a:pt x="46326" y="67082"/>
                          </a:cubicBezTo>
                          <a:cubicBezTo>
                            <a:pt x="47204" y="67103"/>
                            <a:pt x="48020" y="67207"/>
                            <a:pt x="48857" y="66956"/>
                          </a:cubicBezTo>
                          <a:cubicBezTo>
                            <a:pt x="49380" y="66768"/>
                            <a:pt x="49924" y="66768"/>
                            <a:pt x="50447" y="66956"/>
                          </a:cubicBezTo>
                          <a:cubicBezTo>
                            <a:pt x="50636" y="66998"/>
                            <a:pt x="50782" y="67103"/>
                            <a:pt x="50971" y="67103"/>
                          </a:cubicBezTo>
                          <a:cubicBezTo>
                            <a:pt x="51724" y="67082"/>
                            <a:pt x="52310" y="67479"/>
                            <a:pt x="52833" y="67919"/>
                          </a:cubicBezTo>
                          <a:cubicBezTo>
                            <a:pt x="53251" y="68254"/>
                            <a:pt x="53670" y="68630"/>
                            <a:pt x="54025" y="68986"/>
                          </a:cubicBezTo>
                          <a:cubicBezTo>
                            <a:pt x="54528" y="69488"/>
                            <a:pt x="54486" y="70032"/>
                            <a:pt x="53879" y="70430"/>
                          </a:cubicBezTo>
                          <a:cubicBezTo>
                            <a:pt x="53335" y="70785"/>
                            <a:pt x="52749" y="71162"/>
                            <a:pt x="52038" y="71099"/>
                          </a:cubicBezTo>
                          <a:cubicBezTo>
                            <a:pt x="51912" y="71099"/>
                            <a:pt x="51787" y="71099"/>
                            <a:pt x="51682" y="71141"/>
                          </a:cubicBezTo>
                          <a:cubicBezTo>
                            <a:pt x="50929" y="71455"/>
                            <a:pt x="50134" y="71371"/>
                            <a:pt x="49359" y="71350"/>
                          </a:cubicBezTo>
                          <a:cubicBezTo>
                            <a:pt x="48648" y="71350"/>
                            <a:pt x="48020" y="71141"/>
                            <a:pt x="47476" y="70618"/>
                          </a:cubicBezTo>
                          <a:cubicBezTo>
                            <a:pt x="46953" y="70116"/>
                            <a:pt x="46346" y="69718"/>
                            <a:pt x="45802" y="69258"/>
                          </a:cubicBezTo>
                          <a:cubicBezTo>
                            <a:pt x="45656" y="69153"/>
                            <a:pt x="45551" y="68965"/>
                            <a:pt x="45551" y="68798"/>
                          </a:cubicBezTo>
                          <a:cubicBezTo>
                            <a:pt x="45530" y="68421"/>
                            <a:pt x="45530" y="68023"/>
                            <a:pt x="45300" y="67689"/>
                          </a:cubicBezTo>
                          <a:cubicBezTo>
                            <a:pt x="45196" y="67542"/>
                            <a:pt x="45217" y="67333"/>
                            <a:pt x="45217" y="67166"/>
                          </a:cubicBezTo>
                          <a:cubicBezTo>
                            <a:pt x="45217" y="65659"/>
                            <a:pt x="45237" y="64194"/>
                            <a:pt x="45279" y="62709"/>
                          </a:cubicBezTo>
                          <a:cubicBezTo>
                            <a:pt x="45279" y="62500"/>
                            <a:pt x="45321" y="62290"/>
                            <a:pt x="45342" y="62081"/>
                          </a:cubicBezTo>
                          <a:cubicBezTo>
                            <a:pt x="45489" y="61328"/>
                            <a:pt x="45635" y="60533"/>
                            <a:pt x="45802" y="59780"/>
                          </a:cubicBezTo>
                          <a:cubicBezTo>
                            <a:pt x="45823" y="59675"/>
                            <a:pt x="45844" y="59528"/>
                            <a:pt x="45802" y="59445"/>
                          </a:cubicBezTo>
                          <a:cubicBezTo>
                            <a:pt x="45761" y="59361"/>
                            <a:pt x="45614" y="59236"/>
                            <a:pt x="45530" y="59256"/>
                          </a:cubicBezTo>
                          <a:cubicBezTo>
                            <a:pt x="45321" y="59319"/>
                            <a:pt x="45112" y="59382"/>
                            <a:pt x="44965" y="59528"/>
                          </a:cubicBezTo>
                          <a:cubicBezTo>
                            <a:pt x="44756" y="59696"/>
                            <a:pt x="44589" y="59905"/>
                            <a:pt x="44401" y="60114"/>
                          </a:cubicBezTo>
                          <a:cubicBezTo>
                            <a:pt x="44296" y="60261"/>
                            <a:pt x="44233" y="60428"/>
                            <a:pt x="44129" y="60596"/>
                          </a:cubicBezTo>
                          <a:cubicBezTo>
                            <a:pt x="43564" y="61328"/>
                            <a:pt x="42915" y="61558"/>
                            <a:pt x="41869" y="61140"/>
                          </a:cubicBezTo>
                          <a:cubicBezTo>
                            <a:pt x="41095" y="60826"/>
                            <a:pt x="40362" y="60386"/>
                            <a:pt x="39944" y="59570"/>
                          </a:cubicBezTo>
                          <a:cubicBezTo>
                            <a:pt x="39797" y="59340"/>
                            <a:pt x="39630" y="59131"/>
                            <a:pt x="39442" y="58901"/>
                          </a:cubicBezTo>
                          <a:cubicBezTo>
                            <a:pt x="39211" y="59005"/>
                            <a:pt x="38960" y="59110"/>
                            <a:pt x="38730" y="59173"/>
                          </a:cubicBezTo>
                          <a:cubicBezTo>
                            <a:pt x="38437" y="59277"/>
                            <a:pt x="38207" y="59445"/>
                            <a:pt x="38061" y="59738"/>
                          </a:cubicBezTo>
                          <a:cubicBezTo>
                            <a:pt x="37977" y="59884"/>
                            <a:pt x="37851" y="60052"/>
                            <a:pt x="37705" y="60156"/>
                          </a:cubicBezTo>
                          <a:cubicBezTo>
                            <a:pt x="37224" y="60512"/>
                            <a:pt x="36701" y="60888"/>
                            <a:pt x="36115" y="61265"/>
                          </a:cubicBezTo>
                          <a:cubicBezTo>
                            <a:pt x="36136" y="62458"/>
                            <a:pt x="35759" y="63671"/>
                            <a:pt x="35864" y="64906"/>
                          </a:cubicBezTo>
                          <a:cubicBezTo>
                            <a:pt x="35885" y="65094"/>
                            <a:pt x="35906" y="65303"/>
                            <a:pt x="35822" y="65450"/>
                          </a:cubicBezTo>
                          <a:cubicBezTo>
                            <a:pt x="35592" y="66036"/>
                            <a:pt x="35592" y="66642"/>
                            <a:pt x="35571" y="67228"/>
                          </a:cubicBezTo>
                          <a:cubicBezTo>
                            <a:pt x="35550" y="67647"/>
                            <a:pt x="35362" y="67814"/>
                            <a:pt x="34943" y="67856"/>
                          </a:cubicBezTo>
                          <a:cubicBezTo>
                            <a:pt x="34734" y="67898"/>
                            <a:pt x="34525" y="67856"/>
                            <a:pt x="34253" y="67856"/>
                          </a:cubicBezTo>
                          <a:cubicBezTo>
                            <a:pt x="34232" y="68128"/>
                            <a:pt x="34253" y="68358"/>
                            <a:pt x="34148" y="68567"/>
                          </a:cubicBezTo>
                          <a:cubicBezTo>
                            <a:pt x="34085" y="68777"/>
                            <a:pt x="33897" y="68986"/>
                            <a:pt x="33730" y="69153"/>
                          </a:cubicBezTo>
                          <a:cubicBezTo>
                            <a:pt x="33562" y="69300"/>
                            <a:pt x="33353" y="69425"/>
                            <a:pt x="33165" y="69572"/>
                          </a:cubicBezTo>
                          <a:cubicBezTo>
                            <a:pt x="33081" y="69614"/>
                            <a:pt x="32997" y="69635"/>
                            <a:pt x="32934" y="69718"/>
                          </a:cubicBezTo>
                          <a:cubicBezTo>
                            <a:pt x="31951" y="70639"/>
                            <a:pt x="30779" y="70869"/>
                            <a:pt x="29503" y="70869"/>
                          </a:cubicBezTo>
                          <a:lnTo>
                            <a:pt x="28059" y="70869"/>
                          </a:lnTo>
                          <a:cubicBezTo>
                            <a:pt x="27306" y="70869"/>
                            <a:pt x="26720" y="70472"/>
                            <a:pt x="26302" y="69907"/>
                          </a:cubicBezTo>
                          <a:cubicBezTo>
                            <a:pt x="25779" y="69195"/>
                            <a:pt x="26134" y="68170"/>
                            <a:pt x="26929" y="67898"/>
                          </a:cubicBezTo>
                          <a:cubicBezTo>
                            <a:pt x="28080" y="67500"/>
                            <a:pt x="29231" y="67166"/>
                            <a:pt x="30444" y="67061"/>
                          </a:cubicBezTo>
                          <a:lnTo>
                            <a:pt x="30528" y="67061"/>
                          </a:lnTo>
                          <a:cubicBezTo>
                            <a:pt x="31574" y="66663"/>
                            <a:pt x="32662" y="66810"/>
                            <a:pt x="33771" y="66789"/>
                          </a:cubicBezTo>
                          <a:lnTo>
                            <a:pt x="34441" y="66789"/>
                          </a:lnTo>
                          <a:cubicBezTo>
                            <a:pt x="34504" y="66580"/>
                            <a:pt x="34525" y="66433"/>
                            <a:pt x="34566" y="66266"/>
                          </a:cubicBezTo>
                          <a:lnTo>
                            <a:pt x="34734" y="65554"/>
                          </a:lnTo>
                          <a:cubicBezTo>
                            <a:pt x="34776" y="65324"/>
                            <a:pt x="34859" y="65094"/>
                            <a:pt x="34859" y="64864"/>
                          </a:cubicBezTo>
                          <a:cubicBezTo>
                            <a:pt x="34859" y="64069"/>
                            <a:pt x="34985" y="63295"/>
                            <a:pt x="35131" y="62521"/>
                          </a:cubicBezTo>
                          <a:cubicBezTo>
                            <a:pt x="35173" y="62186"/>
                            <a:pt x="35194" y="61830"/>
                            <a:pt x="35236" y="61433"/>
                          </a:cubicBezTo>
                          <a:cubicBezTo>
                            <a:pt x="34943" y="61328"/>
                            <a:pt x="34671" y="61244"/>
                            <a:pt x="34441" y="61119"/>
                          </a:cubicBezTo>
                          <a:cubicBezTo>
                            <a:pt x="33981" y="60847"/>
                            <a:pt x="33520" y="60575"/>
                            <a:pt x="33499" y="59884"/>
                          </a:cubicBezTo>
                          <a:cubicBezTo>
                            <a:pt x="33478" y="59382"/>
                            <a:pt x="33269" y="58901"/>
                            <a:pt x="33102" y="58378"/>
                          </a:cubicBezTo>
                          <a:cubicBezTo>
                            <a:pt x="32976" y="58420"/>
                            <a:pt x="32851" y="58440"/>
                            <a:pt x="32725" y="58524"/>
                          </a:cubicBezTo>
                          <a:cubicBezTo>
                            <a:pt x="32411" y="58692"/>
                            <a:pt x="32097" y="58901"/>
                            <a:pt x="31784" y="59047"/>
                          </a:cubicBezTo>
                          <a:cubicBezTo>
                            <a:pt x="31616" y="59131"/>
                            <a:pt x="31407" y="59173"/>
                            <a:pt x="31302" y="59319"/>
                          </a:cubicBezTo>
                          <a:cubicBezTo>
                            <a:pt x="30842" y="59905"/>
                            <a:pt x="30172" y="59905"/>
                            <a:pt x="29503" y="59905"/>
                          </a:cubicBezTo>
                          <a:lnTo>
                            <a:pt x="28499" y="59905"/>
                          </a:lnTo>
                          <a:cubicBezTo>
                            <a:pt x="28185" y="59905"/>
                            <a:pt x="27913" y="59842"/>
                            <a:pt x="27662" y="59633"/>
                          </a:cubicBezTo>
                          <a:cubicBezTo>
                            <a:pt x="27515" y="59487"/>
                            <a:pt x="27348" y="59319"/>
                            <a:pt x="27327" y="59131"/>
                          </a:cubicBezTo>
                          <a:cubicBezTo>
                            <a:pt x="27243" y="58587"/>
                            <a:pt x="27243" y="58064"/>
                            <a:pt x="27515" y="57541"/>
                          </a:cubicBezTo>
                          <a:cubicBezTo>
                            <a:pt x="27934" y="56725"/>
                            <a:pt x="28436" y="55971"/>
                            <a:pt x="29105" y="55365"/>
                          </a:cubicBezTo>
                          <a:lnTo>
                            <a:pt x="29440" y="55030"/>
                          </a:lnTo>
                          <a:cubicBezTo>
                            <a:pt x="29315" y="54235"/>
                            <a:pt x="29336" y="53461"/>
                            <a:pt x="29545" y="52686"/>
                          </a:cubicBezTo>
                          <a:cubicBezTo>
                            <a:pt x="29649" y="52352"/>
                            <a:pt x="29754" y="52017"/>
                            <a:pt x="29900" y="51682"/>
                          </a:cubicBezTo>
                          <a:cubicBezTo>
                            <a:pt x="30235" y="50845"/>
                            <a:pt x="30591" y="50008"/>
                            <a:pt x="30905" y="49171"/>
                          </a:cubicBezTo>
                          <a:cubicBezTo>
                            <a:pt x="31177" y="48439"/>
                            <a:pt x="31470" y="47707"/>
                            <a:pt x="31825" y="46995"/>
                          </a:cubicBezTo>
                          <a:cubicBezTo>
                            <a:pt x="33311" y="44212"/>
                            <a:pt x="34441" y="41262"/>
                            <a:pt x="35675" y="38396"/>
                          </a:cubicBezTo>
                          <a:cubicBezTo>
                            <a:pt x="35487" y="38207"/>
                            <a:pt x="35382" y="38354"/>
                            <a:pt x="35257" y="38417"/>
                          </a:cubicBezTo>
                          <a:cubicBezTo>
                            <a:pt x="34022" y="38981"/>
                            <a:pt x="32788" y="39588"/>
                            <a:pt x="31574" y="40174"/>
                          </a:cubicBezTo>
                          <a:cubicBezTo>
                            <a:pt x="31428" y="40216"/>
                            <a:pt x="31281" y="40300"/>
                            <a:pt x="31156" y="40321"/>
                          </a:cubicBezTo>
                          <a:cubicBezTo>
                            <a:pt x="29817" y="40593"/>
                            <a:pt x="28478" y="40906"/>
                            <a:pt x="27118" y="40948"/>
                          </a:cubicBezTo>
                          <a:cubicBezTo>
                            <a:pt x="26511" y="40969"/>
                            <a:pt x="25925" y="40927"/>
                            <a:pt x="25318" y="40948"/>
                          </a:cubicBezTo>
                          <a:cubicBezTo>
                            <a:pt x="24251" y="41011"/>
                            <a:pt x="23310" y="40593"/>
                            <a:pt x="22431" y="40007"/>
                          </a:cubicBezTo>
                          <a:cubicBezTo>
                            <a:pt x="22263" y="39902"/>
                            <a:pt x="22096" y="39777"/>
                            <a:pt x="21908" y="39672"/>
                          </a:cubicBezTo>
                          <a:cubicBezTo>
                            <a:pt x="21887" y="39672"/>
                            <a:pt x="21866" y="39672"/>
                            <a:pt x="21761" y="39693"/>
                          </a:cubicBezTo>
                          <a:cubicBezTo>
                            <a:pt x="21740" y="39881"/>
                            <a:pt x="21698" y="40070"/>
                            <a:pt x="21698" y="40279"/>
                          </a:cubicBezTo>
                          <a:lnTo>
                            <a:pt x="21698" y="43794"/>
                          </a:lnTo>
                          <a:cubicBezTo>
                            <a:pt x="21698" y="44171"/>
                            <a:pt x="21678" y="44505"/>
                            <a:pt x="21489" y="44840"/>
                          </a:cubicBezTo>
                          <a:cubicBezTo>
                            <a:pt x="21322" y="45196"/>
                            <a:pt x="21259" y="45572"/>
                            <a:pt x="21154" y="45949"/>
                          </a:cubicBezTo>
                          <a:cubicBezTo>
                            <a:pt x="21113" y="46137"/>
                            <a:pt x="21050" y="46305"/>
                            <a:pt x="20945" y="46451"/>
                          </a:cubicBezTo>
                          <a:cubicBezTo>
                            <a:pt x="20422" y="46974"/>
                            <a:pt x="20108" y="47623"/>
                            <a:pt x="19794" y="48272"/>
                          </a:cubicBezTo>
                          <a:cubicBezTo>
                            <a:pt x="19606" y="48606"/>
                            <a:pt x="19355" y="48753"/>
                            <a:pt x="18978" y="48711"/>
                          </a:cubicBezTo>
                          <a:cubicBezTo>
                            <a:pt x="18727" y="48711"/>
                            <a:pt x="18518" y="48606"/>
                            <a:pt x="18392" y="48376"/>
                          </a:cubicBezTo>
                          <a:cubicBezTo>
                            <a:pt x="18330" y="48292"/>
                            <a:pt x="18309" y="48230"/>
                            <a:pt x="18288" y="48146"/>
                          </a:cubicBezTo>
                          <a:cubicBezTo>
                            <a:pt x="17995" y="47414"/>
                            <a:pt x="17681" y="46702"/>
                            <a:pt x="17200" y="46054"/>
                          </a:cubicBezTo>
                          <a:cubicBezTo>
                            <a:pt x="17095" y="45928"/>
                            <a:pt x="17032" y="45719"/>
                            <a:pt x="17032" y="45551"/>
                          </a:cubicBezTo>
                          <a:cubicBezTo>
                            <a:pt x="17032" y="45154"/>
                            <a:pt x="16844" y="44882"/>
                            <a:pt x="16530" y="44610"/>
                          </a:cubicBezTo>
                          <a:cubicBezTo>
                            <a:pt x="16781" y="43773"/>
                            <a:pt x="16719" y="42936"/>
                            <a:pt x="16509" y="42099"/>
                          </a:cubicBezTo>
                          <a:cubicBezTo>
                            <a:pt x="16447" y="41911"/>
                            <a:pt x="16405" y="41743"/>
                            <a:pt x="16426" y="41576"/>
                          </a:cubicBezTo>
                          <a:cubicBezTo>
                            <a:pt x="16447" y="41053"/>
                            <a:pt x="16363" y="40551"/>
                            <a:pt x="16007" y="40132"/>
                          </a:cubicBezTo>
                          <a:cubicBezTo>
                            <a:pt x="16049" y="40007"/>
                            <a:pt x="16091" y="39881"/>
                            <a:pt x="16133" y="39797"/>
                          </a:cubicBezTo>
                          <a:cubicBezTo>
                            <a:pt x="16509" y="39400"/>
                            <a:pt x="16468" y="38981"/>
                            <a:pt x="16258" y="38542"/>
                          </a:cubicBezTo>
                          <a:cubicBezTo>
                            <a:pt x="16216" y="38417"/>
                            <a:pt x="16154" y="38228"/>
                            <a:pt x="16216" y="38124"/>
                          </a:cubicBezTo>
                          <a:cubicBezTo>
                            <a:pt x="16363" y="37789"/>
                            <a:pt x="16258" y="37475"/>
                            <a:pt x="16237" y="37161"/>
                          </a:cubicBezTo>
                          <a:cubicBezTo>
                            <a:pt x="16196" y="36826"/>
                            <a:pt x="16154" y="36512"/>
                            <a:pt x="16196" y="36157"/>
                          </a:cubicBezTo>
                          <a:cubicBezTo>
                            <a:pt x="16196" y="34964"/>
                            <a:pt x="16216" y="33751"/>
                            <a:pt x="16216" y="32537"/>
                          </a:cubicBezTo>
                          <a:cubicBezTo>
                            <a:pt x="16216" y="32286"/>
                            <a:pt x="16216" y="32056"/>
                            <a:pt x="16091" y="31847"/>
                          </a:cubicBezTo>
                          <a:cubicBezTo>
                            <a:pt x="15903" y="31533"/>
                            <a:pt x="15986" y="31344"/>
                            <a:pt x="16258" y="31177"/>
                          </a:cubicBezTo>
                          <a:cubicBezTo>
                            <a:pt x="16865" y="30800"/>
                            <a:pt x="17493" y="30549"/>
                            <a:pt x="18204" y="30507"/>
                          </a:cubicBezTo>
                          <a:cubicBezTo>
                            <a:pt x="18748" y="30486"/>
                            <a:pt x="19292" y="30507"/>
                            <a:pt x="19815" y="30486"/>
                          </a:cubicBezTo>
                          <a:cubicBezTo>
                            <a:pt x="20338" y="30466"/>
                            <a:pt x="20694" y="30696"/>
                            <a:pt x="20861" y="31177"/>
                          </a:cubicBezTo>
                          <a:cubicBezTo>
                            <a:pt x="21113" y="31826"/>
                            <a:pt x="21531" y="32432"/>
                            <a:pt x="21426" y="33165"/>
                          </a:cubicBezTo>
                          <a:cubicBezTo>
                            <a:pt x="21866" y="34483"/>
                            <a:pt x="21657" y="35843"/>
                            <a:pt x="21698" y="37203"/>
                          </a:cubicBezTo>
                          <a:lnTo>
                            <a:pt x="21698" y="37977"/>
                          </a:lnTo>
                          <a:cubicBezTo>
                            <a:pt x="22117" y="38312"/>
                            <a:pt x="22514" y="38668"/>
                            <a:pt x="22933" y="39023"/>
                          </a:cubicBezTo>
                          <a:cubicBezTo>
                            <a:pt x="23665" y="39588"/>
                            <a:pt x="24502" y="39860"/>
                            <a:pt x="25444" y="39881"/>
                          </a:cubicBezTo>
                          <a:cubicBezTo>
                            <a:pt x="27118" y="39902"/>
                            <a:pt x="28771" y="39756"/>
                            <a:pt x="30382" y="39442"/>
                          </a:cubicBezTo>
                          <a:cubicBezTo>
                            <a:pt x="30696" y="39379"/>
                            <a:pt x="31051" y="39274"/>
                            <a:pt x="31323" y="39149"/>
                          </a:cubicBezTo>
                          <a:lnTo>
                            <a:pt x="34462" y="37726"/>
                          </a:lnTo>
                          <a:cubicBezTo>
                            <a:pt x="35173" y="37391"/>
                            <a:pt x="35822" y="36973"/>
                            <a:pt x="36303" y="36345"/>
                          </a:cubicBezTo>
                          <a:cubicBezTo>
                            <a:pt x="36240" y="36115"/>
                            <a:pt x="36073" y="36136"/>
                            <a:pt x="35926" y="36157"/>
                          </a:cubicBezTo>
                          <a:cubicBezTo>
                            <a:pt x="35027" y="36220"/>
                            <a:pt x="34148" y="35927"/>
                            <a:pt x="33290" y="35676"/>
                          </a:cubicBezTo>
                          <a:cubicBezTo>
                            <a:pt x="31909" y="35278"/>
                            <a:pt x="30654" y="34671"/>
                            <a:pt x="29482" y="33834"/>
                          </a:cubicBezTo>
                          <a:cubicBezTo>
                            <a:pt x="29168" y="33604"/>
                            <a:pt x="28792" y="33416"/>
                            <a:pt x="28478" y="33207"/>
                          </a:cubicBezTo>
                          <a:cubicBezTo>
                            <a:pt x="28164" y="32976"/>
                            <a:pt x="27871" y="32704"/>
                            <a:pt x="27536" y="32453"/>
                          </a:cubicBezTo>
                          <a:cubicBezTo>
                            <a:pt x="26699" y="32997"/>
                            <a:pt x="25779" y="32914"/>
                            <a:pt x="24879" y="32600"/>
                          </a:cubicBezTo>
                          <a:cubicBezTo>
                            <a:pt x="24105" y="32349"/>
                            <a:pt x="23351" y="32035"/>
                            <a:pt x="22577" y="31742"/>
                          </a:cubicBezTo>
                          <a:cubicBezTo>
                            <a:pt x="22473" y="31700"/>
                            <a:pt x="22326" y="31658"/>
                            <a:pt x="22263" y="31595"/>
                          </a:cubicBezTo>
                          <a:cubicBezTo>
                            <a:pt x="21050" y="30654"/>
                            <a:pt x="20317" y="29461"/>
                            <a:pt x="20422" y="27871"/>
                          </a:cubicBezTo>
                          <a:cubicBezTo>
                            <a:pt x="20443" y="27557"/>
                            <a:pt x="20548" y="27306"/>
                            <a:pt x="20799" y="27055"/>
                          </a:cubicBezTo>
                          <a:cubicBezTo>
                            <a:pt x="21154" y="26678"/>
                            <a:pt x="21594" y="26365"/>
                            <a:pt x="22075" y="26176"/>
                          </a:cubicBezTo>
                          <a:cubicBezTo>
                            <a:pt x="22096" y="25360"/>
                            <a:pt x="22180" y="24628"/>
                            <a:pt x="22117" y="23875"/>
                          </a:cubicBezTo>
                          <a:cubicBezTo>
                            <a:pt x="22096" y="23268"/>
                            <a:pt x="21950" y="22661"/>
                            <a:pt x="21866" y="22075"/>
                          </a:cubicBezTo>
                          <a:cubicBezTo>
                            <a:pt x="21782" y="21510"/>
                            <a:pt x="21740" y="20987"/>
                            <a:pt x="21698" y="20443"/>
                          </a:cubicBezTo>
                          <a:cubicBezTo>
                            <a:pt x="21698" y="19146"/>
                            <a:pt x="21678" y="17849"/>
                            <a:pt x="21887" y="16551"/>
                          </a:cubicBezTo>
                          <a:cubicBezTo>
                            <a:pt x="22012" y="15756"/>
                            <a:pt x="22117" y="15003"/>
                            <a:pt x="22494" y="14271"/>
                          </a:cubicBezTo>
                          <a:cubicBezTo>
                            <a:pt x="22703" y="13873"/>
                            <a:pt x="22849" y="13434"/>
                            <a:pt x="23038" y="12994"/>
                          </a:cubicBezTo>
                          <a:cubicBezTo>
                            <a:pt x="22535" y="12764"/>
                            <a:pt x="22096" y="12576"/>
                            <a:pt x="21573" y="12346"/>
                          </a:cubicBezTo>
                          <a:cubicBezTo>
                            <a:pt x="21468" y="12576"/>
                            <a:pt x="21343" y="12806"/>
                            <a:pt x="21238" y="13036"/>
                          </a:cubicBezTo>
                          <a:cubicBezTo>
                            <a:pt x="20589" y="14585"/>
                            <a:pt x="19753" y="16007"/>
                            <a:pt x="18748" y="17367"/>
                          </a:cubicBezTo>
                          <a:cubicBezTo>
                            <a:pt x="18204" y="18121"/>
                            <a:pt x="17681" y="18874"/>
                            <a:pt x="16991" y="19564"/>
                          </a:cubicBezTo>
                          <a:cubicBezTo>
                            <a:pt x="16363" y="20150"/>
                            <a:pt x="15693" y="20715"/>
                            <a:pt x="14961" y="21196"/>
                          </a:cubicBezTo>
                          <a:cubicBezTo>
                            <a:pt x="14229" y="21699"/>
                            <a:pt x="13434" y="21908"/>
                            <a:pt x="12576" y="21929"/>
                          </a:cubicBezTo>
                          <a:cubicBezTo>
                            <a:pt x="11530" y="21971"/>
                            <a:pt x="10462" y="21971"/>
                            <a:pt x="9416" y="21929"/>
                          </a:cubicBezTo>
                          <a:cubicBezTo>
                            <a:pt x="9081" y="21929"/>
                            <a:pt x="8768" y="21887"/>
                            <a:pt x="8412" y="21803"/>
                          </a:cubicBezTo>
                          <a:cubicBezTo>
                            <a:pt x="6780" y="21447"/>
                            <a:pt x="5148" y="20945"/>
                            <a:pt x="3579" y="20255"/>
                          </a:cubicBezTo>
                          <a:cubicBezTo>
                            <a:pt x="3223" y="20108"/>
                            <a:pt x="2846" y="20004"/>
                            <a:pt x="2428" y="20025"/>
                          </a:cubicBezTo>
                          <a:cubicBezTo>
                            <a:pt x="1967" y="20046"/>
                            <a:pt x="1465" y="20025"/>
                            <a:pt x="984" y="20025"/>
                          </a:cubicBezTo>
                          <a:cubicBezTo>
                            <a:pt x="817" y="20025"/>
                            <a:pt x="628" y="20004"/>
                            <a:pt x="440" y="19983"/>
                          </a:cubicBezTo>
                          <a:cubicBezTo>
                            <a:pt x="231" y="19941"/>
                            <a:pt x="126" y="19815"/>
                            <a:pt x="84" y="19627"/>
                          </a:cubicBezTo>
                          <a:cubicBezTo>
                            <a:pt x="1" y="19397"/>
                            <a:pt x="84" y="19209"/>
                            <a:pt x="252" y="19083"/>
                          </a:cubicBezTo>
                          <a:cubicBezTo>
                            <a:pt x="545" y="18874"/>
                            <a:pt x="879" y="18727"/>
                            <a:pt x="1277" y="18727"/>
                          </a:cubicBezTo>
                          <a:cubicBezTo>
                            <a:pt x="1612" y="18727"/>
                            <a:pt x="1967" y="18665"/>
                            <a:pt x="2281" y="18748"/>
                          </a:cubicBezTo>
                          <a:cubicBezTo>
                            <a:pt x="2721" y="18832"/>
                            <a:pt x="3076" y="18686"/>
                            <a:pt x="3474" y="18518"/>
                          </a:cubicBezTo>
                          <a:cubicBezTo>
                            <a:pt x="4081" y="18225"/>
                            <a:pt x="4688" y="17995"/>
                            <a:pt x="5315" y="17723"/>
                          </a:cubicBezTo>
                          <a:cubicBezTo>
                            <a:pt x="5671" y="17577"/>
                            <a:pt x="5985" y="17326"/>
                            <a:pt x="6194" y="16991"/>
                          </a:cubicBezTo>
                          <a:cubicBezTo>
                            <a:pt x="6508" y="16551"/>
                            <a:pt x="6801" y="16070"/>
                            <a:pt x="7136" y="15652"/>
                          </a:cubicBezTo>
                          <a:cubicBezTo>
                            <a:pt x="7742" y="14877"/>
                            <a:pt x="7680" y="14041"/>
                            <a:pt x="7366" y="13183"/>
                          </a:cubicBezTo>
                          <a:cubicBezTo>
                            <a:pt x="7094" y="12450"/>
                            <a:pt x="6738" y="11739"/>
                            <a:pt x="6592" y="10944"/>
                          </a:cubicBezTo>
                          <a:cubicBezTo>
                            <a:pt x="6466" y="10274"/>
                            <a:pt x="6466" y="9647"/>
                            <a:pt x="6717" y="8998"/>
                          </a:cubicBezTo>
                          <a:cubicBezTo>
                            <a:pt x="7010" y="8224"/>
                            <a:pt x="7449" y="7533"/>
                            <a:pt x="8035" y="6926"/>
                          </a:cubicBezTo>
                          <a:cubicBezTo>
                            <a:pt x="8245" y="6717"/>
                            <a:pt x="8496" y="6529"/>
                            <a:pt x="8663" y="6278"/>
                          </a:cubicBezTo>
                          <a:cubicBezTo>
                            <a:pt x="9144" y="5483"/>
                            <a:pt x="9877" y="4960"/>
                            <a:pt x="10693" y="4520"/>
                          </a:cubicBezTo>
                          <a:cubicBezTo>
                            <a:pt x="11048" y="4311"/>
                            <a:pt x="11383" y="3997"/>
                            <a:pt x="11718" y="3767"/>
                          </a:cubicBezTo>
                          <a:cubicBezTo>
                            <a:pt x="12074" y="3495"/>
                            <a:pt x="12471" y="3244"/>
                            <a:pt x="12869" y="3035"/>
                          </a:cubicBezTo>
                          <a:cubicBezTo>
                            <a:pt x="14375" y="2198"/>
                            <a:pt x="16049" y="1905"/>
                            <a:pt x="17744" y="1926"/>
                          </a:cubicBezTo>
                          <a:cubicBezTo>
                            <a:pt x="18999" y="1947"/>
                            <a:pt x="20213" y="2261"/>
                            <a:pt x="21364" y="2742"/>
                          </a:cubicBezTo>
                          <a:cubicBezTo>
                            <a:pt x="22180" y="3077"/>
                            <a:pt x="22807" y="3725"/>
                            <a:pt x="23289" y="4458"/>
                          </a:cubicBezTo>
                          <a:cubicBezTo>
                            <a:pt x="23372" y="4604"/>
                            <a:pt x="23435" y="4730"/>
                            <a:pt x="23498" y="4834"/>
                          </a:cubicBezTo>
                          <a:cubicBezTo>
                            <a:pt x="23707" y="4918"/>
                            <a:pt x="23812" y="4771"/>
                            <a:pt x="23916" y="4667"/>
                          </a:cubicBezTo>
                          <a:lnTo>
                            <a:pt x="25255" y="3579"/>
                          </a:lnTo>
                          <a:cubicBezTo>
                            <a:pt x="25548" y="3349"/>
                            <a:pt x="25883" y="3244"/>
                            <a:pt x="26260" y="3265"/>
                          </a:cubicBezTo>
                          <a:cubicBezTo>
                            <a:pt x="26595" y="3286"/>
                            <a:pt x="26908" y="3286"/>
                            <a:pt x="27243" y="3307"/>
                          </a:cubicBezTo>
                          <a:cubicBezTo>
                            <a:pt x="27662" y="3369"/>
                            <a:pt x="28080" y="3390"/>
                            <a:pt x="28499" y="3307"/>
                          </a:cubicBezTo>
                          <a:cubicBezTo>
                            <a:pt x="28896" y="3244"/>
                            <a:pt x="29294" y="3286"/>
                            <a:pt x="29608" y="3600"/>
                          </a:cubicBezTo>
                          <a:cubicBezTo>
                            <a:pt x="29921" y="3913"/>
                            <a:pt x="30214" y="3893"/>
                            <a:pt x="30570" y="3662"/>
                          </a:cubicBezTo>
                          <a:cubicBezTo>
                            <a:pt x="31533" y="3035"/>
                            <a:pt x="32474" y="2407"/>
                            <a:pt x="33478" y="1821"/>
                          </a:cubicBezTo>
                          <a:cubicBezTo>
                            <a:pt x="34294" y="1361"/>
                            <a:pt x="35090" y="859"/>
                            <a:pt x="35968" y="524"/>
                          </a:cubicBezTo>
                          <a:cubicBezTo>
                            <a:pt x="36659" y="231"/>
                            <a:pt x="37433" y="1"/>
                            <a:pt x="38228" y="1"/>
                          </a:cubicBezTo>
                          <a:cubicBezTo>
                            <a:pt x="39170" y="22"/>
                            <a:pt x="40111" y="1"/>
                            <a:pt x="41053" y="1"/>
                          </a:cubicBezTo>
                          <a:cubicBezTo>
                            <a:pt x="42183" y="1"/>
                            <a:pt x="43292" y="22"/>
                            <a:pt x="44401" y="168"/>
                          </a:cubicBezTo>
                          <a:cubicBezTo>
                            <a:pt x="45489" y="336"/>
                            <a:pt x="46577" y="377"/>
                            <a:pt x="47623" y="566"/>
                          </a:cubicBezTo>
                          <a:cubicBezTo>
                            <a:pt x="48250" y="670"/>
                            <a:pt x="48815" y="942"/>
                            <a:pt x="49422" y="1152"/>
                          </a:cubicBezTo>
                          <a:cubicBezTo>
                            <a:pt x="49694" y="1214"/>
                            <a:pt x="49945" y="1319"/>
                            <a:pt x="50217" y="1382"/>
                          </a:cubicBezTo>
                          <a:cubicBezTo>
                            <a:pt x="50657" y="1424"/>
                            <a:pt x="51012" y="1612"/>
                            <a:pt x="51326" y="1926"/>
                          </a:cubicBezTo>
                          <a:cubicBezTo>
                            <a:pt x="51682" y="2261"/>
                            <a:pt x="52038" y="2470"/>
                            <a:pt x="52477" y="2574"/>
                          </a:cubicBezTo>
                          <a:cubicBezTo>
                            <a:pt x="52540" y="2616"/>
                            <a:pt x="52582" y="2637"/>
                            <a:pt x="52644" y="2637"/>
                          </a:cubicBezTo>
                          <a:cubicBezTo>
                            <a:pt x="53147" y="2742"/>
                            <a:pt x="53398" y="3244"/>
                            <a:pt x="53816" y="3453"/>
                          </a:cubicBezTo>
                          <a:cubicBezTo>
                            <a:pt x="54256" y="3662"/>
                            <a:pt x="54716" y="3809"/>
                            <a:pt x="54946" y="4311"/>
                          </a:cubicBezTo>
                          <a:cubicBezTo>
                            <a:pt x="54988" y="4437"/>
                            <a:pt x="55155" y="4499"/>
                            <a:pt x="55281" y="4604"/>
                          </a:cubicBezTo>
                          <a:cubicBezTo>
                            <a:pt x="56034" y="5169"/>
                            <a:pt x="56662" y="5818"/>
                            <a:pt x="57080" y="6717"/>
                          </a:cubicBezTo>
                          <a:cubicBezTo>
                            <a:pt x="57436" y="7450"/>
                            <a:pt x="57875" y="8119"/>
                            <a:pt x="58273" y="8831"/>
                          </a:cubicBezTo>
                          <a:cubicBezTo>
                            <a:pt x="58629" y="9354"/>
                            <a:pt x="58817" y="10044"/>
                            <a:pt x="59005" y="10797"/>
                          </a:cubicBezTo>
                          <a:close/>
                          <a:moveTo>
                            <a:pt x="25214" y="27683"/>
                          </a:moveTo>
                          <a:cubicBezTo>
                            <a:pt x="25360" y="27955"/>
                            <a:pt x="25444" y="28059"/>
                            <a:pt x="25527" y="28185"/>
                          </a:cubicBezTo>
                          <a:cubicBezTo>
                            <a:pt x="26197" y="29294"/>
                            <a:pt x="27055" y="30173"/>
                            <a:pt x="27976" y="31093"/>
                          </a:cubicBezTo>
                          <a:cubicBezTo>
                            <a:pt x="28582" y="31679"/>
                            <a:pt x="29252" y="32181"/>
                            <a:pt x="29942" y="32683"/>
                          </a:cubicBezTo>
                          <a:cubicBezTo>
                            <a:pt x="31156" y="33520"/>
                            <a:pt x="32453" y="34085"/>
                            <a:pt x="33834" y="34546"/>
                          </a:cubicBezTo>
                          <a:cubicBezTo>
                            <a:pt x="34985" y="34901"/>
                            <a:pt x="36136" y="35048"/>
                            <a:pt x="37307" y="34860"/>
                          </a:cubicBezTo>
                          <a:cubicBezTo>
                            <a:pt x="37391" y="34839"/>
                            <a:pt x="37496" y="34797"/>
                            <a:pt x="37579" y="34839"/>
                          </a:cubicBezTo>
                          <a:cubicBezTo>
                            <a:pt x="38458" y="35111"/>
                            <a:pt x="39379" y="35006"/>
                            <a:pt x="40279" y="35090"/>
                          </a:cubicBezTo>
                          <a:cubicBezTo>
                            <a:pt x="41241" y="35173"/>
                            <a:pt x="42204" y="35111"/>
                            <a:pt x="43145" y="34839"/>
                          </a:cubicBezTo>
                          <a:cubicBezTo>
                            <a:pt x="43417" y="34755"/>
                            <a:pt x="43668" y="34797"/>
                            <a:pt x="43961" y="34839"/>
                          </a:cubicBezTo>
                          <a:cubicBezTo>
                            <a:pt x="45154" y="34964"/>
                            <a:pt x="46367" y="35006"/>
                            <a:pt x="47539" y="34671"/>
                          </a:cubicBezTo>
                          <a:cubicBezTo>
                            <a:pt x="47748" y="34608"/>
                            <a:pt x="47958" y="34608"/>
                            <a:pt x="48167" y="34567"/>
                          </a:cubicBezTo>
                          <a:cubicBezTo>
                            <a:pt x="48460" y="34525"/>
                            <a:pt x="48774" y="34462"/>
                            <a:pt x="49025" y="34378"/>
                          </a:cubicBezTo>
                          <a:cubicBezTo>
                            <a:pt x="49527" y="34232"/>
                            <a:pt x="50008" y="34043"/>
                            <a:pt x="50468" y="33834"/>
                          </a:cubicBezTo>
                          <a:cubicBezTo>
                            <a:pt x="50782" y="33709"/>
                            <a:pt x="51096" y="33562"/>
                            <a:pt x="51368" y="33395"/>
                          </a:cubicBezTo>
                          <a:cubicBezTo>
                            <a:pt x="52059" y="32914"/>
                            <a:pt x="52749" y="32411"/>
                            <a:pt x="53419" y="31930"/>
                          </a:cubicBezTo>
                          <a:cubicBezTo>
                            <a:pt x="53523" y="31847"/>
                            <a:pt x="53628" y="31763"/>
                            <a:pt x="53732" y="31742"/>
                          </a:cubicBezTo>
                          <a:cubicBezTo>
                            <a:pt x="54235" y="31616"/>
                            <a:pt x="54548" y="31219"/>
                            <a:pt x="54862" y="30884"/>
                          </a:cubicBezTo>
                          <a:cubicBezTo>
                            <a:pt x="55072" y="30612"/>
                            <a:pt x="55281" y="30361"/>
                            <a:pt x="55490" y="30110"/>
                          </a:cubicBezTo>
                          <a:cubicBezTo>
                            <a:pt x="56745" y="28750"/>
                            <a:pt x="57813" y="27264"/>
                            <a:pt x="58587" y="25569"/>
                          </a:cubicBezTo>
                          <a:cubicBezTo>
                            <a:pt x="58733" y="25193"/>
                            <a:pt x="58942" y="24858"/>
                            <a:pt x="59110" y="24523"/>
                          </a:cubicBezTo>
                          <a:cubicBezTo>
                            <a:pt x="59214" y="24314"/>
                            <a:pt x="59319" y="24084"/>
                            <a:pt x="59361" y="23833"/>
                          </a:cubicBezTo>
                          <a:cubicBezTo>
                            <a:pt x="59591" y="22996"/>
                            <a:pt x="59800" y="22138"/>
                            <a:pt x="59989" y="21280"/>
                          </a:cubicBezTo>
                          <a:cubicBezTo>
                            <a:pt x="60051" y="21071"/>
                            <a:pt x="60093" y="20841"/>
                            <a:pt x="60051" y="20652"/>
                          </a:cubicBezTo>
                          <a:cubicBezTo>
                            <a:pt x="59884" y="20129"/>
                            <a:pt x="60010" y="19627"/>
                            <a:pt x="60051" y="19146"/>
                          </a:cubicBezTo>
                          <a:cubicBezTo>
                            <a:pt x="60072" y="18581"/>
                            <a:pt x="60156" y="18037"/>
                            <a:pt x="60156" y="17514"/>
                          </a:cubicBezTo>
                          <a:cubicBezTo>
                            <a:pt x="60114" y="17012"/>
                            <a:pt x="60072" y="16468"/>
                            <a:pt x="59905" y="16007"/>
                          </a:cubicBezTo>
                          <a:cubicBezTo>
                            <a:pt x="59654" y="15191"/>
                            <a:pt x="59277" y="14375"/>
                            <a:pt x="58942" y="13517"/>
                          </a:cubicBezTo>
                          <a:cubicBezTo>
                            <a:pt x="58587" y="13748"/>
                            <a:pt x="58273" y="13957"/>
                            <a:pt x="57959" y="14187"/>
                          </a:cubicBezTo>
                          <a:cubicBezTo>
                            <a:pt x="56034" y="14250"/>
                            <a:pt x="56034" y="14271"/>
                            <a:pt x="54507" y="13873"/>
                          </a:cubicBezTo>
                          <a:cubicBezTo>
                            <a:pt x="53732" y="13664"/>
                            <a:pt x="53000" y="13329"/>
                            <a:pt x="52435" y="12785"/>
                          </a:cubicBezTo>
                          <a:cubicBezTo>
                            <a:pt x="51828" y="12220"/>
                            <a:pt x="51222" y="11676"/>
                            <a:pt x="50803" y="10944"/>
                          </a:cubicBezTo>
                          <a:cubicBezTo>
                            <a:pt x="50740" y="10818"/>
                            <a:pt x="50594" y="10735"/>
                            <a:pt x="50468" y="10609"/>
                          </a:cubicBezTo>
                          <a:cubicBezTo>
                            <a:pt x="50343" y="10818"/>
                            <a:pt x="50259" y="10965"/>
                            <a:pt x="50155" y="11111"/>
                          </a:cubicBezTo>
                          <a:cubicBezTo>
                            <a:pt x="49757" y="11760"/>
                            <a:pt x="49213" y="12116"/>
                            <a:pt x="48439" y="11990"/>
                          </a:cubicBezTo>
                          <a:cubicBezTo>
                            <a:pt x="48167" y="11969"/>
                            <a:pt x="47874" y="11927"/>
                            <a:pt x="47623" y="11864"/>
                          </a:cubicBezTo>
                          <a:cubicBezTo>
                            <a:pt x="46723" y="11634"/>
                            <a:pt x="45928" y="11279"/>
                            <a:pt x="45196" y="10693"/>
                          </a:cubicBezTo>
                          <a:cubicBezTo>
                            <a:pt x="44924" y="10484"/>
                            <a:pt x="44631" y="10295"/>
                            <a:pt x="44380" y="10086"/>
                          </a:cubicBezTo>
                          <a:cubicBezTo>
                            <a:pt x="43836" y="9605"/>
                            <a:pt x="43271" y="9144"/>
                            <a:pt x="42999" y="8433"/>
                          </a:cubicBezTo>
                          <a:cubicBezTo>
                            <a:pt x="42936" y="8328"/>
                            <a:pt x="42915" y="8203"/>
                            <a:pt x="42706" y="8203"/>
                          </a:cubicBezTo>
                          <a:cubicBezTo>
                            <a:pt x="42685" y="8307"/>
                            <a:pt x="42622" y="8412"/>
                            <a:pt x="42643" y="8517"/>
                          </a:cubicBezTo>
                          <a:cubicBezTo>
                            <a:pt x="42706" y="9898"/>
                            <a:pt x="42287" y="11132"/>
                            <a:pt x="41660" y="12325"/>
                          </a:cubicBezTo>
                          <a:cubicBezTo>
                            <a:pt x="40592" y="14417"/>
                            <a:pt x="40592" y="14417"/>
                            <a:pt x="38919" y="16133"/>
                          </a:cubicBezTo>
                          <a:cubicBezTo>
                            <a:pt x="37977" y="17095"/>
                            <a:pt x="36889" y="17744"/>
                            <a:pt x="35508" y="17744"/>
                          </a:cubicBezTo>
                          <a:cubicBezTo>
                            <a:pt x="35466" y="17744"/>
                            <a:pt x="35403" y="17807"/>
                            <a:pt x="35278" y="17828"/>
                          </a:cubicBezTo>
                          <a:cubicBezTo>
                            <a:pt x="35173" y="18058"/>
                            <a:pt x="35069" y="18330"/>
                            <a:pt x="34943" y="18602"/>
                          </a:cubicBezTo>
                          <a:cubicBezTo>
                            <a:pt x="34357" y="19857"/>
                            <a:pt x="33834" y="21155"/>
                            <a:pt x="32746" y="22096"/>
                          </a:cubicBezTo>
                          <a:cubicBezTo>
                            <a:pt x="32244" y="22515"/>
                            <a:pt x="31805" y="22933"/>
                            <a:pt x="31177" y="23100"/>
                          </a:cubicBezTo>
                          <a:cubicBezTo>
                            <a:pt x="30800" y="23205"/>
                            <a:pt x="30444" y="23393"/>
                            <a:pt x="30089" y="23519"/>
                          </a:cubicBezTo>
                          <a:cubicBezTo>
                            <a:pt x="30047" y="23875"/>
                            <a:pt x="30068" y="24230"/>
                            <a:pt x="29942" y="24502"/>
                          </a:cubicBezTo>
                          <a:cubicBezTo>
                            <a:pt x="29545" y="25277"/>
                            <a:pt x="29001" y="25988"/>
                            <a:pt x="28206" y="26427"/>
                          </a:cubicBezTo>
                          <a:cubicBezTo>
                            <a:pt x="27327" y="26992"/>
                            <a:pt x="26448" y="27578"/>
                            <a:pt x="25214" y="27683"/>
                          </a:cubicBezTo>
                          <a:close/>
                          <a:moveTo>
                            <a:pt x="34420" y="17618"/>
                          </a:moveTo>
                          <a:cubicBezTo>
                            <a:pt x="33813" y="16991"/>
                            <a:pt x="33583" y="16279"/>
                            <a:pt x="33520" y="15589"/>
                          </a:cubicBezTo>
                          <a:cubicBezTo>
                            <a:pt x="33478" y="14898"/>
                            <a:pt x="33499" y="14187"/>
                            <a:pt x="33520" y="13517"/>
                          </a:cubicBezTo>
                          <a:cubicBezTo>
                            <a:pt x="33520" y="13392"/>
                            <a:pt x="33604" y="13225"/>
                            <a:pt x="33709" y="13120"/>
                          </a:cubicBezTo>
                          <a:cubicBezTo>
                            <a:pt x="34022" y="12827"/>
                            <a:pt x="34818" y="12932"/>
                            <a:pt x="34964" y="13329"/>
                          </a:cubicBezTo>
                          <a:cubicBezTo>
                            <a:pt x="35131" y="13748"/>
                            <a:pt x="35257" y="14187"/>
                            <a:pt x="35341" y="14647"/>
                          </a:cubicBezTo>
                          <a:cubicBezTo>
                            <a:pt x="35466" y="15296"/>
                            <a:pt x="35508" y="15945"/>
                            <a:pt x="35592" y="16572"/>
                          </a:cubicBezTo>
                          <a:cubicBezTo>
                            <a:pt x="35906" y="16740"/>
                            <a:pt x="36178" y="16740"/>
                            <a:pt x="36429" y="16593"/>
                          </a:cubicBezTo>
                          <a:cubicBezTo>
                            <a:pt x="37015" y="16342"/>
                            <a:pt x="37600" y="16133"/>
                            <a:pt x="38082" y="15693"/>
                          </a:cubicBezTo>
                          <a:cubicBezTo>
                            <a:pt x="39839" y="14041"/>
                            <a:pt x="39839" y="14061"/>
                            <a:pt x="41032" y="11948"/>
                          </a:cubicBezTo>
                          <a:cubicBezTo>
                            <a:pt x="41116" y="11823"/>
                            <a:pt x="41199" y="11676"/>
                            <a:pt x="41241" y="11551"/>
                          </a:cubicBezTo>
                          <a:cubicBezTo>
                            <a:pt x="41701" y="10484"/>
                            <a:pt x="42204" y="9416"/>
                            <a:pt x="42120" y="8182"/>
                          </a:cubicBezTo>
                          <a:cubicBezTo>
                            <a:pt x="42099" y="7889"/>
                            <a:pt x="42266" y="7596"/>
                            <a:pt x="42329" y="7261"/>
                          </a:cubicBezTo>
                          <a:cubicBezTo>
                            <a:pt x="42183" y="7010"/>
                            <a:pt x="41994" y="6717"/>
                            <a:pt x="41806" y="6382"/>
                          </a:cubicBezTo>
                          <a:cubicBezTo>
                            <a:pt x="41660" y="6090"/>
                            <a:pt x="41680" y="5797"/>
                            <a:pt x="41890" y="5546"/>
                          </a:cubicBezTo>
                          <a:cubicBezTo>
                            <a:pt x="42057" y="5336"/>
                            <a:pt x="42371" y="5357"/>
                            <a:pt x="42496" y="5587"/>
                          </a:cubicBezTo>
                          <a:cubicBezTo>
                            <a:pt x="42685" y="5922"/>
                            <a:pt x="42852" y="6278"/>
                            <a:pt x="43061" y="6613"/>
                          </a:cubicBezTo>
                          <a:cubicBezTo>
                            <a:pt x="43375" y="7136"/>
                            <a:pt x="43689" y="7638"/>
                            <a:pt x="44003" y="8161"/>
                          </a:cubicBezTo>
                          <a:cubicBezTo>
                            <a:pt x="44170" y="8391"/>
                            <a:pt x="44296" y="8600"/>
                            <a:pt x="44484" y="8810"/>
                          </a:cubicBezTo>
                          <a:cubicBezTo>
                            <a:pt x="45133" y="9479"/>
                            <a:pt x="45928" y="10002"/>
                            <a:pt x="46723" y="10484"/>
                          </a:cubicBezTo>
                          <a:cubicBezTo>
                            <a:pt x="47288" y="10797"/>
                            <a:pt x="47874" y="10986"/>
                            <a:pt x="48543" y="11028"/>
                          </a:cubicBezTo>
                          <a:cubicBezTo>
                            <a:pt x="49171" y="11090"/>
                            <a:pt x="49443" y="10630"/>
                            <a:pt x="49527" y="10191"/>
                          </a:cubicBezTo>
                          <a:cubicBezTo>
                            <a:pt x="49548" y="10044"/>
                            <a:pt x="49527" y="9877"/>
                            <a:pt x="49548" y="9751"/>
                          </a:cubicBezTo>
                          <a:cubicBezTo>
                            <a:pt x="49548" y="9626"/>
                            <a:pt x="49548" y="9521"/>
                            <a:pt x="49590" y="9375"/>
                          </a:cubicBezTo>
                          <a:cubicBezTo>
                            <a:pt x="49694" y="8935"/>
                            <a:pt x="50217" y="8747"/>
                            <a:pt x="50573" y="9040"/>
                          </a:cubicBezTo>
                          <a:cubicBezTo>
                            <a:pt x="50678" y="9144"/>
                            <a:pt x="50761" y="9270"/>
                            <a:pt x="50866" y="9375"/>
                          </a:cubicBezTo>
                          <a:cubicBezTo>
                            <a:pt x="51515" y="10149"/>
                            <a:pt x="52100" y="10944"/>
                            <a:pt x="52770" y="11655"/>
                          </a:cubicBezTo>
                          <a:cubicBezTo>
                            <a:pt x="53670" y="12576"/>
                            <a:pt x="54841" y="12869"/>
                            <a:pt x="55992" y="13183"/>
                          </a:cubicBezTo>
                          <a:cubicBezTo>
                            <a:pt x="56097" y="13204"/>
                            <a:pt x="56222" y="13183"/>
                            <a:pt x="56348" y="13141"/>
                          </a:cubicBezTo>
                          <a:cubicBezTo>
                            <a:pt x="56808" y="13099"/>
                            <a:pt x="57248" y="13015"/>
                            <a:pt x="57708" y="13015"/>
                          </a:cubicBezTo>
                          <a:cubicBezTo>
                            <a:pt x="58315" y="13015"/>
                            <a:pt x="58817" y="12764"/>
                            <a:pt x="59277" y="12304"/>
                          </a:cubicBezTo>
                          <a:cubicBezTo>
                            <a:pt x="59173" y="12095"/>
                            <a:pt x="59110" y="11864"/>
                            <a:pt x="58942" y="11676"/>
                          </a:cubicBezTo>
                          <a:cubicBezTo>
                            <a:pt x="58629" y="11300"/>
                            <a:pt x="58419" y="10881"/>
                            <a:pt x="58273" y="10400"/>
                          </a:cubicBezTo>
                          <a:cubicBezTo>
                            <a:pt x="58126" y="10065"/>
                            <a:pt x="58022" y="9688"/>
                            <a:pt x="57813" y="9416"/>
                          </a:cubicBezTo>
                          <a:cubicBezTo>
                            <a:pt x="57289" y="8684"/>
                            <a:pt x="56976" y="7784"/>
                            <a:pt x="56306" y="7157"/>
                          </a:cubicBezTo>
                          <a:cubicBezTo>
                            <a:pt x="56222" y="7073"/>
                            <a:pt x="56181" y="6947"/>
                            <a:pt x="56118" y="6843"/>
                          </a:cubicBezTo>
                          <a:cubicBezTo>
                            <a:pt x="55804" y="6173"/>
                            <a:pt x="55260" y="5692"/>
                            <a:pt x="54674" y="5253"/>
                          </a:cubicBezTo>
                          <a:cubicBezTo>
                            <a:pt x="54528" y="5148"/>
                            <a:pt x="54339" y="5064"/>
                            <a:pt x="54256" y="4918"/>
                          </a:cubicBezTo>
                          <a:cubicBezTo>
                            <a:pt x="54046" y="4520"/>
                            <a:pt x="53691" y="4311"/>
                            <a:pt x="53293" y="4123"/>
                          </a:cubicBezTo>
                          <a:cubicBezTo>
                            <a:pt x="53147" y="4039"/>
                            <a:pt x="52979" y="3934"/>
                            <a:pt x="52854" y="3809"/>
                          </a:cubicBezTo>
                          <a:cubicBezTo>
                            <a:pt x="52582" y="3558"/>
                            <a:pt x="52310" y="3369"/>
                            <a:pt x="51933" y="3265"/>
                          </a:cubicBezTo>
                          <a:cubicBezTo>
                            <a:pt x="51515" y="3139"/>
                            <a:pt x="51117" y="2888"/>
                            <a:pt x="50782" y="2553"/>
                          </a:cubicBezTo>
                          <a:cubicBezTo>
                            <a:pt x="50636" y="2407"/>
                            <a:pt x="50385" y="2219"/>
                            <a:pt x="50175" y="2198"/>
                          </a:cubicBezTo>
                          <a:cubicBezTo>
                            <a:pt x="49652" y="2114"/>
                            <a:pt x="49213" y="1884"/>
                            <a:pt x="48711" y="1717"/>
                          </a:cubicBezTo>
                          <a:cubicBezTo>
                            <a:pt x="48083" y="1507"/>
                            <a:pt x="47497" y="1256"/>
                            <a:pt x="46786" y="1298"/>
                          </a:cubicBezTo>
                          <a:cubicBezTo>
                            <a:pt x="46598" y="1319"/>
                            <a:pt x="46451" y="1214"/>
                            <a:pt x="46263" y="1193"/>
                          </a:cubicBezTo>
                          <a:cubicBezTo>
                            <a:pt x="45886" y="1152"/>
                            <a:pt x="45551" y="1089"/>
                            <a:pt x="45196" y="1047"/>
                          </a:cubicBezTo>
                          <a:cubicBezTo>
                            <a:pt x="44693" y="984"/>
                            <a:pt x="44170" y="942"/>
                            <a:pt x="43647" y="880"/>
                          </a:cubicBezTo>
                          <a:cubicBezTo>
                            <a:pt x="43250" y="838"/>
                            <a:pt x="42852" y="775"/>
                            <a:pt x="42476" y="775"/>
                          </a:cubicBezTo>
                          <a:cubicBezTo>
                            <a:pt x="41053" y="754"/>
                            <a:pt x="39609" y="775"/>
                            <a:pt x="38207" y="775"/>
                          </a:cubicBezTo>
                          <a:cubicBezTo>
                            <a:pt x="37998" y="775"/>
                            <a:pt x="37768" y="754"/>
                            <a:pt x="37579" y="796"/>
                          </a:cubicBezTo>
                          <a:cubicBezTo>
                            <a:pt x="36847" y="1005"/>
                            <a:pt x="36115" y="1152"/>
                            <a:pt x="35466" y="1528"/>
                          </a:cubicBezTo>
                          <a:cubicBezTo>
                            <a:pt x="34838" y="1905"/>
                            <a:pt x="34211" y="2261"/>
                            <a:pt x="33583" y="2616"/>
                          </a:cubicBezTo>
                          <a:cubicBezTo>
                            <a:pt x="31742" y="3579"/>
                            <a:pt x="30235" y="4981"/>
                            <a:pt x="28520" y="6110"/>
                          </a:cubicBezTo>
                          <a:cubicBezTo>
                            <a:pt x="28415" y="6173"/>
                            <a:pt x="28352" y="6278"/>
                            <a:pt x="28268" y="6341"/>
                          </a:cubicBezTo>
                          <a:cubicBezTo>
                            <a:pt x="28059" y="6613"/>
                            <a:pt x="27787" y="6801"/>
                            <a:pt x="27473" y="6947"/>
                          </a:cubicBezTo>
                          <a:cubicBezTo>
                            <a:pt x="27118" y="7157"/>
                            <a:pt x="26804" y="7450"/>
                            <a:pt x="26574" y="7805"/>
                          </a:cubicBezTo>
                          <a:cubicBezTo>
                            <a:pt x="26427" y="8015"/>
                            <a:pt x="26302" y="8203"/>
                            <a:pt x="26176" y="8391"/>
                          </a:cubicBezTo>
                          <a:cubicBezTo>
                            <a:pt x="26302" y="8893"/>
                            <a:pt x="26302" y="8914"/>
                            <a:pt x="26113" y="9144"/>
                          </a:cubicBezTo>
                          <a:cubicBezTo>
                            <a:pt x="25799" y="9563"/>
                            <a:pt x="25486" y="9960"/>
                            <a:pt x="25172" y="10379"/>
                          </a:cubicBezTo>
                          <a:cubicBezTo>
                            <a:pt x="24921" y="10714"/>
                            <a:pt x="24691" y="11048"/>
                            <a:pt x="24586" y="11467"/>
                          </a:cubicBezTo>
                          <a:cubicBezTo>
                            <a:pt x="24398" y="12157"/>
                            <a:pt x="24105" y="12743"/>
                            <a:pt x="23812" y="13371"/>
                          </a:cubicBezTo>
                          <a:cubicBezTo>
                            <a:pt x="23247" y="14605"/>
                            <a:pt x="22912" y="15861"/>
                            <a:pt x="22912" y="17221"/>
                          </a:cubicBezTo>
                          <a:cubicBezTo>
                            <a:pt x="22912" y="18455"/>
                            <a:pt x="22766" y="19711"/>
                            <a:pt x="22912" y="20945"/>
                          </a:cubicBezTo>
                          <a:cubicBezTo>
                            <a:pt x="23058" y="22452"/>
                            <a:pt x="23330" y="24000"/>
                            <a:pt x="24063" y="25381"/>
                          </a:cubicBezTo>
                          <a:cubicBezTo>
                            <a:pt x="24230" y="25758"/>
                            <a:pt x="24335" y="26176"/>
                            <a:pt x="24586" y="26511"/>
                          </a:cubicBezTo>
                          <a:cubicBezTo>
                            <a:pt x="25276" y="26574"/>
                            <a:pt x="25946" y="26448"/>
                            <a:pt x="26532" y="26113"/>
                          </a:cubicBezTo>
                          <a:cubicBezTo>
                            <a:pt x="26825" y="25967"/>
                            <a:pt x="27118" y="25800"/>
                            <a:pt x="27431" y="25674"/>
                          </a:cubicBezTo>
                          <a:cubicBezTo>
                            <a:pt x="27996" y="25444"/>
                            <a:pt x="28415" y="25025"/>
                            <a:pt x="28812" y="24523"/>
                          </a:cubicBezTo>
                          <a:cubicBezTo>
                            <a:pt x="29189" y="24063"/>
                            <a:pt x="29315" y="23582"/>
                            <a:pt x="28896" y="23059"/>
                          </a:cubicBezTo>
                          <a:cubicBezTo>
                            <a:pt x="28687" y="22787"/>
                            <a:pt x="28582" y="22473"/>
                            <a:pt x="28603" y="22117"/>
                          </a:cubicBezTo>
                          <a:cubicBezTo>
                            <a:pt x="28624" y="21782"/>
                            <a:pt x="28875" y="21573"/>
                            <a:pt x="29210" y="21573"/>
                          </a:cubicBezTo>
                          <a:cubicBezTo>
                            <a:pt x="29461" y="21573"/>
                            <a:pt x="29670" y="21636"/>
                            <a:pt x="29859" y="21824"/>
                          </a:cubicBezTo>
                          <a:lnTo>
                            <a:pt x="30256" y="22305"/>
                          </a:lnTo>
                          <a:cubicBezTo>
                            <a:pt x="30696" y="22117"/>
                            <a:pt x="31198" y="22033"/>
                            <a:pt x="31533" y="21782"/>
                          </a:cubicBezTo>
                          <a:cubicBezTo>
                            <a:pt x="32118" y="21301"/>
                            <a:pt x="32683" y="20778"/>
                            <a:pt x="33102" y="20150"/>
                          </a:cubicBezTo>
                          <a:cubicBezTo>
                            <a:pt x="33583" y="19439"/>
                            <a:pt x="33939" y="18539"/>
                            <a:pt x="34420" y="17618"/>
                          </a:cubicBezTo>
                          <a:close/>
                          <a:moveTo>
                            <a:pt x="51849" y="54235"/>
                          </a:moveTo>
                          <a:cubicBezTo>
                            <a:pt x="51849" y="54005"/>
                            <a:pt x="51912" y="53795"/>
                            <a:pt x="51849" y="53649"/>
                          </a:cubicBezTo>
                          <a:cubicBezTo>
                            <a:pt x="51619" y="53210"/>
                            <a:pt x="51661" y="52707"/>
                            <a:pt x="51661" y="52247"/>
                          </a:cubicBezTo>
                          <a:cubicBezTo>
                            <a:pt x="51619" y="51661"/>
                            <a:pt x="51619" y="51096"/>
                            <a:pt x="51577" y="50510"/>
                          </a:cubicBezTo>
                          <a:cubicBezTo>
                            <a:pt x="51368" y="48669"/>
                            <a:pt x="51452" y="46786"/>
                            <a:pt x="51159" y="44924"/>
                          </a:cubicBezTo>
                          <a:lnTo>
                            <a:pt x="51159" y="44735"/>
                          </a:lnTo>
                          <a:cubicBezTo>
                            <a:pt x="51201" y="43041"/>
                            <a:pt x="50845" y="41388"/>
                            <a:pt x="50510" y="39714"/>
                          </a:cubicBezTo>
                          <a:cubicBezTo>
                            <a:pt x="50217" y="38207"/>
                            <a:pt x="49715" y="36743"/>
                            <a:pt x="49631" y="35194"/>
                          </a:cubicBezTo>
                          <a:cubicBezTo>
                            <a:pt x="49631" y="35111"/>
                            <a:pt x="49527" y="35069"/>
                            <a:pt x="49464" y="34964"/>
                          </a:cubicBezTo>
                          <a:cubicBezTo>
                            <a:pt x="48585" y="35320"/>
                            <a:pt x="47623" y="35111"/>
                            <a:pt x="46807" y="35613"/>
                          </a:cubicBezTo>
                          <a:cubicBezTo>
                            <a:pt x="46870" y="35822"/>
                            <a:pt x="46911" y="36031"/>
                            <a:pt x="46911" y="36240"/>
                          </a:cubicBezTo>
                          <a:cubicBezTo>
                            <a:pt x="46953" y="36680"/>
                            <a:pt x="46807" y="37161"/>
                            <a:pt x="46493" y="37391"/>
                          </a:cubicBezTo>
                          <a:cubicBezTo>
                            <a:pt x="45970" y="37747"/>
                            <a:pt x="45551" y="38228"/>
                            <a:pt x="45091" y="38647"/>
                          </a:cubicBezTo>
                          <a:cubicBezTo>
                            <a:pt x="44631" y="39044"/>
                            <a:pt x="44087" y="39065"/>
                            <a:pt x="43647" y="38835"/>
                          </a:cubicBezTo>
                          <a:cubicBezTo>
                            <a:pt x="42999" y="38479"/>
                            <a:pt x="42308" y="38103"/>
                            <a:pt x="41952" y="37391"/>
                          </a:cubicBezTo>
                          <a:cubicBezTo>
                            <a:pt x="41743" y="36994"/>
                            <a:pt x="41492" y="36638"/>
                            <a:pt x="41262" y="36240"/>
                          </a:cubicBezTo>
                          <a:cubicBezTo>
                            <a:pt x="40111" y="36220"/>
                            <a:pt x="39023" y="36178"/>
                            <a:pt x="37893" y="36157"/>
                          </a:cubicBezTo>
                          <a:cubicBezTo>
                            <a:pt x="37810" y="36157"/>
                            <a:pt x="37705" y="36220"/>
                            <a:pt x="37600" y="36240"/>
                          </a:cubicBezTo>
                          <a:cubicBezTo>
                            <a:pt x="37559" y="36366"/>
                            <a:pt x="37475" y="36492"/>
                            <a:pt x="37412" y="36638"/>
                          </a:cubicBezTo>
                          <a:cubicBezTo>
                            <a:pt x="36010" y="40446"/>
                            <a:pt x="34525" y="44233"/>
                            <a:pt x="32662" y="47874"/>
                          </a:cubicBezTo>
                          <a:cubicBezTo>
                            <a:pt x="32495" y="48167"/>
                            <a:pt x="32369" y="48481"/>
                            <a:pt x="32265" y="48795"/>
                          </a:cubicBezTo>
                          <a:cubicBezTo>
                            <a:pt x="31867" y="49966"/>
                            <a:pt x="31428" y="51117"/>
                            <a:pt x="30905" y="52247"/>
                          </a:cubicBezTo>
                          <a:cubicBezTo>
                            <a:pt x="30675" y="52749"/>
                            <a:pt x="30612" y="53356"/>
                            <a:pt x="30507" y="53921"/>
                          </a:cubicBezTo>
                          <a:cubicBezTo>
                            <a:pt x="30465" y="54151"/>
                            <a:pt x="30612" y="54318"/>
                            <a:pt x="30821" y="54381"/>
                          </a:cubicBezTo>
                          <a:cubicBezTo>
                            <a:pt x="30905" y="54423"/>
                            <a:pt x="31009" y="54444"/>
                            <a:pt x="31093" y="54444"/>
                          </a:cubicBezTo>
                          <a:cubicBezTo>
                            <a:pt x="33269" y="54758"/>
                            <a:pt x="35466" y="55051"/>
                            <a:pt x="37684" y="54988"/>
                          </a:cubicBezTo>
                          <a:cubicBezTo>
                            <a:pt x="38626" y="54967"/>
                            <a:pt x="39567" y="54988"/>
                            <a:pt x="40488" y="55135"/>
                          </a:cubicBezTo>
                          <a:cubicBezTo>
                            <a:pt x="41429" y="55260"/>
                            <a:pt x="42350" y="55260"/>
                            <a:pt x="43292" y="55260"/>
                          </a:cubicBezTo>
                          <a:lnTo>
                            <a:pt x="45447" y="55260"/>
                          </a:lnTo>
                          <a:cubicBezTo>
                            <a:pt x="45782" y="55260"/>
                            <a:pt x="46137" y="55281"/>
                            <a:pt x="46451" y="55218"/>
                          </a:cubicBezTo>
                          <a:cubicBezTo>
                            <a:pt x="47560" y="55072"/>
                            <a:pt x="48711" y="54883"/>
                            <a:pt x="49841" y="54674"/>
                          </a:cubicBezTo>
                          <a:cubicBezTo>
                            <a:pt x="50510" y="54570"/>
                            <a:pt x="51159" y="54402"/>
                            <a:pt x="51849" y="54235"/>
                          </a:cubicBezTo>
                          <a:close/>
                          <a:moveTo>
                            <a:pt x="69718" y="29942"/>
                          </a:moveTo>
                          <a:cubicBezTo>
                            <a:pt x="69718" y="30047"/>
                            <a:pt x="69697" y="30131"/>
                            <a:pt x="69718" y="30194"/>
                          </a:cubicBezTo>
                          <a:cubicBezTo>
                            <a:pt x="69906" y="31051"/>
                            <a:pt x="70095" y="31909"/>
                            <a:pt x="70283" y="32767"/>
                          </a:cubicBezTo>
                          <a:cubicBezTo>
                            <a:pt x="70430" y="33562"/>
                            <a:pt x="70597" y="34357"/>
                            <a:pt x="70932" y="35111"/>
                          </a:cubicBezTo>
                          <a:cubicBezTo>
                            <a:pt x="71036" y="35341"/>
                            <a:pt x="71057" y="35634"/>
                            <a:pt x="71036" y="35906"/>
                          </a:cubicBezTo>
                          <a:cubicBezTo>
                            <a:pt x="70953" y="36680"/>
                            <a:pt x="71266" y="37287"/>
                            <a:pt x="71706" y="37914"/>
                          </a:cubicBezTo>
                          <a:cubicBezTo>
                            <a:pt x="72124" y="37684"/>
                            <a:pt x="72522" y="37621"/>
                            <a:pt x="72961" y="37663"/>
                          </a:cubicBezTo>
                          <a:cubicBezTo>
                            <a:pt x="73422" y="37684"/>
                            <a:pt x="73798" y="37601"/>
                            <a:pt x="74196" y="37454"/>
                          </a:cubicBezTo>
                          <a:cubicBezTo>
                            <a:pt x="74698" y="37266"/>
                            <a:pt x="75158" y="37140"/>
                            <a:pt x="75577" y="36826"/>
                          </a:cubicBezTo>
                          <a:cubicBezTo>
                            <a:pt x="75786" y="36659"/>
                            <a:pt x="76079" y="36575"/>
                            <a:pt x="76309" y="36450"/>
                          </a:cubicBezTo>
                          <a:cubicBezTo>
                            <a:pt x="76916" y="36157"/>
                            <a:pt x="77523" y="35906"/>
                            <a:pt x="78088" y="35571"/>
                          </a:cubicBezTo>
                          <a:cubicBezTo>
                            <a:pt x="78464" y="35362"/>
                            <a:pt x="78820" y="35173"/>
                            <a:pt x="79238" y="35069"/>
                          </a:cubicBezTo>
                          <a:cubicBezTo>
                            <a:pt x="80703" y="34671"/>
                            <a:pt x="82147" y="34253"/>
                            <a:pt x="83611" y="33834"/>
                          </a:cubicBezTo>
                          <a:cubicBezTo>
                            <a:pt x="84344" y="33625"/>
                            <a:pt x="85055" y="33374"/>
                            <a:pt x="85767" y="33102"/>
                          </a:cubicBezTo>
                          <a:cubicBezTo>
                            <a:pt x="86018" y="32997"/>
                            <a:pt x="86248" y="32809"/>
                            <a:pt x="86541" y="32642"/>
                          </a:cubicBezTo>
                          <a:cubicBezTo>
                            <a:pt x="86185" y="31533"/>
                            <a:pt x="86101" y="30403"/>
                            <a:pt x="85662" y="29357"/>
                          </a:cubicBezTo>
                          <a:cubicBezTo>
                            <a:pt x="85285" y="28478"/>
                            <a:pt x="85034" y="27536"/>
                            <a:pt x="84867" y="26595"/>
                          </a:cubicBezTo>
                          <a:cubicBezTo>
                            <a:pt x="84762" y="26093"/>
                            <a:pt x="84637" y="25590"/>
                            <a:pt x="84406" y="25130"/>
                          </a:cubicBezTo>
                          <a:cubicBezTo>
                            <a:pt x="84239" y="24816"/>
                            <a:pt x="84114" y="24440"/>
                            <a:pt x="84009" y="24105"/>
                          </a:cubicBezTo>
                          <a:cubicBezTo>
                            <a:pt x="83716" y="23121"/>
                            <a:pt x="83214" y="22222"/>
                            <a:pt x="83005" y="21196"/>
                          </a:cubicBezTo>
                          <a:cubicBezTo>
                            <a:pt x="82377" y="20025"/>
                            <a:pt x="82042" y="18748"/>
                            <a:pt x="81728" y="17430"/>
                          </a:cubicBezTo>
                          <a:cubicBezTo>
                            <a:pt x="81393" y="16070"/>
                            <a:pt x="80954" y="14773"/>
                            <a:pt x="80013" y="13643"/>
                          </a:cubicBezTo>
                          <a:cubicBezTo>
                            <a:pt x="79448" y="13601"/>
                            <a:pt x="78904" y="13601"/>
                            <a:pt x="78339" y="13810"/>
                          </a:cubicBezTo>
                          <a:cubicBezTo>
                            <a:pt x="77774" y="14020"/>
                            <a:pt x="77230" y="14145"/>
                            <a:pt x="76686" y="14292"/>
                          </a:cubicBezTo>
                          <a:cubicBezTo>
                            <a:pt x="76456" y="14375"/>
                            <a:pt x="76204" y="14459"/>
                            <a:pt x="75995" y="14543"/>
                          </a:cubicBezTo>
                          <a:cubicBezTo>
                            <a:pt x="75137" y="14919"/>
                            <a:pt x="74300" y="15317"/>
                            <a:pt x="73463" y="15714"/>
                          </a:cubicBezTo>
                          <a:cubicBezTo>
                            <a:pt x="73066" y="15903"/>
                            <a:pt x="72710" y="16070"/>
                            <a:pt x="72396" y="16363"/>
                          </a:cubicBezTo>
                          <a:cubicBezTo>
                            <a:pt x="72229" y="16530"/>
                            <a:pt x="71999" y="16677"/>
                            <a:pt x="71769" y="16698"/>
                          </a:cubicBezTo>
                          <a:cubicBezTo>
                            <a:pt x="71057" y="16844"/>
                            <a:pt x="70450" y="17179"/>
                            <a:pt x="69823" y="17472"/>
                          </a:cubicBezTo>
                          <a:cubicBezTo>
                            <a:pt x="69341" y="17702"/>
                            <a:pt x="68777" y="17807"/>
                            <a:pt x="68337" y="18058"/>
                          </a:cubicBezTo>
                          <a:cubicBezTo>
                            <a:pt x="67835" y="18351"/>
                            <a:pt x="67417" y="18748"/>
                            <a:pt x="66977" y="19104"/>
                          </a:cubicBezTo>
                          <a:lnTo>
                            <a:pt x="66349" y="19585"/>
                          </a:lnTo>
                          <a:cubicBezTo>
                            <a:pt x="66998" y="21364"/>
                            <a:pt x="67207" y="23205"/>
                            <a:pt x="68002" y="24921"/>
                          </a:cubicBezTo>
                          <a:cubicBezTo>
                            <a:pt x="68253" y="24837"/>
                            <a:pt x="68505" y="24753"/>
                            <a:pt x="68735" y="24732"/>
                          </a:cubicBezTo>
                          <a:cubicBezTo>
                            <a:pt x="68860" y="24732"/>
                            <a:pt x="69049" y="24816"/>
                            <a:pt x="69090" y="24879"/>
                          </a:cubicBezTo>
                          <a:cubicBezTo>
                            <a:pt x="69153" y="24984"/>
                            <a:pt x="69111" y="25172"/>
                            <a:pt x="69090" y="25297"/>
                          </a:cubicBezTo>
                          <a:cubicBezTo>
                            <a:pt x="69069" y="25381"/>
                            <a:pt x="69028" y="25465"/>
                            <a:pt x="68944" y="25507"/>
                          </a:cubicBezTo>
                          <a:cubicBezTo>
                            <a:pt x="68421" y="25988"/>
                            <a:pt x="68358" y="26532"/>
                            <a:pt x="68651" y="27160"/>
                          </a:cubicBezTo>
                          <a:cubicBezTo>
                            <a:pt x="68672" y="27243"/>
                            <a:pt x="68693" y="27348"/>
                            <a:pt x="68735" y="27432"/>
                          </a:cubicBezTo>
                          <a:cubicBezTo>
                            <a:pt x="68777" y="27683"/>
                            <a:pt x="68965" y="27808"/>
                            <a:pt x="69216" y="27913"/>
                          </a:cubicBezTo>
                          <a:cubicBezTo>
                            <a:pt x="69300" y="27871"/>
                            <a:pt x="69425" y="27808"/>
                            <a:pt x="69530" y="27766"/>
                          </a:cubicBezTo>
                          <a:cubicBezTo>
                            <a:pt x="69676" y="27683"/>
                            <a:pt x="69802" y="27557"/>
                            <a:pt x="69927" y="27704"/>
                          </a:cubicBezTo>
                          <a:cubicBezTo>
                            <a:pt x="70095" y="27892"/>
                            <a:pt x="69948" y="28059"/>
                            <a:pt x="69823" y="28185"/>
                          </a:cubicBezTo>
                          <a:cubicBezTo>
                            <a:pt x="69697" y="28331"/>
                            <a:pt x="69530" y="28499"/>
                            <a:pt x="69404" y="28645"/>
                          </a:cubicBezTo>
                          <a:cubicBezTo>
                            <a:pt x="69362" y="28729"/>
                            <a:pt x="69321" y="28834"/>
                            <a:pt x="69258" y="29022"/>
                          </a:cubicBezTo>
                          <a:cubicBezTo>
                            <a:pt x="69593" y="29043"/>
                            <a:pt x="69844" y="29043"/>
                            <a:pt x="70116" y="29064"/>
                          </a:cubicBezTo>
                          <a:cubicBezTo>
                            <a:pt x="70304" y="29106"/>
                            <a:pt x="70471" y="29106"/>
                            <a:pt x="70639" y="29168"/>
                          </a:cubicBezTo>
                          <a:cubicBezTo>
                            <a:pt x="70722" y="29210"/>
                            <a:pt x="70785" y="29357"/>
                            <a:pt x="70827" y="29461"/>
                          </a:cubicBezTo>
                          <a:cubicBezTo>
                            <a:pt x="70827" y="29524"/>
                            <a:pt x="70743" y="29650"/>
                            <a:pt x="70681" y="29670"/>
                          </a:cubicBezTo>
                          <a:cubicBezTo>
                            <a:pt x="70388" y="29775"/>
                            <a:pt x="70074" y="29859"/>
                            <a:pt x="69718" y="29942"/>
                          </a:cubicBezTo>
                          <a:close/>
                          <a:moveTo>
                            <a:pt x="4311" y="19271"/>
                          </a:moveTo>
                          <a:cubicBezTo>
                            <a:pt x="4478" y="19376"/>
                            <a:pt x="4541" y="19481"/>
                            <a:pt x="4646" y="19502"/>
                          </a:cubicBezTo>
                          <a:cubicBezTo>
                            <a:pt x="6006" y="20004"/>
                            <a:pt x="7408" y="20422"/>
                            <a:pt x="8809" y="20736"/>
                          </a:cubicBezTo>
                          <a:cubicBezTo>
                            <a:pt x="8977" y="20757"/>
                            <a:pt x="9102" y="20778"/>
                            <a:pt x="9249" y="20778"/>
                          </a:cubicBezTo>
                          <a:cubicBezTo>
                            <a:pt x="10400" y="20778"/>
                            <a:pt x="11550" y="20820"/>
                            <a:pt x="12701" y="20778"/>
                          </a:cubicBezTo>
                          <a:cubicBezTo>
                            <a:pt x="13224" y="20778"/>
                            <a:pt x="13727" y="20652"/>
                            <a:pt x="14166" y="20359"/>
                          </a:cubicBezTo>
                          <a:cubicBezTo>
                            <a:pt x="14856" y="19920"/>
                            <a:pt x="15505" y="19460"/>
                            <a:pt x="16112" y="18874"/>
                          </a:cubicBezTo>
                          <a:cubicBezTo>
                            <a:pt x="16760" y="18246"/>
                            <a:pt x="17284" y="17493"/>
                            <a:pt x="17828" y="16782"/>
                          </a:cubicBezTo>
                          <a:cubicBezTo>
                            <a:pt x="18727" y="15631"/>
                            <a:pt x="19439" y="14375"/>
                            <a:pt x="20087" y="13078"/>
                          </a:cubicBezTo>
                          <a:cubicBezTo>
                            <a:pt x="20736" y="11760"/>
                            <a:pt x="21029" y="10358"/>
                            <a:pt x="21385" y="8956"/>
                          </a:cubicBezTo>
                          <a:cubicBezTo>
                            <a:pt x="21594" y="8182"/>
                            <a:pt x="21803" y="7387"/>
                            <a:pt x="22368" y="6738"/>
                          </a:cubicBezTo>
                          <a:cubicBezTo>
                            <a:pt x="22619" y="6424"/>
                            <a:pt x="22807" y="6027"/>
                            <a:pt x="23017" y="5671"/>
                          </a:cubicBezTo>
                          <a:cubicBezTo>
                            <a:pt x="23268" y="5148"/>
                            <a:pt x="23226" y="4855"/>
                            <a:pt x="22745" y="4499"/>
                          </a:cubicBezTo>
                          <a:cubicBezTo>
                            <a:pt x="21908" y="3872"/>
                            <a:pt x="21071" y="3181"/>
                            <a:pt x="19962" y="3097"/>
                          </a:cubicBezTo>
                          <a:cubicBezTo>
                            <a:pt x="19564" y="3077"/>
                            <a:pt x="19188" y="2930"/>
                            <a:pt x="18811" y="2867"/>
                          </a:cubicBezTo>
                          <a:cubicBezTo>
                            <a:pt x="18497" y="2825"/>
                            <a:pt x="18141" y="2742"/>
                            <a:pt x="17807" y="2742"/>
                          </a:cubicBezTo>
                          <a:cubicBezTo>
                            <a:pt x="16216" y="2825"/>
                            <a:pt x="14626" y="3035"/>
                            <a:pt x="13183" y="3809"/>
                          </a:cubicBezTo>
                          <a:cubicBezTo>
                            <a:pt x="12869" y="3997"/>
                            <a:pt x="12576" y="4206"/>
                            <a:pt x="12262" y="4416"/>
                          </a:cubicBezTo>
                          <a:cubicBezTo>
                            <a:pt x="11697" y="4813"/>
                            <a:pt x="11132" y="5232"/>
                            <a:pt x="10567" y="5608"/>
                          </a:cubicBezTo>
                          <a:cubicBezTo>
                            <a:pt x="10253" y="5818"/>
                            <a:pt x="9981" y="6027"/>
                            <a:pt x="9751" y="6320"/>
                          </a:cubicBezTo>
                          <a:cubicBezTo>
                            <a:pt x="9437" y="6738"/>
                            <a:pt x="9102" y="7115"/>
                            <a:pt x="8768" y="7491"/>
                          </a:cubicBezTo>
                          <a:cubicBezTo>
                            <a:pt x="8286" y="8015"/>
                            <a:pt x="7931" y="8600"/>
                            <a:pt x="7680" y="9270"/>
                          </a:cubicBezTo>
                          <a:cubicBezTo>
                            <a:pt x="7533" y="9751"/>
                            <a:pt x="7470" y="10212"/>
                            <a:pt x="7617" y="10693"/>
                          </a:cubicBezTo>
                          <a:cubicBezTo>
                            <a:pt x="7763" y="11216"/>
                            <a:pt x="7910" y="11739"/>
                            <a:pt x="8161" y="12199"/>
                          </a:cubicBezTo>
                          <a:cubicBezTo>
                            <a:pt x="8558" y="12994"/>
                            <a:pt x="8684" y="13810"/>
                            <a:pt x="8621" y="14668"/>
                          </a:cubicBezTo>
                          <a:cubicBezTo>
                            <a:pt x="8600" y="15024"/>
                            <a:pt x="8517" y="15380"/>
                            <a:pt x="8307" y="15693"/>
                          </a:cubicBezTo>
                          <a:cubicBezTo>
                            <a:pt x="7868" y="16342"/>
                            <a:pt x="7429" y="16970"/>
                            <a:pt x="6989" y="17618"/>
                          </a:cubicBezTo>
                          <a:cubicBezTo>
                            <a:pt x="6696" y="18037"/>
                            <a:pt x="6361" y="18330"/>
                            <a:pt x="5880" y="18539"/>
                          </a:cubicBezTo>
                          <a:cubicBezTo>
                            <a:pt x="5420" y="18769"/>
                            <a:pt x="4918" y="18999"/>
                            <a:pt x="4311" y="19271"/>
                          </a:cubicBezTo>
                          <a:close/>
                          <a:moveTo>
                            <a:pt x="52603" y="55281"/>
                          </a:moveTo>
                          <a:cubicBezTo>
                            <a:pt x="52561" y="55281"/>
                            <a:pt x="52519" y="55260"/>
                            <a:pt x="52498" y="55260"/>
                          </a:cubicBezTo>
                          <a:cubicBezTo>
                            <a:pt x="52038" y="55365"/>
                            <a:pt x="51598" y="55448"/>
                            <a:pt x="51159" y="55553"/>
                          </a:cubicBezTo>
                          <a:cubicBezTo>
                            <a:pt x="48774" y="56097"/>
                            <a:pt x="46367" y="56495"/>
                            <a:pt x="43877" y="56390"/>
                          </a:cubicBezTo>
                          <a:cubicBezTo>
                            <a:pt x="43292" y="56348"/>
                            <a:pt x="42685" y="56390"/>
                            <a:pt x="42078" y="56390"/>
                          </a:cubicBezTo>
                          <a:cubicBezTo>
                            <a:pt x="41743" y="56390"/>
                            <a:pt x="41408" y="56411"/>
                            <a:pt x="41095" y="56327"/>
                          </a:cubicBezTo>
                          <a:cubicBezTo>
                            <a:pt x="39525" y="56076"/>
                            <a:pt x="37956" y="56139"/>
                            <a:pt x="36387" y="56118"/>
                          </a:cubicBezTo>
                          <a:cubicBezTo>
                            <a:pt x="35989" y="56118"/>
                            <a:pt x="35592" y="56118"/>
                            <a:pt x="35194" y="56076"/>
                          </a:cubicBezTo>
                          <a:cubicBezTo>
                            <a:pt x="33478" y="55867"/>
                            <a:pt x="31721" y="55658"/>
                            <a:pt x="29963" y="55448"/>
                          </a:cubicBezTo>
                          <a:cubicBezTo>
                            <a:pt x="29294" y="56076"/>
                            <a:pt x="28812" y="56850"/>
                            <a:pt x="28373" y="57687"/>
                          </a:cubicBezTo>
                          <a:cubicBezTo>
                            <a:pt x="28185" y="58064"/>
                            <a:pt x="28122" y="58420"/>
                            <a:pt x="28289" y="58838"/>
                          </a:cubicBezTo>
                          <a:lnTo>
                            <a:pt x="30214" y="58838"/>
                          </a:lnTo>
                          <a:cubicBezTo>
                            <a:pt x="30444" y="58650"/>
                            <a:pt x="30675" y="58440"/>
                            <a:pt x="30947" y="58315"/>
                          </a:cubicBezTo>
                          <a:cubicBezTo>
                            <a:pt x="31574" y="57980"/>
                            <a:pt x="32223" y="57645"/>
                            <a:pt x="32788" y="57185"/>
                          </a:cubicBezTo>
                          <a:cubicBezTo>
                            <a:pt x="33269" y="56829"/>
                            <a:pt x="33709" y="57018"/>
                            <a:pt x="33876" y="57603"/>
                          </a:cubicBezTo>
                          <a:cubicBezTo>
                            <a:pt x="34043" y="58273"/>
                            <a:pt x="34211" y="58943"/>
                            <a:pt x="34420" y="59633"/>
                          </a:cubicBezTo>
                          <a:cubicBezTo>
                            <a:pt x="34546" y="60093"/>
                            <a:pt x="34818" y="60282"/>
                            <a:pt x="35257" y="60261"/>
                          </a:cubicBezTo>
                          <a:cubicBezTo>
                            <a:pt x="35654" y="60219"/>
                            <a:pt x="36031" y="60156"/>
                            <a:pt x="36324" y="59863"/>
                          </a:cubicBezTo>
                          <a:cubicBezTo>
                            <a:pt x="36722" y="59487"/>
                            <a:pt x="37224" y="59256"/>
                            <a:pt x="37496" y="58754"/>
                          </a:cubicBezTo>
                          <a:cubicBezTo>
                            <a:pt x="37579" y="58608"/>
                            <a:pt x="37768" y="58503"/>
                            <a:pt x="37914" y="58420"/>
                          </a:cubicBezTo>
                          <a:cubicBezTo>
                            <a:pt x="38228" y="58231"/>
                            <a:pt x="38584" y="58106"/>
                            <a:pt x="38898" y="57959"/>
                          </a:cubicBezTo>
                          <a:cubicBezTo>
                            <a:pt x="39421" y="57708"/>
                            <a:pt x="39944" y="57855"/>
                            <a:pt x="40258" y="58315"/>
                          </a:cubicBezTo>
                          <a:cubicBezTo>
                            <a:pt x="40383" y="58524"/>
                            <a:pt x="40488" y="58733"/>
                            <a:pt x="40613" y="58943"/>
                          </a:cubicBezTo>
                          <a:cubicBezTo>
                            <a:pt x="40906" y="59466"/>
                            <a:pt x="41367" y="59780"/>
                            <a:pt x="41890" y="60052"/>
                          </a:cubicBezTo>
                          <a:cubicBezTo>
                            <a:pt x="42789" y="60470"/>
                            <a:pt x="42978" y="60407"/>
                            <a:pt x="43522" y="59591"/>
                          </a:cubicBezTo>
                          <a:cubicBezTo>
                            <a:pt x="43919" y="59047"/>
                            <a:pt x="44359" y="58587"/>
                            <a:pt x="44986" y="58315"/>
                          </a:cubicBezTo>
                          <a:cubicBezTo>
                            <a:pt x="45489" y="58106"/>
                            <a:pt x="45865" y="58127"/>
                            <a:pt x="46179" y="58524"/>
                          </a:cubicBezTo>
                          <a:cubicBezTo>
                            <a:pt x="46639" y="59110"/>
                            <a:pt x="47267" y="59277"/>
                            <a:pt x="47895" y="59487"/>
                          </a:cubicBezTo>
                          <a:cubicBezTo>
                            <a:pt x="48041" y="59549"/>
                            <a:pt x="48230" y="59591"/>
                            <a:pt x="48418" y="59654"/>
                          </a:cubicBezTo>
                          <a:cubicBezTo>
                            <a:pt x="48795" y="59780"/>
                            <a:pt x="48941" y="59738"/>
                            <a:pt x="49192" y="59445"/>
                          </a:cubicBezTo>
                          <a:cubicBezTo>
                            <a:pt x="49422" y="59152"/>
                            <a:pt x="49673" y="58901"/>
                            <a:pt x="49924" y="58629"/>
                          </a:cubicBezTo>
                          <a:cubicBezTo>
                            <a:pt x="50155" y="58399"/>
                            <a:pt x="50447" y="58399"/>
                            <a:pt x="50761" y="58503"/>
                          </a:cubicBezTo>
                          <a:cubicBezTo>
                            <a:pt x="51243" y="58692"/>
                            <a:pt x="51598" y="59005"/>
                            <a:pt x="51912" y="59340"/>
                          </a:cubicBezTo>
                          <a:cubicBezTo>
                            <a:pt x="52393" y="59842"/>
                            <a:pt x="52937" y="59884"/>
                            <a:pt x="53586" y="59654"/>
                          </a:cubicBezTo>
                          <a:lnTo>
                            <a:pt x="53586" y="57290"/>
                          </a:lnTo>
                          <a:cubicBezTo>
                            <a:pt x="53251" y="56557"/>
                            <a:pt x="52896" y="55909"/>
                            <a:pt x="52603" y="55281"/>
                          </a:cubicBezTo>
                          <a:close/>
                          <a:moveTo>
                            <a:pt x="20652" y="43899"/>
                          </a:moveTo>
                          <a:cubicBezTo>
                            <a:pt x="20715" y="42978"/>
                            <a:pt x="20715" y="42183"/>
                            <a:pt x="20694" y="41367"/>
                          </a:cubicBezTo>
                          <a:cubicBezTo>
                            <a:pt x="20652" y="40530"/>
                            <a:pt x="20799" y="39693"/>
                            <a:pt x="20610" y="38835"/>
                          </a:cubicBezTo>
                          <a:cubicBezTo>
                            <a:pt x="20297" y="38793"/>
                            <a:pt x="20025" y="38793"/>
                            <a:pt x="19773" y="38730"/>
                          </a:cubicBezTo>
                          <a:cubicBezTo>
                            <a:pt x="19669" y="38689"/>
                            <a:pt x="19501" y="38542"/>
                            <a:pt x="19501" y="38437"/>
                          </a:cubicBezTo>
                          <a:cubicBezTo>
                            <a:pt x="19501" y="38333"/>
                            <a:pt x="19648" y="38145"/>
                            <a:pt x="19753" y="38124"/>
                          </a:cubicBezTo>
                          <a:cubicBezTo>
                            <a:pt x="20025" y="38040"/>
                            <a:pt x="20317" y="38019"/>
                            <a:pt x="20652" y="37956"/>
                          </a:cubicBezTo>
                          <a:cubicBezTo>
                            <a:pt x="20736" y="37287"/>
                            <a:pt x="20715" y="36638"/>
                            <a:pt x="20694" y="35968"/>
                          </a:cubicBezTo>
                          <a:cubicBezTo>
                            <a:pt x="20694" y="35111"/>
                            <a:pt x="20799" y="34232"/>
                            <a:pt x="20485" y="33395"/>
                          </a:cubicBezTo>
                          <a:cubicBezTo>
                            <a:pt x="20422" y="33290"/>
                            <a:pt x="20443" y="33144"/>
                            <a:pt x="20443" y="33018"/>
                          </a:cubicBezTo>
                          <a:cubicBezTo>
                            <a:pt x="20443" y="32370"/>
                            <a:pt x="20129" y="31826"/>
                            <a:pt x="19815" y="31219"/>
                          </a:cubicBezTo>
                          <a:cubicBezTo>
                            <a:pt x="19167" y="31219"/>
                            <a:pt x="18539" y="31198"/>
                            <a:pt x="17911" y="31219"/>
                          </a:cubicBezTo>
                          <a:cubicBezTo>
                            <a:pt x="17556" y="31219"/>
                            <a:pt x="17242" y="31365"/>
                            <a:pt x="16991" y="31575"/>
                          </a:cubicBezTo>
                          <a:cubicBezTo>
                            <a:pt x="16991" y="33290"/>
                            <a:pt x="16970" y="34901"/>
                            <a:pt x="16991" y="36554"/>
                          </a:cubicBezTo>
                          <a:cubicBezTo>
                            <a:pt x="16991" y="37015"/>
                            <a:pt x="17137" y="37496"/>
                            <a:pt x="17200" y="37998"/>
                          </a:cubicBezTo>
                          <a:cubicBezTo>
                            <a:pt x="17556" y="38124"/>
                            <a:pt x="17869" y="38228"/>
                            <a:pt x="18183" y="38333"/>
                          </a:cubicBezTo>
                          <a:cubicBezTo>
                            <a:pt x="18246" y="38354"/>
                            <a:pt x="18351" y="38375"/>
                            <a:pt x="18434" y="38417"/>
                          </a:cubicBezTo>
                          <a:cubicBezTo>
                            <a:pt x="18623" y="38479"/>
                            <a:pt x="18727" y="38584"/>
                            <a:pt x="18727" y="38793"/>
                          </a:cubicBezTo>
                          <a:cubicBezTo>
                            <a:pt x="18727" y="39002"/>
                            <a:pt x="18539" y="39149"/>
                            <a:pt x="18288" y="39149"/>
                          </a:cubicBezTo>
                          <a:lnTo>
                            <a:pt x="17828" y="39149"/>
                          </a:lnTo>
                          <a:cubicBezTo>
                            <a:pt x="17660" y="39149"/>
                            <a:pt x="17493" y="39170"/>
                            <a:pt x="17304" y="39191"/>
                          </a:cubicBezTo>
                          <a:cubicBezTo>
                            <a:pt x="17263" y="39567"/>
                            <a:pt x="17179" y="39902"/>
                            <a:pt x="17388" y="40195"/>
                          </a:cubicBezTo>
                          <a:cubicBezTo>
                            <a:pt x="17681" y="40237"/>
                            <a:pt x="17932" y="40258"/>
                            <a:pt x="18204" y="40342"/>
                          </a:cubicBezTo>
                          <a:cubicBezTo>
                            <a:pt x="18309" y="40362"/>
                            <a:pt x="18413" y="40551"/>
                            <a:pt x="18434" y="40676"/>
                          </a:cubicBezTo>
                          <a:cubicBezTo>
                            <a:pt x="18434" y="40739"/>
                            <a:pt x="18309" y="40886"/>
                            <a:pt x="18204" y="40927"/>
                          </a:cubicBezTo>
                          <a:cubicBezTo>
                            <a:pt x="17911" y="40990"/>
                            <a:pt x="17618" y="41032"/>
                            <a:pt x="17367" y="41074"/>
                          </a:cubicBezTo>
                          <a:cubicBezTo>
                            <a:pt x="17200" y="41597"/>
                            <a:pt x="17409" y="42015"/>
                            <a:pt x="17493" y="42455"/>
                          </a:cubicBezTo>
                          <a:cubicBezTo>
                            <a:pt x="17576" y="42915"/>
                            <a:pt x="17576" y="43355"/>
                            <a:pt x="17618" y="43794"/>
                          </a:cubicBezTo>
                          <a:cubicBezTo>
                            <a:pt x="17786" y="43857"/>
                            <a:pt x="17890" y="43919"/>
                            <a:pt x="17995" y="43919"/>
                          </a:cubicBezTo>
                          <a:cubicBezTo>
                            <a:pt x="18853" y="43940"/>
                            <a:pt x="19690" y="43961"/>
                            <a:pt x="20652" y="43899"/>
                          </a:cubicBezTo>
                          <a:close/>
                          <a:moveTo>
                            <a:pt x="29294" y="4604"/>
                          </a:moveTo>
                          <a:cubicBezTo>
                            <a:pt x="29168" y="4248"/>
                            <a:pt x="28980" y="4102"/>
                            <a:pt x="28687" y="4039"/>
                          </a:cubicBezTo>
                          <a:cubicBezTo>
                            <a:pt x="28143" y="3934"/>
                            <a:pt x="27620" y="4039"/>
                            <a:pt x="27076" y="4018"/>
                          </a:cubicBezTo>
                          <a:cubicBezTo>
                            <a:pt x="26155" y="3976"/>
                            <a:pt x="25527" y="4416"/>
                            <a:pt x="24921" y="4960"/>
                          </a:cubicBezTo>
                          <a:cubicBezTo>
                            <a:pt x="24711" y="5169"/>
                            <a:pt x="24481" y="5378"/>
                            <a:pt x="24272" y="5587"/>
                          </a:cubicBezTo>
                          <a:cubicBezTo>
                            <a:pt x="24146" y="5755"/>
                            <a:pt x="24000" y="5922"/>
                            <a:pt x="23895" y="6090"/>
                          </a:cubicBezTo>
                          <a:cubicBezTo>
                            <a:pt x="23582" y="6571"/>
                            <a:pt x="23268" y="7094"/>
                            <a:pt x="22954" y="7617"/>
                          </a:cubicBezTo>
                          <a:cubicBezTo>
                            <a:pt x="22891" y="7763"/>
                            <a:pt x="22786" y="7868"/>
                            <a:pt x="22724" y="8015"/>
                          </a:cubicBezTo>
                          <a:cubicBezTo>
                            <a:pt x="22473" y="8977"/>
                            <a:pt x="22159" y="9919"/>
                            <a:pt x="22222" y="10944"/>
                          </a:cubicBezTo>
                          <a:cubicBezTo>
                            <a:pt x="22263" y="11237"/>
                            <a:pt x="22326" y="11467"/>
                            <a:pt x="22577" y="11655"/>
                          </a:cubicBezTo>
                          <a:cubicBezTo>
                            <a:pt x="22828" y="11864"/>
                            <a:pt x="23121" y="12053"/>
                            <a:pt x="23477" y="11844"/>
                          </a:cubicBezTo>
                          <a:cubicBezTo>
                            <a:pt x="23791" y="11153"/>
                            <a:pt x="24063" y="10400"/>
                            <a:pt x="24691" y="9814"/>
                          </a:cubicBezTo>
                          <a:cubicBezTo>
                            <a:pt x="24460" y="9647"/>
                            <a:pt x="24272" y="9458"/>
                            <a:pt x="24063" y="9333"/>
                          </a:cubicBezTo>
                          <a:cubicBezTo>
                            <a:pt x="24063" y="9270"/>
                            <a:pt x="24042" y="9249"/>
                            <a:pt x="24063" y="9228"/>
                          </a:cubicBezTo>
                          <a:cubicBezTo>
                            <a:pt x="24084" y="9144"/>
                            <a:pt x="24105" y="9040"/>
                            <a:pt x="24146" y="8956"/>
                          </a:cubicBezTo>
                          <a:cubicBezTo>
                            <a:pt x="24691" y="7763"/>
                            <a:pt x="25569" y="6864"/>
                            <a:pt x="26762" y="6320"/>
                          </a:cubicBezTo>
                          <a:cubicBezTo>
                            <a:pt x="27704" y="5859"/>
                            <a:pt x="28394" y="5085"/>
                            <a:pt x="29294" y="4604"/>
                          </a:cubicBezTo>
                          <a:close/>
                          <a:moveTo>
                            <a:pt x="22389" y="27097"/>
                          </a:moveTo>
                          <a:cubicBezTo>
                            <a:pt x="21552" y="27473"/>
                            <a:pt x="21280" y="27808"/>
                            <a:pt x="21447" y="28457"/>
                          </a:cubicBezTo>
                          <a:cubicBezTo>
                            <a:pt x="21552" y="28896"/>
                            <a:pt x="21698" y="29336"/>
                            <a:pt x="21950" y="29712"/>
                          </a:cubicBezTo>
                          <a:cubicBezTo>
                            <a:pt x="22222" y="30131"/>
                            <a:pt x="22556" y="30507"/>
                            <a:pt x="23058" y="30717"/>
                          </a:cubicBezTo>
                          <a:cubicBezTo>
                            <a:pt x="23791" y="31010"/>
                            <a:pt x="24523" y="31282"/>
                            <a:pt x="25255" y="31533"/>
                          </a:cubicBezTo>
                          <a:cubicBezTo>
                            <a:pt x="25779" y="31721"/>
                            <a:pt x="25988" y="31721"/>
                            <a:pt x="26678" y="31533"/>
                          </a:cubicBezTo>
                          <a:cubicBezTo>
                            <a:pt x="26595" y="31428"/>
                            <a:pt x="26532" y="31323"/>
                            <a:pt x="26469" y="31240"/>
                          </a:cubicBezTo>
                          <a:cubicBezTo>
                            <a:pt x="25758" y="30612"/>
                            <a:pt x="25235" y="29838"/>
                            <a:pt x="24691" y="29085"/>
                          </a:cubicBezTo>
                          <a:cubicBezTo>
                            <a:pt x="24481" y="28792"/>
                            <a:pt x="24272" y="28478"/>
                            <a:pt x="24063" y="28185"/>
                          </a:cubicBezTo>
                          <a:cubicBezTo>
                            <a:pt x="23916" y="27976"/>
                            <a:pt x="23749" y="27829"/>
                            <a:pt x="23498" y="27745"/>
                          </a:cubicBezTo>
                          <a:cubicBezTo>
                            <a:pt x="23058" y="27641"/>
                            <a:pt x="22703" y="27411"/>
                            <a:pt x="22389" y="27097"/>
                          </a:cubicBezTo>
                          <a:close/>
                          <a:moveTo>
                            <a:pt x="53168" y="69530"/>
                          </a:moveTo>
                          <a:cubicBezTo>
                            <a:pt x="52979" y="69321"/>
                            <a:pt x="52896" y="69216"/>
                            <a:pt x="52770" y="69111"/>
                          </a:cubicBezTo>
                          <a:cubicBezTo>
                            <a:pt x="52540" y="68902"/>
                            <a:pt x="52310" y="68756"/>
                            <a:pt x="52059" y="68547"/>
                          </a:cubicBezTo>
                          <a:cubicBezTo>
                            <a:pt x="51305" y="67877"/>
                            <a:pt x="50364" y="67856"/>
                            <a:pt x="49422" y="67751"/>
                          </a:cubicBezTo>
                          <a:cubicBezTo>
                            <a:pt x="49276" y="67731"/>
                            <a:pt x="49108" y="67772"/>
                            <a:pt x="48983" y="67835"/>
                          </a:cubicBezTo>
                          <a:cubicBezTo>
                            <a:pt x="48543" y="68023"/>
                            <a:pt x="48083" y="67982"/>
                            <a:pt x="47644" y="67982"/>
                          </a:cubicBezTo>
                          <a:lnTo>
                            <a:pt x="46723" y="67982"/>
                          </a:lnTo>
                          <a:cubicBezTo>
                            <a:pt x="46786" y="68819"/>
                            <a:pt x="46828" y="68923"/>
                            <a:pt x="47393" y="69300"/>
                          </a:cubicBezTo>
                          <a:cubicBezTo>
                            <a:pt x="47623" y="69446"/>
                            <a:pt x="47853" y="69551"/>
                            <a:pt x="48062" y="69760"/>
                          </a:cubicBezTo>
                          <a:cubicBezTo>
                            <a:pt x="48397" y="70116"/>
                            <a:pt x="48815" y="70220"/>
                            <a:pt x="49297" y="70262"/>
                          </a:cubicBezTo>
                          <a:cubicBezTo>
                            <a:pt x="50364" y="70388"/>
                            <a:pt x="51389" y="70011"/>
                            <a:pt x="52435" y="69907"/>
                          </a:cubicBezTo>
                          <a:cubicBezTo>
                            <a:pt x="52665" y="69907"/>
                            <a:pt x="52875" y="69697"/>
                            <a:pt x="53168" y="69530"/>
                          </a:cubicBezTo>
                          <a:close/>
                          <a:moveTo>
                            <a:pt x="61139" y="17911"/>
                          </a:moveTo>
                          <a:cubicBezTo>
                            <a:pt x="61558" y="17326"/>
                            <a:pt x="61893" y="16886"/>
                            <a:pt x="62248" y="16447"/>
                          </a:cubicBezTo>
                          <a:cubicBezTo>
                            <a:pt x="62813" y="15693"/>
                            <a:pt x="62960" y="14877"/>
                            <a:pt x="62897" y="13978"/>
                          </a:cubicBezTo>
                          <a:cubicBezTo>
                            <a:pt x="62876" y="13434"/>
                            <a:pt x="62646" y="12994"/>
                            <a:pt x="62353" y="12576"/>
                          </a:cubicBezTo>
                          <a:cubicBezTo>
                            <a:pt x="62248" y="12408"/>
                            <a:pt x="62018" y="12283"/>
                            <a:pt x="61830" y="12262"/>
                          </a:cubicBezTo>
                          <a:cubicBezTo>
                            <a:pt x="61537" y="12178"/>
                            <a:pt x="61223" y="12178"/>
                            <a:pt x="60930" y="12178"/>
                          </a:cubicBezTo>
                          <a:cubicBezTo>
                            <a:pt x="60700" y="12178"/>
                            <a:pt x="60470" y="12304"/>
                            <a:pt x="60449" y="12513"/>
                          </a:cubicBezTo>
                          <a:cubicBezTo>
                            <a:pt x="60365" y="13036"/>
                            <a:pt x="60156" y="13601"/>
                            <a:pt x="60344" y="14124"/>
                          </a:cubicBezTo>
                          <a:cubicBezTo>
                            <a:pt x="60658" y="15003"/>
                            <a:pt x="60763" y="15924"/>
                            <a:pt x="60888" y="16865"/>
                          </a:cubicBezTo>
                          <a:cubicBezTo>
                            <a:pt x="60972" y="17158"/>
                            <a:pt x="61035" y="17472"/>
                            <a:pt x="61139" y="17911"/>
                          </a:cubicBezTo>
                          <a:close/>
                          <a:moveTo>
                            <a:pt x="33185" y="67898"/>
                          </a:moveTo>
                          <a:cubicBezTo>
                            <a:pt x="33060" y="67835"/>
                            <a:pt x="32976" y="67814"/>
                            <a:pt x="32893" y="67814"/>
                          </a:cubicBezTo>
                          <a:cubicBezTo>
                            <a:pt x="32265" y="67814"/>
                            <a:pt x="31637" y="67856"/>
                            <a:pt x="31009" y="67961"/>
                          </a:cubicBezTo>
                          <a:cubicBezTo>
                            <a:pt x="30110" y="68128"/>
                            <a:pt x="29189" y="68358"/>
                            <a:pt x="28289" y="68526"/>
                          </a:cubicBezTo>
                          <a:cubicBezTo>
                            <a:pt x="27871" y="68588"/>
                            <a:pt x="27515" y="68735"/>
                            <a:pt x="27180" y="69049"/>
                          </a:cubicBezTo>
                          <a:cubicBezTo>
                            <a:pt x="27390" y="69530"/>
                            <a:pt x="27724" y="69697"/>
                            <a:pt x="28164" y="69718"/>
                          </a:cubicBezTo>
                          <a:cubicBezTo>
                            <a:pt x="28645" y="69739"/>
                            <a:pt x="29126" y="69718"/>
                            <a:pt x="29608" y="69718"/>
                          </a:cubicBezTo>
                          <a:cubicBezTo>
                            <a:pt x="31051" y="69781"/>
                            <a:pt x="32118" y="69049"/>
                            <a:pt x="33102" y="68128"/>
                          </a:cubicBezTo>
                          <a:cubicBezTo>
                            <a:pt x="33144" y="68107"/>
                            <a:pt x="33144" y="68023"/>
                            <a:pt x="33185" y="67898"/>
                          </a:cubicBezTo>
                          <a:close/>
                          <a:moveTo>
                            <a:pt x="46221" y="35634"/>
                          </a:moveTo>
                          <a:cubicBezTo>
                            <a:pt x="45719" y="35676"/>
                            <a:pt x="45300" y="35717"/>
                            <a:pt x="44882" y="35717"/>
                          </a:cubicBezTo>
                          <a:cubicBezTo>
                            <a:pt x="44045" y="35696"/>
                            <a:pt x="43292" y="35948"/>
                            <a:pt x="42496" y="36157"/>
                          </a:cubicBezTo>
                          <a:cubicBezTo>
                            <a:pt x="42434" y="36157"/>
                            <a:pt x="42413" y="36240"/>
                            <a:pt x="42371" y="36303"/>
                          </a:cubicBezTo>
                          <a:cubicBezTo>
                            <a:pt x="42601" y="37056"/>
                            <a:pt x="43187" y="37517"/>
                            <a:pt x="43857" y="37873"/>
                          </a:cubicBezTo>
                          <a:cubicBezTo>
                            <a:pt x="44066" y="37977"/>
                            <a:pt x="44275" y="37977"/>
                            <a:pt x="44442" y="37810"/>
                          </a:cubicBezTo>
                          <a:cubicBezTo>
                            <a:pt x="45133" y="37182"/>
                            <a:pt x="45865" y="36575"/>
                            <a:pt x="46221" y="35634"/>
                          </a:cubicBezTo>
                          <a:close/>
                          <a:moveTo>
                            <a:pt x="17828" y="44924"/>
                          </a:moveTo>
                          <a:cubicBezTo>
                            <a:pt x="17869" y="45154"/>
                            <a:pt x="17807" y="45321"/>
                            <a:pt x="17890" y="45447"/>
                          </a:cubicBezTo>
                          <a:cubicBezTo>
                            <a:pt x="18204" y="45991"/>
                            <a:pt x="18539" y="46514"/>
                            <a:pt x="18853" y="47016"/>
                          </a:cubicBezTo>
                          <a:cubicBezTo>
                            <a:pt x="19543" y="46974"/>
                            <a:pt x="19669" y="46368"/>
                            <a:pt x="20004" y="46033"/>
                          </a:cubicBezTo>
                          <a:cubicBezTo>
                            <a:pt x="20255" y="45740"/>
                            <a:pt x="20401" y="45363"/>
                            <a:pt x="20422" y="44945"/>
                          </a:cubicBezTo>
                          <a:cubicBezTo>
                            <a:pt x="19564" y="44924"/>
                            <a:pt x="18748" y="44924"/>
                            <a:pt x="17828" y="44924"/>
                          </a:cubicBezTo>
                          <a:close/>
                          <a:moveTo>
                            <a:pt x="67898" y="27473"/>
                          </a:moveTo>
                          <a:cubicBezTo>
                            <a:pt x="67458" y="28562"/>
                            <a:pt x="67458" y="28562"/>
                            <a:pt x="67563" y="28854"/>
                          </a:cubicBezTo>
                          <a:cubicBezTo>
                            <a:pt x="67730" y="28687"/>
                            <a:pt x="67919" y="28499"/>
                            <a:pt x="68149" y="28290"/>
                          </a:cubicBezTo>
                          <a:cubicBezTo>
                            <a:pt x="68065" y="28038"/>
                            <a:pt x="67981" y="27745"/>
                            <a:pt x="67898" y="2747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5" name="Google Shape;255;p33"/>
                    <p:cNvSpPr/>
                    <p:nvPr/>
                  </p:nvSpPr>
                  <p:spPr>
                    <a:xfrm>
                      <a:off x="-1791625" y="3746875"/>
                      <a:ext cx="319125" cy="232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765" h="9291" extrusionOk="0">
                          <a:moveTo>
                            <a:pt x="4939" y="9206"/>
                          </a:moveTo>
                          <a:cubicBezTo>
                            <a:pt x="4562" y="9206"/>
                            <a:pt x="4165" y="9248"/>
                            <a:pt x="3767" y="9206"/>
                          </a:cubicBezTo>
                          <a:cubicBezTo>
                            <a:pt x="3077" y="9165"/>
                            <a:pt x="2470" y="8976"/>
                            <a:pt x="1989" y="8432"/>
                          </a:cubicBezTo>
                          <a:cubicBezTo>
                            <a:pt x="1758" y="8160"/>
                            <a:pt x="1486" y="7909"/>
                            <a:pt x="1235" y="7679"/>
                          </a:cubicBezTo>
                          <a:cubicBezTo>
                            <a:pt x="482" y="7009"/>
                            <a:pt x="189" y="6131"/>
                            <a:pt x="105" y="5189"/>
                          </a:cubicBezTo>
                          <a:cubicBezTo>
                            <a:pt x="64" y="4541"/>
                            <a:pt x="1" y="3871"/>
                            <a:pt x="273" y="3222"/>
                          </a:cubicBezTo>
                          <a:cubicBezTo>
                            <a:pt x="377" y="2992"/>
                            <a:pt x="294" y="2678"/>
                            <a:pt x="315" y="2406"/>
                          </a:cubicBezTo>
                          <a:cubicBezTo>
                            <a:pt x="377" y="1841"/>
                            <a:pt x="649" y="1674"/>
                            <a:pt x="1256" y="1820"/>
                          </a:cubicBezTo>
                          <a:cubicBezTo>
                            <a:pt x="1486" y="1862"/>
                            <a:pt x="1737" y="1883"/>
                            <a:pt x="1968" y="1883"/>
                          </a:cubicBezTo>
                          <a:cubicBezTo>
                            <a:pt x="2595" y="1883"/>
                            <a:pt x="3244" y="1862"/>
                            <a:pt x="3872" y="1841"/>
                          </a:cubicBezTo>
                          <a:cubicBezTo>
                            <a:pt x="4478" y="1800"/>
                            <a:pt x="5043" y="1779"/>
                            <a:pt x="5629" y="1507"/>
                          </a:cubicBezTo>
                          <a:cubicBezTo>
                            <a:pt x="5985" y="1318"/>
                            <a:pt x="6445" y="1339"/>
                            <a:pt x="6864" y="1297"/>
                          </a:cubicBezTo>
                          <a:cubicBezTo>
                            <a:pt x="7136" y="1256"/>
                            <a:pt x="7450" y="1297"/>
                            <a:pt x="7763" y="1297"/>
                          </a:cubicBezTo>
                          <a:cubicBezTo>
                            <a:pt x="8140" y="1297"/>
                            <a:pt x="8475" y="1193"/>
                            <a:pt x="8810" y="1109"/>
                          </a:cubicBezTo>
                          <a:cubicBezTo>
                            <a:pt x="9542" y="921"/>
                            <a:pt x="10232" y="628"/>
                            <a:pt x="10902" y="314"/>
                          </a:cubicBezTo>
                          <a:cubicBezTo>
                            <a:pt x="11300" y="126"/>
                            <a:pt x="11781" y="105"/>
                            <a:pt x="12220" y="42"/>
                          </a:cubicBezTo>
                          <a:cubicBezTo>
                            <a:pt x="12304" y="0"/>
                            <a:pt x="12429" y="126"/>
                            <a:pt x="12513" y="188"/>
                          </a:cubicBezTo>
                          <a:cubicBezTo>
                            <a:pt x="12555" y="209"/>
                            <a:pt x="12576" y="293"/>
                            <a:pt x="12576" y="356"/>
                          </a:cubicBezTo>
                          <a:cubicBezTo>
                            <a:pt x="12576" y="1318"/>
                            <a:pt x="12764" y="2281"/>
                            <a:pt x="12450" y="3222"/>
                          </a:cubicBezTo>
                          <a:cubicBezTo>
                            <a:pt x="12408" y="3432"/>
                            <a:pt x="12346" y="3641"/>
                            <a:pt x="12367" y="3850"/>
                          </a:cubicBezTo>
                          <a:cubicBezTo>
                            <a:pt x="12450" y="4708"/>
                            <a:pt x="12116" y="5419"/>
                            <a:pt x="11718" y="6152"/>
                          </a:cubicBezTo>
                          <a:cubicBezTo>
                            <a:pt x="11425" y="6675"/>
                            <a:pt x="11069" y="7093"/>
                            <a:pt x="10546" y="7386"/>
                          </a:cubicBezTo>
                          <a:cubicBezTo>
                            <a:pt x="10358" y="7491"/>
                            <a:pt x="10170" y="7595"/>
                            <a:pt x="10023" y="7721"/>
                          </a:cubicBezTo>
                          <a:cubicBezTo>
                            <a:pt x="9123" y="8453"/>
                            <a:pt x="8119" y="8893"/>
                            <a:pt x="6989" y="9060"/>
                          </a:cubicBezTo>
                          <a:cubicBezTo>
                            <a:pt x="6299" y="9165"/>
                            <a:pt x="5608" y="9206"/>
                            <a:pt x="4918" y="9290"/>
                          </a:cubicBezTo>
                          <a:cubicBezTo>
                            <a:pt x="4939" y="9269"/>
                            <a:pt x="4939" y="9248"/>
                            <a:pt x="4939" y="9206"/>
                          </a:cubicBezTo>
                          <a:close/>
                          <a:moveTo>
                            <a:pt x="11802" y="1025"/>
                          </a:moveTo>
                          <a:cubicBezTo>
                            <a:pt x="11572" y="879"/>
                            <a:pt x="11383" y="942"/>
                            <a:pt x="11174" y="1025"/>
                          </a:cubicBezTo>
                          <a:cubicBezTo>
                            <a:pt x="10756" y="1214"/>
                            <a:pt x="10358" y="1444"/>
                            <a:pt x="9919" y="1548"/>
                          </a:cubicBezTo>
                          <a:cubicBezTo>
                            <a:pt x="9291" y="1716"/>
                            <a:pt x="8684" y="2072"/>
                            <a:pt x="8015" y="1988"/>
                          </a:cubicBezTo>
                          <a:cubicBezTo>
                            <a:pt x="7408" y="1925"/>
                            <a:pt x="6801" y="2051"/>
                            <a:pt x="6236" y="2239"/>
                          </a:cubicBezTo>
                          <a:cubicBezTo>
                            <a:pt x="5462" y="2490"/>
                            <a:pt x="4709" y="2595"/>
                            <a:pt x="3893" y="2553"/>
                          </a:cubicBezTo>
                          <a:cubicBezTo>
                            <a:pt x="3244" y="2511"/>
                            <a:pt x="2574" y="2490"/>
                            <a:pt x="1905" y="2490"/>
                          </a:cubicBezTo>
                          <a:cubicBezTo>
                            <a:pt x="1737" y="2490"/>
                            <a:pt x="1570" y="2511"/>
                            <a:pt x="1382" y="2553"/>
                          </a:cubicBezTo>
                          <a:cubicBezTo>
                            <a:pt x="1319" y="2971"/>
                            <a:pt x="1235" y="3348"/>
                            <a:pt x="1214" y="3745"/>
                          </a:cubicBezTo>
                          <a:cubicBezTo>
                            <a:pt x="1172" y="4122"/>
                            <a:pt x="1256" y="4478"/>
                            <a:pt x="1277" y="4813"/>
                          </a:cubicBezTo>
                          <a:cubicBezTo>
                            <a:pt x="1319" y="5168"/>
                            <a:pt x="1340" y="5482"/>
                            <a:pt x="1340" y="5817"/>
                          </a:cubicBezTo>
                          <a:cubicBezTo>
                            <a:pt x="1340" y="6131"/>
                            <a:pt x="1445" y="6382"/>
                            <a:pt x="1675" y="6633"/>
                          </a:cubicBezTo>
                          <a:cubicBezTo>
                            <a:pt x="1968" y="6905"/>
                            <a:pt x="2302" y="7198"/>
                            <a:pt x="2574" y="7512"/>
                          </a:cubicBezTo>
                          <a:cubicBezTo>
                            <a:pt x="3014" y="8014"/>
                            <a:pt x="3537" y="8202"/>
                            <a:pt x="4185" y="8160"/>
                          </a:cubicBezTo>
                          <a:cubicBezTo>
                            <a:pt x="4709" y="8139"/>
                            <a:pt x="5211" y="8160"/>
                            <a:pt x="5734" y="8160"/>
                          </a:cubicBezTo>
                          <a:cubicBezTo>
                            <a:pt x="6069" y="8160"/>
                            <a:pt x="6382" y="8098"/>
                            <a:pt x="6717" y="8035"/>
                          </a:cubicBezTo>
                          <a:cubicBezTo>
                            <a:pt x="7805" y="7888"/>
                            <a:pt x="8747" y="7428"/>
                            <a:pt x="9605" y="6779"/>
                          </a:cubicBezTo>
                          <a:cubicBezTo>
                            <a:pt x="9751" y="6654"/>
                            <a:pt x="9939" y="6549"/>
                            <a:pt x="10128" y="6445"/>
                          </a:cubicBezTo>
                          <a:cubicBezTo>
                            <a:pt x="10630" y="6152"/>
                            <a:pt x="10944" y="5712"/>
                            <a:pt x="11111" y="5189"/>
                          </a:cubicBezTo>
                          <a:cubicBezTo>
                            <a:pt x="11320" y="4561"/>
                            <a:pt x="11697" y="3976"/>
                            <a:pt x="11613" y="3285"/>
                          </a:cubicBezTo>
                          <a:cubicBezTo>
                            <a:pt x="11592" y="3180"/>
                            <a:pt x="11676" y="3034"/>
                            <a:pt x="11718" y="2929"/>
                          </a:cubicBezTo>
                          <a:cubicBezTo>
                            <a:pt x="11948" y="2344"/>
                            <a:pt x="11844" y="1674"/>
                            <a:pt x="11802" y="1025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6" name="Google Shape;256;p33"/>
                    <p:cNvSpPr/>
                    <p:nvPr/>
                  </p:nvSpPr>
                  <p:spPr>
                    <a:xfrm>
                      <a:off x="-1790050" y="3670500"/>
                      <a:ext cx="37700" cy="41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8" h="1654" extrusionOk="0">
                          <a:moveTo>
                            <a:pt x="1507" y="900"/>
                          </a:moveTo>
                          <a:cubicBezTo>
                            <a:pt x="1507" y="1444"/>
                            <a:pt x="1319" y="1653"/>
                            <a:pt x="775" y="1653"/>
                          </a:cubicBezTo>
                          <a:cubicBezTo>
                            <a:pt x="231" y="1653"/>
                            <a:pt x="21" y="1465"/>
                            <a:pt x="1" y="921"/>
                          </a:cubicBezTo>
                          <a:cubicBezTo>
                            <a:pt x="1" y="419"/>
                            <a:pt x="273" y="63"/>
                            <a:pt x="670" y="21"/>
                          </a:cubicBezTo>
                          <a:cubicBezTo>
                            <a:pt x="1109" y="0"/>
                            <a:pt x="1507" y="398"/>
                            <a:pt x="1507" y="90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7" name="Google Shape;257;p33"/>
                    <p:cNvSpPr/>
                    <p:nvPr/>
                  </p:nvSpPr>
                  <p:spPr>
                    <a:xfrm>
                      <a:off x="-1485075" y="3602500"/>
                      <a:ext cx="33500" cy="397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0" h="1591" extrusionOk="0">
                          <a:moveTo>
                            <a:pt x="1339" y="900"/>
                          </a:moveTo>
                          <a:cubicBezTo>
                            <a:pt x="1318" y="1025"/>
                            <a:pt x="1318" y="1214"/>
                            <a:pt x="1235" y="1318"/>
                          </a:cubicBezTo>
                          <a:cubicBezTo>
                            <a:pt x="1130" y="1444"/>
                            <a:pt x="942" y="1569"/>
                            <a:pt x="816" y="1569"/>
                          </a:cubicBezTo>
                          <a:cubicBezTo>
                            <a:pt x="481" y="1590"/>
                            <a:pt x="63" y="1172"/>
                            <a:pt x="42" y="837"/>
                          </a:cubicBezTo>
                          <a:cubicBezTo>
                            <a:pt x="0" y="502"/>
                            <a:pt x="167" y="230"/>
                            <a:pt x="565" y="105"/>
                          </a:cubicBezTo>
                          <a:cubicBezTo>
                            <a:pt x="879" y="0"/>
                            <a:pt x="1193" y="126"/>
                            <a:pt x="1276" y="440"/>
                          </a:cubicBezTo>
                          <a:cubicBezTo>
                            <a:pt x="1276" y="586"/>
                            <a:pt x="1318" y="732"/>
                            <a:pt x="1339" y="90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58" name="Google Shape;258;p33"/>
                    <p:cNvSpPr/>
                    <p:nvPr/>
                  </p:nvSpPr>
                  <p:spPr>
                    <a:xfrm>
                      <a:off x="-1023725" y="3575300"/>
                      <a:ext cx="262100" cy="173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84" h="6947" extrusionOk="0">
                          <a:moveTo>
                            <a:pt x="587" y="3264"/>
                          </a:moveTo>
                          <a:cubicBezTo>
                            <a:pt x="628" y="2992"/>
                            <a:pt x="733" y="2762"/>
                            <a:pt x="1047" y="2762"/>
                          </a:cubicBezTo>
                          <a:cubicBezTo>
                            <a:pt x="1507" y="2762"/>
                            <a:pt x="1905" y="2553"/>
                            <a:pt x="2323" y="2344"/>
                          </a:cubicBezTo>
                          <a:cubicBezTo>
                            <a:pt x="2658" y="2197"/>
                            <a:pt x="3055" y="2051"/>
                            <a:pt x="3411" y="1925"/>
                          </a:cubicBezTo>
                          <a:cubicBezTo>
                            <a:pt x="4646" y="1486"/>
                            <a:pt x="5880" y="1067"/>
                            <a:pt x="7115" y="649"/>
                          </a:cubicBezTo>
                          <a:cubicBezTo>
                            <a:pt x="7240" y="586"/>
                            <a:pt x="7387" y="544"/>
                            <a:pt x="7554" y="544"/>
                          </a:cubicBezTo>
                          <a:cubicBezTo>
                            <a:pt x="7889" y="544"/>
                            <a:pt x="8203" y="419"/>
                            <a:pt x="8475" y="209"/>
                          </a:cubicBezTo>
                          <a:cubicBezTo>
                            <a:pt x="8642" y="63"/>
                            <a:pt x="8830" y="0"/>
                            <a:pt x="9040" y="0"/>
                          </a:cubicBezTo>
                          <a:cubicBezTo>
                            <a:pt x="9374" y="0"/>
                            <a:pt x="9584" y="105"/>
                            <a:pt x="9626" y="440"/>
                          </a:cubicBezTo>
                          <a:cubicBezTo>
                            <a:pt x="9667" y="942"/>
                            <a:pt x="9939" y="1402"/>
                            <a:pt x="9939" y="1925"/>
                          </a:cubicBezTo>
                          <a:cubicBezTo>
                            <a:pt x="9939" y="2302"/>
                            <a:pt x="10107" y="2678"/>
                            <a:pt x="10295" y="3034"/>
                          </a:cubicBezTo>
                          <a:cubicBezTo>
                            <a:pt x="10462" y="3348"/>
                            <a:pt x="10483" y="3662"/>
                            <a:pt x="10379" y="4017"/>
                          </a:cubicBezTo>
                          <a:cubicBezTo>
                            <a:pt x="9835" y="4436"/>
                            <a:pt x="9144" y="4603"/>
                            <a:pt x="8496" y="4750"/>
                          </a:cubicBezTo>
                          <a:cubicBezTo>
                            <a:pt x="8203" y="4833"/>
                            <a:pt x="7889" y="4875"/>
                            <a:pt x="7638" y="4980"/>
                          </a:cubicBezTo>
                          <a:cubicBezTo>
                            <a:pt x="6550" y="5378"/>
                            <a:pt x="5462" y="5775"/>
                            <a:pt x="4395" y="6131"/>
                          </a:cubicBezTo>
                          <a:cubicBezTo>
                            <a:pt x="4144" y="6214"/>
                            <a:pt x="3913" y="6277"/>
                            <a:pt x="3704" y="6382"/>
                          </a:cubicBezTo>
                          <a:cubicBezTo>
                            <a:pt x="3076" y="6717"/>
                            <a:pt x="2344" y="6654"/>
                            <a:pt x="1695" y="6905"/>
                          </a:cubicBezTo>
                          <a:cubicBezTo>
                            <a:pt x="1528" y="6947"/>
                            <a:pt x="1319" y="6926"/>
                            <a:pt x="1151" y="6905"/>
                          </a:cubicBezTo>
                          <a:cubicBezTo>
                            <a:pt x="942" y="6863"/>
                            <a:pt x="838" y="6738"/>
                            <a:pt x="796" y="6528"/>
                          </a:cubicBezTo>
                          <a:cubicBezTo>
                            <a:pt x="775" y="6403"/>
                            <a:pt x="775" y="6298"/>
                            <a:pt x="775" y="6173"/>
                          </a:cubicBezTo>
                          <a:cubicBezTo>
                            <a:pt x="796" y="5691"/>
                            <a:pt x="754" y="5294"/>
                            <a:pt x="377" y="4938"/>
                          </a:cubicBezTo>
                          <a:cubicBezTo>
                            <a:pt x="105" y="4645"/>
                            <a:pt x="1" y="4185"/>
                            <a:pt x="1" y="3766"/>
                          </a:cubicBezTo>
                          <a:cubicBezTo>
                            <a:pt x="1" y="3599"/>
                            <a:pt x="63" y="3390"/>
                            <a:pt x="210" y="3285"/>
                          </a:cubicBezTo>
                          <a:cubicBezTo>
                            <a:pt x="273" y="3201"/>
                            <a:pt x="461" y="3264"/>
                            <a:pt x="587" y="3264"/>
                          </a:cubicBezTo>
                          <a:cubicBezTo>
                            <a:pt x="545" y="3725"/>
                            <a:pt x="649" y="4206"/>
                            <a:pt x="963" y="4520"/>
                          </a:cubicBezTo>
                          <a:cubicBezTo>
                            <a:pt x="1382" y="4959"/>
                            <a:pt x="1507" y="5419"/>
                            <a:pt x="1507" y="5984"/>
                          </a:cubicBezTo>
                          <a:cubicBezTo>
                            <a:pt x="1507" y="6026"/>
                            <a:pt x="1570" y="6089"/>
                            <a:pt x="1612" y="6173"/>
                          </a:cubicBezTo>
                          <a:cubicBezTo>
                            <a:pt x="2302" y="5984"/>
                            <a:pt x="2993" y="5901"/>
                            <a:pt x="3683" y="5650"/>
                          </a:cubicBezTo>
                          <a:cubicBezTo>
                            <a:pt x="4939" y="5147"/>
                            <a:pt x="6236" y="4729"/>
                            <a:pt x="7491" y="4248"/>
                          </a:cubicBezTo>
                          <a:cubicBezTo>
                            <a:pt x="7701" y="4185"/>
                            <a:pt x="7889" y="4122"/>
                            <a:pt x="8098" y="4080"/>
                          </a:cubicBezTo>
                          <a:cubicBezTo>
                            <a:pt x="8537" y="3934"/>
                            <a:pt x="9019" y="3808"/>
                            <a:pt x="9479" y="3662"/>
                          </a:cubicBezTo>
                          <a:cubicBezTo>
                            <a:pt x="9458" y="3390"/>
                            <a:pt x="9521" y="3181"/>
                            <a:pt x="9437" y="2971"/>
                          </a:cubicBezTo>
                          <a:cubicBezTo>
                            <a:pt x="9270" y="2469"/>
                            <a:pt x="9144" y="2009"/>
                            <a:pt x="9123" y="1486"/>
                          </a:cubicBezTo>
                          <a:cubicBezTo>
                            <a:pt x="9123" y="1235"/>
                            <a:pt x="9019" y="1004"/>
                            <a:pt x="8747" y="900"/>
                          </a:cubicBezTo>
                          <a:cubicBezTo>
                            <a:pt x="8224" y="1025"/>
                            <a:pt x="7680" y="1130"/>
                            <a:pt x="7177" y="1318"/>
                          </a:cubicBezTo>
                          <a:cubicBezTo>
                            <a:pt x="6340" y="1590"/>
                            <a:pt x="5524" y="1904"/>
                            <a:pt x="4688" y="2176"/>
                          </a:cubicBezTo>
                          <a:cubicBezTo>
                            <a:pt x="3955" y="2448"/>
                            <a:pt x="3202" y="2657"/>
                            <a:pt x="2491" y="2992"/>
                          </a:cubicBezTo>
                          <a:cubicBezTo>
                            <a:pt x="1884" y="3327"/>
                            <a:pt x="1277" y="3411"/>
                            <a:pt x="587" y="326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sp>
            <p:nvSpPr>
              <p:cNvPr id="259" name="Google Shape;259;p33"/>
              <p:cNvSpPr/>
              <p:nvPr/>
            </p:nvSpPr>
            <p:spPr>
              <a:xfrm>
                <a:off x="6388825" y="4580688"/>
                <a:ext cx="131850" cy="225475"/>
              </a:xfrm>
              <a:custGeom>
                <a:avLst/>
                <a:gdLst/>
                <a:ahLst/>
                <a:cxnLst/>
                <a:rect l="l" t="t" r="r" b="b"/>
                <a:pathLst>
                  <a:path w="5274" h="9019" extrusionOk="0">
                    <a:moveTo>
                      <a:pt x="3976" y="1"/>
                    </a:moveTo>
                    <a:cubicBezTo>
                      <a:pt x="4311" y="1"/>
                      <a:pt x="4625" y="43"/>
                      <a:pt x="4855" y="335"/>
                    </a:cubicBezTo>
                    <a:cubicBezTo>
                      <a:pt x="5273" y="775"/>
                      <a:pt x="5210" y="1319"/>
                      <a:pt x="5001" y="1779"/>
                    </a:cubicBezTo>
                    <a:cubicBezTo>
                      <a:pt x="4792" y="2219"/>
                      <a:pt x="4729" y="2721"/>
                      <a:pt x="4541" y="3139"/>
                    </a:cubicBezTo>
                    <a:cubicBezTo>
                      <a:pt x="4311" y="3704"/>
                      <a:pt x="4227" y="4311"/>
                      <a:pt x="4081" y="4876"/>
                    </a:cubicBezTo>
                    <a:cubicBezTo>
                      <a:pt x="3913" y="5357"/>
                      <a:pt x="3662" y="5797"/>
                      <a:pt x="3432" y="6278"/>
                    </a:cubicBezTo>
                    <a:cubicBezTo>
                      <a:pt x="3265" y="6592"/>
                      <a:pt x="3118" y="6905"/>
                      <a:pt x="2972" y="7261"/>
                    </a:cubicBezTo>
                    <a:cubicBezTo>
                      <a:pt x="2804" y="7784"/>
                      <a:pt x="2658" y="8370"/>
                      <a:pt x="2114" y="8705"/>
                    </a:cubicBezTo>
                    <a:cubicBezTo>
                      <a:pt x="1863" y="8851"/>
                      <a:pt x="1591" y="9019"/>
                      <a:pt x="1277" y="8956"/>
                    </a:cubicBezTo>
                    <a:cubicBezTo>
                      <a:pt x="942" y="8914"/>
                      <a:pt x="628" y="8851"/>
                      <a:pt x="314" y="8789"/>
                    </a:cubicBezTo>
                    <a:cubicBezTo>
                      <a:pt x="105" y="8726"/>
                      <a:pt x="0" y="8433"/>
                      <a:pt x="126" y="8266"/>
                    </a:cubicBezTo>
                    <a:cubicBezTo>
                      <a:pt x="419" y="7868"/>
                      <a:pt x="461" y="7408"/>
                      <a:pt x="565" y="6968"/>
                    </a:cubicBezTo>
                    <a:cubicBezTo>
                      <a:pt x="586" y="6843"/>
                      <a:pt x="628" y="6738"/>
                      <a:pt x="670" y="6633"/>
                    </a:cubicBezTo>
                    <a:cubicBezTo>
                      <a:pt x="1360" y="4981"/>
                      <a:pt x="2030" y="3307"/>
                      <a:pt x="2741" y="1675"/>
                    </a:cubicBezTo>
                    <a:cubicBezTo>
                      <a:pt x="3076" y="670"/>
                      <a:pt x="3118" y="691"/>
                      <a:pt x="39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33"/>
              <p:cNvSpPr/>
              <p:nvPr/>
            </p:nvSpPr>
            <p:spPr>
              <a:xfrm>
                <a:off x="6501800" y="4539363"/>
                <a:ext cx="29325" cy="35075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403" extrusionOk="0">
                    <a:moveTo>
                      <a:pt x="942" y="1403"/>
                    </a:moveTo>
                    <a:cubicBezTo>
                      <a:pt x="608" y="1277"/>
                      <a:pt x="294" y="1152"/>
                      <a:pt x="1" y="1047"/>
                    </a:cubicBezTo>
                    <a:cubicBezTo>
                      <a:pt x="482" y="231"/>
                      <a:pt x="587" y="126"/>
                      <a:pt x="1068" y="1"/>
                    </a:cubicBezTo>
                    <a:cubicBezTo>
                      <a:pt x="1173" y="461"/>
                      <a:pt x="1026" y="921"/>
                      <a:pt x="942" y="14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33"/>
              <p:cNvSpPr/>
              <p:nvPr/>
            </p:nvSpPr>
            <p:spPr>
              <a:xfrm>
                <a:off x="6368425" y="4496988"/>
                <a:ext cx="182575" cy="327500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13100" extrusionOk="0">
                    <a:moveTo>
                      <a:pt x="7240" y="1173"/>
                    </a:moveTo>
                    <a:cubicBezTo>
                      <a:pt x="7135" y="2010"/>
                      <a:pt x="7073" y="2930"/>
                      <a:pt x="6968" y="3809"/>
                    </a:cubicBezTo>
                    <a:cubicBezTo>
                      <a:pt x="6926" y="4123"/>
                      <a:pt x="6884" y="4395"/>
                      <a:pt x="6654" y="4646"/>
                    </a:cubicBezTo>
                    <a:cubicBezTo>
                      <a:pt x="6508" y="4771"/>
                      <a:pt x="6570" y="5064"/>
                      <a:pt x="6466" y="5253"/>
                    </a:cubicBezTo>
                    <a:cubicBezTo>
                      <a:pt x="6047" y="5901"/>
                      <a:pt x="6194" y="6738"/>
                      <a:pt x="5754" y="7387"/>
                    </a:cubicBezTo>
                    <a:cubicBezTo>
                      <a:pt x="5713" y="7492"/>
                      <a:pt x="5650" y="7638"/>
                      <a:pt x="5671" y="7743"/>
                    </a:cubicBezTo>
                    <a:cubicBezTo>
                      <a:pt x="5754" y="8433"/>
                      <a:pt x="5252" y="8998"/>
                      <a:pt x="5148" y="9647"/>
                    </a:cubicBezTo>
                    <a:cubicBezTo>
                      <a:pt x="5127" y="9772"/>
                      <a:pt x="5001" y="9898"/>
                      <a:pt x="4917" y="10044"/>
                    </a:cubicBezTo>
                    <a:cubicBezTo>
                      <a:pt x="4729" y="10379"/>
                      <a:pt x="4541" y="10693"/>
                      <a:pt x="4457" y="11111"/>
                    </a:cubicBezTo>
                    <a:cubicBezTo>
                      <a:pt x="4206" y="11969"/>
                      <a:pt x="3767" y="12722"/>
                      <a:pt x="2804" y="12994"/>
                    </a:cubicBezTo>
                    <a:cubicBezTo>
                      <a:pt x="2616" y="13036"/>
                      <a:pt x="2428" y="13099"/>
                      <a:pt x="2281" y="13099"/>
                    </a:cubicBezTo>
                    <a:cubicBezTo>
                      <a:pt x="1779" y="13078"/>
                      <a:pt x="1319" y="13015"/>
                      <a:pt x="816" y="12974"/>
                    </a:cubicBezTo>
                    <a:cubicBezTo>
                      <a:pt x="419" y="12911"/>
                      <a:pt x="189" y="12681"/>
                      <a:pt x="168" y="12304"/>
                    </a:cubicBezTo>
                    <a:cubicBezTo>
                      <a:pt x="105" y="11865"/>
                      <a:pt x="0" y="11404"/>
                      <a:pt x="272" y="10986"/>
                    </a:cubicBezTo>
                    <a:cubicBezTo>
                      <a:pt x="335" y="10839"/>
                      <a:pt x="419" y="10693"/>
                      <a:pt x="419" y="10567"/>
                    </a:cubicBezTo>
                    <a:cubicBezTo>
                      <a:pt x="440" y="9898"/>
                      <a:pt x="796" y="9333"/>
                      <a:pt x="1047" y="8747"/>
                    </a:cubicBezTo>
                    <a:cubicBezTo>
                      <a:pt x="1444" y="7868"/>
                      <a:pt x="1800" y="6948"/>
                      <a:pt x="2197" y="6069"/>
                    </a:cubicBezTo>
                    <a:cubicBezTo>
                      <a:pt x="2469" y="5483"/>
                      <a:pt x="2720" y="4876"/>
                      <a:pt x="3013" y="4311"/>
                    </a:cubicBezTo>
                    <a:cubicBezTo>
                      <a:pt x="3160" y="3997"/>
                      <a:pt x="3411" y="3704"/>
                      <a:pt x="3641" y="3411"/>
                    </a:cubicBezTo>
                    <a:cubicBezTo>
                      <a:pt x="3850" y="3160"/>
                      <a:pt x="4101" y="2951"/>
                      <a:pt x="4206" y="2616"/>
                    </a:cubicBezTo>
                    <a:cubicBezTo>
                      <a:pt x="4269" y="2428"/>
                      <a:pt x="4499" y="2303"/>
                      <a:pt x="4625" y="2135"/>
                    </a:cubicBezTo>
                    <a:cubicBezTo>
                      <a:pt x="4897" y="1842"/>
                      <a:pt x="5210" y="1570"/>
                      <a:pt x="5399" y="1214"/>
                    </a:cubicBezTo>
                    <a:cubicBezTo>
                      <a:pt x="5629" y="754"/>
                      <a:pt x="6047" y="482"/>
                      <a:pt x="6466" y="252"/>
                    </a:cubicBezTo>
                    <a:cubicBezTo>
                      <a:pt x="6926" y="1"/>
                      <a:pt x="7303" y="231"/>
                      <a:pt x="7282" y="775"/>
                    </a:cubicBezTo>
                    <a:cubicBezTo>
                      <a:pt x="7282" y="901"/>
                      <a:pt x="7240" y="984"/>
                      <a:pt x="7240" y="1173"/>
                    </a:cubicBezTo>
                    <a:close/>
                    <a:moveTo>
                      <a:pt x="4792" y="3349"/>
                    </a:moveTo>
                    <a:cubicBezTo>
                      <a:pt x="3934" y="4039"/>
                      <a:pt x="3892" y="4039"/>
                      <a:pt x="3495" y="4960"/>
                    </a:cubicBezTo>
                    <a:cubicBezTo>
                      <a:pt x="2804" y="6613"/>
                      <a:pt x="2135" y="8287"/>
                      <a:pt x="1444" y="9940"/>
                    </a:cubicBezTo>
                    <a:cubicBezTo>
                      <a:pt x="1381" y="10044"/>
                      <a:pt x="1360" y="10170"/>
                      <a:pt x="1340" y="10274"/>
                    </a:cubicBezTo>
                    <a:cubicBezTo>
                      <a:pt x="1256" y="10714"/>
                      <a:pt x="1172" y="11153"/>
                      <a:pt x="879" y="11551"/>
                    </a:cubicBezTo>
                    <a:cubicBezTo>
                      <a:pt x="754" y="11739"/>
                      <a:pt x="858" y="12032"/>
                      <a:pt x="1068" y="12074"/>
                    </a:cubicBezTo>
                    <a:cubicBezTo>
                      <a:pt x="1381" y="12158"/>
                      <a:pt x="1716" y="12199"/>
                      <a:pt x="2030" y="12262"/>
                    </a:cubicBezTo>
                    <a:cubicBezTo>
                      <a:pt x="2344" y="12304"/>
                      <a:pt x="2616" y="12178"/>
                      <a:pt x="2867" y="11990"/>
                    </a:cubicBezTo>
                    <a:cubicBezTo>
                      <a:pt x="3432" y="11655"/>
                      <a:pt x="3557" y="11090"/>
                      <a:pt x="3746" y="10567"/>
                    </a:cubicBezTo>
                    <a:cubicBezTo>
                      <a:pt x="3871" y="10212"/>
                      <a:pt x="4018" y="9898"/>
                      <a:pt x="4185" y="9563"/>
                    </a:cubicBezTo>
                    <a:cubicBezTo>
                      <a:pt x="4415" y="9124"/>
                      <a:pt x="4708" y="8684"/>
                      <a:pt x="4834" y="8182"/>
                    </a:cubicBezTo>
                    <a:cubicBezTo>
                      <a:pt x="5022" y="7596"/>
                      <a:pt x="5064" y="7010"/>
                      <a:pt x="5315" y="6424"/>
                    </a:cubicBezTo>
                    <a:cubicBezTo>
                      <a:pt x="5482" y="6006"/>
                      <a:pt x="5545" y="5504"/>
                      <a:pt x="5754" y="5064"/>
                    </a:cubicBezTo>
                    <a:cubicBezTo>
                      <a:pt x="5985" y="4625"/>
                      <a:pt x="6068" y="4081"/>
                      <a:pt x="5629" y="3621"/>
                    </a:cubicBezTo>
                    <a:cubicBezTo>
                      <a:pt x="5420" y="3391"/>
                      <a:pt x="5106" y="3349"/>
                      <a:pt x="4792" y="3349"/>
                    </a:cubicBezTo>
                    <a:close/>
                    <a:moveTo>
                      <a:pt x="6277" y="3098"/>
                    </a:moveTo>
                    <a:cubicBezTo>
                      <a:pt x="6361" y="2637"/>
                      <a:pt x="6487" y="2198"/>
                      <a:pt x="6403" y="1696"/>
                    </a:cubicBezTo>
                    <a:cubicBezTo>
                      <a:pt x="5922" y="1821"/>
                      <a:pt x="5775" y="1926"/>
                      <a:pt x="5336" y="2742"/>
                    </a:cubicBezTo>
                    <a:cubicBezTo>
                      <a:pt x="5650" y="2847"/>
                      <a:pt x="5943" y="2972"/>
                      <a:pt x="6277" y="30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cs typeface="Arial"/>
                  <a:sym typeface="Arial"/>
                </a:endParaRPr>
              </a:p>
            </p:txBody>
          </p:sp>
        </p:grpSp>
      </p:grpSp>
      <p:sp>
        <p:nvSpPr>
          <p:cNvPr id="262" name="Google Shape;262;p33"/>
          <p:cNvSpPr/>
          <p:nvPr/>
        </p:nvSpPr>
        <p:spPr>
          <a:xfrm>
            <a:off x="2546604" y="2845431"/>
            <a:ext cx="4009992" cy="128704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grpSp>
        <p:nvGrpSpPr>
          <p:cNvPr id="269" name="Google Shape;269;p33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270" name="Google Shape;270;p33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71" name="Google Shape;271;p33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pic>
        <p:nvPicPr>
          <p:cNvPr id="146" name="Picture 145">
            <a:extLst>
              <a:ext uri="{FF2B5EF4-FFF2-40B4-BE49-F238E27FC236}">
                <a16:creationId xmlns:a16="http://schemas.microsoft.com/office/drawing/2014/main" id="{C2C3CC4F-7EAB-1DAB-8150-813366D207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22559" y="0"/>
            <a:ext cx="1852153" cy="1911412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34ED0973-6F5E-E3D8-09D0-369E7B932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91" y="227741"/>
            <a:ext cx="707396" cy="359903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79DA97F5-AD29-3CA6-B5B3-E21295FD05D2}"/>
              </a:ext>
            </a:extLst>
          </p:cNvPr>
          <p:cNvSpPr txBox="1"/>
          <p:nvPr/>
        </p:nvSpPr>
        <p:spPr>
          <a:xfrm>
            <a:off x="362941" y="372173"/>
            <a:ext cx="691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8000" b="1" i="0" u="none" strike="noStrike" kern="0" cap="none" spc="0" normalizeH="0" baseline="0" noProof="0" dirty="0" smtClean="0">
                <a:ln>
                  <a:noFill/>
                </a:ln>
                <a:solidFill>
                  <a:srgbClr val="2AA1B3"/>
                </a:solidFill>
                <a:effectLst/>
                <a:uLnTx/>
                <a:uFillTx/>
                <a:latin typeface="Sport Day" pitchFamily="2" charset="0"/>
                <a:cs typeface="Arial"/>
                <a:sym typeface="Arial"/>
              </a:rPr>
              <a:t>2</a:t>
            </a:r>
            <a:endParaRPr kumimoji="0" lang="en-US" sz="8000" b="1" i="0" u="none" strike="noStrike" kern="0" cap="none" spc="0" normalizeH="0" baseline="0" noProof="0" dirty="0">
              <a:ln>
                <a:noFill/>
              </a:ln>
              <a:solidFill>
                <a:srgbClr val="2AA1B3"/>
              </a:solidFill>
              <a:effectLst/>
              <a:uLnTx/>
              <a:uFillTx/>
              <a:latin typeface="Sport Day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27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095" y="6858"/>
            <a:ext cx="9131808" cy="51366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t="472" b="472"/>
          <a:stretch/>
        </p:blipFill>
        <p:spPr>
          <a:xfrm>
            <a:off x="3307080" y="1249680"/>
            <a:ext cx="822960" cy="960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48" y="2460969"/>
            <a:ext cx="1008515" cy="14074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96" y="2460967"/>
            <a:ext cx="1005744" cy="1407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4" y="2458972"/>
            <a:ext cx="1001003" cy="1407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31" y="2461209"/>
            <a:ext cx="1006159" cy="1405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34" y="2458973"/>
            <a:ext cx="1007320" cy="1407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4773" y="358726"/>
            <a:ext cx="50327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0" cap="none" spc="0" normalizeH="0" baseline="0" noProof="0" dirty="0">
                <a:ln>
                  <a:noFill/>
                </a:ln>
                <a:solidFill>
                  <a:srgbClr val="DA9914"/>
                </a:solidFill>
                <a:effectLst/>
                <a:uLnTx/>
                <a:uFillTx/>
                <a:latin typeface="Castellar" panose="020A0402060406010301" pitchFamily="18" charset="0"/>
                <a:cs typeface="Arial"/>
                <a:sym typeface="Arial"/>
              </a:rPr>
              <a:t>THANK YOU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09" y="1438810"/>
            <a:ext cx="1613156" cy="5818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82952" y="448787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Website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sachmem.vn; hoclieu.vn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Fanpage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www.facebook.com/sachmem.vn</a:t>
            </a:r>
            <a:endParaRPr kumimoji="0" lang="en-GB" sz="1400" b="0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12018" y="4227066"/>
            <a:ext cx="6878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Website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hoclieu.vn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Fanpage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facebook.com/</a:t>
            </a:r>
            <a:r>
              <a:rPr kumimoji="0" lang="vi-VN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www.tienganhglobalsuccess.vn</a:t>
            </a:r>
            <a:endPara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946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37"/>
          <p:cNvSpPr/>
          <p:nvPr/>
        </p:nvSpPr>
        <p:spPr>
          <a:xfrm>
            <a:off x="1232507" y="1309485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065" name="Google Shape;2065;p37"/>
          <p:cNvSpPr/>
          <p:nvPr/>
        </p:nvSpPr>
        <p:spPr>
          <a:xfrm flipH="1">
            <a:off x="4888735" y="1213184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066" name="Google Shape;2066;p37"/>
          <p:cNvSpPr/>
          <p:nvPr/>
        </p:nvSpPr>
        <p:spPr>
          <a:xfrm rot="10800000">
            <a:off x="1211725" y="3504647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067" name="Google Shape;2067;p37"/>
          <p:cNvSpPr/>
          <p:nvPr/>
        </p:nvSpPr>
        <p:spPr>
          <a:xfrm>
            <a:off x="1256522" y="2436365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068" name="Google Shape;2068;p37"/>
          <p:cNvSpPr/>
          <p:nvPr/>
        </p:nvSpPr>
        <p:spPr>
          <a:xfrm>
            <a:off x="1144023" y="1341751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069" name="Google Shape;2069;p37"/>
          <p:cNvSpPr/>
          <p:nvPr/>
        </p:nvSpPr>
        <p:spPr>
          <a:xfrm flipH="1">
            <a:off x="1138620" y="2387624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070" name="Google Shape;2070;p37"/>
          <p:cNvSpPr/>
          <p:nvPr/>
        </p:nvSpPr>
        <p:spPr>
          <a:xfrm rot="10800000">
            <a:off x="1152276" y="3573160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071" name="Google Shape;2071;p37"/>
          <p:cNvSpPr/>
          <p:nvPr/>
        </p:nvSpPr>
        <p:spPr>
          <a:xfrm rot="11765489">
            <a:off x="4781814" y="1251682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072" name="Google Shape;2072;p37"/>
          <p:cNvSpPr txBox="1">
            <a:spLocks noGrp="1"/>
          </p:cNvSpPr>
          <p:nvPr>
            <p:ph type="title"/>
          </p:nvPr>
        </p:nvSpPr>
        <p:spPr>
          <a:xfrm rot="1973">
            <a:off x="1123347" y="1393199"/>
            <a:ext cx="10452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01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073" name="Google Shape;2073;p37"/>
          <p:cNvSpPr txBox="1">
            <a:spLocks noGrp="1"/>
          </p:cNvSpPr>
          <p:nvPr>
            <p:ph type="title" idx="2"/>
          </p:nvPr>
        </p:nvSpPr>
        <p:spPr>
          <a:xfrm>
            <a:off x="2133329" y="1371095"/>
            <a:ext cx="2580600" cy="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en" sz="28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arm-up</a:t>
            </a:r>
            <a:r>
              <a:rPr lang="vi-VN" sz="28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and review</a:t>
            </a:r>
            <a:endParaRPr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75" name="Google Shape;2075;p37"/>
          <p:cNvSpPr txBox="1">
            <a:spLocks noGrp="1"/>
          </p:cNvSpPr>
          <p:nvPr>
            <p:ph type="title" idx="15"/>
          </p:nvPr>
        </p:nvSpPr>
        <p:spPr>
          <a:xfrm>
            <a:off x="739917" y="335243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Table of contents</a:t>
            </a:r>
            <a:endParaRPr sz="4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076" name="Google Shape;2076;p37"/>
          <p:cNvSpPr txBox="1">
            <a:spLocks noGrp="1"/>
          </p:cNvSpPr>
          <p:nvPr>
            <p:ph type="title" idx="3"/>
          </p:nvPr>
        </p:nvSpPr>
        <p:spPr>
          <a:xfrm rot="1973">
            <a:off x="1117957" y="2439072"/>
            <a:ext cx="10452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02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079" name="Google Shape;2079;p37"/>
          <p:cNvSpPr txBox="1">
            <a:spLocks noGrp="1"/>
          </p:cNvSpPr>
          <p:nvPr>
            <p:ph type="title" idx="6"/>
          </p:nvPr>
        </p:nvSpPr>
        <p:spPr>
          <a:xfrm rot="1973">
            <a:off x="1131600" y="3655901"/>
            <a:ext cx="10452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03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082" name="Google Shape;2082;p37"/>
          <p:cNvSpPr txBox="1">
            <a:spLocks noGrp="1"/>
          </p:cNvSpPr>
          <p:nvPr>
            <p:ph type="title" idx="9"/>
          </p:nvPr>
        </p:nvSpPr>
        <p:spPr>
          <a:xfrm rot="1973">
            <a:off x="4714361" y="1312791"/>
            <a:ext cx="10452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04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085" name="Google Shape;2085;p37"/>
          <p:cNvGrpSpPr/>
          <p:nvPr/>
        </p:nvGrpSpPr>
        <p:grpSpPr>
          <a:xfrm>
            <a:off x="200627" y="2779435"/>
            <a:ext cx="769520" cy="866652"/>
            <a:chOff x="1498727" y="197147"/>
            <a:chExt cx="769520" cy="866652"/>
          </a:xfrm>
        </p:grpSpPr>
        <p:sp>
          <p:nvSpPr>
            <p:cNvPr id="2086" name="Google Shape;2086;p37"/>
            <p:cNvSpPr/>
            <p:nvPr/>
          </p:nvSpPr>
          <p:spPr>
            <a:xfrm>
              <a:off x="1503499" y="201459"/>
              <a:ext cx="760337" cy="858094"/>
            </a:xfrm>
            <a:custGeom>
              <a:avLst/>
              <a:gdLst/>
              <a:ahLst/>
              <a:cxnLst/>
              <a:rect l="l" t="t" r="r" b="b"/>
              <a:pathLst>
                <a:path w="23100" h="26070" extrusionOk="0">
                  <a:moveTo>
                    <a:pt x="14151" y="1"/>
                  </a:moveTo>
                  <a:cubicBezTo>
                    <a:pt x="14058" y="1"/>
                    <a:pt x="13964" y="20"/>
                    <a:pt x="13873" y="59"/>
                  </a:cubicBezTo>
                  <a:lnTo>
                    <a:pt x="497" y="5905"/>
                  </a:lnTo>
                  <a:cubicBezTo>
                    <a:pt x="480" y="5914"/>
                    <a:pt x="463" y="5920"/>
                    <a:pt x="447" y="5931"/>
                  </a:cubicBezTo>
                  <a:cubicBezTo>
                    <a:pt x="430" y="5941"/>
                    <a:pt x="414" y="5950"/>
                    <a:pt x="400" y="5961"/>
                  </a:cubicBezTo>
                  <a:cubicBezTo>
                    <a:pt x="116" y="6142"/>
                    <a:pt x="1" y="6507"/>
                    <a:pt x="139" y="6825"/>
                  </a:cubicBezTo>
                  <a:lnTo>
                    <a:pt x="8369" y="25651"/>
                  </a:lnTo>
                  <a:cubicBezTo>
                    <a:pt x="8483" y="25913"/>
                    <a:pt x="8739" y="26069"/>
                    <a:pt x="9008" y="26069"/>
                  </a:cubicBezTo>
                  <a:cubicBezTo>
                    <a:pt x="9101" y="26069"/>
                    <a:pt x="9196" y="26050"/>
                    <a:pt x="9287" y="26011"/>
                  </a:cubicBezTo>
                  <a:lnTo>
                    <a:pt x="22678" y="20156"/>
                  </a:lnTo>
                  <a:cubicBezTo>
                    <a:pt x="22694" y="20149"/>
                    <a:pt x="22710" y="20141"/>
                    <a:pt x="22724" y="20132"/>
                  </a:cubicBezTo>
                  <a:cubicBezTo>
                    <a:pt x="22845" y="20064"/>
                    <a:pt x="22941" y="19964"/>
                    <a:pt x="23002" y="19847"/>
                  </a:cubicBezTo>
                  <a:cubicBezTo>
                    <a:pt x="23010" y="19829"/>
                    <a:pt x="23020" y="19809"/>
                    <a:pt x="23028" y="19788"/>
                  </a:cubicBezTo>
                  <a:cubicBezTo>
                    <a:pt x="23096" y="19620"/>
                    <a:pt x="23100" y="19426"/>
                    <a:pt x="23021" y="19246"/>
                  </a:cubicBezTo>
                  <a:lnTo>
                    <a:pt x="14791" y="420"/>
                  </a:lnTo>
                  <a:cubicBezTo>
                    <a:pt x="14677" y="158"/>
                    <a:pt x="14420" y="1"/>
                    <a:pt x="1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87" name="Google Shape;2087;p37"/>
            <p:cNvSpPr/>
            <p:nvPr/>
          </p:nvSpPr>
          <p:spPr>
            <a:xfrm>
              <a:off x="2136091" y="624416"/>
              <a:ext cx="43843" cy="44962"/>
            </a:xfrm>
            <a:custGeom>
              <a:avLst/>
              <a:gdLst/>
              <a:ahLst/>
              <a:cxnLst/>
              <a:rect l="l" t="t" r="r" b="b"/>
              <a:pathLst>
                <a:path w="1332" h="1366" extrusionOk="0">
                  <a:moveTo>
                    <a:pt x="773" y="0"/>
                  </a:moveTo>
                  <a:cubicBezTo>
                    <a:pt x="558" y="0"/>
                    <a:pt x="347" y="101"/>
                    <a:pt x="215" y="290"/>
                  </a:cubicBezTo>
                  <a:cubicBezTo>
                    <a:pt x="0" y="601"/>
                    <a:pt x="76" y="1027"/>
                    <a:pt x="386" y="1242"/>
                  </a:cubicBezTo>
                  <a:cubicBezTo>
                    <a:pt x="505" y="1326"/>
                    <a:pt x="641" y="1365"/>
                    <a:pt x="775" y="1365"/>
                  </a:cubicBezTo>
                  <a:cubicBezTo>
                    <a:pt x="988" y="1365"/>
                    <a:pt x="1198" y="1265"/>
                    <a:pt x="1331" y="1080"/>
                  </a:cubicBezTo>
                  <a:lnTo>
                    <a:pt x="862" y="6"/>
                  </a:lnTo>
                  <a:cubicBezTo>
                    <a:pt x="832" y="2"/>
                    <a:pt x="803" y="0"/>
                    <a:pt x="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88" name="Google Shape;2088;p37"/>
            <p:cNvSpPr/>
            <p:nvPr/>
          </p:nvSpPr>
          <p:spPr>
            <a:xfrm>
              <a:off x="2201987" y="789220"/>
              <a:ext cx="47068" cy="44995"/>
            </a:xfrm>
            <a:custGeom>
              <a:avLst/>
              <a:gdLst/>
              <a:ahLst/>
              <a:cxnLst/>
              <a:rect l="l" t="t" r="r" b="b"/>
              <a:pathLst>
                <a:path w="1430" h="1367" extrusionOk="0">
                  <a:moveTo>
                    <a:pt x="775" y="1"/>
                  </a:moveTo>
                  <a:cubicBezTo>
                    <a:pt x="560" y="1"/>
                    <a:pt x="349" y="102"/>
                    <a:pt x="217" y="292"/>
                  </a:cubicBezTo>
                  <a:cubicBezTo>
                    <a:pt x="1" y="602"/>
                    <a:pt x="76" y="1028"/>
                    <a:pt x="387" y="1244"/>
                  </a:cubicBezTo>
                  <a:cubicBezTo>
                    <a:pt x="506" y="1327"/>
                    <a:pt x="642" y="1367"/>
                    <a:pt x="777" y="1367"/>
                  </a:cubicBezTo>
                  <a:cubicBezTo>
                    <a:pt x="993" y="1367"/>
                    <a:pt x="1206" y="1265"/>
                    <a:pt x="1339" y="1074"/>
                  </a:cubicBezTo>
                  <a:cubicBezTo>
                    <a:pt x="1382" y="1012"/>
                    <a:pt x="1409" y="946"/>
                    <a:pt x="1430" y="878"/>
                  </a:cubicBezTo>
                  <a:lnTo>
                    <a:pt x="1076" y="71"/>
                  </a:lnTo>
                  <a:cubicBezTo>
                    <a:pt x="980" y="24"/>
                    <a:pt x="877" y="1"/>
                    <a:pt x="7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89" name="Google Shape;2089;p37"/>
            <p:cNvSpPr/>
            <p:nvPr/>
          </p:nvSpPr>
          <p:spPr>
            <a:xfrm>
              <a:off x="2136091" y="756174"/>
              <a:ext cx="51117" cy="45061"/>
            </a:xfrm>
            <a:custGeom>
              <a:avLst/>
              <a:gdLst/>
              <a:ahLst/>
              <a:cxnLst/>
              <a:rect l="l" t="t" r="r" b="b"/>
              <a:pathLst>
                <a:path w="1553" h="1369" extrusionOk="0">
                  <a:moveTo>
                    <a:pt x="777" y="0"/>
                  </a:moveTo>
                  <a:cubicBezTo>
                    <a:pt x="561" y="0"/>
                    <a:pt x="348" y="102"/>
                    <a:pt x="215" y="293"/>
                  </a:cubicBezTo>
                  <a:cubicBezTo>
                    <a:pt x="0" y="604"/>
                    <a:pt x="76" y="1030"/>
                    <a:pt x="386" y="1245"/>
                  </a:cubicBezTo>
                  <a:cubicBezTo>
                    <a:pt x="505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5"/>
                    <a:pt x="1477" y="339"/>
                    <a:pt x="1167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0" name="Google Shape;2090;p37"/>
            <p:cNvSpPr/>
            <p:nvPr/>
          </p:nvSpPr>
          <p:spPr>
            <a:xfrm>
              <a:off x="2201987" y="730731"/>
              <a:ext cx="25279" cy="37523"/>
            </a:xfrm>
            <a:custGeom>
              <a:avLst/>
              <a:gdLst/>
              <a:ahLst/>
              <a:cxnLst/>
              <a:rect l="l" t="t" r="r" b="b"/>
              <a:pathLst>
                <a:path w="768" h="1140" extrusionOk="0">
                  <a:moveTo>
                    <a:pt x="271" y="1"/>
                  </a:moveTo>
                  <a:cubicBezTo>
                    <a:pt x="252" y="22"/>
                    <a:pt x="233" y="40"/>
                    <a:pt x="217" y="65"/>
                  </a:cubicBezTo>
                  <a:cubicBezTo>
                    <a:pt x="1" y="376"/>
                    <a:pt x="76" y="802"/>
                    <a:pt x="388" y="1017"/>
                  </a:cubicBezTo>
                  <a:cubicBezTo>
                    <a:pt x="504" y="1098"/>
                    <a:pt x="637" y="1138"/>
                    <a:pt x="768" y="1139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1" name="Google Shape;2091;p37"/>
            <p:cNvSpPr/>
            <p:nvPr/>
          </p:nvSpPr>
          <p:spPr>
            <a:xfrm>
              <a:off x="2136026" y="69024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3"/>
                    <a:pt x="77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6" y="766"/>
                    <a:pt x="1479" y="338"/>
                    <a:pt x="1168" y="123"/>
                  </a:cubicBezTo>
                  <a:cubicBezTo>
                    <a:pt x="1050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2" name="Google Shape;2092;p37"/>
            <p:cNvSpPr/>
            <p:nvPr/>
          </p:nvSpPr>
          <p:spPr>
            <a:xfrm>
              <a:off x="2139350" y="888097"/>
              <a:ext cx="35877" cy="20341"/>
            </a:xfrm>
            <a:custGeom>
              <a:avLst/>
              <a:gdLst/>
              <a:ahLst/>
              <a:cxnLst/>
              <a:rect l="l" t="t" r="r" b="b"/>
              <a:pathLst>
                <a:path w="1090" h="618" extrusionOk="0">
                  <a:moveTo>
                    <a:pt x="679" y="0"/>
                  </a:moveTo>
                  <a:cubicBezTo>
                    <a:pt x="462" y="0"/>
                    <a:pt x="249" y="103"/>
                    <a:pt x="116" y="294"/>
                  </a:cubicBezTo>
                  <a:cubicBezTo>
                    <a:pt x="47" y="394"/>
                    <a:pt x="11" y="505"/>
                    <a:pt x="0" y="617"/>
                  </a:cubicBezTo>
                  <a:lnTo>
                    <a:pt x="1090" y="141"/>
                  </a:lnTo>
                  <a:cubicBezTo>
                    <a:pt x="1082" y="135"/>
                    <a:pt x="1077" y="129"/>
                    <a:pt x="1068" y="122"/>
                  </a:cubicBezTo>
                  <a:cubicBezTo>
                    <a:pt x="949" y="40"/>
                    <a:pt x="814" y="0"/>
                    <a:pt x="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3" name="Google Shape;2093;p37"/>
            <p:cNvSpPr/>
            <p:nvPr/>
          </p:nvSpPr>
          <p:spPr>
            <a:xfrm>
              <a:off x="2204785" y="855083"/>
              <a:ext cx="39432" cy="24489"/>
            </a:xfrm>
            <a:custGeom>
              <a:avLst/>
              <a:gdLst/>
              <a:ahLst/>
              <a:cxnLst/>
              <a:rect l="l" t="t" r="r" b="b"/>
              <a:pathLst>
                <a:path w="1198" h="744" extrusionOk="0">
                  <a:moveTo>
                    <a:pt x="693" y="1"/>
                  </a:moveTo>
                  <a:cubicBezTo>
                    <a:pt x="477" y="1"/>
                    <a:pt x="264" y="103"/>
                    <a:pt x="132" y="293"/>
                  </a:cubicBezTo>
                  <a:cubicBezTo>
                    <a:pt x="36" y="431"/>
                    <a:pt x="1" y="589"/>
                    <a:pt x="15" y="744"/>
                  </a:cubicBezTo>
                  <a:lnTo>
                    <a:pt x="1198" y="226"/>
                  </a:lnTo>
                  <a:cubicBezTo>
                    <a:pt x="1165" y="189"/>
                    <a:pt x="1127" y="154"/>
                    <a:pt x="1084" y="123"/>
                  </a:cubicBezTo>
                  <a:cubicBezTo>
                    <a:pt x="964" y="41"/>
                    <a:pt x="828" y="1"/>
                    <a:pt x="6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4" name="Google Shape;2094;p37"/>
            <p:cNvSpPr/>
            <p:nvPr/>
          </p:nvSpPr>
          <p:spPr>
            <a:xfrm>
              <a:off x="2136026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3"/>
                    <a:pt x="77" y="1031"/>
                    <a:pt x="386" y="1246"/>
                  </a:cubicBezTo>
                  <a:cubicBezTo>
                    <a:pt x="505" y="1329"/>
                    <a:pt x="642" y="1368"/>
                    <a:pt x="776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6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5" name="Google Shape;2095;p37"/>
            <p:cNvSpPr/>
            <p:nvPr/>
          </p:nvSpPr>
          <p:spPr>
            <a:xfrm>
              <a:off x="2070097" y="52540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3"/>
                    <a:pt x="76" y="1030"/>
                    <a:pt x="386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4" y="1368"/>
                    <a:pt x="1206" y="1266"/>
                    <a:pt x="1338" y="1075"/>
                  </a:cubicBezTo>
                  <a:cubicBezTo>
                    <a:pt x="1554" y="765"/>
                    <a:pt x="1479" y="338"/>
                    <a:pt x="1168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6" name="Google Shape;2096;p37"/>
            <p:cNvSpPr/>
            <p:nvPr/>
          </p:nvSpPr>
          <p:spPr>
            <a:xfrm>
              <a:off x="2070097" y="459742"/>
              <a:ext cx="39663" cy="44699"/>
            </a:xfrm>
            <a:custGeom>
              <a:avLst/>
              <a:gdLst/>
              <a:ahLst/>
              <a:cxnLst/>
              <a:rect l="l" t="t" r="r" b="b"/>
              <a:pathLst>
                <a:path w="1205" h="1358" extrusionOk="0">
                  <a:moveTo>
                    <a:pt x="678" y="0"/>
                  </a:moveTo>
                  <a:cubicBezTo>
                    <a:pt x="498" y="27"/>
                    <a:pt x="328" y="122"/>
                    <a:pt x="216" y="284"/>
                  </a:cubicBezTo>
                  <a:cubicBezTo>
                    <a:pt x="1" y="594"/>
                    <a:pt x="76" y="1020"/>
                    <a:pt x="386" y="1236"/>
                  </a:cubicBezTo>
                  <a:cubicBezTo>
                    <a:pt x="504" y="1318"/>
                    <a:pt x="639" y="1357"/>
                    <a:pt x="773" y="1357"/>
                  </a:cubicBezTo>
                  <a:cubicBezTo>
                    <a:pt x="928" y="1357"/>
                    <a:pt x="1081" y="1305"/>
                    <a:pt x="1204" y="1206"/>
                  </a:cubicBezTo>
                  <a:lnTo>
                    <a:pt x="6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7" name="Google Shape;2097;p37"/>
            <p:cNvSpPr/>
            <p:nvPr/>
          </p:nvSpPr>
          <p:spPr>
            <a:xfrm>
              <a:off x="2004135" y="42646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0" y="604"/>
                    <a:pt x="76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5" y="764"/>
                    <a:pt x="1478" y="339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8" name="Google Shape;2098;p37"/>
            <p:cNvSpPr/>
            <p:nvPr/>
          </p:nvSpPr>
          <p:spPr>
            <a:xfrm>
              <a:off x="2073125" y="415735"/>
              <a:ext cx="7373" cy="16787"/>
            </a:xfrm>
            <a:custGeom>
              <a:avLst/>
              <a:gdLst/>
              <a:ahLst/>
              <a:cxnLst/>
              <a:rect l="l" t="t" r="r" b="b"/>
              <a:pathLst>
                <a:path w="224" h="510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90"/>
                    <a:pt x="79" y="374"/>
                    <a:pt x="224" y="50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099" name="Google Shape;2099;p37"/>
            <p:cNvSpPr/>
            <p:nvPr/>
          </p:nvSpPr>
          <p:spPr>
            <a:xfrm>
              <a:off x="2070097" y="657297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7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4"/>
                    <a:pt x="1479" y="338"/>
                    <a:pt x="1168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0" name="Google Shape;2100;p37"/>
            <p:cNvSpPr/>
            <p:nvPr/>
          </p:nvSpPr>
          <p:spPr>
            <a:xfrm>
              <a:off x="2004168" y="62428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3"/>
                    <a:pt x="77" y="1029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1" name="Google Shape;2101;p37"/>
            <p:cNvSpPr/>
            <p:nvPr/>
          </p:nvSpPr>
          <p:spPr>
            <a:xfrm>
              <a:off x="2136717" y="571390"/>
              <a:ext cx="17972" cy="30776"/>
            </a:xfrm>
            <a:custGeom>
              <a:avLst/>
              <a:gdLst/>
              <a:ahLst/>
              <a:cxnLst/>
              <a:rect l="l" t="t" r="r" b="b"/>
              <a:pathLst>
                <a:path w="546" h="935" extrusionOk="0">
                  <a:moveTo>
                    <a:pt x="137" y="1"/>
                  </a:moveTo>
                  <a:lnTo>
                    <a:pt x="137" y="1"/>
                  </a:lnTo>
                  <a:cubicBezTo>
                    <a:pt x="1" y="298"/>
                    <a:pt x="90" y="656"/>
                    <a:pt x="367" y="849"/>
                  </a:cubicBezTo>
                  <a:cubicBezTo>
                    <a:pt x="422" y="888"/>
                    <a:pt x="484" y="915"/>
                    <a:pt x="545" y="934"/>
                  </a:cubicBezTo>
                  <a:lnTo>
                    <a:pt x="1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2" name="Google Shape;2102;p37"/>
            <p:cNvSpPr/>
            <p:nvPr/>
          </p:nvSpPr>
          <p:spPr>
            <a:xfrm>
              <a:off x="2070097" y="591303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4"/>
                    <a:pt x="76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8" y="1076"/>
                  </a:cubicBezTo>
                  <a:cubicBezTo>
                    <a:pt x="1555" y="766"/>
                    <a:pt x="1479" y="339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3" name="Google Shape;2103;p37"/>
            <p:cNvSpPr/>
            <p:nvPr/>
          </p:nvSpPr>
          <p:spPr>
            <a:xfrm>
              <a:off x="2004135" y="55835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7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4"/>
                    <a:pt x="1478" y="338"/>
                    <a:pt x="1169" y="124"/>
                  </a:cubicBezTo>
                  <a:cubicBezTo>
                    <a:pt x="1049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4" name="Google Shape;2104;p37"/>
            <p:cNvSpPr/>
            <p:nvPr/>
          </p:nvSpPr>
          <p:spPr>
            <a:xfrm>
              <a:off x="2070097" y="789187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3"/>
                    <a:pt x="76" y="1029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3"/>
                    <a:pt x="1479" y="338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5" name="Google Shape;2105;p37"/>
            <p:cNvSpPr/>
            <p:nvPr/>
          </p:nvSpPr>
          <p:spPr>
            <a:xfrm>
              <a:off x="2070097" y="723226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2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8" y="1075"/>
                  </a:cubicBezTo>
                  <a:cubicBezTo>
                    <a:pt x="1555" y="765"/>
                    <a:pt x="1479" y="338"/>
                    <a:pt x="1168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6" name="Google Shape;2106;p37"/>
            <p:cNvSpPr/>
            <p:nvPr/>
          </p:nvSpPr>
          <p:spPr>
            <a:xfrm>
              <a:off x="2004135" y="69024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6"/>
                    <a:pt x="1478" y="338"/>
                    <a:pt x="1169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7" name="Google Shape;2107;p37"/>
            <p:cNvSpPr/>
            <p:nvPr/>
          </p:nvSpPr>
          <p:spPr>
            <a:xfrm>
              <a:off x="2074310" y="921110"/>
              <a:ext cx="30973" cy="15733"/>
            </a:xfrm>
            <a:custGeom>
              <a:avLst/>
              <a:gdLst/>
              <a:ahLst/>
              <a:cxnLst/>
              <a:rect l="l" t="t" r="r" b="b"/>
              <a:pathLst>
                <a:path w="941" h="478" extrusionOk="0">
                  <a:moveTo>
                    <a:pt x="649" y="0"/>
                  </a:moveTo>
                  <a:cubicBezTo>
                    <a:pt x="433" y="0"/>
                    <a:pt x="221" y="102"/>
                    <a:pt x="88" y="292"/>
                  </a:cubicBezTo>
                  <a:cubicBezTo>
                    <a:pt x="48" y="350"/>
                    <a:pt x="21" y="413"/>
                    <a:pt x="1" y="477"/>
                  </a:cubicBezTo>
                  <a:lnTo>
                    <a:pt x="940" y="65"/>
                  </a:lnTo>
                  <a:cubicBezTo>
                    <a:pt x="847" y="22"/>
                    <a:pt x="748" y="0"/>
                    <a:pt x="6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8" name="Google Shape;2108;p37"/>
            <p:cNvSpPr/>
            <p:nvPr/>
          </p:nvSpPr>
          <p:spPr>
            <a:xfrm>
              <a:off x="2004135" y="88806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7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5"/>
                    <a:pt x="1478" y="339"/>
                    <a:pt x="1169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09" name="Google Shape;2109;p37"/>
            <p:cNvSpPr/>
            <p:nvPr/>
          </p:nvSpPr>
          <p:spPr>
            <a:xfrm>
              <a:off x="2070097" y="855083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1" y="604"/>
                    <a:pt x="76" y="1031"/>
                    <a:pt x="386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4" y="1369"/>
                    <a:pt x="1206" y="1267"/>
                    <a:pt x="1338" y="1075"/>
                  </a:cubicBezTo>
                  <a:cubicBezTo>
                    <a:pt x="1555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0" name="Google Shape;2110;p37"/>
            <p:cNvSpPr/>
            <p:nvPr/>
          </p:nvSpPr>
          <p:spPr>
            <a:xfrm>
              <a:off x="2004135" y="82213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3"/>
                  </a:cubicBezTo>
                  <a:cubicBezTo>
                    <a:pt x="0" y="603"/>
                    <a:pt x="76" y="1031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5" y="766"/>
                    <a:pt x="1478" y="339"/>
                    <a:pt x="1169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1" name="Google Shape;2111;p37"/>
            <p:cNvSpPr/>
            <p:nvPr/>
          </p:nvSpPr>
          <p:spPr>
            <a:xfrm>
              <a:off x="2010751" y="954091"/>
              <a:ext cx="23172" cy="10533"/>
            </a:xfrm>
            <a:custGeom>
              <a:avLst/>
              <a:gdLst/>
              <a:ahLst/>
              <a:cxnLst/>
              <a:rect l="l" t="t" r="r" b="b"/>
              <a:pathLst>
                <a:path w="704" h="320" extrusionOk="0">
                  <a:moveTo>
                    <a:pt x="576" y="0"/>
                  </a:moveTo>
                  <a:cubicBezTo>
                    <a:pt x="360" y="0"/>
                    <a:pt x="149" y="102"/>
                    <a:pt x="15" y="291"/>
                  </a:cubicBezTo>
                  <a:cubicBezTo>
                    <a:pt x="8" y="301"/>
                    <a:pt x="6" y="310"/>
                    <a:pt x="1" y="320"/>
                  </a:cubicBezTo>
                  <a:lnTo>
                    <a:pt x="704" y="12"/>
                  </a:lnTo>
                  <a:cubicBezTo>
                    <a:pt x="661" y="4"/>
                    <a:pt x="619" y="0"/>
                    <a:pt x="5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2" name="Google Shape;2112;p37"/>
            <p:cNvSpPr/>
            <p:nvPr/>
          </p:nvSpPr>
          <p:spPr>
            <a:xfrm>
              <a:off x="1940840" y="205903"/>
              <a:ext cx="45653" cy="34791"/>
            </a:xfrm>
            <a:custGeom>
              <a:avLst/>
              <a:gdLst/>
              <a:ahLst/>
              <a:cxnLst/>
              <a:rect l="l" t="t" r="r" b="b"/>
              <a:pathLst>
                <a:path w="1387" h="1057" extrusionOk="0">
                  <a:moveTo>
                    <a:pt x="864" y="1"/>
                  </a:moveTo>
                  <a:cubicBezTo>
                    <a:pt x="789" y="1"/>
                    <a:pt x="712" y="15"/>
                    <a:pt x="640" y="46"/>
                  </a:cubicBezTo>
                  <a:lnTo>
                    <a:pt x="18" y="318"/>
                  </a:lnTo>
                  <a:cubicBezTo>
                    <a:pt x="1" y="552"/>
                    <a:pt x="100" y="790"/>
                    <a:pt x="306" y="934"/>
                  </a:cubicBezTo>
                  <a:cubicBezTo>
                    <a:pt x="425" y="1017"/>
                    <a:pt x="562" y="1057"/>
                    <a:pt x="697" y="1057"/>
                  </a:cubicBezTo>
                  <a:cubicBezTo>
                    <a:pt x="913" y="1057"/>
                    <a:pt x="1126" y="954"/>
                    <a:pt x="1259" y="764"/>
                  </a:cubicBezTo>
                  <a:cubicBezTo>
                    <a:pt x="1350" y="632"/>
                    <a:pt x="1386" y="479"/>
                    <a:pt x="1377" y="331"/>
                  </a:cubicBezTo>
                  <a:cubicBezTo>
                    <a:pt x="1283" y="124"/>
                    <a:pt x="1078" y="1"/>
                    <a:pt x="8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3" name="Google Shape;2113;p37"/>
            <p:cNvSpPr/>
            <p:nvPr/>
          </p:nvSpPr>
          <p:spPr>
            <a:xfrm>
              <a:off x="2004135" y="36050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9" y="0"/>
                  </a:moveTo>
                  <a:cubicBezTo>
                    <a:pt x="563" y="0"/>
                    <a:pt x="350" y="102"/>
                    <a:pt x="218" y="294"/>
                  </a:cubicBezTo>
                  <a:cubicBezTo>
                    <a:pt x="0" y="604"/>
                    <a:pt x="78" y="1030"/>
                    <a:pt x="388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5" y="765"/>
                    <a:pt x="1479" y="338"/>
                    <a:pt x="1170" y="123"/>
                  </a:cubicBezTo>
                  <a:cubicBezTo>
                    <a:pt x="1051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4" name="Google Shape;2114;p37"/>
            <p:cNvSpPr/>
            <p:nvPr/>
          </p:nvSpPr>
          <p:spPr>
            <a:xfrm>
              <a:off x="1938240" y="393452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3"/>
                    <a:pt x="76" y="1030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6"/>
                  </a:cubicBezTo>
                  <a:cubicBezTo>
                    <a:pt x="1553" y="766"/>
                    <a:pt x="1477" y="341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5" name="Google Shape;2115;p37"/>
            <p:cNvSpPr/>
            <p:nvPr/>
          </p:nvSpPr>
          <p:spPr>
            <a:xfrm>
              <a:off x="2004135" y="296353"/>
              <a:ext cx="34857" cy="43217"/>
            </a:xfrm>
            <a:custGeom>
              <a:avLst/>
              <a:gdLst/>
              <a:ahLst/>
              <a:cxnLst/>
              <a:rect l="l" t="t" r="r" b="b"/>
              <a:pathLst>
                <a:path w="1059" h="1313" extrusionOk="0">
                  <a:moveTo>
                    <a:pt x="511" y="1"/>
                  </a:moveTo>
                  <a:cubicBezTo>
                    <a:pt x="397" y="51"/>
                    <a:pt x="293" y="129"/>
                    <a:pt x="216" y="239"/>
                  </a:cubicBezTo>
                  <a:cubicBezTo>
                    <a:pt x="0" y="549"/>
                    <a:pt x="76" y="976"/>
                    <a:pt x="387" y="1191"/>
                  </a:cubicBezTo>
                  <a:cubicBezTo>
                    <a:pt x="504" y="1274"/>
                    <a:pt x="639" y="1313"/>
                    <a:pt x="772" y="1313"/>
                  </a:cubicBezTo>
                  <a:cubicBezTo>
                    <a:pt x="870" y="1313"/>
                    <a:pt x="968" y="1292"/>
                    <a:pt x="1058" y="1251"/>
                  </a:cubicBezTo>
                  <a:lnTo>
                    <a:pt x="5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6" name="Google Shape;2116;p37"/>
            <p:cNvSpPr/>
            <p:nvPr/>
          </p:nvSpPr>
          <p:spPr>
            <a:xfrm>
              <a:off x="1938240" y="32752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4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5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7" name="Google Shape;2117;p37"/>
            <p:cNvSpPr/>
            <p:nvPr/>
          </p:nvSpPr>
          <p:spPr>
            <a:xfrm>
              <a:off x="1938240" y="26162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7" y="102"/>
                    <a:pt x="215" y="293"/>
                  </a:cubicBezTo>
                  <a:cubicBezTo>
                    <a:pt x="0" y="603"/>
                    <a:pt x="76" y="1028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4"/>
                    <a:pt x="1477" y="338"/>
                    <a:pt x="1167" y="123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8" name="Google Shape;2118;p37"/>
            <p:cNvSpPr/>
            <p:nvPr/>
          </p:nvSpPr>
          <p:spPr>
            <a:xfrm>
              <a:off x="2004168" y="49239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3"/>
                    <a:pt x="217" y="293"/>
                  </a:cubicBezTo>
                  <a:cubicBezTo>
                    <a:pt x="1" y="603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8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19" name="Google Shape;2119;p37"/>
            <p:cNvSpPr/>
            <p:nvPr/>
          </p:nvSpPr>
          <p:spPr>
            <a:xfrm>
              <a:off x="1938240" y="525342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3"/>
                    <a:pt x="76" y="1031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6"/>
                    <a:pt x="1477" y="340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0" name="Google Shape;2120;p37"/>
            <p:cNvSpPr/>
            <p:nvPr/>
          </p:nvSpPr>
          <p:spPr>
            <a:xfrm>
              <a:off x="1938240" y="45941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7"/>
                    <a:pt x="1338" y="1076"/>
                  </a:cubicBezTo>
                  <a:cubicBezTo>
                    <a:pt x="1553" y="765"/>
                    <a:pt x="1477" y="339"/>
                    <a:pt x="1167" y="124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1" name="Google Shape;2121;p37"/>
            <p:cNvSpPr/>
            <p:nvPr/>
          </p:nvSpPr>
          <p:spPr>
            <a:xfrm>
              <a:off x="1872278" y="62428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3"/>
                    <a:pt x="76" y="1029"/>
                    <a:pt x="387" y="1245"/>
                  </a:cubicBezTo>
                  <a:cubicBezTo>
                    <a:pt x="506" y="1329"/>
                    <a:pt x="642" y="1369"/>
                    <a:pt x="776" y="1369"/>
                  </a:cubicBezTo>
                  <a:cubicBezTo>
                    <a:pt x="993" y="1369"/>
                    <a:pt x="1205" y="1266"/>
                    <a:pt x="1339" y="1075"/>
                  </a:cubicBezTo>
                  <a:cubicBezTo>
                    <a:pt x="1554" y="765"/>
                    <a:pt x="1479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2" name="Google Shape;2122;p37"/>
            <p:cNvSpPr/>
            <p:nvPr/>
          </p:nvSpPr>
          <p:spPr>
            <a:xfrm>
              <a:off x="1938240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7"/>
                    <a:pt x="1338" y="1076"/>
                  </a:cubicBezTo>
                  <a:cubicBezTo>
                    <a:pt x="1553" y="766"/>
                    <a:pt x="1477" y="339"/>
                    <a:pt x="1167" y="124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3" name="Google Shape;2123;p37"/>
            <p:cNvSpPr/>
            <p:nvPr/>
          </p:nvSpPr>
          <p:spPr>
            <a:xfrm>
              <a:off x="1872245" y="55835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7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4"/>
                    <a:pt x="1479" y="338"/>
                    <a:pt x="1168" y="124"/>
                  </a:cubicBezTo>
                  <a:cubicBezTo>
                    <a:pt x="1049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4" name="Google Shape;2124;p37"/>
            <p:cNvSpPr/>
            <p:nvPr/>
          </p:nvSpPr>
          <p:spPr>
            <a:xfrm>
              <a:off x="2004168" y="75617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4"/>
                    <a:pt x="77" y="1030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5" name="Google Shape;2125;p37"/>
            <p:cNvSpPr/>
            <p:nvPr/>
          </p:nvSpPr>
          <p:spPr>
            <a:xfrm>
              <a:off x="1872278" y="75617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4"/>
                    <a:pt x="76" y="1030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9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6" name="Google Shape;2126;p37"/>
            <p:cNvSpPr/>
            <p:nvPr/>
          </p:nvSpPr>
          <p:spPr>
            <a:xfrm>
              <a:off x="1938240" y="72319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7" y="103"/>
                    <a:pt x="215" y="294"/>
                  </a:cubicBezTo>
                  <a:cubicBezTo>
                    <a:pt x="0" y="605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6"/>
                    <a:pt x="1338" y="1076"/>
                  </a:cubicBezTo>
                  <a:cubicBezTo>
                    <a:pt x="1553" y="766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7" name="Google Shape;2127;p37"/>
            <p:cNvSpPr/>
            <p:nvPr/>
          </p:nvSpPr>
          <p:spPr>
            <a:xfrm>
              <a:off x="1872245" y="69024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6"/>
                    <a:pt x="1479" y="338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8" name="Google Shape;2128;p37"/>
            <p:cNvSpPr/>
            <p:nvPr/>
          </p:nvSpPr>
          <p:spPr>
            <a:xfrm>
              <a:off x="1938240" y="65726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0" y="1"/>
                    <a:pt x="347" y="103"/>
                    <a:pt x="215" y="293"/>
                  </a:cubicBezTo>
                  <a:cubicBezTo>
                    <a:pt x="0" y="604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6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29" name="Google Shape;2129;p37"/>
            <p:cNvSpPr/>
            <p:nvPr/>
          </p:nvSpPr>
          <p:spPr>
            <a:xfrm>
              <a:off x="1938240" y="855149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0" y="0"/>
                    <a:pt x="347" y="102"/>
                    <a:pt x="215" y="293"/>
                  </a:cubicBezTo>
                  <a:cubicBezTo>
                    <a:pt x="0" y="603"/>
                    <a:pt x="76" y="1029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3" y="1368"/>
                    <a:pt x="1205" y="1266"/>
                    <a:pt x="1338" y="1075"/>
                  </a:cubicBezTo>
                  <a:cubicBezTo>
                    <a:pt x="1553" y="765"/>
                    <a:pt x="1477" y="338"/>
                    <a:pt x="1167" y="122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0" name="Google Shape;2130;p37"/>
            <p:cNvSpPr/>
            <p:nvPr/>
          </p:nvSpPr>
          <p:spPr>
            <a:xfrm>
              <a:off x="1872245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3"/>
                  </a:cubicBezTo>
                  <a:cubicBezTo>
                    <a:pt x="1" y="603"/>
                    <a:pt x="76" y="1031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1" name="Google Shape;2131;p37"/>
            <p:cNvSpPr/>
            <p:nvPr/>
          </p:nvSpPr>
          <p:spPr>
            <a:xfrm>
              <a:off x="1938240" y="7891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6" y="1"/>
                  </a:moveTo>
                  <a:cubicBezTo>
                    <a:pt x="560" y="1"/>
                    <a:pt x="347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7"/>
                    <a:pt x="1338" y="1076"/>
                  </a:cubicBezTo>
                  <a:cubicBezTo>
                    <a:pt x="1553" y="765"/>
                    <a:pt x="1477" y="339"/>
                    <a:pt x="1167" y="124"/>
                  </a:cubicBezTo>
                  <a:cubicBezTo>
                    <a:pt x="1048" y="41"/>
                    <a:pt x="912" y="1"/>
                    <a:pt x="7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2" name="Google Shape;2132;p37"/>
            <p:cNvSpPr/>
            <p:nvPr/>
          </p:nvSpPr>
          <p:spPr>
            <a:xfrm>
              <a:off x="1953381" y="988290"/>
              <a:ext cx="3259" cy="1415"/>
            </a:xfrm>
            <a:custGeom>
              <a:avLst/>
              <a:gdLst/>
              <a:ahLst/>
              <a:cxnLst/>
              <a:rect l="l" t="t" r="r" b="b"/>
              <a:pathLst>
                <a:path w="99" h="43" extrusionOk="0">
                  <a:moveTo>
                    <a:pt x="99" y="0"/>
                  </a:moveTo>
                  <a:lnTo>
                    <a:pt x="99" y="0"/>
                  </a:lnTo>
                  <a:cubicBezTo>
                    <a:pt x="65" y="11"/>
                    <a:pt x="33" y="27"/>
                    <a:pt x="1" y="43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3" name="Google Shape;2133;p37"/>
            <p:cNvSpPr/>
            <p:nvPr/>
          </p:nvSpPr>
          <p:spPr>
            <a:xfrm>
              <a:off x="1872245" y="95402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1" y="1"/>
                    <a:pt x="349" y="102"/>
                    <a:pt x="216" y="293"/>
                  </a:cubicBezTo>
                  <a:cubicBezTo>
                    <a:pt x="1" y="604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5"/>
                    <a:pt x="1479" y="339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4" name="Google Shape;2134;p37"/>
            <p:cNvSpPr/>
            <p:nvPr/>
          </p:nvSpPr>
          <p:spPr>
            <a:xfrm>
              <a:off x="1938240" y="92107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8" y="102"/>
                    <a:pt x="215" y="293"/>
                  </a:cubicBezTo>
                  <a:cubicBezTo>
                    <a:pt x="0" y="603"/>
                    <a:pt x="76" y="1030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4"/>
                    <a:pt x="1477" y="339"/>
                    <a:pt x="1167" y="123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5" name="Google Shape;2135;p37"/>
            <p:cNvSpPr/>
            <p:nvPr/>
          </p:nvSpPr>
          <p:spPr>
            <a:xfrm>
              <a:off x="1873694" y="231050"/>
              <a:ext cx="49767" cy="42592"/>
            </a:xfrm>
            <a:custGeom>
              <a:avLst/>
              <a:gdLst/>
              <a:ahLst/>
              <a:cxnLst/>
              <a:rect l="l" t="t" r="r" b="b"/>
              <a:pathLst>
                <a:path w="1512" h="1294" extrusionOk="0">
                  <a:moveTo>
                    <a:pt x="1039" y="1"/>
                  </a:moveTo>
                  <a:lnTo>
                    <a:pt x="81" y="420"/>
                  </a:lnTo>
                  <a:cubicBezTo>
                    <a:pt x="0" y="694"/>
                    <a:pt x="96" y="1000"/>
                    <a:pt x="344" y="1171"/>
                  </a:cubicBezTo>
                  <a:cubicBezTo>
                    <a:pt x="463" y="1254"/>
                    <a:pt x="600" y="1294"/>
                    <a:pt x="735" y="1294"/>
                  </a:cubicBezTo>
                  <a:cubicBezTo>
                    <a:pt x="951" y="1294"/>
                    <a:pt x="1163" y="1192"/>
                    <a:pt x="1296" y="1001"/>
                  </a:cubicBezTo>
                  <a:cubicBezTo>
                    <a:pt x="1511" y="691"/>
                    <a:pt x="1436" y="264"/>
                    <a:pt x="1126" y="49"/>
                  </a:cubicBezTo>
                  <a:cubicBezTo>
                    <a:pt x="1097" y="30"/>
                    <a:pt x="1069" y="16"/>
                    <a:pt x="10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6" name="Google Shape;2136;p37"/>
            <p:cNvSpPr/>
            <p:nvPr/>
          </p:nvSpPr>
          <p:spPr>
            <a:xfrm>
              <a:off x="1806646" y="262154"/>
              <a:ext cx="50821" cy="44501"/>
            </a:xfrm>
            <a:custGeom>
              <a:avLst/>
              <a:gdLst/>
              <a:ahLst/>
              <a:cxnLst/>
              <a:rect l="l" t="t" r="r" b="b"/>
              <a:pathLst>
                <a:path w="1544" h="1352" extrusionOk="0">
                  <a:moveTo>
                    <a:pt x="916" y="0"/>
                  </a:moveTo>
                  <a:lnTo>
                    <a:pt x="182" y="321"/>
                  </a:lnTo>
                  <a:cubicBezTo>
                    <a:pt x="1" y="627"/>
                    <a:pt x="81" y="1023"/>
                    <a:pt x="377" y="1229"/>
                  </a:cubicBezTo>
                  <a:cubicBezTo>
                    <a:pt x="496" y="1312"/>
                    <a:pt x="632" y="1352"/>
                    <a:pt x="767" y="1352"/>
                  </a:cubicBezTo>
                  <a:cubicBezTo>
                    <a:pt x="983" y="1352"/>
                    <a:pt x="1196" y="1250"/>
                    <a:pt x="1329" y="1059"/>
                  </a:cubicBezTo>
                  <a:cubicBezTo>
                    <a:pt x="1544" y="748"/>
                    <a:pt x="1468" y="322"/>
                    <a:pt x="1159" y="107"/>
                  </a:cubicBezTo>
                  <a:cubicBezTo>
                    <a:pt x="1083" y="54"/>
                    <a:pt x="1000" y="18"/>
                    <a:pt x="9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7" name="Google Shape;2137;p37"/>
            <p:cNvSpPr/>
            <p:nvPr/>
          </p:nvSpPr>
          <p:spPr>
            <a:xfrm>
              <a:off x="187224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2" y="0"/>
                    <a:pt x="350" y="102"/>
                    <a:pt x="218" y="294"/>
                  </a:cubicBezTo>
                  <a:cubicBezTo>
                    <a:pt x="1" y="604"/>
                    <a:pt x="77" y="1030"/>
                    <a:pt x="388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5" y="765"/>
                    <a:pt x="1480" y="338"/>
                    <a:pt x="1170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8" name="Google Shape;2138;p37"/>
            <p:cNvSpPr/>
            <p:nvPr/>
          </p:nvSpPr>
          <p:spPr>
            <a:xfrm>
              <a:off x="1872245" y="294542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4"/>
                    <a:pt x="76" y="1031"/>
                    <a:pt x="386" y="1246"/>
                  </a:cubicBezTo>
                  <a:cubicBezTo>
                    <a:pt x="505" y="1329"/>
                    <a:pt x="641" y="1369"/>
                    <a:pt x="776" y="1369"/>
                  </a:cubicBezTo>
                  <a:cubicBezTo>
                    <a:pt x="993" y="1369"/>
                    <a:pt x="1206" y="1267"/>
                    <a:pt x="1338" y="1076"/>
                  </a:cubicBezTo>
                  <a:cubicBezTo>
                    <a:pt x="1554" y="767"/>
                    <a:pt x="1477" y="339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39" name="Google Shape;2139;p37"/>
            <p:cNvSpPr/>
            <p:nvPr/>
          </p:nvSpPr>
          <p:spPr>
            <a:xfrm>
              <a:off x="1806317" y="32752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4"/>
                    <a:pt x="77" y="1031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0" name="Google Shape;2140;p37"/>
            <p:cNvSpPr/>
            <p:nvPr/>
          </p:nvSpPr>
          <p:spPr>
            <a:xfrm>
              <a:off x="187224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8" y="293"/>
                  </a:cubicBezTo>
                  <a:cubicBezTo>
                    <a:pt x="1" y="603"/>
                    <a:pt x="77" y="1029"/>
                    <a:pt x="388" y="1246"/>
                  </a:cubicBezTo>
                  <a:cubicBezTo>
                    <a:pt x="507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5"/>
                  </a:cubicBezTo>
                  <a:cubicBezTo>
                    <a:pt x="1555" y="766"/>
                    <a:pt x="1480" y="339"/>
                    <a:pt x="1170" y="123"/>
                  </a:cubicBezTo>
                  <a:cubicBezTo>
                    <a:pt x="1051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1" name="Google Shape;2141;p37"/>
            <p:cNvSpPr/>
            <p:nvPr/>
          </p:nvSpPr>
          <p:spPr>
            <a:xfrm>
              <a:off x="1872245" y="42646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4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4" y="765"/>
                    <a:pt x="1477" y="339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2" name="Google Shape;2142;p37"/>
            <p:cNvSpPr/>
            <p:nvPr/>
          </p:nvSpPr>
          <p:spPr>
            <a:xfrm>
              <a:off x="1806317" y="45941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3" name="Google Shape;2143;p37"/>
            <p:cNvSpPr/>
            <p:nvPr/>
          </p:nvSpPr>
          <p:spPr>
            <a:xfrm>
              <a:off x="1740355" y="426432"/>
              <a:ext cx="51183" cy="45094"/>
            </a:xfrm>
            <a:custGeom>
              <a:avLst/>
              <a:gdLst/>
              <a:ahLst/>
              <a:cxnLst/>
              <a:rect l="l" t="t" r="r" b="b"/>
              <a:pathLst>
                <a:path w="1555" h="1370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5"/>
                    <a:pt x="76" y="1031"/>
                    <a:pt x="386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8" y="1076"/>
                  </a:cubicBezTo>
                  <a:cubicBezTo>
                    <a:pt x="1554" y="766"/>
                    <a:pt x="1478" y="340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4" name="Google Shape;2144;p37"/>
            <p:cNvSpPr/>
            <p:nvPr/>
          </p:nvSpPr>
          <p:spPr>
            <a:xfrm>
              <a:off x="1806317" y="39351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2"/>
                    <a:pt x="77" y="1028"/>
                    <a:pt x="387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5" name="Google Shape;2145;p37"/>
            <p:cNvSpPr/>
            <p:nvPr/>
          </p:nvSpPr>
          <p:spPr>
            <a:xfrm>
              <a:off x="1806317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9" y="1076"/>
                  </a:cubicBezTo>
                  <a:cubicBezTo>
                    <a:pt x="1554" y="766"/>
                    <a:pt x="1478" y="339"/>
                    <a:pt x="1169" y="124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6" name="Google Shape;2146;p37"/>
            <p:cNvSpPr/>
            <p:nvPr/>
          </p:nvSpPr>
          <p:spPr>
            <a:xfrm>
              <a:off x="1806317" y="52540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7" name="Google Shape;2147;p37"/>
            <p:cNvSpPr/>
            <p:nvPr/>
          </p:nvSpPr>
          <p:spPr>
            <a:xfrm>
              <a:off x="1806317" y="72319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5"/>
                    <a:pt x="77" y="1031"/>
                    <a:pt x="387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6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8" name="Google Shape;2148;p37"/>
            <p:cNvSpPr/>
            <p:nvPr/>
          </p:nvSpPr>
          <p:spPr>
            <a:xfrm>
              <a:off x="1740355" y="69024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4" y="766"/>
                    <a:pt x="1478" y="338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49" name="Google Shape;2149;p37"/>
            <p:cNvSpPr/>
            <p:nvPr/>
          </p:nvSpPr>
          <p:spPr>
            <a:xfrm>
              <a:off x="1806317" y="65726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4"/>
                    <a:pt x="77" y="1031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0" name="Google Shape;2150;p37"/>
            <p:cNvSpPr/>
            <p:nvPr/>
          </p:nvSpPr>
          <p:spPr>
            <a:xfrm>
              <a:off x="1872278" y="88806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3"/>
                    <a:pt x="217" y="294"/>
                  </a:cubicBezTo>
                  <a:cubicBezTo>
                    <a:pt x="1" y="603"/>
                    <a:pt x="76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9" y="338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1" name="Google Shape;2151;p37"/>
            <p:cNvSpPr/>
            <p:nvPr/>
          </p:nvSpPr>
          <p:spPr>
            <a:xfrm>
              <a:off x="1806317" y="92107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4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2" name="Google Shape;2152;p37"/>
            <p:cNvSpPr/>
            <p:nvPr/>
          </p:nvSpPr>
          <p:spPr>
            <a:xfrm>
              <a:off x="1740355" y="88806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7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5"/>
                    <a:pt x="1478" y="339"/>
                    <a:pt x="1168" y="123"/>
                  </a:cubicBezTo>
                  <a:cubicBezTo>
                    <a:pt x="1049" y="40"/>
                    <a:pt x="913" y="0"/>
                    <a:pt x="7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3" name="Google Shape;2153;p37"/>
            <p:cNvSpPr/>
            <p:nvPr/>
          </p:nvSpPr>
          <p:spPr>
            <a:xfrm>
              <a:off x="1806317" y="855149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29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4" name="Google Shape;2154;p37"/>
            <p:cNvSpPr/>
            <p:nvPr/>
          </p:nvSpPr>
          <p:spPr>
            <a:xfrm>
              <a:off x="1740355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1" y="603"/>
                    <a:pt x="76" y="1031"/>
                    <a:pt x="386" y="1246"/>
                  </a:cubicBezTo>
                  <a:cubicBezTo>
                    <a:pt x="505" y="1329"/>
                    <a:pt x="641" y="1368"/>
                    <a:pt x="776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6"/>
                    <a:pt x="1478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5" name="Google Shape;2155;p37"/>
            <p:cNvSpPr/>
            <p:nvPr/>
          </p:nvSpPr>
          <p:spPr>
            <a:xfrm>
              <a:off x="1806317" y="7891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6" name="Google Shape;2156;p37"/>
            <p:cNvSpPr/>
            <p:nvPr/>
          </p:nvSpPr>
          <p:spPr>
            <a:xfrm>
              <a:off x="1773007" y="1021237"/>
              <a:ext cx="17379" cy="28669"/>
            </a:xfrm>
            <a:custGeom>
              <a:avLst/>
              <a:gdLst/>
              <a:ahLst/>
              <a:cxnLst/>
              <a:rect l="l" t="t" r="r" b="b"/>
              <a:pathLst>
                <a:path w="528" h="871" extrusionOk="0">
                  <a:moveTo>
                    <a:pt x="1" y="0"/>
                  </a:moveTo>
                  <a:lnTo>
                    <a:pt x="303" y="691"/>
                  </a:lnTo>
                  <a:cubicBezTo>
                    <a:pt x="334" y="761"/>
                    <a:pt x="377" y="820"/>
                    <a:pt x="429" y="870"/>
                  </a:cubicBezTo>
                  <a:cubicBezTo>
                    <a:pt x="527" y="587"/>
                    <a:pt x="435" y="264"/>
                    <a:pt x="176" y="85"/>
                  </a:cubicBezTo>
                  <a:cubicBezTo>
                    <a:pt x="121" y="47"/>
                    <a:pt x="62" y="2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7" name="Google Shape;2157;p37"/>
            <p:cNvSpPr/>
            <p:nvPr/>
          </p:nvSpPr>
          <p:spPr>
            <a:xfrm>
              <a:off x="1806317" y="987006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8" name="Google Shape;2158;p37"/>
            <p:cNvSpPr/>
            <p:nvPr/>
          </p:nvSpPr>
          <p:spPr>
            <a:xfrm>
              <a:off x="174035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0"/>
                  </a:moveTo>
                  <a:cubicBezTo>
                    <a:pt x="562" y="0"/>
                    <a:pt x="350" y="102"/>
                    <a:pt x="217" y="294"/>
                  </a:cubicBezTo>
                  <a:cubicBezTo>
                    <a:pt x="1" y="604"/>
                    <a:pt x="76" y="1030"/>
                    <a:pt x="387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6"/>
                  </a:cubicBezTo>
                  <a:cubicBezTo>
                    <a:pt x="1555" y="765"/>
                    <a:pt x="1480" y="338"/>
                    <a:pt x="1169" y="123"/>
                  </a:cubicBezTo>
                  <a:cubicBezTo>
                    <a:pt x="1050" y="40"/>
                    <a:pt x="914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59" name="Google Shape;2159;p37"/>
            <p:cNvSpPr/>
            <p:nvPr/>
          </p:nvSpPr>
          <p:spPr>
            <a:xfrm>
              <a:off x="1740355" y="294608"/>
              <a:ext cx="51150" cy="44995"/>
            </a:xfrm>
            <a:custGeom>
              <a:avLst/>
              <a:gdLst/>
              <a:ahLst/>
              <a:cxnLst/>
              <a:rect l="l" t="t" r="r" b="b"/>
              <a:pathLst>
                <a:path w="1554" h="1367" extrusionOk="0">
                  <a:moveTo>
                    <a:pt x="780" y="0"/>
                  </a:moveTo>
                  <a:cubicBezTo>
                    <a:pt x="733" y="0"/>
                    <a:pt x="686" y="5"/>
                    <a:pt x="640" y="14"/>
                  </a:cubicBezTo>
                  <a:lnTo>
                    <a:pt x="384" y="126"/>
                  </a:lnTo>
                  <a:cubicBezTo>
                    <a:pt x="321" y="171"/>
                    <a:pt x="263" y="224"/>
                    <a:pt x="216" y="292"/>
                  </a:cubicBezTo>
                  <a:cubicBezTo>
                    <a:pt x="1" y="602"/>
                    <a:pt x="76" y="1029"/>
                    <a:pt x="386" y="1244"/>
                  </a:cubicBezTo>
                  <a:cubicBezTo>
                    <a:pt x="505" y="1327"/>
                    <a:pt x="641" y="1367"/>
                    <a:pt x="777" y="1367"/>
                  </a:cubicBezTo>
                  <a:cubicBezTo>
                    <a:pt x="993" y="1367"/>
                    <a:pt x="1206" y="1265"/>
                    <a:pt x="1338" y="1074"/>
                  </a:cubicBezTo>
                  <a:cubicBezTo>
                    <a:pt x="1553" y="765"/>
                    <a:pt x="1478" y="337"/>
                    <a:pt x="1168" y="122"/>
                  </a:cubicBezTo>
                  <a:cubicBezTo>
                    <a:pt x="1050" y="39"/>
                    <a:pt x="914" y="0"/>
                    <a:pt x="7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0" name="Google Shape;2160;p37"/>
            <p:cNvSpPr/>
            <p:nvPr/>
          </p:nvSpPr>
          <p:spPr>
            <a:xfrm>
              <a:off x="1674394" y="327523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9" y="1"/>
                  </a:moveTo>
                  <a:cubicBezTo>
                    <a:pt x="562" y="1"/>
                    <a:pt x="350" y="103"/>
                    <a:pt x="218" y="293"/>
                  </a:cubicBezTo>
                  <a:cubicBezTo>
                    <a:pt x="1" y="604"/>
                    <a:pt x="77" y="1031"/>
                    <a:pt x="388" y="1246"/>
                  </a:cubicBezTo>
                  <a:cubicBezTo>
                    <a:pt x="507" y="1329"/>
                    <a:pt x="643" y="1369"/>
                    <a:pt x="778" y="1369"/>
                  </a:cubicBezTo>
                  <a:cubicBezTo>
                    <a:pt x="994" y="1369"/>
                    <a:pt x="1207" y="1266"/>
                    <a:pt x="1339" y="1075"/>
                  </a:cubicBezTo>
                  <a:cubicBezTo>
                    <a:pt x="1555" y="766"/>
                    <a:pt x="1479" y="339"/>
                    <a:pt x="1170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1" name="Google Shape;2161;p37"/>
            <p:cNvSpPr/>
            <p:nvPr/>
          </p:nvSpPr>
          <p:spPr>
            <a:xfrm>
              <a:off x="174035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7" y="293"/>
                  </a:cubicBezTo>
                  <a:cubicBezTo>
                    <a:pt x="1" y="603"/>
                    <a:pt x="76" y="1029"/>
                    <a:pt x="387" y="1246"/>
                  </a:cubicBezTo>
                  <a:cubicBezTo>
                    <a:pt x="506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5"/>
                  </a:cubicBezTo>
                  <a:cubicBezTo>
                    <a:pt x="1555" y="766"/>
                    <a:pt x="1480" y="339"/>
                    <a:pt x="1169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2" name="Google Shape;2162;p37"/>
            <p:cNvSpPr/>
            <p:nvPr/>
          </p:nvSpPr>
          <p:spPr>
            <a:xfrm>
              <a:off x="1674394" y="459413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50" y="103"/>
                    <a:pt x="218" y="294"/>
                  </a:cubicBezTo>
                  <a:cubicBezTo>
                    <a:pt x="1" y="604"/>
                    <a:pt x="77" y="1030"/>
                    <a:pt x="388" y="1246"/>
                  </a:cubicBezTo>
                  <a:cubicBezTo>
                    <a:pt x="507" y="1329"/>
                    <a:pt x="643" y="1369"/>
                    <a:pt x="778" y="1369"/>
                  </a:cubicBezTo>
                  <a:cubicBezTo>
                    <a:pt x="994" y="1369"/>
                    <a:pt x="1207" y="1267"/>
                    <a:pt x="1339" y="1076"/>
                  </a:cubicBezTo>
                  <a:cubicBezTo>
                    <a:pt x="1555" y="765"/>
                    <a:pt x="1479" y="339"/>
                    <a:pt x="1170" y="124"/>
                  </a:cubicBezTo>
                  <a:cubicBezTo>
                    <a:pt x="1050" y="41"/>
                    <a:pt x="914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3" name="Google Shape;2163;p37"/>
            <p:cNvSpPr/>
            <p:nvPr/>
          </p:nvSpPr>
          <p:spPr>
            <a:xfrm>
              <a:off x="1608465" y="426432"/>
              <a:ext cx="51150" cy="45094"/>
            </a:xfrm>
            <a:custGeom>
              <a:avLst/>
              <a:gdLst/>
              <a:ahLst/>
              <a:cxnLst/>
              <a:rect l="l" t="t" r="r" b="b"/>
              <a:pathLst>
                <a:path w="1554" h="1370" extrusionOk="0">
                  <a:moveTo>
                    <a:pt x="778" y="1"/>
                  </a:moveTo>
                  <a:cubicBezTo>
                    <a:pt x="562" y="1"/>
                    <a:pt x="348" y="103"/>
                    <a:pt x="216" y="294"/>
                  </a:cubicBezTo>
                  <a:cubicBezTo>
                    <a:pt x="0" y="605"/>
                    <a:pt x="77" y="1031"/>
                    <a:pt x="386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3" y="766"/>
                    <a:pt x="1478" y="340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4" name="Google Shape;2164;p37"/>
            <p:cNvSpPr/>
            <p:nvPr/>
          </p:nvSpPr>
          <p:spPr>
            <a:xfrm>
              <a:off x="1674394" y="39351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9" y="0"/>
                  </a:moveTo>
                  <a:cubicBezTo>
                    <a:pt x="562" y="0"/>
                    <a:pt x="350" y="102"/>
                    <a:pt x="218" y="293"/>
                  </a:cubicBezTo>
                  <a:cubicBezTo>
                    <a:pt x="1" y="602"/>
                    <a:pt x="77" y="1028"/>
                    <a:pt x="388" y="1245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5"/>
                    <a:pt x="1339" y="1075"/>
                  </a:cubicBezTo>
                  <a:cubicBezTo>
                    <a:pt x="1555" y="765"/>
                    <a:pt x="1479" y="339"/>
                    <a:pt x="1170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5" name="Google Shape;2165;p37"/>
            <p:cNvSpPr/>
            <p:nvPr/>
          </p:nvSpPr>
          <p:spPr>
            <a:xfrm>
              <a:off x="1740421" y="624317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4"/>
                    <a:pt x="74" y="1029"/>
                    <a:pt x="385" y="1245"/>
                  </a:cubicBezTo>
                  <a:cubicBezTo>
                    <a:pt x="505" y="1328"/>
                    <a:pt x="641" y="1368"/>
                    <a:pt x="777" y="1368"/>
                  </a:cubicBezTo>
                  <a:cubicBezTo>
                    <a:pt x="993" y="1368"/>
                    <a:pt x="1205" y="1266"/>
                    <a:pt x="1337" y="1075"/>
                  </a:cubicBezTo>
                  <a:cubicBezTo>
                    <a:pt x="1553" y="766"/>
                    <a:pt x="1478" y="339"/>
                    <a:pt x="1167" y="123"/>
                  </a:cubicBezTo>
                  <a:cubicBezTo>
                    <a:pt x="1048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6" name="Google Shape;2166;p37"/>
            <p:cNvSpPr/>
            <p:nvPr/>
          </p:nvSpPr>
          <p:spPr>
            <a:xfrm>
              <a:off x="1674427" y="65729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9" y="102"/>
                    <a:pt x="217" y="293"/>
                  </a:cubicBezTo>
                  <a:cubicBezTo>
                    <a:pt x="1" y="603"/>
                    <a:pt x="76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4" y="764"/>
                    <a:pt x="1478" y="338"/>
                    <a:pt x="1169" y="123"/>
                  </a:cubicBezTo>
                  <a:cubicBezTo>
                    <a:pt x="1049" y="40"/>
                    <a:pt x="913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7" name="Google Shape;2167;p37"/>
            <p:cNvSpPr/>
            <p:nvPr/>
          </p:nvSpPr>
          <p:spPr>
            <a:xfrm>
              <a:off x="1740355" y="55835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4" y="765"/>
                    <a:pt x="1478" y="338"/>
                    <a:pt x="1168" y="124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8" name="Google Shape;2168;p37"/>
            <p:cNvSpPr/>
            <p:nvPr/>
          </p:nvSpPr>
          <p:spPr>
            <a:xfrm>
              <a:off x="1674427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7" y="294"/>
                  </a:cubicBezTo>
                  <a:cubicBezTo>
                    <a:pt x="1" y="604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8" y="1076"/>
                  </a:cubicBezTo>
                  <a:cubicBezTo>
                    <a:pt x="1554" y="766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69" name="Google Shape;2169;p37"/>
            <p:cNvSpPr/>
            <p:nvPr/>
          </p:nvSpPr>
          <p:spPr>
            <a:xfrm>
              <a:off x="1674394" y="52540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9" y="0"/>
                  </a:moveTo>
                  <a:cubicBezTo>
                    <a:pt x="562" y="0"/>
                    <a:pt x="350" y="102"/>
                    <a:pt x="218" y="293"/>
                  </a:cubicBezTo>
                  <a:cubicBezTo>
                    <a:pt x="1" y="603"/>
                    <a:pt x="77" y="1030"/>
                    <a:pt x="388" y="1245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5"/>
                  </a:cubicBezTo>
                  <a:cubicBezTo>
                    <a:pt x="1555" y="765"/>
                    <a:pt x="1479" y="338"/>
                    <a:pt x="1170" y="122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0" name="Google Shape;2170;p37"/>
            <p:cNvSpPr/>
            <p:nvPr/>
          </p:nvSpPr>
          <p:spPr>
            <a:xfrm>
              <a:off x="1740355" y="75620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3" y="0"/>
                    <a:pt x="350" y="102"/>
                    <a:pt x="217" y="293"/>
                  </a:cubicBezTo>
                  <a:cubicBezTo>
                    <a:pt x="1" y="604"/>
                    <a:pt x="76" y="1029"/>
                    <a:pt x="387" y="1245"/>
                  </a:cubicBezTo>
                  <a:cubicBezTo>
                    <a:pt x="507" y="1328"/>
                    <a:pt x="643" y="1368"/>
                    <a:pt x="779" y="1368"/>
                  </a:cubicBezTo>
                  <a:cubicBezTo>
                    <a:pt x="995" y="1368"/>
                    <a:pt x="1207" y="1266"/>
                    <a:pt x="1339" y="1075"/>
                  </a:cubicBezTo>
                  <a:cubicBezTo>
                    <a:pt x="1555" y="765"/>
                    <a:pt x="1480" y="339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1" name="Google Shape;2171;p37"/>
            <p:cNvSpPr/>
            <p:nvPr/>
          </p:nvSpPr>
          <p:spPr>
            <a:xfrm>
              <a:off x="1674427" y="723226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1" y="0"/>
                    <a:pt x="349" y="102"/>
                    <a:pt x="217" y="293"/>
                  </a:cubicBezTo>
                  <a:cubicBezTo>
                    <a:pt x="1" y="602"/>
                    <a:pt x="76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8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2" name="Google Shape;2172;p37"/>
            <p:cNvSpPr/>
            <p:nvPr/>
          </p:nvSpPr>
          <p:spPr>
            <a:xfrm>
              <a:off x="1628675" y="690311"/>
              <a:ext cx="30940" cy="41242"/>
            </a:xfrm>
            <a:custGeom>
              <a:avLst/>
              <a:gdLst/>
              <a:ahLst/>
              <a:cxnLst/>
              <a:rect l="l" t="t" r="r" b="b"/>
              <a:pathLst>
                <a:path w="940" h="1253" extrusionOk="0">
                  <a:moveTo>
                    <a:pt x="168" y="1"/>
                  </a:moveTo>
                  <a:cubicBezTo>
                    <a:pt x="112" y="1"/>
                    <a:pt x="55" y="8"/>
                    <a:pt x="0" y="21"/>
                  </a:cubicBezTo>
                  <a:lnTo>
                    <a:pt x="538" y="1252"/>
                  </a:lnTo>
                  <a:cubicBezTo>
                    <a:pt x="610" y="1207"/>
                    <a:pt x="673" y="1146"/>
                    <a:pt x="725" y="1074"/>
                  </a:cubicBezTo>
                  <a:cubicBezTo>
                    <a:pt x="939" y="763"/>
                    <a:pt x="864" y="336"/>
                    <a:pt x="554" y="121"/>
                  </a:cubicBezTo>
                  <a:cubicBezTo>
                    <a:pt x="436" y="39"/>
                    <a:pt x="302" y="1"/>
                    <a:pt x="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3" name="Google Shape;2173;p37"/>
            <p:cNvSpPr/>
            <p:nvPr/>
          </p:nvSpPr>
          <p:spPr>
            <a:xfrm>
              <a:off x="1700429" y="855083"/>
              <a:ext cx="25147" cy="37457"/>
            </a:xfrm>
            <a:custGeom>
              <a:avLst/>
              <a:gdLst/>
              <a:ahLst/>
              <a:cxnLst/>
              <a:rect l="l" t="t" r="r" b="b"/>
              <a:pathLst>
                <a:path w="764" h="1138" extrusionOk="0">
                  <a:moveTo>
                    <a:pt x="0" y="1"/>
                  </a:moveTo>
                  <a:lnTo>
                    <a:pt x="497" y="1137"/>
                  </a:lnTo>
                  <a:cubicBezTo>
                    <a:pt x="514" y="1117"/>
                    <a:pt x="534" y="1099"/>
                    <a:pt x="548" y="1075"/>
                  </a:cubicBezTo>
                  <a:cubicBezTo>
                    <a:pt x="764" y="766"/>
                    <a:pt x="688" y="339"/>
                    <a:pt x="379" y="123"/>
                  </a:cubicBezTo>
                  <a:cubicBezTo>
                    <a:pt x="263" y="43"/>
                    <a:pt x="131" y="4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4" name="Google Shape;2174;p37"/>
            <p:cNvSpPr/>
            <p:nvPr/>
          </p:nvSpPr>
          <p:spPr>
            <a:xfrm>
              <a:off x="1678607" y="789155"/>
              <a:ext cx="46970" cy="44995"/>
            </a:xfrm>
            <a:custGeom>
              <a:avLst/>
              <a:gdLst/>
              <a:ahLst/>
              <a:cxnLst/>
              <a:rect l="l" t="t" r="r" b="b"/>
              <a:pathLst>
                <a:path w="1427" h="1367" extrusionOk="0">
                  <a:moveTo>
                    <a:pt x="650" y="1"/>
                  </a:moveTo>
                  <a:cubicBezTo>
                    <a:pt x="434" y="1"/>
                    <a:pt x="222" y="103"/>
                    <a:pt x="90" y="294"/>
                  </a:cubicBezTo>
                  <a:cubicBezTo>
                    <a:pt x="48" y="354"/>
                    <a:pt x="20" y="419"/>
                    <a:pt x="0" y="486"/>
                  </a:cubicBezTo>
                  <a:lnTo>
                    <a:pt x="356" y="1297"/>
                  </a:lnTo>
                  <a:cubicBezTo>
                    <a:pt x="450" y="1344"/>
                    <a:pt x="553" y="1367"/>
                    <a:pt x="654" y="1367"/>
                  </a:cubicBezTo>
                  <a:cubicBezTo>
                    <a:pt x="868" y="1367"/>
                    <a:pt x="1079" y="1265"/>
                    <a:pt x="1211" y="1076"/>
                  </a:cubicBezTo>
                  <a:cubicBezTo>
                    <a:pt x="1427" y="765"/>
                    <a:pt x="1351" y="339"/>
                    <a:pt x="1042" y="124"/>
                  </a:cubicBezTo>
                  <a:cubicBezTo>
                    <a:pt x="922" y="41"/>
                    <a:pt x="786" y="1"/>
                    <a:pt x="6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5" name="Google Shape;2175;p37"/>
            <p:cNvSpPr/>
            <p:nvPr/>
          </p:nvSpPr>
          <p:spPr>
            <a:xfrm>
              <a:off x="1747761" y="954058"/>
              <a:ext cx="43810" cy="44929"/>
            </a:xfrm>
            <a:custGeom>
              <a:avLst/>
              <a:gdLst/>
              <a:ahLst/>
              <a:cxnLst/>
              <a:rect l="l" t="t" r="r" b="b"/>
              <a:pathLst>
                <a:path w="1331" h="1365" extrusionOk="0">
                  <a:moveTo>
                    <a:pt x="556" y="0"/>
                  </a:moveTo>
                  <a:cubicBezTo>
                    <a:pt x="344" y="0"/>
                    <a:pt x="134" y="99"/>
                    <a:pt x="0" y="284"/>
                  </a:cubicBezTo>
                  <a:lnTo>
                    <a:pt x="471" y="1359"/>
                  </a:lnTo>
                  <a:cubicBezTo>
                    <a:pt x="499" y="1363"/>
                    <a:pt x="528" y="1365"/>
                    <a:pt x="557" y="1365"/>
                  </a:cubicBezTo>
                  <a:cubicBezTo>
                    <a:pt x="771" y="1365"/>
                    <a:pt x="982" y="1264"/>
                    <a:pt x="1114" y="1074"/>
                  </a:cubicBezTo>
                  <a:cubicBezTo>
                    <a:pt x="1330" y="764"/>
                    <a:pt x="1255" y="338"/>
                    <a:pt x="944" y="122"/>
                  </a:cubicBezTo>
                  <a:cubicBezTo>
                    <a:pt x="826" y="40"/>
                    <a:pt x="691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6" name="Google Shape;2176;p37"/>
            <p:cNvSpPr/>
            <p:nvPr/>
          </p:nvSpPr>
          <p:spPr>
            <a:xfrm>
              <a:off x="160846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3" y="0"/>
                    <a:pt x="350" y="102"/>
                    <a:pt x="217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6" y="765"/>
                    <a:pt x="1479" y="338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7" name="Google Shape;2177;p37"/>
            <p:cNvSpPr/>
            <p:nvPr/>
          </p:nvSpPr>
          <p:spPr>
            <a:xfrm>
              <a:off x="160846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7" y="293"/>
                  </a:cubicBezTo>
                  <a:cubicBezTo>
                    <a:pt x="0" y="603"/>
                    <a:pt x="77" y="1029"/>
                    <a:pt x="387" y="1246"/>
                  </a:cubicBezTo>
                  <a:cubicBezTo>
                    <a:pt x="506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5"/>
                  </a:cubicBezTo>
                  <a:cubicBezTo>
                    <a:pt x="1556" y="766"/>
                    <a:pt x="1479" y="339"/>
                    <a:pt x="1169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8" name="Google Shape;2178;p37"/>
            <p:cNvSpPr/>
            <p:nvPr/>
          </p:nvSpPr>
          <p:spPr>
            <a:xfrm>
              <a:off x="1542471" y="459413"/>
              <a:ext cx="51249" cy="45061"/>
            </a:xfrm>
            <a:custGeom>
              <a:avLst/>
              <a:gdLst/>
              <a:ahLst/>
              <a:cxnLst/>
              <a:rect l="l" t="t" r="r" b="b"/>
              <a:pathLst>
                <a:path w="1557" h="1369" extrusionOk="0">
                  <a:moveTo>
                    <a:pt x="778" y="1"/>
                  </a:moveTo>
                  <a:cubicBezTo>
                    <a:pt x="562" y="1"/>
                    <a:pt x="350" y="103"/>
                    <a:pt x="217" y="294"/>
                  </a:cubicBezTo>
                  <a:cubicBezTo>
                    <a:pt x="1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6" y="765"/>
                    <a:pt x="1481" y="339"/>
                    <a:pt x="1169" y="124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79" name="Google Shape;2179;p37"/>
            <p:cNvSpPr/>
            <p:nvPr/>
          </p:nvSpPr>
          <p:spPr>
            <a:xfrm>
              <a:off x="1514691" y="430316"/>
              <a:ext cx="10895" cy="22020"/>
            </a:xfrm>
            <a:custGeom>
              <a:avLst/>
              <a:gdLst/>
              <a:ahLst/>
              <a:cxnLst/>
              <a:rect l="l" t="t" r="r" b="b"/>
              <a:pathLst>
                <a:path w="331" h="669" extrusionOk="0">
                  <a:moveTo>
                    <a:pt x="1" y="0"/>
                  </a:moveTo>
                  <a:lnTo>
                    <a:pt x="294" y="669"/>
                  </a:lnTo>
                  <a:cubicBezTo>
                    <a:pt x="331" y="420"/>
                    <a:pt x="231" y="159"/>
                    <a:pt x="11" y="6"/>
                  </a:cubicBezTo>
                  <a:cubicBezTo>
                    <a:pt x="7" y="5"/>
                    <a:pt x="5" y="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0" name="Google Shape;2180;p37"/>
            <p:cNvSpPr/>
            <p:nvPr/>
          </p:nvSpPr>
          <p:spPr>
            <a:xfrm>
              <a:off x="1542504" y="393518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9" y="0"/>
                  </a:moveTo>
                  <a:cubicBezTo>
                    <a:pt x="563" y="0"/>
                    <a:pt x="350" y="102"/>
                    <a:pt x="217" y="293"/>
                  </a:cubicBezTo>
                  <a:cubicBezTo>
                    <a:pt x="1" y="602"/>
                    <a:pt x="77" y="1028"/>
                    <a:pt x="387" y="1245"/>
                  </a:cubicBezTo>
                  <a:cubicBezTo>
                    <a:pt x="506" y="1328"/>
                    <a:pt x="643" y="1368"/>
                    <a:pt x="778" y="1368"/>
                  </a:cubicBezTo>
                  <a:cubicBezTo>
                    <a:pt x="994" y="1368"/>
                    <a:pt x="1207" y="1265"/>
                    <a:pt x="1339" y="1075"/>
                  </a:cubicBezTo>
                  <a:cubicBezTo>
                    <a:pt x="1555" y="765"/>
                    <a:pt x="1480" y="339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1" name="Google Shape;2181;p37"/>
            <p:cNvSpPr/>
            <p:nvPr/>
          </p:nvSpPr>
          <p:spPr>
            <a:xfrm>
              <a:off x="1608465" y="62428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8" y="102"/>
                    <a:pt x="216" y="293"/>
                  </a:cubicBezTo>
                  <a:cubicBezTo>
                    <a:pt x="0" y="603"/>
                    <a:pt x="77" y="1029"/>
                    <a:pt x="386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5" y="1266"/>
                    <a:pt x="1339" y="1075"/>
                  </a:cubicBezTo>
                  <a:cubicBezTo>
                    <a:pt x="1553" y="765"/>
                    <a:pt x="1478" y="339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2" name="Google Shape;2182;p37"/>
            <p:cNvSpPr/>
            <p:nvPr/>
          </p:nvSpPr>
          <p:spPr>
            <a:xfrm>
              <a:off x="1608465" y="5583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1" y="0"/>
                    <a:pt x="348" y="103"/>
                    <a:pt x="216" y="294"/>
                  </a:cubicBezTo>
                  <a:cubicBezTo>
                    <a:pt x="0" y="603"/>
                    <a:pt x="77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3" y="765"/>
                    <a:pt x="1478" y="338"/>
                    <a:pt x="1168" y="124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3" name="Google Shape;2183;p37"/>
            <p:cNvSpPr/>
            <p:nvPr/>
          </p:nvSpPr>
          <p:spPr>
            <a:xfrm>
              <a:off x="1557513" y="525408"/>
              <a:ext cx="36207" cy="43711"/>
            </a:xfrm>
            <a:custGeom>
              <a:avLst/>
              <a:gdLst/>
              <a:ahLst/>
              <a:cxnLst/>
              <a:rect l="l" t="t" r="r" b="b"/>
              <a:pathLst>
                <a:path w="1100" h="1328" extrusionOk="0">
                  <a:moveTo>
                    <a:pt x="328" y="1"/>
                  </a:moveTo>
                  <a:cubicBezTo>
                    <a:pt x="214" y="1"/>
                    <a:pt x="101" y="29"/>
                    <a:pt x="0" y="83"/>
                  </a:cubicBezTo>
                  <a:lnTo>
                    <a:pt x="545" y="1328"/>
                  </a:lnTo>
                  <a:cubicBezTo>
                    <a:pt x="676" y="1282"/>
                    <a:pt x="797" y="1199"/>
                    <a:pt x="883" y="1073"/>
                  </a:cubicBezTo>
                  <a:cubicBezTo>
                    <a:pt x="1099" y="764"/>
                    <a:pt x="1024" y="337"/>
                    <a:pt x="713" y="121"/>
                  </a:cubicBezTo>
                  <a:cubicBezTo>
                    <a:pt x="595" y="40"/>
                    <a:pt x="461" y="1"/>
                    <a:pt x="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4" name="Google Shape;2184;p37"/>
            <p:cNvSpPr/>
            <p:nvPr/>
          </p:nvSpPr>
          <p:spPr>
            <a:xfrm>
              <a:off x="1503499" y="378245"/>
              <a:ext cx="346365" cy="681242"/>
            </a:xfrm>
            <a:custGeom>
              <a:avLst/>
              <a:gdLst/>
              <a:ahLst/>
              <a:cxnLst/>
              <a:rect l="l" t="t" r="r" b="b"/>
              <a:pathLst>
                <a:path w="10523" h="20697" extrusionOk="0">
                  <a:moveTo>
                    <a:pt x="1739" y="0"/>
                  </a:moveTo>
                  <a:cubicBezTo>
                    <a:pt x="1728" y="1"/>
                    <a:pt x="1718" y="5"/>
                    <a:pt x="1709" y="6"/>
                  </a:cubicBezTo>
                  <a:lnTo>
                    <a:pt x="500" y="534"/>
                  </a:lnTo>
                  <a:cubicBezTo>
                    <a:pt x="463" y="549"/>
                    <a:pt x="430" y="568"/>
                    <a:pt x="400" y="590"/>
                  </a:cubicBezTo>
                  <a:cubicBezTo>
                    <a:pt x="116" y="771"/>
                    <a:pt x="1" y="1136"/>
                    <a:pt x="139" y="1454"/>
                  </a:cubicBezTo>
                  <a:lnTo>
                    <a:pt x="8368" y="20279"/>
                  </a:lnTo>
                  <a:cubicBezTo>
                    <a:pt x="8482" y="20540"/>
                    <a:pt x="8737" y="20696"/>
                    <a:pt x="9006" y="20696"/>
                  </a:cubicBezTo>
                  <a:cubicBezTo>
                    <a:pt x="9099" y="20696"/>
                    <a:pt x="9194" y="20677"/>
                    <a:pt x="9285" y="20637"/>
                  </a:cubicBezTo>
                  <a:lnTo>
                    <a:pt x="10523" y="2009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5" name="Google Shape;2185;p37"/>
            <p:cNvSpPr/>
            <p:nvPr/>
          </p:nvSpPr>
          <p:spPr>
            <a:xfrm>
              <a:off x="2000976" y="234242"/>
              <a:ext cx="97066" cy="139198"/>
            </a:xfrm>
            <a:custGeom>
              <a:avLst/>
              <a:gdLst/>
              <a:ahLst/>
              <a:cxnLst/>
              <a:rect l="l" t="t" r="r" b="b"/>
              <a:pathLst>
                <a:path w="2949" h="4229" extrusionOk="0">
                  <a:moveTo>
                    <a:pt x="1287" y="1"/>
                  </a:moveTo>
                  <a:cubicBezTo>
                    <a:pt x="1260" y="1"/>
                    <a:pt x="1234" y="3"/>
                    <a:pt x="1207" y="8"/>
                  </a:cubicBezTo>
                  <a:lnTo>
                    <a:pt x="1" y="227"/>
                  </a:lnTo>
                  <a:lnTo>
                    <a:pt x="1748" y="4229"/>
                  </a:lnTo>
                  <a:lnTo>
                    <a:pt x="2730" y="3494"/>
                  </a:lnTo>
                  <a:cubicBezTo>
                    <a:pt x="2892" y="3372"/>
                    <a:pt x="2949" y="3156"/>
                    <a:pt x="2868" y="2970"/>
                  </a:cubicBezTo>
                  <a:lnTo>
                    <a:pt x="1686" y="263"/>
                  </a:lnTo>
                  <a:cubicBezTo>
                    <a:pt x="1616" y="102"/>
                    <a:pt x="1457" y="1"/>
                    <a:pt x="12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6" name="Google Shape;2186;p37"/>
            <p:cNvSpPr/>
            <p:nvPr/>
          </p:nvSpPr>
          <p:spPr>
            <a:xfrm>
              <a:off x="2144583" y="562898"/>
              <a:ext cx="97165" cy="139198"/>
            </a:xfrm>
            <a:custGeom>
              <a:avLst/>
              <a:gdLst/>
              <a:ahLst/>
              <a:cxnLst/>
              <a:rect l="l" t="t" r="r" b="b"/>
              <a:pathLst>
                <a:path w="2952" h="4229" extrusionOk="0">
                  <a:moveTo>
                    <a:pt x="1288" y="1"/>
                  </a:moveTo>
                  <a:cubicBezTo>
                    <a:pt x="1261" y="1"/>
                    <a:pt x="1234" y="3"/>
                    <a:pt x="1207" y="8"/>
                  </a:cubicBezTo>
                  <a:lnTo>
                    <a:pt x="1" y="227"/>
                  </a:lnTo>
                  <a:lnTo>
                    <a:pt x="1750" y="4229"/>
                  </a:lnTo>
                  <a:lnTo>
                    <a:pt x="2732" y="3494"/>
                  </a:lnTo>
                  <a:cubicBezTo>
                    <a:pt x="2894" y="3372"/>
                    <a:pt x="2951" y="3155"/>
                    <a:pt x="2870" y="2969"/>
                  </a:cubicBezTo>
                  <a:lnTo>
                    <a:pt x="1687" y="263"/>
                  </a:lnTo>
                  <a:cubicBezTo>
                    <a:pt x="1617" y="102"/>
                    <a:pt x="1459" y="1"/>
                    <a:pt x="12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7" name="Google Shape;2187;p37"/>
            <p:cNvSpPr/>
            <p:nvPr/>
          </p:nvSpPr>
          <p:spPr>
            <a:xfrm>
              <a:off x="1732949" y="458952"/>
              <a:ext cx="332442" cy="253281"/>
            </a:xfrm>
            <a:custGeom>
              <a:avLst/>
              <a:gdLst/>
              <a:ahLst/>
              <a:cxnLst/>
              <a:rect l="l" t="t" r="r" b="b"/>
              <a:pathLst>
                <a:path w="10100" h="7695" extrusionOk="0">
                  <a:moveTo>
                    <a:pt x="8024" y="0"/>
                  </a:moveTo>
                  <a:cubicBezTo>
                    <a:pt x="7956" y="0"/>
                    <a:pt x="7886" y="14"/>
                    <a:pt x="7819" y="43"/>
                  </a:cubicBezTo>
                  <a:lnTo>
                    <a:pt x="376" y="3298"/>
                  </a:lnTo>
                  <a:cubicBezTo>
                    <a:pt x="117" y="3411"/>
                    <a:pt x="0" y="3710"/>
                    <a:pt x="113" y="3968"/>
                  </a:cubicBezTo>
                  <a:lnTo>
                    <a:pt x="1610" y="7391"/>
                  </a:lnTo>
                  <a:cubicBezTo>
                    <a:pt x="1694" y="7581"/>
                    <a:pt x="1880" y="7695"/>
                    <a:pt x="2077" y="7695"/>
                  </a:cubicBezTo>
                  <a:cubicBezTo>
                    <a:pt x="2145" y="7695"/>
                    <a:pt x="2214" y="7681"/>
                    <a:pt x="2280" y="7653"/>
                  </a:cubicBezTo>
                  <a:lnTo>
                    <a:pt x="9724" y="4399"/>
                  </a:lnTo>
                  <a:cubicBezTo>
                    <a:pt x="9981" y="4285"/>
                    <a:pt x="10099" y="3986"/>
                    <a:pt x="9985" y="3729"/>
                  </a:cubicBezTo>
                  <a:lnTo>
                    <a:pt x="8489" y="305"/>
                  </a:lnTo>
                  <a:cubicBezTo>
                    <a:pt x="8406" y="114"/>
                    <a:pt x="8220" y="0"/>
                    <a:pt x="80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8" name="Google Shape;2188;p37"/>
            <p:cNvSpPr/>
            <p:nvPr/>
          </p:nvSpPr>
          <p:spPr>
            <a:xfrm>
              <a:off x="1723437" y="450724"/>
              <a:ext cx="68858" cy="49669"/>
            </a:xfrm>
            <a:custGeom>
              <a:avLst/>
              <a:gdLst/>
              <a:ahLst/>
              <a:cxnLst/>
              <a:rect l="l" t="t" r="r" b="b"/>
              <a:pathLst>
                <a:path w="2092" h="1509" extrusionOk="0">
                  <a:moveTo>
                    <a:pt x="1449" y="0"/>
                  </a:moveTo>
                  <a:cubicBezTo>
                    <a:pt x="913" y="0"/>
                    <a:pt x="207" y="364"/>
                    <a:pt x="73" y="915"/>
                  </a:cubicBezTo>
                  <a:cubicBezTo>
                    <a:pt x="0" y="1219"/>
                    <a:pt x="222" y="1505"/>
                    <a:pt x="685" y="1508"/>
                  </a:cubicBezTo>
                  <a:cubicBezTo>
                    <a:pt x="688" y="1508"/>
                    <a:pt x="692" y="1508"/>
                    <a:pt x="695" y="1508"/>
                  </a:cubicBezTo>
                  <a:cubicBezTo>
                    <a:pt x="1428" y="1508"/>
                    <a:pt x="2092" y="904"/>
                    <a:pt x="2074" y="484"/>
                  </a:cubicBezTo>
                  <a:cubicBezTo>
                    <a:pt x="2060" y="146"/>
                    <a:pt x="1788" y="0"/>
                    <a:pt x="1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89" name="Google Shape;2189;p37"/>
            <p:cNvSpPr/>
            <p:nvPr/>
          </p:nvSpPr>
          <p:spPr>
            <a:xfrm>
              <a:off x="1868131" y="383511"/>
              <a:ext cx="82847" cy="48155"/>
            </a:xfrm>
            <a:custGeom>
              <a:avLst/>
              <a:gdLst/>
              <a:ahLst/>
              <a:cxnLst/>
              <a:rect l="l" t="t" r="r" b="b"/>
              <a:pathLst>
                <a:path w="2517" h="1463" extrusionOk="0">
                  <a:moveTo>
                    <a:pt x="1718" y="1"/>
                  </a:moveTo>
                  <a:cubicBezTo>
                    <a:pt x="925" y="1"/>
                    <a:pt x="0" y="778"/>
                    <a:pt x="508" y="1288"/>
                  </a:cubicBezTo>
                  <a:cubicBezTo>
                    <a:pt x="621" y="1403"/>
                    <a:pt x="821" y="1463"/>
                    <a:pt x="1053" y="1463"/>
                  </a:cubicBezTo>
                  <a:cubicBezTo>
                    <a:pt x="1432" y="1463"/>
                    <a:pt x="1895" y="1304"/>
                    <a:pt x="2205" y="965"/>
                  </a:cubicBezTo>
                  <a:cubicBezTo>
                    <a:pt x="2516" y="623"/>
                    <a:pt x="2457" y="266"/>
                    <a:pt x="2183" y="113"/>
                  </a:cubicBezTo>
                  <a:cubicBezTo>
                    <a:pt x="2044" y="35"/>
                    <a:pt x="1884" y="1"/>
                    <a:pt x="17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0" name="Google Shape;2190;p37"/>
            <p:cNvSpPr/>
            <p:nvPr/>
          </p:nvSpPr>
          <p:spPr>
            <a:xfrm>
              <a:off x="2072763" y="398554"/>
              <a:ext cx="97165" cy="139230"/>
            </a:xfrm>
            <a:custGeom>
              <a:avLst/>
              <a:gdLst/>
              <a:ahLst/>
              <a:cxnLst/>
              <a:rect l="l" t="t" r="r" b="b"/>
              <a:pathLst>
                <a:path w="2952" h="4230" extrusionOk="0">
                  <a:moveTo>
                    <a:pt x="1287" y="0"/>
                  </a:moveTo>
                  <a:cubicBezTo>
                    <a:pt x="1261" y="0"/>
                    <a:pt x="1234" y="3"/>
                    <a:pt x="1207" y="8"/>
                  </a:cubicBezTo>
                  <a:lnTo>
                    <a:pt x="1" y="228"/>
                  </a:lnTo>
                  <a:lnTo>
                    <a:pt x="1750" y="4230"/>
                  </a:lnTo>
                  <a:lnTo>
                    <a:pt x="2731" y="3495"/>
                  </a:lnTo>
                  <a:cubicBezTo>
                    <a:pt x="2894" y="3373"/>
                    <a:pt x="2951" y="3156"/>
                    <a:pt x="2869" y="2970"/>
                  </a:cubicBezTo>
                  <a:lnTo>
                    <a:pt x="1687" y="263"/>
                  </a:lnTo>
                  <a:cubicBezTo>
                    <a:pt x="1617" y="102"/>
                    <a:pt x="1459" y="0"/>
                    <a:pt x="1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1" name="Google Shape;2191;p37"/>
            <p:cNvSpPr/>
            <p:nvPr/>
          </p:nvSpPr>
          <p:spPr>
            <a:xfrm>
              <a:off x="2075363" y="411785"/>
              <a:ext cx="94598" cy="125933"/>
            </a:xfrm>
            <a:custGeom>
              <a:avLst/>
              <a:gdLst/>
              <a:ahLst/>
              <a:cxnLst/>
              <a:rect l="l" t="t" r="r" b="b"/>
              <a:pathLst>
                <a:path w="2874" h="3826" extrusionOk="0">
                  <a:moveTo>
                    <a:pt x="1" y="1"/>
                  </a:moveTo>
                  <a:lnTo>
                    <a:pt x="1672" y="3825"/>
                  </a:lnTo>
                  <a:lnTo>
                    <a:pt x="2654" y="3091"/>
                  </a:lnTo>
                  <a:cubicBezTo>
                    <a:pt x="2816" y="2970"/>
                    <a:pt x="2873" y="2753"/>
                    <a:pt x="2792" y="2567"/>
                  </a:cubicBezTo>
                  <a:lnTo>
                    <a:pt x="2468" y="1826"/>
                  </a:lnTo>
                  <a:cubicBezTo>
                    <a:pt x="2383" y="1822"/>
                    <a:pt x="2298" y="1823"/>
                    <a:pt x="2215" y="1817"/>
                  </a:cubicBezTo>
                  <a:cubicBezTo>
                    <a:pt x="1510" y="1760"/>
                    <a:pt x="640" y="1026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2" name="Google Shape;2192;p37"/>
            <p:cNvSpPr/>
            <p:nvPr/>
          </p:nvSpPr>
          <p:spPr>
            <a:xfrm>
              <a:off x="2147184" y="576162"/>
              <a:ext cx="94598" cy="125900"/>
            </a:xfrm>
            <a:custGeom>
              <a:avLst/>
              <a:gdLst/>
              <a:ahLst/>
              <a:cxnLst/>
              <a:rect l="l" t="t" r="r" b="b"/>
              <a:pathLst>
                <a:path w="2874" h="3825" extrusionOk="0">
                  <a:moveTo>
                    <a:pt x="1" y="1"/>
                  </a:moveTo>
                  <a:lnTo>
                    <a:pt x="1672" y="3824"/>
                  </a:lnTo>
                  <a:lnTo>
                    <a:pt x="2654" y="3090"/>
                  </a:lnTo>
                  <a:cubicBezTo>
                    <a:pt x="2816" y="2968"/>
                    <a:pt x="2873" y="2751"/>
                    <a:pt x="2792" y="2565"/>
                  </a:cubicBezTo>
                  <a:lnTo>
                    <a:pt x="2468" y="1824"/>
                  </a:lnTo>
                  <a:cubicBezTo>
                    <a:pt x="2383" y="1820"/>
                    <a:pt x="2298" y="1821"/>
                    <a:pt x="2215" y="1817"/>
                  </a:cubicBezTo>
                  <a:cubicBezTo>
                    <a:pt x="1510" y="1760"/>
                    <a:pt x="640" y="1026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3" name="Google Shape;2193;p37"/>
            <p:cNvSpPr/>
            <p:nvPr/>
          </p:nvSpPr>
          <p:spPr>
            <a:xfrm>
              <a:off x="2003543" y="247474"/>
              <a:ext cx="94565" cy="125933"/>
            </a:xfrm>
            <a:custGeom>
              <a:avLst/>
              <a:gdLst/>
              <a:ahLst/>
              <a:cxnLst/>
              <a:rect l="l" t="t" r="r" b="b"/>
              <a:pathLst>
                <a:path w="2873" h="3826" extrusionOk="0">
                  <a:moveTo>
                    <a:pt x="0" y="1"/>
                  </a:moveTo>
                  <a:lnTo>
                    <a:pt x="1672" y="3825"/>
                  </a:lnTo>
                  <a:lnTo>
                    <a:pt x="2653" y="3091"/>
                  </a:lnTo>
                  <a:cubicBezTo>
                    <a:pt x="2816" y="2969"/>
                    <a:pt x="2873" y="2752"/>
                    <a:pt x="2791" y="2566"/>
                  </a:cubicBezTo>
                  <a:lnTo>
                    <a:pt x="2467" y="1825"/>
                  </a:lnTo>
                  <a:cubicBezTo>
                    <a:pt x="2381" y="1821"/>
                    <a:pt x="2298" y="1823"/>
                    <a:pt x="2214" y="1816"/>
                  </a:cubicBezTo>
                  <a:cubicBezTo>
                    <a:pt x="1509" y="1760"/>
                    <a:pt x="640" y="1026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4" name="Google Shape;2194;p37"/>
            <p:cNvSpPr/>
            <p:nvPr/>
          </p:nvSpPr>
          <p:spPr>
            <a:xfrm>
              <a:off x="1560706" y="378015"/>
              <a:ext cx="700793" cy="661723"/>
            </a:xfrm>
            <a:custGeom>
              <a:avLst/>
              <a:gdLst/>
              <a:ahLst/>
              <a:cxnLst/>
              <a:rect l="l" t="t" r="r" b="b"/>
              <a:pathLst>
                <a:path w="21291" h="20104" extrusionOk="0">
                  <a:moveTo>
                    <a:pt x="88" y="1"/>
                  </a:moveTo>
                  <a:cubicBezTo>
                    <a:pt x="56" y="1"/>
                    <a:pt x="27" y="3"/>
                    <a:pt x="1" y="7"/>
                  </a:cubicBezTo>
                  <a:lnTo>
                    <a:pt x="8785" y="20104"/>
                  </a:lnTo>
                  <a:lnTo>
                    <a:pt x="20925" y="14797"/>
                  </a:lnTo>
                  <a:cubicBezTo>
                    <a:pt x="20942" y="14791"/>
                    <a:pt x="20958" y="14782"/>
                    <a:pt x="20974" y="14774"/>
                  </a:cubicBezTo>
                  <a:cubicBezTo>
                    <a:pt x="21102" y="14707"/>
                    <a:pt x="21201" y="14604"/>
                    <a:pt x="21262" y="14483"/>
                  </a:cubicBezTo>
                  <a:cubicBezTo>
                    <a:pt x="21271" y="14465"/>
                    <a:pt x="21281" y="14445"/>
                    <a:pt x="21290" y="14424"/>
                  </a:cubicBezTo>
                  <a:cubicBezTo>
                    <a:pt x="20882" y="13972"/>
                    <a:pt x="20315" y="13792"/>
                    <a:pt x="19654" y="13792"/>
                  </a:cubicBezTo>
                  <a:cubicBezTo>
                    <a:pt x="17228" y="13792"/>
                    <a:pt x="13531" y="16215"/>
                    <a:pt x="11705" y="16507"/>
                  </a:cubicBezTo>
                  <a:cubicBezTo>
                    <a:pt x="11484" y="16543"/>
                    <a:pt x="11255" y="16562"/>
                    <a:pt x="11027" y="16562"/>
                  </a:cubicBezTo>
                  <a:cubicBezTo>
                    <a:pt x="10331" y="16562"/>
                    <a:pt x="9626" y="16385"/>
                    <a:pt x="9062" y="15973"/>
                  </a:cubicBezTo>
                  <a:cubicBezTo>
                    <a:pt x="8296" y="15411"/>
                    <a:pt x="7929" y="14514"/>
                    <a:pt x="7556" y="13676"/>
                  </a:cubicBezTo>
                  <a:cubicBezTo>
                    <a:pt x="7335" y="13182"/>
                    <a:pt x="7121" y="12687"/>
                    <a:pt x="6909" y="12189"/>
                  </a:cubicBezTo>
                  <a:cubicBezTo>
                    <a:pt x="6007" y="10072"/>
                    <a:pt x="5183" y="7919"/>
                    <a:pt x="4281" y="5800"/>
                  </a:cubicBezTo>
                  <a:cubicBezTo>
                    <a:pt x="3862" y="4817"/>
                    <a:pt x="3435" y="3840"/>
                    <a:pt x="2950" y="2887"/>
                  </a:cubicBezTo>
                  <a:cubicBezTo>
                    <a:pt x="2413" y="1833"/>
                    <a:pt x="1847" y="932"/>
                    <a:pt x="827" y="274"/>
                  </a:cubicBezTo>
                  <a:cubicBezTo>
                    <a:pt x="506" y="69"/>
                    <a:pt x="257" y="1"/>
                    <a:pt x="88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5" name="Google Shape;2195;p37"/>
            <p:cNvSpPr/>
            <p:nvPr/>
          </p:nvSpPr>
          <p:spPr>
            <a:xfrm>
              <a:off x="1954533" y="239443"/>
              <a:ext cx="121094" cy="260522"/>
            </a:xfrm>
            <a:custGeom>
              <a:avLst/>
              <a:gdLst/>
              <a:ahLst/>
              <a:cxnLst/>
              <a:rect l="l" t="t" r="r" b="b"/>
              <a:pathLst>
                <a:path w="3679" h="7915" extrusionOk="0">
                  <a:moveTo>
                    <a:pt x="171" y="1"/>
                  </a:moveTo>
                  <a:cubicBezTo>
                    <a:pt x="86" y="1"/>
                    <a:pt x="0" y="79"/>
                    <a:pt x="35" y="184"/>
                  </a:cubicBezTo>
                  <a:cubicBezTo>
                    <a:pt x="735" y="2278"/>
                    <a:pt x="2289" y="5860"/>
                    <a:pt x="3373" y="7837"/>
                  </a:cubicBezTo>
                  <a:cubicBezTo>
                    <a:pt x="3402" y="7891"/>
                    <a:pt x="3449" y="7914"/>
                    <a:pt x="3497" y="7914"/>
                  </a:cubicBezTo>
                  <a:cubicBezTo>
                    <a:pt x="3588" y="7914"/>
                    <a:pt x="3678" y="7831"/>
                    <a:pt x="3641" y="7720"/>
                  </a:cubicBezTo>
                  <a:cubicBezTo>
                    <a:pt x="2924" y="5584"/>
                    <a:pt x="1352" y="2011"/>
                    <a:pt x="288" y="73"/>
                  </a:cubicBezTo>
                  <a:cubicBezTo>
                    <a:pt x="261" y="22"/>
                    <a:pt x="216" y="1"/>
                    <a:pt x="171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6" name="Google Shape;2196;p37"/>
            <p:cNvSpPr/>
            <p:nvPr/>
          </p:nvSpPr>
          <p:spPr>
            <a:xfrm>
              <a:off x="1498727" y="197147"/>
              <a:ext cx="769520" cy="866652"/>
            </a:xfrm>
            <a:custGeom>
              <a:avLst/>
              <a:gdLst/>
              <a:ahLst/>
              <a:cxnLst/>
              <a:rect l="l" t="t" r="r" b="b"/>
              <a:pathLst>
                <a:path w="23379" h="26330" extrusionOk="0">
                  <a:moveTo>
                    <a:pt x="16546" y="1258"/>
                  </a:moveTo>
                  <a:cubicBezTo>
                    <a:pt x="16666" y="1258"/>
                    <a:pt x="16776" y="1328"/>
                    <a:pt x="16827" y="1442"/>
                  </a:cubicBezTo>
                  <a:lnTo>
                    <a:pt x="18009" y="4148"/>
                  </a:lnTo>
                  <a:cubicBezTo>
                    <a:pt x="18066" y="4279"/>
                    <a:pt x="18026" y="4430"/>
                    <a:pt x="17911" y="4517"/>
                  </a:cubicBezTo>
                  <a:lnTo>
                    <a:pt x="17083" y="5136"/>
                  </a:lnTo>
                  <a:lnTo>
                    <a:pt x="15471" y="1449"/>
                  </a:lnTo>
                  <a:lnTo>
                    <a:pt x="16490" y="1263"/>
                  </a:lnTo>
                  <a:cubicBezTo>
                    <a:pt x="16508" y="1259"/>
                    <a:pt x="16527" y="1258"/>
                    <a:pt x="16546" y="1258"/>
                  </a:cubicBezTo>
                  <a:close/>
                  <a:moveTo>
                    <a:pt x="18727" y="6250"/>
                  </a:moveTo>
                  <a:cubicBezTo>
                    <a:pt x="18847" y="6250"/>
                    <a:pt x="18958" y="6320"/>
                    <a:pt x="19009" y="6434"/>
                  </a:cubicBezTo>
                  <a:lnTo>
                    <a:pt x="20191" y="9141"/>
                  </a:lnTo>
                  <a:cubicBezTo>
                    <a:pt x="20248" y="9271"/>
                    <a:pt x="20208" y="9423"/>
                    <a:pt x="20094" y="9509"/>
                  </a:cubicBezTo>
                  <a:lnTo>
                    <a:pt x="19265" y="10129"/>
                  </a:lnTo>
                  <a:lnTo>
                    <a:pt x="17654" y="6441"/>
                  </a:lnTo>
                  <a:lnTo>
                    <a:pt x="18673" y="6255"/>
                  </a:lnTo>
                  <a:cubicBezTo>
                    <a:pt x="18691" y="6251"/>
                    <a:pt x="18709" y="6250"/>
                    <a:pt x="18727" y="6250"/>
                  </a:cubicBezTo>
                  <a:close/>
                  <a:moveTo>
                    <a:pt x="20909" y="11243"/>
                  </a:moveTo>
                  <a:cubicBezTo>
                    <a:pt x="21029" y="11243"/>
                    <a:pt x="21139" y="11313"/>
                    <a:pt x="21190" y="11427"/>
                  </a:cubicBezTo>
                  <a:lnTo>
                    <a:pt x="22372" y="14133"/>
                  </a:lnTo>
                  <a:cubicBezTo>
                    <a:pt x="22430" y="14264"/>
                    <a:pt x="22389" y="14417"/>
                    <a:pt x="22275" y="14502"/>
                  </a:cubicBezTo>
                  <a:lnTo>
                    <a:pt x="21446" y="15121"/>
                  </a:lnTo>
                  <a:lnTo>
                    <a:pt x="19835" y="11434"/>
                  </a:lnTo>
                  <a:lnTo>
                    <a:pt x="20854" y="11248"/>
                  </a:lnTo>
                  <a:cubicBezTo>
                    <a:pt x="20872" y="11244"/>
                    <a:pt x="20891" y="11243"/>
                    <a:pt x="20909" y="11243"/>
                  </a:cubicBezTo>
                  <a:close/>
                  <a:moveTo>
                    <a:pt x="14297" y="262"/>
                  </a:moveTo>
                  <a:cubicBezTo>
                    <a:pt x="14367" y="262"/>
                    <a:pt x="14436" y="275"/>
                    <a:pt x="14504" y="302"/>
                  </a:cubicBezTo>
                  <a:cubicBezTo>
                    <a:pt x="14645" y="358"/>
                    <a:pt x="14755" y="465"/>
                    <a:pt x="14817" y="603"/>
                  </a:cubicBezTo>
                  <a:lnTo>
                    <a:pt x="15135" y="1331"/>
                  </a:lnTo>
                  <a:cubicBezTo>
                    <a:pt x="15129" y="1355"/>
                    <a:pt x="15129" y="1382"/>
                    <a:pt x="15141" y="1407"/>
                  </a:cubicBezTo>
                  <a:lnTo>
                    <a:pt x="16889" y="5409"/>
                  </a:lnTo>
                  <a:cubicBezTo>
                    <a:pt x="16899" y="5433"/>
                    <a:pt x="16919" y="5451"/>
                    <a:pt x="16942" y="5465"/>
                  </a:cubicBezTo>
                  <a:lnTo>
                    <a:pt x="17317" y="6323"/>
                  </a:lnTo>
                  <a:cubicBezTo>
                    <a:pt x="17312" y="6348"/>
                    <a:pt x="17312" y="6375"/>
                    <a:pt x="17323" y="6400"/>
                  </a:cubicBezTo>
                  <a:lnTo>
                    <a:pt x="19072" y="10402"/>
                  </a:lnTo>
                  <a:cubicBezTo>
                    <a:pt x="19082" y="10427"/>
                    <a:pt x="19102" y="10444"/>
                    <a:pt x="19125" y="10457"/>
                  </a:cubicBezTo>
                  <a:lnTo>
                    <a:pt x="19499" y="11315"/>
                  </a:lnTo>
                  <a:cubicBezTo>
                    <a:pt x="19494" y="11340"/>
                    <a:pt x="19494" y="11367"/>
                    <a:pt x="19505" y="11392"/>
                  </a:cubicBezTo>
                  <a:lnTo>
                    <a:pt x="21254" y="15394"/>
                  </a:lnTo>
                  <a:cubicBezTo>
                    <a:pt x="21265" y="15418"/>
                    <a:pt x="21285" y="15436"/>
                    <a:pt x="21306" y="15450"/>
                  </a:cubicBezTo>
                  <a:lnTo>
                    <a:pt x="23046" y="19429"/>
                  </a:lnTo>
                  <a:cubicBezTo>
                    <a:pt x="23107" y="19570"/>
                    <a:pt x="23110" y="19727"/>
                    <a:pt x="23051" y="19871"/>
                  </a:cubicBezTo>
                  <a:cubicBezTo>
                    <a:pt x="23043" y="19888"/>
                    <a:pt x="23037" y="19904"/>
                    <a:pt x="23030" y="19919"/>
                  </a:cubicBezTo>
                  <a:cubicBezTo>
                    <a:pt x="22980" y="20014"/>
                    <a:pt x="22903" y="20094"/>
                    <a:pt x="22798" y="20154"/>
                  </a:cubicBezTo>
                  <a:cubicBezTo>
                    <a:pt x="22790" y="20159"/>
                    <a:pt x="22781" y="20163"/>
                    <a:pt x="22770" y="20168"/>
                  </a:cubicBezTo>
                  <a:lnTo>
                    <a:pt x="9379" y="26021"/>
                  </a:lnTo>
                  <a:cubicBezTo>
                    <a:pt x="9306" y="26054"/>
                    <a:pt x="9228" y="26070"/>
                    <a:pt x="9151" y="26070"/>
                  </a:cubicBezTo>
                  <a:cubicBezTo>
                    <a:pt x="9081" y="26070"/>
                    <a:pt x="9011" y="26057"/>
                    <a:pt x="8945" y="26031"/>
                  </a:cubicBezTo>
                  <a:cubicBezTo>
                    <a:pt x="8805" y="25976"/>
                    <a:pt x="8694" y="25869"/>
                    <a:pt x="8632" y="25730"/>
                  </a:cubicBezTo>
                  <a:lnTo>
                    <a:pt x="403" y="6904"/>
                  </a:lnTo>
                  <a:cubicBezTo>
                    <a:pt x="291" y="6647"/>
                    <a:pt x="380" y="6352"/>
                    <a:pt x="624" y="6195"/>
                  </a:cubicBezTo>
                  <a:cubicBezTo>
                    <a:pt x="632" y="6189"/>
                    <a:pt x="642" y="6183"/>
                    <a:pt x="663" y="6173"/>
                  </a:cubicBezTo>
                  <a:cubicBezTo>
                    <a:pt x="673" y="6166"/>
                    <a:pt x="685" y="6162"/>
                    <a:pt x="696" y="6157"/>
                  </a:cubicBezTo>
                  <a:lnTo>
                    <a:pt x="14071" y="310"/>
                  </a:lnTo>
                  <a:cubicBezTo>
                    <a:pt x="14143" y="278"/>
                    <a:pt x="14220" y="262"/>
                    <a:pt x="14297" y="262"/>
                  </a:cubicBezTo>
                  <a:close/>
                  <a:moveTo>
                    <a:pt x="14296" y="1"/>
                  </a:moveTo>
                  <a:cubicBezTo>
                    <a:pt x="14184" y="1"/>
                    <a:pt x="14072" y="24"/>
                    <a:pt x="13966" y="71"/>
                  </a:cubicBezTo>
                  <a:lnTo>
                    <a:pt x="591" y="5917"/>
                  </a:lnTo>
                  <a:cubicBezTo>
                    <a:pt x="567" y="5928"/>
                    <a:pt x="545" y="5939"/>
                    <a:pt x="531" y="5946"/>
                  </a:cubicBezTo>
                  <a:cubicBezTo>
                    <a:pt x="507" y="5959"/>
                    <a:pt x="485" y="5972"/>
                    <a:pt x="474" y="5981"/>
                  </a:cubicBezTo>
                  <a:cubicBezTo>
                    <a:pt x="131" y="6200"/>
                    <a:pt x="1" y="6632"/>
                    <a:pt x="164" y="7008"/>
                  </a:cubicBezTo>
                  <a:lnTo>
                    <a:pt x="8393" y="25834"/>
                  </a:lnTo>
                  <a:cubicBezTo>
                    <a:pt x="8482" y="26036"/>
                    <a:pt x="8643" y="26192"/>
                    <a:pt x="8850" y="26272"/>
                  </a:cubicBezTo>
                  <a:cubicBezTo>
                    <a:pt x="8946" y="26311"/>
                    <a:pt x="9050" y="26330"/>
                    <a:pt x="9151" y="26330"/>
                  </a:cubicBezTo>
                  <a:cubicBezTo>
                    <a:pt x="9263" y="26330"/>
                    <a:pt x="9376" y="26306"/>
                    <a:pt x="9483" y="26260"/>
                  </a:cubicBezTo>
                  <a:lnTo>
                    <a:pt x="22876" y="20405"/>
                  </a:lnTo>
                  <a:cubicBezTo>
                    <a:pt x="22899" y="20396"/>
                    <a:pt x="22920" y="20385"/>
                    <a:pt x="22934" y="20376"/>
                  </a:cubicBezTo>
                  <a:cubicBezTo>
                    <a:pt x="23075" y="20294"/>
                    <a:pt x="23188" y="20178"/>
                    <a:pt x="23260" y="20037"/>
                  </a:cubicBezTo>
                  <a:cubicBezTo>
                    <a:pt x="23272" y="20014"/>
                    <a:pt x="23283" y="19990"/>
                    <a:pt x="23291" y="19968"/>
                  </a:cubicBezTo>
                  <a:cubicBezTo>
                    <a:pt x="23379" y="19760"/>
                    <a:pt x="23376" y="19531"/>
                    <a:pt x="23285" y="19324"/>
                  </a:cubicBezTo>
                  <a:lnTo>
                    <a:pt x="21554" y="15367"/>
                  </a:lnTo>
                  <a:lnTo>
                    <a:pt x="22432" y="14711"/>
                  </a:lnTo>
                  <a:cubicBezTo>
                    <a:pt x="22643" y="14551"/>
                    <a:pt x="22717" y="14270"/>
                    <a:pt x="22611" y="14029"/>
                  </a:cubicBezTo>
                  <a:lnTo>
                    <a:pt x="21429" y="11322"/>
                  </a:lnTo>
                  <a:cubicBezTo>
                    <a:pt x="21337" y="11111"/>
                    <a:pt x="21133" y="10982"/>
                    <a:pt x="20911" y="10982"/>
                  </a:cubicBezTo>
                  <a:cubicBezTo>
                    <a:pt x="20877" y="10982"/>
                    <a:pt x="20842" y="10985"/>
                    <a:pt x="20807" y="10991"/>
                  </a:cubicBezTo>
                  <a:lnTo>
                    <a:pt x="19728" y="11188"/>
                  </a:lnTo>
                  <a:lnTo>
                    <a:pt x="19373" y="10375"/>
                  </a:lnTo>
                  <a:lnTo>
                    <a:pt x="20251" y="9718"/>
                  </a:lnTo>
                  <a:cubicBezTo>
                    <a:pt x="20462" y="9558"/>
                    <a:pt x="20536" y="9278"/>
                    <a:pt x="20429" y="9036"/>
                  </a:cubicBezTo>
                  <a:lnTo>
                    <a:pt x="19247" y="6329"/>
                  </a:lnTo>
                  <a:cubicBezTo>
                    <a:pt x="19155" y="6119"/>
                    <a:pt x="18950" y="5989"/>
                    <a:pt x="18728" y="5989"/>
                  </a:cubicBezTo>
                  <a:cubicBezTo>
                    <a:pt x="18694" y="5989"/>
                    <a:pt x="18660" y="5992"/>
                    <a:pt x="18625" y="5998"/>
                  </a:cubicBezTo>
                  <a:lnTo>
                    <a:pt x="17546" y="6195"/>
                  </a:lnTo>
                  <a:lnTo>
                    <a:pt x="17191" y="5382"/>
                  </a:lnTo>
                  <a:lnTo>
                    <a:pt x="18068" y="4726"/>
                  </a:lnTo>
                  <a:cubicBezTo>
                    <a:pt x="18280" y="4566"/>
                    <a:pt x="18354" y="4285"/>
                    <a:pt x="18247" y="4044"/>
                  </a:cubicBezTo>
                  <a:lnTo>
                    <a:pt x="17064" y="1337"/>
                  </a:lnTo>
                  <a:cubicBezTo>
                    <a:pt x="16972" y="1126"/>
                    <a:pt x="16768" y="997"/>
                    <a:pt x="16546" y="997"/>
                  </a:cubicBezTo>
                  <a:cubicBezTo>
                    <a:pt x="16512" y="997"/>
                    <a:pt x="16477" y="1000"/>
                    <a:pt x="16442" y="1006"/>
                  </a:cubicBezTo>
                  <a:lnTo>
                    <a:pt x="15364" y="1203"/>
                  </a:lnTo>
                  <a:lnTo>
                    <a:pt x="15055" y="498"/>
                  </a:lnTo>
                  <a:cubicBezTo>
                    <a:pt x="14966" y="295"/>
                    <a:pt x="14805" y="139"/>
                    <a:pt x="14599" y="59"/>
                  </a:cubicBezTo>
                  <a:cubicBezTo>
                    <a:pt x="14501" y="20"/>
                    <a:pt x="14398" y="1"/>
                    <a:pt x="14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7" name="Google Shape;2197;p37"/>
            <p:cNvSpPr/>
            <p:nvPr/>
          </p:nvSpPr>
          <p:spPr>
            <a:xfrm>
              <a:off x="1728078" y="454641"/>
              <a:ext cx="339847" cy="261905"/>
            </a:xfrm>
            <a:custGeom>
              <a:avLst/>
              <a:gdLst/>
              <a:ahLst/>
              <a:cxnLst/>
              <a:rect l="l" t="t" r="r" b="b"/>
              <a:pathLst>
                <a:path w="10325" h="7957" extrusionOk="0">
                  <a:moveTo>
                    <a:pt x="8173" y="260"/>
                  </a:moveTo>
                  <a:cubicBezTo>
                    <a:pt x="8218" y="260"/>
                    <a:pt x="8265" y="269"/>
                    <a:pt x="8311" y="287"/>
                  </a:cubicBezTo>
                  <a:cubicBezTo>
                    <a:pt x="8404" y="324"/>
                    <a:pt x="8479" y="394"/>
                    <a:pt x="8519" y="488"/>
                  </a:cubicBezTo>
                  <a:lnTo>
                    <a:pt x="10015" y="3911"/>
                  </a:lnTo>
                  <a:cubicBezTo>
                    <a:pt x="10056" y="4004"/>
                    <a:pt x="10057" y="4107"/>
                    <a:pt x="10021" y="4201"/>
                  </a:cubicBezTo>
                  <a:cubicBezTo>
                    <a:pt x="9983" y="4296"/>
                    <a:pt x="9913" y="4369"/>
                    <a:pt x="9820" y="4410"/>
                  </a:cubicBezTo>
                  <a:lnTo>
                    <a:pt x="2376" y="7664"/>
                  </a:lnTo>
                  <a:cubicBezTo>
                    <a:pt x="2328" y="7686"/>
                    <a:pt x="2277" y="7697"/>
                    <a:pt x="2226" y="7697"/>
                  </a:cubicBezTo>
                  <a:cubicBezTo>
                    <a:pt x="2179" y="7697"/>
                    <a:pt x="2132" y="7688"/>
                    <a:pt x="2087" y="7670"/>
                  </a:cubicBezTo>
                  <a:cubicBezTo>
                    <a:pt x="1992" y="7632"/>
                    <a:pt x="1918" y="7561"/>
                    <a:pt x="1877" y="7469"/>
                  </a:cubicBezTo>
                  <a:lnTo>
                    <a:pt x="381" y="4046"/>
                  </a:lnTo>
                  <a:cubicBezTo>
                    <a:pt x="297" y="3854"/>
                    <a:pt x="386" y="3631"/>
                    <a:pt x="577" y="3547"/>
                  </a:cubicBezTo>
                  <a:lnTo>
                    <a:pt x="8020" y="292"/>
                  </a:lnTo>
                  <a:cubicBezTo>
                    <a:pt x="8069" y="271"/>
                    <a:pt x="8120" y="260"/>
                    <a:pt x="8173" y="260"/>
                  </a:cubicBezTo>
                  <a:close/>
                  <a:moveTo>
                    <a:pt x="8172" y="1"/>
                  </a:moveTo>
                  <a:cubicBezTo>
                    <a:pt x="8085" y="1"/>
                    <a:pt x="7998" y="19"/>
                    <a:pt x="7915" y="54"/>
                  </a:cubicBezTo>
                  <a:lnTo>
                    <a:pt x="472" y="3309"/>
                  </a:lnTo>
                  <a:cubicBezTo>
                    <a:pt x="148" y="3450"/>
                    <a:pt x="1" y="3828"/>
                    <a:pt x="142" y="4150"/>
                  </a:cubicBezTo>
                  <a:lnTo>
                    <a:pt x="1638" y="7574"/>
                  </a:lnTo>
                  <a:cubicBezTo>
                    <a:pt x="1706" y="7730"/>
                    <a:pt x="1833" y="7851"/>
                    <a:pt x="1991" y="7913"/>
                  </a:cubicBezTo>
                  <a:cubicBezTo>
                    <a:pt x="2067" y="7942"/>
                    <a:pt x="2145" y="7957"/>
                    <a:pt x="2225" y="7957"/>
                  </a:cubicBezTo>
                  <a:cubicBezTo>
                    <a:pt x="2311" y="7957"/>
                    <a:pt x="2399" y="7938"/>
                    <a:pt x="2481" y="7903"/>
                  </a:cubicBezTo>
                  <a:lnTo>
                    <a:pt x="9924" y="4649"/>
                  </a:lnTo>
                  <a:cubicBezTo>
                    <a:pt x="10080" y="4580"/>
                    <a:pt x="10200" y="4454"/>
                    <a:pt x="10262" y="4297"/>
                  </a:cubicBezTo>
                  <a:cubicBezTo>
                    <a:pt x="10325" y="4137"/>
                    <a:pt x="10322" y="3964"/>
                    <a:pt x="10254" y="3808"/>
                  </a:cubicBezTo>
                  <a:lnTo>
                    <a:pt x="8758" y="384"/>
                  </a:lnTo>
                  <a:cubicBezTo>
                    <a:pt x="8690" y="227"/>
                    <a:pt x="8563" y="107"/>
                    <a:pt x="8404" y="46"/>
                  </a:cubicBezTo>
                  <a:cubicBezTo>
                    <a:pt x="8330" y="16"/>
                    <a:pt x="8251" y="1"/>
                    <a:pt x="8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8" name="Google Shape;2198;p37"/>
            <p:cNvSpPr/>
            <p:nvPr/>
          </p:nvSpPr>
          <p:spPr>
            <a:xfrm>
              <a:off x="1782256" y="381174"/>
              <a:ext cx="77548" cy="61024"/>
            </a:xfrm>
            <a:custGeom>
              <a:avLst/>
              <a:gdLst/>
              <a:ahLst/>
              <a:cxnLst/>
              <a:rect l="l" t="t" r="r" b="b"/>
              <a:pathLst>
                <a:path w="2356" h="1854" extrusionOk="0">
                  <a:moveTo>
                    <a:pt x="1992" y="1"/>
                  </a:moveTo>
                  <a:cubicBezTo>
                    <a:pt x="1974" y="1"/>
                    <a:pt x="1956" y="5"/>
                    <a:pt x="1938" y="12"/>
                  </a:cubicBezTo>
                  <a:cubicBezTo>
                    <a:pt x="1873" y="41"/>
                    <a:pt x="1842" y="119"/>
                    <a:pt x="1872" y="185"/>
                  </a:cubicBezTo>
                  <a:cubicBezTo>
                    <a:pt x="2069" y="625"/>
                    <a:pt x="2024" y="1233"/>
                    <a:pt x="1558" y="1496"/>
                  </a:cubicBezTo>
                  <a:cubicBezTo>
                    <a:pt x="1431" y="1566"/>
                    <a:pt x="1308" y="1591"/>
                    <a:pt x="1198" y="1591"/>
                  </a:cubicBezTo>
                  <a:cubicBezTo>
                    <a:pt x="1097" y="1591"/>
                    <a:pt x="1007" y="1570"/>
                    <a:pt x="936" y="1544"/>
                  </a:cubicBezTo>
                  <a:cubicBezTo>
                    <a:pt x="652" y="1444"/>
                    <a:pt x="390" y="1188"/>
                    <a:pt x="271" y="889"/>
                  </a:cubicBezTo>
                  <a:cubicBezTo>
                    <a:pt x="250" y="838"/>
                    <a:pt x="201" y="807"/>
                    <a:pt x="149" y="807"/>
                  </a:cubicBezTo>
                  <a:cubicBezTo>
                    <a:pt x="133" y="807"/>
                    <a:pt x="116" y="810"/>
                    <a:pt x="100" y="817"/>
                  </a:cubicBezTo>
                  <a:cubicBezTo>
                    <a:pt x="33" y="843"/>
                    <a:pt x="0" y="921"/>
                    <a:pt x="28" y="987"/>
                  </a:cubicBezTo>
                  <a:cubicBezTo>
                    <a:pt x="178" y="1357"/>
                    <a:pt x="494" y="1664"/>
                    <a:pt x="850" y="1790"/>
                  </a:cubicBezTo>
                  <a:cubicBezTo>
                    <a:pt x="968" y="1832"/>
                    <a:pt x="1086" y="1853"/>
                    <a:pt x="1202" y="1853"/>
                  </a:cubicBezTo>
                  <a:cubicBezTo>
                    <a:pt x="1369" y="1853"/>
                    <a:pt x="1534" y="1808"/>
                    <a:pt x="1687" y="1724"/>
                  </a:cubicBezTo>
                  <a:cubicBezTo>
                    <a:pt x="2289" y="1386"/>
                    <a:pt x="2356" y="624"/>
                    <a:pt x="2111" y="78"/>
                  </a:cubicBezTo>
                  <a:cubicBezTo>
                    <a:pt x="2089" y="30"/>
                    <a:pt x="2042" y="1"/>
                    <a:pt x="1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199" name="Google Shape;2199;p37"/>
            <p:cNvSpPr/>
            <p:nvPr/>
          </p:nvSpPr>
          <p:spPr>
            <a:xfrm>
              <a:off x="1850785" y="327062"/>
              <a:ext cx="57437" cy="48023"/>
            </a:xfrm>
            <a:custGeom>
              <a:avLst/>
              <a:gdLst/>
              <a:ahLst/>
              <a:cxnLst/>
              <a:rect l="l" t="t" r="r" b="b"/>
              <a:pathLst>
                <a:path w="1745" h="1459" extrusionOk="0">
                  <a:moveTo>
                    <a:pt x="1429" y="0"/>
                  </a:moveTo>
                  <a:cubicBezTo>
                    <a:pt x="1412" y="0"/>
                    <a:pt x="1393" y="4"/>
                    <a:pt x="1376" y="12"/>
                  </a:cubicBezTo>
                  <a:cubicBezTo>
                    <a:pt x="1309" y="40"/>
                    <a:pt x="1280" y="118"/>
                    <a:pt x="1309" y="184"/>
                  </a:cubicBezTo>
                  <a:cubicBezTo>
                    <a:pt x="1458" y="518"/>
                    <a:pt x="1453" y="967"/>
                    <a:pt x="1150" y="1141"/>
                  </a:cubicBezTo>
                  <a:cubicBezTo>
                    <a:pt x="1086" y="1179"/>
                    <a:pt x="1018" y="1198"/>
                    <a:pt x="946" y="1198"/>
                  </a:cubicBezTo>
                  <a:cubicBezTo>
                    <a:pt x="895" y="1198"/>
                    <a:pt x="842" y="1188"/>
                    <a:pt x="788" y="1169"/>
                  </a:cubicBezTo>
                  <a:cubicBezTo>
                    <a:pt x="574" y="1097"/>
                    <a:pt x="372" y="889"/>
                    <a:pt x="270" y="640"/>
                  </a:cubicBezTo>
                  <a:cubicBezTo>
                    <a:pt x="250" y="589"/>
                    <a:pt x="200" y="558"/>
                    <a:pt x="148" y="558"/>
                  </a:cubicBezTo>
                  <a:cubicBezTo>
                    <a:pt x="132" y="558"/>
                    <a:pt x="115" y="561"/>
                    <a:pt x="99" y="568"/>
                  </a:cubicBezTo>
                  <a:cubicBezTo>
                    <a:pt x="32" y="595"/>
                    <a:pt x="1" y="672"/>
                    <a:pt x="27" y="738"/>
                  </a:cubicBezTo>
                  <a:cubicBezTo>
                    <a:pt x="158" y="1054"/>
                    <a:pt x="424" y="1320"/>
                    <a:pt x="705" y="1417"/>
                  </a:cubicBezTo>
                  <a:cubicBezTo>
                    <a:pt x="786" y="1445"/>
                    <a:pt x="867" y="1459"/>
                    <a:pt x="946" y="1459"/>
                  </a:cubicBezTo>
                  <a:cubicBezTo>
                    <a:pt x="1063" y="1459"/>
                    <a:pt x="1176" y="1428"/>
                    <a:pt x="1281" y="1368"/>
                  </a:cubicBezTo>
                  <a:cubicBezTo>
                    <a:pt x="1718" y="1116"/>
                    <a:pt x="1744" y="515"/>
                    <a:pt x="1549" y="78"/>
                  </a:cubicBezTo>
                  <a:cubicBezTo>
                    <a:pt x="1527" y="29"/>
                    <a:pt x="1479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0" name="Google Shape;2200;p37"/>
            <p:cNvSpPr/>
            <p:nvPr/>
          </p:nvSpPr>
          <p:spPr>
            <a:xfrm>
              <a:off x="1708527" y="389272"/>
              <a:ext cx="57437" cy="48023"/>
            </a:xfrm>
            <a:custGeom>
              <a:avLst/>
              <a:gdLst/>
              <a:ahLst/>
              <a:cxnLst/>
              <a:rect l="l" t="t" r="r" b="b"/>
              <a:pathLst>
                <a:path w="1745" h="1459" extrusionOk="0">
                  <a:moveTo>
                    <a:pt x="1428" y="1"/>
                  </a:moveTo>
                  <a:cubicBezTo>
                    <a:pt x="1411" y="1"/>
                    <a:pt x="1393" y="4"/>
                    <a:pt x="1375" y="11"/>
                  </a:cubicBezTo>
                  <a:cubicBezTo>
                    <a:pt x="1309" y="40"/>
                    <a:pt x="1280" y="118"/>
                    <a:pt x="1309" y="183"/>
                  </a:cubicBezTo>
                  <a:cubicBezTo>
                    <a:pt x="1458" y="518"/>
                    <a:pt x="1453" y="968"/>
                    <a:pt x="1150" y="1141"/>
                  </a:cubicBezTo>
                  <a:cubicBezTo>
                    <a:pt x="1085" y="1178"/>
                    <a:pt x="1017" y="1197"/>
                    <a:pt x="945" y="1197"/>
                  </a:cubicBezTo>
                  <a:cubicBezTo>
                    <a:pt x="894" y="1197"/>
                    <a:pt x="842" y="1188"/>
                    <a:pt x="788" y="1169"/>
                  </a:cubicBezTo>
                  <a:cubicBezTo>
                    <a:pt x="574" y="1096"/>
                    <a:pt x="372" y="889"/>
                    <a:pt x="269" y="640"/>
                  </a:cubicBezTo>
                  <a:cubicBezTo>
                    <a:pt x="249" y="589"/>
                    <a:pt x="200" y="558"/>
                    <a:pt x="148" y="558"/>
                  </a:cubicBezTo>
                  <a:cubicBezTo>
                    <a:pt x="132" y="558"/>
                    <a:pt x="115" y="561"/>
                    <a:pt x="99" y="568"/>
                  </a:cubicBezTo>
                  <a:cubicBezTo>
                    <a:pt x="33" y="594"/>
                    <a:pt x="1" y="672"/>
                    <a:pt x="27" y="738"/>
                  </a:cubicBezTo>
                  <a:cubicBezTo>
                    <a:pt x="156" y="1054"/>
                    <a:pt x="421" y="1320"/>
                    <a:pt x="703" y="1417"/>
                  </a:cubicBezTo>
                  <a:cubicBezTo>
                    <a:pt x="787" y="1443"/>
                    <a:pt x="868" y="1458"/>
                    <a:pt x="947" y="1458"/>
                  </a:cubicBezTo>
                  <a:cubicBezTo>
                    <a:pt x="1064" y="1458"/>
                    <a:pt x="1176" y="1427"/>
                    <a:pt x="1282" y="1368"/>
                  </a:cubicBezTo>
                  <a:cubicBezTo>
                    <a:pt x="1718" y="1115"/>
                    <a:pt x="1745" y="515"/>
                    <a:pt x="1549" y="77"/>
                  </a:cubicBezTo>
                  <a:cubicBezTo>
                    <a:pt x="1527" y="29"/>
                    <a:pt x="1479" y="1"/>
                    <a:pt x="14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201" name="Google Shape;2201;p37"/>
          <p:cNvGrpSpPr/>
          <p:nvPr/>
        </p:nvGrpSpPr>
        <p:grpSpPr>
          <a:xfrm>
            <a:off x="4984368" y="162850"/>
            <a:ext cx="514066" cy="553927"/>
            <a:chOff x="2904293" y="162850"/>
            <a:chExt cx="514066" cy="553927"/>
          </a:xfrm>
        </p:grpSpPr>
        <p:sp>
          <p:nvSpPr>
            <p:cNvPr id="2202" name="Google Shape;2202;p37"/>
            <p:cNvSpPr/>
            <p:nvPr/>
          </p:nvSpPr>
          <p:spPr>
            <a:xfrm>
              <a:off x="3155862" y="189182"/>
              <a:ext cx="192915" cy="159144"/>
            </a:xfrm>
            <a:custGeom>
              <a:avLst/>
              <a:gdLst/>
              <a:ahLst/>
              <a:cxnLst/>
              <a:rect l="l" t="t" r="r" b="b"/>
              <a:pathLst>
                <a:path w="5861" h="4835" extrusionOk="0">
                  <a:moveTo>
                    <a:pt x="4342" y="0"/>
                  </a:moveTo>
                  <a:cubicBezTo>
                    <a:pt x="4151" y="0"/>
                    <a:pt x="3970" y="81"/>
                    <a:pt x="3841" y="221"/>
                  </a:cubicBezTo>
                  <a:lnTo>
                    <a:pt x="83" y="4324"/>
                  </a:lnTo>
                  <a:cubicBezTo>
                    <a:pt x="29" y="4384"/>
                    <a:pt x="0" y="4462"/>
                    <a:pt x="3" y="4543"/>
                  </a:cubicBezTo>
                  <a:cubicBezTo>
                    <a:pt x="6" y="4624"/>
                    <a:pt x="42" y="4701"/>
                    <a:pt x="102" y="4755"/>
                  </a:cubicBezTo>
                  <a:cubicBezTo>
                    <a:pt x="157" y="4807"/>
                    <a:pt x="231" y="4835"/>
                    <a:pt x="307" y="4835"/>
                  </a:cubicBezTo>
                  <a:cubicBezTo>
                    <a:pt x="395" y="4835"/>
                    <a:pt x="477" y="4799"/>
                    <a:pt x="533" y="4736"/>
                  </a:cubicBezTo>
                  <a:lnTo>
                    <a:pt x="4290" y="634"/>
                  </a:lnTo>
                  <a:cubicBezTo>
                    <a:pt x="4307" y="615"/>
                    <a:pt x="4328" y="612"/>
                    <a:pt x="4340" y="612"/>
                  </a:cubicBezTo>
                  <a:cubicBezTo>
                    <a:pt x="4353" y="612"/>
                    <a:pt x="4371" y="616"/>
                    <a:pt x="4387" y="631"/>
                  </a:cubicBezTo>
                  <a:lnTo>
                    <a:pt x="5313" y="1479"/>
                  </a:lnTo>
                  <a:cubicBezTo>
                    <a:pt x="5370" y="1530"/>
                    <a:pt x="5443" y="1559"/>
                    <a:pt x="5520" y="1559"/>
                  </a:cubicBezTo>
                  <a:cubicBezTo>
                    <a:pt x="5606" y="1559"/>
                    <a:pt x="5689" y="1522"/>
                    <a:pt x="5746" y="1459"/>
                  </a:cubicBezTo>
                  <a:cubicBezTo>
                    <a:pt x="5860" y="1334"/>
                    <a:pt x="5853" y="1142"/>
                    <a:pt x="5727" y="1027"/>
                  </a:cubicBezTo>
                  <a:lnTo>
                    <a:pt x="4800" y="179"/>
                  </a:lnTo>
                  <a:cubicBezTo>
                    <a:pt x="4676" y="64"/>
                    <a:pt x="4512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3" name="Google Shape;2203;p37"/>
            <p:cNvSpPr/>
            <p:nvPr/>
          </p:nvSpPr>
          <p:spPr>
            <a:xfrm>
              <a:off x="3350224" y="167162"/>
              <a:ext cx="63296" cy="62341"/>
            </a:xfrm>
            <a:custGeom>
              <a:avLst/>
              <a:gdLst/>
              <a:ahLst/>
              <a:cxnLst/>
              <a:rect l="l" t="t" r="r" b="b"/>
              <a:pathLst>
                <a:path w="1923" h="1894" extrusionOk="0">
                  <a:moveTo>
                    <a:pt x="1383" y="1"/>
                  </a:moveTo>
                  <a:cubicBezTo>
                    <a:pt x="1251" y="1"/>
                    <a:pt x="1120" y="54"/>
                    <a:pt x="1023" y="158"/>
                  </a:cubicBezTo>
                  <a:lnTo>
                    <a:pt x="182" y="1078"/>
                  </a:lnTo>
                  <a:cubicBezTo>
                    <a:pt x="1" y="1276"/>
                    <a:pt x="14" y="1583"/>
                    <a:pt x="213" y="1765"/>
                  </a:cubicBezTo>
                  <a:cubicBezTo>
                    <a:pt x="306" y="1851"/>
                    <a:pt x="424" y="1893"/>
                    <a:pt x="541" y="1893"/>
                  </a:cubicBezTo>
                  <a:cubicBezTo>
                    <a:pt x="673" y="1893"/>
                    <a:pt x="804" y="1840"/>
                    <a:pt x="900" y="1734"/>
                  </a:cubicBezTo>
                  <a:lnTo>
                    <a:pt x="1741" y="816"/>
                  </a:lnTo>
                  <a:cubicBezTo>
                    <a:pt x="1922" y="617"/>
                    <a:pt x="1909" y="311"/>
                    <a:pt x="1711" y="128"/>
                  </a:cubicBezTo>
                  <a:cubicBezTo>
                    <a:pt x="1618" y="43"/>
                    <a:pt x="1500" y="1"/>
                    <a:pt x="1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4" name="Google Shape;2204;p37"/>
            <p:cNvSpPr/>
            <p:nvPr/>
          </p:nvSpPr>
          <p:spPr>
            <a:xfrm>
              <a:off x="2961005" y="190466"/>
              <a:ext cx="432997" cy="462061"/>
            </a:xfrm>
            <a:custGeom>
              <a:avLst/>
              <a:gdLst/>
              <a:ahLst/>
              <a:cxnLst/>
              <a:rect l="l" t="t" r="r" b="b"/>
              <a:pathLst>
                <a:path w="13155" h="14038" extrusionOk="0">
                  <a:moveTo>
                    <a:pt x="11959" y="0"/>
                  </a:moveTo>
                  <a:cubicBezTo>
                    <a:pt x="11825" y="0"/>
                    <a:pt x="11691" y="54"/>
                    <a:pt x="11593" y="161"/>
                  </a:cubicBezTo>
                  <a:lnTo>
                    <a:pt x="185" y="12616"/>
                  </a:lnTo>
                  <a:cubicBezTo>
                    <a:pt x="0" y="12818"/>
                    <a:pt x="13" y="13132"/>
                    <a:pt x="215" y="13315"/>
                  </a:cubicBezTo>
                  <a:lnTo>
                    <a:pt x="862" y="13907"/>
                  </a:lnTo>
                  <a:cubicBezTo>
                    <a:pt x="957" y="13994"/>
                    <a:pt x="1078" y="14037"/>
                    <a:pt x="1197" y="14037"/>
                  </a:cubicBezTo>
                  <a:cubicBezTo>
                    <a:pt x="1331" y="14037"/>
                    <a:pt x="1464" y="13983"/>
                    <a:pt x="1561" y="13876"/>
                  </a:cubicBezTo>
                  <a:lnTo>
                    <a:pt x="12970" y="1422"/>
                  </a:lnTo>
                  <a:cubicBezTo>
                    <a:pt x="13155" y="1220"/>
                    <a:pt x="13141" y="905"/>
                    <a:pt x="12939" y="722"/>
                  </a:cubicBezTo>
                  <a:lnTo>
                    <a:pt x="12293" y="130"/>
                  </a:lnTo>
                  <a:cubicBezTo>
                    <a:pt x="12198" y="43"/>
                    <a:pt x="12078" y="0"/>
                    <a:pt x="11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5" name="Google Shape;2205;p37"/>
            <p:cNvSpPr/>
            <p:nvPr/>
          </p:nvSpPr>
          <p:spPr>
            <a:xfrm>
              <a:off x="2909033" y="600783"/>
              <a:ext cx="110660" cy="111746"/>
            </a:xfrm>
            <a:custGeom>
              <a:avLst/>
              <a:gdLst/>
              <a:ahLst/>
              <a:cxnLst/>
              <a:rect l="l" t="t" r="r" b="b"/>
              <a:pathLst>
                <a:path w="3362" h="3395" extrusionOk="0">
                  <a:moveTo>
                    <a:pt x="2284" y="1"/>
                  </a:moveTo>
                  <a:cubicBezTo>
                    <a:pt x="2065" y="1"/>
                    <a:pt x="1795" y="173"/>
                    <a:pt x="1626" y="443"/>
                  </a:cubicBezTo>
                  <a:lnTo>
                    <a:pt x="430" y="2359"/>
                  </a:lnTo>
                  <a:lnTo>
                    <a:pt x="84" y="2915"/>
                  </a:lnTo>
                  <a:cubicBezTo>
                    <a:pt x="0" y="3049"/>
                    <a:pt x="21" y="3218"/>
                    <a:pt x="128" y="3317"/>
                  </a:cubicBezTo>
                  <a:cubicBezTo>
                    <a:pt x="184" y="3368"/>
                    <a:pt x="257" y="3394"/>
                    <a:pt x="331" y="3394"/>
                  </a:cubicBezTo>
                  <a:cubicBezTo>
                    <a:pt x="401" y="3394"/>
                    <a:pt x="472" y="3372"/>
                    <a:pt x="532" y="3326"/>
                  </a:cubicBezTo>
                  <a:lnTo>
                    <a:pt x="1055" y="2933"/>
                  </a:lnTo>
                  <a:lnTo>
                    <a:pt x="2860" y="1574"/>
                  </a:lnTo>
                  <a:cubicBezTo>
                    <a:pt x="3211" y="1308"/>
                    <a:pt x="3361" y="867"/>
                    <a:pt x="3142" y="666"/>
                  </a:cubicBezTo>
                  <a:lnTo>
                    <a:pt x="2505" y="81"/>
                  </a:lnTo>
                  <a:cubicBezTo>
                    <a:pt x="2444" y="26"/>
                    <a:pt x="2368" y="1"/>
                    <a:pt x="2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6" name="Google Shape;2206;p37"/>
            <p:cNvSpPr/>
            <p:nvPr/>
          </p:nvSpPr>
          <p:spPr>
            <a:xfrm>
              <a:off x="2961005" y="280060"/>
              <a:ext cx="349590" cy="372433"/>
            </a:xfrm>
            <a:custGeom>
              <a:avLst/>
              <a:gdLst/>
              <a:ahLst/>
              <a:cxnLst/>
              <a:rect l="l" t="t" r="r" b="b"/>
              <a:pathLst>
                <a:path w="10621" h="11315" extrusionOk="0">
                  <a:moveTo>
                    <a:pt x="9246" y="0"/>
                  </a:moveTo>
                  <a:lnTo>
                    <a:pt x="677" y="9353"/>
                  </a:lnTo>
                  <a:lnTo>
                    <a:pt x="184" y="9890"/>
                  </a:lnTo>
                  <a:cubicBezTo>
                    <a:pt x="0" y="10095"/>
                    <a:pt x="13" y="10406"/>
                    <a:pt x="215" y="10592"/>
                  </a:cubicBezTo>
                  <a:lnTo>
                    <a:pt x="862" y="11183"/>
                  </a:lnTo>
                  <a:cubicBezTo>
                    <a:pt x="958" y="11271"/>
                    <a:pt x="1078" y="11314"/>
                    <a:pt x="1198" y="11314"/>
                  </a:cubicBezTo>
                  <a:cubicBezTo>
                    <a:pt x="1332" y="11314"/>
                    <a:pt x="1465" y="11260"/>
                    <a:pt x="1562" y="11154"/>
                  </a:cubicBezTo>
                  <a:lnTo>
                    <a:pt x="10620" y="1264"/>
                  </a:lnTo>
                  <a:lnTo>
                    <a:pt x="10014" y="705"/>
                  </a:lnTo>
                  <a:lnTo>
                    <a:pt x="9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7" name="Google Shape;2207;p37"/>
            <p:cNvSpPr/>
            <p:nvPr/>
          </p:nvSpPr>
          <p:spPr>
            <a:xfrm>
              <a:off x="3290615" y="242241"/>
              <a:ext cx="92656" cy="79457"/>
            </a:xfrm>
            <a:custGeom>
              <a:avLst/>
              <a:gdLst/>
              <a:ahLst/>
              <a:cxnLst/>
              <a:rect l="l" t="t" r="r" b="b"/>
              <a:pathLst>
                <a:path w="2815" h="2414" extrusionOk="0">
                  <a:moveTo>
                    <a:pt x="2795" y="1"/>
                  </a:moveTo>
                  <a:cubicBezTo>
                    <a:pt x="2299" y="1"/>
                    <a:pt x="1788" y="206"/>
                    <a:pt x="1450" y="496"/>
                  </a:cubicBezTo>
                  <a:cubicBezTo>
                    <a:pt x="978" y="897"/>
                    <a:pt x="494" y="1357"/>
                    <a:pt x="0" y="1857"/>
                  </a:cubicBezTo>
                  <a:lnTo>
                    <a:pt x="606" y="2413"/>
                  </a:lnTo>
                  <a:lnTo>
                    <a:pt x="2814" y="1"/>
                  </a:lnTo>
                  <a:cubicBezTo>
                    <a:pt x="2808" y="1"/>
                    <a:pt x="2801" y="1"/>
                    <a:pt x="279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8" name="Google Shape;2208;p37"/>
            <p:cNvSpPr/>
            <p:nvPr/>
          </p:nvSpPr>
          <p:spPr>
            <a:xfrm>
              <a:off x="3086543" y="327326"/>
              <a:ext cx="164575" cy="177906"/>
            </a:xfrm>
            <a:custGeom>
              <a:avLst/>
              <a:gdLst/>
              <a:ahLst/>
              <a:cxnLst/>
              <a:rect l="l" t="t" r="r" b="b"/>
              <a:pathLst>
                <a:path w="5000" h="5405" extrusionOk="0">
                  <a:moveTo>
                    <a:pt x="4892" y="1"/>
                  </a:moveTo>
                  <a:cubicBezTo>
                    <a:pt x="4868" y="1"/>
                    <a:pt x="4845" y="9"/>
                    <a:pt x="4826" y="27"/>
                  </a:cubicBezTo>
                  <a:cubicBezTo>
                    <a:pt x="3966" y="840"/>
                    <a:pt x="3154" y="1695"/>
                    <a:pt x="2352" y="2560"/>
                  </a:cubicBezTo>
                  <a:cubicBezTo>
                    <a:pt x="1555" y="3430"/>
                    <a:pt x="771" y="4312"/>
                    <a:pt x="32" y="5236"/>
                  </a:cubicBezTo>
                  <a:cubicBezTo>
                    <a:pt x="0" y="5276"/>
                    <a:pt x="2" y="5334"/>
                    <a:pt x="38" y="5372"/>
                  </a:cubicBezTo>
                  <a:cubicBezTo>
                    <a:pt x="58" y="5394"/>
                    <a:pt x="85" y="5405"/>
                    <a:pt x="113" y="5405"/>
                  </a:cubicBezTo>
                  <a:cubicBezTo>
                    <a:pt x="138" y="5405"/>
                    <a:pt x="164" y="5395"/>
                    <a:pt x="183" y="5376"/>
                  </a:cubicBezTo>
                  <a:cubicBezTo>
                    <a:pt x="1043" y="4564"/>
                    <a:pt x="1855" y="3706"/>
                    <a:pt x="2655" y="2839"/>
                  </a:cubicBezTo>
                  <a:cubicBezTo>
                    <a:pt x="3450" y="1968"/>
                    <a:pt x="4234" y="1085"/>
                    <a:pt x="4970" y="159"/>
                  </a:cubicBezTo>
                  <a:cubicBezTo>
                    <a:pt x="5000" y="122"/>
                    <a:pt x="4998" y="67"/>
                    <a:pt x="4965" y="31"/>
                  </a:cubicBezTo>
                  <a:cubicBezTo>
                    <a:pt x="4945" y="11"/>
                    <a:pt x="4919" y="1"/>
                    <a:pt x="4892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09" name="Google Shape;2209;p37"/>
            <p:cNvSpPr/>
            <p:nvPr/>
          </p:nvSpPr>
          <p:spPr>
            <a:xfrm>
              <a:off x="2961005" y="303265"/>
              <a:ext cx="349590" cy="349228"/>
            </a:xfrm>
            <a:custGeom>
              <a:avLst/>
              <a:gdLst/>
              <a:ahLst/>
              <a:cxnLst/>
              <a:rect l="l" t="t" r="r" b="b"/>
              <a:pathLst>
                <a:path w="10621" h="10610" extrusionOk="0">
                  <a:moveTo>
                    <a:pt x="10014" y="0"/>
                  </a:moveTo>
                  <a:cubicBezTo>
                    <a:pt x="6967" y="3088"/>
                    <a:pt x="3641" y="7653"/>
                    <a:pt x="1575" y="8494"/>
                  </a:cubicBezTo>
                  <a:cubicBezTo>
                    <a:pt x="1291" y="8610"/>
                    <a:pt x="1000" y="8648"/>
                    <a:pt x="702" y="8648"/>
                  </a:cubicBezTo>
                  <a:cubicBezTo>
                    <a:pt x="693" y="8648"/>
                    <a:pt x="685" y="8648"/>
                    <a:pt x="677" y="8648"/>
                  </a:cubicBezTo>
                  <a:lnTo>
                    <a:pt x="184" y="9185"/>
                  </a:lnTo>
                  <a:cubicBezTo>
                    <a:pt x="0" y="9390"/>
                    <a:pt x="13" y="9701"/>
                    <a:pt x="215" y="9887"/>
                  </a:cubicBezTo>
                  <a:lnTo>
                    <a:pt x="862" y="10478"/>
                  </a:lnTo>
                  <a:cubicBezTo>
                    <a:pt x="958" y="10566"/>
                    <a:pt x="1078" y="10609"/>
                    <a:pt x="1198" y="10609"/>
                  </a:cubicBezTo>
                  <a:cubicBezTo>
                    <a:pt x="1332" y="10609"/>
                    <a:pt x="1465" y="10555"/>
                    <a:pt x="1562" y="10449"/>
                  </a:cubicBezTo>
                  <a:lnTo>
                    <a:pt x="10620" y="559"/>
                  </a:lnTo>
                  <a:lnTo>
                    <a:pt x="10014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10" name="Google Shape;2210;p37"/>
            <p:cNvSpPr/>
            <p:nvPr/>
          </p:nvSpPr>
          <p:spPr>
            <a:xfrm>
              <a:off x="2904293" y="162850"/>
              <a:ext cx="514066" cy="553927"/>
            </a:xfrm>
            <a:custGeom>
              <a:avLst/>
              <a:gdLst/>
              <a:ahLst/>
              <a:cxnLst/>
              <a:rect l="l" t="t" r="r" b="b"/>
              <a:pathLst>
                <a:path w="15618" h="16829" extrusionOk="0">
                  <a:moveTo>
                    <a:pt x="14935" y="260"/>
                  </a:moveTo>
                  <a:cubicBezTo>
                    <a:pt x="15023" y="260"/>
                    <a:pt x="15106" y="294"/>
                    <a:pt x="15171" y="353"/>
                  </a:cubicBezTo>
                  <a:cubicBezTo>
                    <a:pt x="15317" y="487"/>
                    <a:pt x="15327" y="715"/>
                    <a:pt x="15195" y="859"/>
                  </a:cubicBezTo>
                  <a:lnTo>
                    <a:pt x="14692" y="1408"/>
                  </a:lnTo>
                  <a:lnTo>
                    <a:pt x="14165" y="927"/>
                  </a:lnTo>
                  <a:lnTo>
                    <a:pt x="14668" y="376"/>
                  </a:lnTo>
                  <a:cubicBezTo>
                    <a:pt x="14732" y="305"/>
                    <a:pt x="14820" y="266"/>
                    <a:pt x="14916" y="261"/>
                  </a:cubicBezTo>
                  <a:cubicBezTo>
                    <a:pt x="14922" y="260"/>
                    <a:pt x="14929" y="260"/>
                    <a:pt x="14935" y="260"/>
                  </a:cubicBezTo>
                  <a:close/>
                  <a:moveTo>
                    <a:pt x="13682" y="968"/>
                  </a:moveTo>
                  <a:cubicBezTo>
                    <a:pt x="13710" y="968"/>
                    <a:pt x="13737" y="970"/>
                    <a:pt x="13764" y="977"/>
                  </a:cubicBezTo>
                  <a:cubicBezTo>
                    <a:pt x="13826" y="992"/>
                    <a:pt x="13881" y="1021"/>
                    <a:pt x="13928" y="1065"/>
                  </a:cubicBezTo>
                  <a:lnTo>
                    <a:pt x="13989" y="1120"/>
                  </a:lnTo>
                  <a:lnTo>
                    <a:pt x="14516" y="1602"/>
                  </a:lnTo>
                  <a:lnTo>
                    <a:pt x="14575" y="1657"/>
                  </a:lnTo>
                  <a:cubicBezTo>
                    <a:pt x="14622" y="1700"/>
                    <a:pt x="14656" y="1756"/>
                    <a:pt x="14676" y="1814"/>
                  </a:cubicBezTo>
                  <a:cubicBezTo>
                    <a:pt x="14684" y="1844"/>
                    <a:pt x="14692" y="1878"/>
                    <a:pt x="14693" y="1910"/>
                  </a:cubicBezTo>
                  <a:cubicBezTo>
                    <a:pt x="14698" y="2008"/>
                    <a:pt x="14663" y="2099"/>
                    <a:pt x="14598" y="2173"/>
                  </a:cubicBezTo>
                  <a:lnTo>
                    <a:pt x="12336" y="4641"/>
                  </a:lnTo>
                  <a:lnTo>
                    <a:pt x="11151" y="3556"/>
                  </a:lnTo>
                  <a:lnTo>
                    <a:pt x="12522" y="2057"/>
                  </a:lnTo>
                  <a:lnTo>
                    <a:pt x="12699" y="1864"/>
                  </a:lnTo>
                  <a:lnTo>
                    <a:pt x="12936" y="1607"/>
                  </a:lnTo>
                  <a:lnTo>
                    <a:pt x="13111" y="1415"/>
                  </a:lnTo>
                  <a:lnTo>
                    <a:pt x="13412" y="1086"/>
                  </a:lnTo>
                  <a:cubicBezTo>
                    <a:pt x="13477" y="1014"/>
                    <a:pt x="13567" y="974"/>
                    <a:pt x="13665" y="969"/>
                  </a:cubicBezTo>
                  <a:cubicBezTo>
                    <a:pt x="13671" y="968"/>
                    <a:pt x="13675" y="968"/>
                    <a:pt x="13682" y="968"/>
                  </a:cubicBezTo>
                  <a:close/>
                  <a:moveTo>
                    <a:pt x="11984" y="929"/>
                  </a:moveTo>
                  <a:cubicBezTo>
                    <a:pt x="12118" y="929"/>
                    <a:pt x="12250" y="977"/>
                    <a:pt x="12356" y="1075"/>
                  </a:cubicBezTo>
                  <a:lnTo>
                    <a:pt x="12742" y="1429"/>
                  </a:lnTo>
                  <a:lnTo>
                    <a:pt x="12506" y="1687"/>
                  </a:lnTo>
                  <a:lnTo>
                    <a:pt x="12119" y="1333"/>
                  </a:lnTo>
                  <a:cubicBezTo>
                    <a:pt x="12081" y="1298"/>
                    <a:pt x="12032" y="1280"/>
                    <a:pt x="11984" y="1280"/>
                  </a:cubicBezTo>
                  <a:cubicBezTo>
                    <a:pt x="11931" y="1280"/>
                    <a:pt x="11875" y="1301"/>
                    <a:pt x="11837" y="1346"/>
                  </a:cubicBezTo>
                  <a:lnTo>
                    <a:pt x="8080" y="5447"/>
                  </a:lnTo>
                  <a:cubicBezTo>
                    <a:pt x="8045" y="5485"/>
                    <a:pt x="7999" y="5503"/>
                    <a:pt x="7952" y="5503"/>
                  </a:cubicBezTo>
                  <a:cubicBezTo>
                    <a:pt x="7909" y="5503"/>
                    <a:pt x="7867" y="5488"/>
                    <a:pt x="7832" y="5458"/>
                  </a:cubicBezTo>
                  <a:cubicBezTo>
                    <a:pt x="7761" y="5392"/>
                    <a:pt x="7757" y="5280"/>
                    <a:pt x="7822" y="5210"/>
                  </a:cubicBezTo>
                  <a:lnTo>
                    <a:pt x="11580" y="1109"/>
                  </a:lnTo>
                  <a:cubicBezTo>
                    <a:pt x="11687" y="991"/>
                    <a:pt x="11836" y="929"/>
                    <a:pt x="11984" y="929"/>
                  </a:cubicBezTo>
                  <a:close/>
                  <a:moveTo>
                    <a:pt x="10974" y="3748"/>
                  </a:moveTo>
                  <a:lnTo>
                    <a:pt x="12159" y="4834"/>
                  </a:lnTo>
                  <a:lnTo>
                    <a:pt x="3517" y="14268"/>
                  </a:lnTo>
                  <a:lnTo>
                    <a:pt x="3188" y="14627"/>
                  </a:lnTo>
                  <a:cubicBezTo>
                    <a:pt x="3127" y="14694"/>
                    <a:pt x="3045" y="14733"/>
                    <a:pt x="2962" y="14743"/>
                  </a:cubicBezTo>
                  <a:cubicBezTo>
                    <a:pt x="2947" y="14745"/>
                    <a:pt x="2933" y="14745"/>
                    <a:pt x="2919" y="14745"/>
                  </a:cubicBezTo>
                  <a:cubicBezTo>
                    <a:pt x="2830" y="14745"/>
                    <a:pt x="2742" y="14714"/>
                    <a:pt x="2672" y="14650"/>
                  </a:cubicBezTo>
                  <a:lnTo>
                    <a:pt x="2025" y="14058"/>
                  </a:lnTo>
                  <a:cubicBezTo>
                    <a:pt x="1942" y="13983"/>
                    <a:pt x="1904" y="13877"/>
                    <a:pt x="1909" y="13774"/>
                  </a:cubicBezTo>
                  <a:cubicBezTo>
                    <a:pt x="1911" y="13691"/>
                    <a:pt x="1942" y="13608"/>
                    <a:pt x="2002" y="13542"/>
                  </a:cubicBezTo>
                  <a:lnTo>
                    <a:pt x="2331" y="13184"/>
                  </a:lnTo>
                  <a:lnTo>
                    <a:pt x="10974" y="3748"/>
                  </a:lnTo>
                  <a:close/>
                  <a:moveTo>
                    <a:pt x="1718" y="14075"/>
                  </a:moveTo>
                  <a:cubicBezTo>
                    <a:pt x="1751" y="14139"/>
                    <a:pt x="1794" y="14197"/>
                    <a:pt x="1849" y="14249"/>
                  </a:cubicBezTo>
                  <a:lnTo>
                    <a:pt x="2496" y="14842"/>
                  </a:lnTo>
                  <a:cubicBezTo>
                    <a:pt x="2551" y="14893"/>
                    <a:pt x="2614" y="14932"/>
                    <a:pt x="2681" y="14957"/>
                  </a:cubicBezTo>
                  <a:lnTo>
                    <a:pt x="1102" y="16147"/>
                  </a:lnTo>
                  <a:lnTo>
                    <a:pt x="672" y="15754"/>
                  </a:lnTo>
                  <a:lnTo>
                    <a:pt x="1718" y="14075"/>
                  </a:lnTo>
                  <a:close/>
                  <a:moveTo>
                    <a:pt x="14930" y="1"/>
                  </a:moveTo>
                  <a:cubicBezTo>
                    <a:pt x="14921" y="1"/>
                    <a:pt x="14913" y="1"/>
                    <a:pt x="14904" y="1"/>
                  </a:cubicBezTo>
                  <a:cubicBezTo>
                    <a:pt x="14739" y="8"/>
                    <a:pt x="14587" y="80"/>
                    <a:pt x="14476" y="200"/>
                  </a:cubicBezTo>
                  <a:lnTo>
                    <a:pt x="13954" y="769"/>
                  </a:lnTo>
                  <a:cubicBezTo>
                    <a:pt x="13872" y="728"/>
                    <a:pt x="13781" y="707"/>
                    <a:pt x="13686" y="707"/>
                  </a:cubicBezTo>
                  <a:cubicBezTo>
                    <a:pt x="13676" y="707"/>
                    <a:pt x="13665" y="707"/>
                    <a:pt x="13654" y="708"/>
                  </a:cubicBezTo>
                  <a:cubicBezTo>
                    <a:pt x="13487" y="715"/>
                    <a:pt x="13333" y="787"/>
                    <a:pt x="13219" y="910"/>
                  </a:cubicBezTo>
                  <a:lnTo>
                    <a:pt x="12918" y="1236"/>
                  </a:lnTo>
                  <a:lnTo>
                    <a:pt x="12531" y="881"/>
                  </a:lnTo>
                  <a:cubicBezTo>
                    <a:pt x="12382" y="745"/>
                    <a:pt x="12187" y="670"/>
                    <a:pt x="11983" y="670"/>
                  </a:cubicBezTo>
                  <a:cubicBezTo>
                    <a:pt x="11757" y="670"/>
                    <a:pt x="11538" y="764"/>
                    <a:pt x="11386" y="932"/>
                  </a:cubicBezTo>
                  <a:lnTo>
                    <a:pt x="7630" y="5034"/>
                  </a:lnTo>
                  <a:cubicBezTo>
                    <a:pt x="7467" y="5210"/>
                    <a:pt x="7479" y="5488"/>
                    <a:pt x="7657" y="5650"/>
                  </a:cubicBezTo>
                  <a:cubicBezTo>
                    <a:pt x="7739" y="5724"/>
                    <a:pt x="7842" y="5764"/>
                    <a:pt x="7952" y="5764"/>
                  </a:cubicBezTo>
                  <a:cubicBezTo>
                    <a:pt x="8074" y="5764"/>
                    <a:pt x="8191" y="5713"/>
                    <a:pt x="8273" y="5624"/>
                  </a:cubicBezTo>
                  <a:lnTo>
                    <a:pt x="11989" y="1567"/>
                  </a:lnTo>
                  <a:lnTo>
                    <a:pt x="12331" y="1881"/>
                  </a:lnTo>
                  <a:lnTo>
                    <a:pt x="10872" y="3476"/>
                  </a:lnTo>
                  <a:lnTo>
                    <a:pt x="1811" y="13365"/>
                  </a:lnTo>
                  <a:cubicBezTo>
                    <a:pt x="1726" y="13456"/>
                    <a:pt x="1676" y="13565"/>
                    <a:pt x="1658" y="13678"/>
                  </a:cubicBezTo>
                  <a:cubicBezTo>
                    <a:pt x="1656" y="13679"/>
                    <a:pt x="1656" y="13679"/>
                    <a:pt x="1656" y="13680"/>
                  </a:cubicBezTo>
                  <a:lnTo>
                    <a:pt x="118" y="16148"/>
                  </a:lnTo>
                  <a:cubicBezTo>
                    <a:pt x="1" y="16338"/>
                    <a:pt x="28" y="16576"/>
                    <a:pt x="184" y="16717"/>
                  </a:cubicBezTo>
                  <a:cubicBezTo>
                    <a:pt x="266" y="16791"/>
                    <a:pt x="368" y="16828"/>
                    <a:pt x="475" y="16828"/>
                  </a:cubicBezTo>
                  <a:cubicBezTo>
                    <a:pt x="573" y="16828"/>
                    <a:pt x="671" y="16797"/>
                    <a:pt x="756" y="16734"/>
                  </a:cubicBezTo>
                  <a:lnTo>
                    <a:pt x="3080" y="14982"/>
                  </a:lnTo>
                  <a:cubicBezTo>
                    <a:pt x="3081" y="14982"/>
                    <a:pt x="3081" y="14982"/>
                    <a:pt x="3082" y="14981"/>
                  </a:cubicBezTo>
                  <a:cubicBezTo>
                    <a:pt x="3193" y="14953"/>
                    <a:pt x="3299" y="14892"/>
                    <a:pt x="3381" y="14802"/>
                  </a:cubicBezTo>
                  <a:lnTo>
                    <a:pt x="12439" y="4912"/>
                  </a:lnTo>
                  <a:cubicBezTo>
                    <a:pt x="12441" y="4911"/>
                    <a:pt x="12442" y="4909"/>
                    <a:pt x="12442" y="4907"/>
                  </a:cubicBezTo>
                  <a:lnTo>
                    <a:pt x="14788" y="2347"/>
                  </a:lnTo>
                  <a:cubicBezTo>
                    <a:pt x="14901" y="2225"/>
                    <a:pt x="14960" y="2063"/>
                    <a:pt x="14953" y="1897"/>
                  </a:cubicBezTo>
                  <a:cubicBezTo>
                    <a:pt x="14948" y="1791"/>
                    <a:pt x="14917" y="1690"/>
                    <a:pt x="14865" y="1602"/>
                  </a:cubicBezTo>
                  <a:lnTo>
                    <a:pt x="15385" y="1034"/>
                  </a:lnTo>
                  <a:cubicBezTo>
                    <a:pt x="15617" y="784"/>
                    <a:pt x="15599" y="392"/>
                    <a:pt x="15349" y="162"/>
                  </a:cubicBezTo>
                  <a:cubicBezTo>
                    <a:pt x="15233" y="57"/>
                    <a:pt x="15087" y="1"/>
                    <a:pt x="149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211" name="Google Shape;2211;p37"/>
          <p:cNvGrpSpPr/>
          <p:nvPr/>
        </p:nvGrpSpPr>
        <p:grpSpPr>
          <a:xfrm>
            <a:off x="325091" y="2045363"/>
            <a:ext cx="201736" cy="526377"/>
            <a:chOff x="4641641" y="852713"/>
            <a:chExt cx="201736" cy="526377"/>
          </a:xfrm>
        </p:grpSpPr>
        <p:sp>
          <p:nvSpPr>
            <p:cNvPr id="2212" name="Google Shape;2212;p37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13" name="Google Shape;2213;p37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14" name="Google Shape;2214;p37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215" name="Google Shape;2215;p37"/>
          <p:cNvGrpSpPr/>
          <p:nvPr/>
        </p:nvGrpSpPr>
        <p:grpSpPr>
          <a:xfrm>
            <a:off x="8619111" y="162842"/>
            <a:ext cx="245941" cy="414400"/>
            <a:chOff x="3801586" y="1135617"/>
            <a:chExt cx="245941" cy="414400"/>
          </a:xfrm>
        </p:grpSpPr>
        <p:sp>
          <p:nvSpPr>
            <p:cNvPr id="2216" name="Google Shape;2216;p37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17" name="Google Shape;2217;p37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18" name="Google Shape;2218;p37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19" name="Google Shape;2219;p37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0" name="Google Shape;2220;p37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1" name="Google Shape;2221;p37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222" name="Google Shape;2222;p37"/>
          <p:cNvGrpSpPr/>
          <p:nvPr/>
        </p:nvGrpSpPr>
        <p:grpSpPr>
          <a:xfrm>
            <a:off x="7531458" y="126721"/>
            <a:ext cx="817707" cy="914412"/>
            <a:chOff x="6900658" y="3614371"/>
            <a:chExt cx="817707" cy="914412"/>
          </a:xfrm>
        </p:grpSpPr>
        <p:sp>
          <p:nvSpPr>
            <p:cNvPr id="2223" name="Google Shape;2223;p37"/>
            <p:cNvSpPr/>
            <p:nvPr/>
          </p:nvSpPr>
          <p:spPr>
            <a:xfrm>
              <a:off x="6909743" y="3618683"/>
              <a:ext cx="804048" cy="905722"/>
            </a:xfrm>
            <a:custGeom>
              <a:avLst/>
              <a:gdLst/>
              <a:ahLst/>
              <a:cxnLst/>
              <a:rect l="l" t="t" r="r" b="b"/>
              <a:pathLst>
                <a:path w="24428" h="27517" extrusionOk="0">
                  <a:moveTo>
                    <a:pt x="13099" y="0"/>
                  </a:moveTo>
                  <a:cubicBezTo>
                    <a:pt x="12593" y="0"/>
                    <a:pt x="12130" y="258"/>
                    <a:pt x="11863" y="686"/>
                  </a:cubicBezTo>
                  <a:lnTo>
                    <a:pt x="352" y="19175"/>
                  </a:lnTo>
                  <a:cubicBezTo>
                    <a:pt x="0" y="19743"/>
                    <a:pt x="74" y="20471"/>
                    <a:pt x="533" y="20947"/>
                  </a:cubicBezTo>
                  <a:cubicBezTo>
                    <a:pt x="1940" y="22406"/>
                    <a:pt x="3523" y="23696"/>
                    <a:pt x="5241" y="24777"/>
                  </a:cubicBezTo>
                  <a:cubicBezTo>
                    <a:pt x="7029" y="25905"/>
                    <a:pt x="8955" y="26803"/>
                    <a:pt x="10966" y="27446"/>
                  </a:cubicBezTo>
                  <a:cubicBezTo>
                    <a:pt x="11111" y="27493"/>
                    <a:pt x="11262" y="27517"/>
                    <a:pt x="11413" y="27517"/>
                  </a:cubicBezTo>
                  <a:cubicBezTo>
                    <a:pt x="11919" y="27517"/>
                    <a:pt x="12381" y="27260"/>
                    <a:pt x="12647" y="26830"/>
                  </a:cubicBezTo>
                  <a:lnTo>
                    <a:pt x="24158" y="8342"/>
                  </a:lnTo>
                  <a:cubicBezTo>
                    <a:pt x="24364" y="8012"/>
                    <a:pt x="24428" y="7622"/>
                    <a:pt x="24340" y="7243"/>
                  </a:cubicBezTo>
                  <a:cubicBezTo>
                    <a:pt x="24252" y="6865"/>
                    <a:pt x="24021" y="6542"/>
                    <a:pt x="23692" y="6338"/>
                  </a:cubicBezTo>
                  <a:lnTo>
                    <a:pt x="13866" y="220"/>
                  </a:lnTo>
                  <a:cubicBezTo>
                    <a:pt x="13635" y="77"/>
                    <a:pt x="13370" y="0"/>
                    <a:pt x="13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4" name="Google Shape;2224;p37"/>
            <p:cNvSpPr/>
            <p:nvPr/>
          </p:nvSpPr>
          <p:spPr>
            <a:xfrm>
              <a:off x="7356497" y="3654988"/>
              <a:ext cx="200321" cy="125274"/>
            </a:xfrm>
            <a:custGeom>
              <a:avLst/>
              <a:gdLst/>
              <a:ahLst/>
              <a:cxnLst/>
              <a:rect l="l" t="t" r="r" b="b"/>
              <a:pathLst>
                <a:path w="6086" h="3806" extrusionOk="0">
                  <a:moveTo>
                    <a:pt x="111" y="1"/>
                  </a:moveTo>
                  <a:cubicBezTo>
                    <a:pt x="84" y="1"/>
                    <a:pt x="61" y="8"/>
                    <a:pt x="46" y="22"/>
                  </a:cubicBezTo>
                  <a:cubicBezTo>
                    <a:pt x="1" y="60"/>
                    <a:pt x="36" y="146"/>
                    <a:pt x="123" y="212"/>
                  </a:cubicBezTo>
                  <a:cubicBezTo>
                    <a:pt x="1526" y="1260"/>
                    <a:pt x="4187" y="2931"/>
                    <a:pt x="5822" y="3768"/>
                  </a:cubicBezTo>
                  <a:cubicBezTo>
                    <a:pt x="5873" y="3794"/>
                    <a:pt x="5917" y="3805"/>
                    <a:pt x="5952" y="3805"/>
                  </a:cubicBezTo>
                  <a:cubicBezTo>
                    <a:pt x="6065" y="3805"/>
                    <a:pt x="6085" y="3689"/>
                    <a:pt x="5939" y="3581"/>
                  </a:cubicBezTo>
                  <a:cubicBezTo>
                    <a:pt x="4458" y="2478"/>
                    <a:pt x="1785" y="827"/>
                    <a:pt x="233" y="35"/>
                  </a:cubicBezTo>
                  <a:cubicBezTo>
                    <a:pt x="190" y="13"/>
                    <a:pt x="147" y="1"/>
                    <a:pt x="111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5" name="Google Shape;2225;p37"/>
            <p:cNvSpPr/>
            <p:nvPr/>
          </p:nvSpPr>
          <p:spPr>
            <a:xfrm>
              <a:off x="7150713" y="4317598"/>
              <a:ext cx="92689" cy="83538"/>
            </a:xfrm>
            <a:custGeom>
              <a:avLst/>
              <a:gdLst/>
              <a:ahLst/>
              <a:cxnLst/>
              <a:rect l="l" t="t" r="r" b="b"/>
              <a:pathLst>
                <a:path w="2816" h="2538" extrusionOk="0">
                  <a:moveTo>
                    <a:pt x="931" y="0"/>
                  </a:moveTo>
                  <a:cubicBezTo>
                    <a:pt x="783" y="0"/>
                    <a:pt x="649" y="75"/>
                    <a:pt x="571" y="200"/>
                  </a:cubicBezTo>
                  <a:lnTo>
                    <a:pt x="80" y="990"/>
                  </a:lnTo>
                  <a:cubicBezTo>
                    <a:pt x="20" y="1085"/>
                    <a:pt x="1" y="1198"/>
                    <a:pt x="27" y="1309"/>
                  </a:cubicBezTo>
                  <a:cubicBezTo>
                    <a:pt x="52" y="1419"/>
                    <a:pt x="118" y="1512"/>
                    <a:pt x="214" y="1573"/>
                  </a:cubicBezTo>
                  <a:lnTo>
                    <a:pt x="1662" y="2474"/>
                  </a:lnTo>
                  <a:cubicBezTo>
                    <a:pt x="1730" y="2515"/>
                    <a:pt x="1808" y="2538"/>
                    <a:pt x="1885" y="2538"/>
                  </a:cubicBezTo>
                  <a:cubicBezTo>
                    <a:pt x="2032" y="2538"/>
                    <a:pt x="2166" y="2463"/>
                    <a:pt x="2245" y="2339"/>
                  </a:cubicBezTo>
                  <a:lnTo>
                    <a:pt x="2736" y="1548"/>
                  </a:lnTo>
                  <a:cubicBezTo>
                    <a:pt x="2797" y="1452"/>
                    <a:pt x="2815" y="1340"/>
                    <a:pt x="2790" y="1229"/>
                  </a:cubicBezTo>
                  <a:cubicBezTo>
                    <a:pt x="2765" y="1118"/>
                    <a:pt x="2698" y="1026"/>
                    <a:pt x="2602" y="966"/>
                  </a:cubicBezTo>
                  <a:lnTo>
                    <a:pt x="1154" y="64"/>
                  </a:lnTo>
                  <a:cubicBezTo>
                    <a:pt x="1086" y="23"/>
                    <a:pt x="1010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6" name="Google Shape;2226;p37"/>
            <p:cNvSpPr/>
            <p:nvPr/>
          </p:nvSpPr>
          <p:spPr>
            <a:xfrm>
              <a:off x="7241624" y="4374179"/>
              <a:ext cx="92689" cy="83538"/>
            </a:xfrm>
            <a:custGeom>
              <a:avLst/>
              <a:gdLst/>
              <a:ahLst/>
              <a:cxnLst/>
              <a:rect l="l" t="t" r="r" b="b"/>
              <a:pathLst>
                <a:path w="2816" h="2538" extrusionOk="0">
                  <a:moveTo>
                    <a:pt x="931" y="0"/>
                  </a:moveTo>
                  <a:cubicBezTo>
                    <a:pt x="783" y="0"/>
                    <a:pt x="649" y="75"/>
                    <a:pt x="572" y="200"/>
                  </a:cubicBezTo>
                  <a:lnTo>
                    <a:pt x="80" y="990"/>
                  </a:lnTo>
                  <a:cubicBezTo>
                    <a:pt x="20" y="1086"/>
                    <a:pt x="1" y="1200"/>
                    <a:pt x="26" y="1309"/>
                  </a:cubicBezTo>
                  <a:cubicBezTo>
                    <a:pt x="52" y="1420"/>
                    <a:pt x="118" y="1513"/>
                    <a:pt x="214" y="1573"/>
                  </a:cubicBezTo>
                  <a:lnTo>
                    <a:pt x="1663" y="2474"/>
                  </a:lnTo>
                  <a:cubicBezTo>
                    <a:pt x="1730" y="2516"/>
                    <a:pt x="1807" y="2538"/>
                    <a:pt x="1886" y="2538"/>
                  </a:cubicBezTo>
                  <a:cubicBezTo>
                    <a:pt x="2033" y="2538"/>
                    <a:pt x="2166" y="2463"/>
                    <a:pt x="2245" y="2339"/>
                  </a:cubicBezTo>
                  <a:lnTo>
                    <a:pt x="2737" y="1549"/>
                  </a:lnTo>
                  <a:cubicBezTo>
                    <a:pt x="2797" y="1453"/>
                    <a:pt x="2815" y="1340"/>
                    <a:pt x="2791" y="1229"/>
                  </a:cubicBezTo>
                  <a:cubicBezTo>
                    <a:pt x="2765" y="1120"/>
                    <a:pt x="2698" y="1026"/>
                    <a:pt x="2602" y="967"/>
                  </a:cubicBezTo>
                  <a:lnTo>
                    <a:pt x="1154" y="64"/>
                  </a:lnTo>
                  <a:cubicBezTo>
                    <a:pt x="1086" y="24"/>
                    <a:pt x="1010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7" name="Google Shape;2227;p37"/>
            <p:cNvSpPr/>
            <p:nvPr/>
          </p:nvSpPr>
          <p:spPr>
            <a:xfrm>
              <a:off x="7281319" y="4310587"/>
              <a:ext cx="92623" cy="83505"/>
            </a:xfrm>
            <a:custGeom>
              <a:avLst/>
              <a:gdLst/>
              <a:ahLst/>
              <a:cxnLst/>
              <a:rect l="l" t="t" r="r" b="b"/>
              <a:pathLst>
                <a:path w="2814" h="2537" extrusionOk="0">
                  <a:moveTo>
                    <a:pt x="930" y="0"/>
                  </a:moveTo>
                  <a:cubicBezTo>
                    <a:pt x="782" y="0"/>
                    <a:pt x="648" y="75"/>
                    <a:pt x="571" y="200"/>
                  </a:cubicBezTo>
                  <a:lnTo>
                    <a:pt x="79" y="990"/>
                  </a:lnTo>
                  <a:cubicBezTo>
                    <a:pt x="18" y="1086"/>
                    <a:pt x="0" y="1198"/>
                    <a:pt x="26" y="1309"/>
                  </a:cubicBezTo>
                  <a:cubicBezTo>
                    <a:pt x="50" y="1419"/>
                    <a:pt x="117" y="1511"/>
                    <a:pt x="213" y="1571"/>
                  </a:cubicBezTo>
                  <a:lnTo>
                    <a:pt x="1661" y="2473"/>
                  </a:lnTo>
                  <a:cubicBezTo>
                    <a:pt x="1729" y="2513"/>
                    <a:pt x="1806" y="2537"/>
                    <a:pt x="1885" y="2537"/>
                  </a:cubicBezTo>
                  <a:cubicBezTo>
                    <a:pt x="2031" y="2537"/>
                    <a:pt x="2165" y="2462"/>
                    <a:pt x="2242" y="2338"/>
                  </a:cubicBezTo>
                  <a:lnTo>
                    <a:pt x="2735" y="1548"/>
                  </a:lnTo>
                  <a:cubicBezTo>
                    <a:pt x="2794" y="1453"/>
                    <a:pt x="2813" y="1340"/>
                    <a:pt x="2788" y="1229"/>
                  </a:cubicBezTo>
                  <a:cubicBezTo>
                    <a:pt x="2762" y="1119"/>
                    <a:pt x="2696" y="1026"/>
                    <a:pt x="2601" y="966"/>
                  </a:cubicBezTo>
                  <a:lnTo>
                    <a:pt x="1154" y="64"/>
                  </a:lnTo>
                  <a:cubicBezTo>
                    <a:pt x="1086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8" name="Google Shape;2228;p37"/>
            <p:cNvSpPr/>
            <p:nvPr/>
          </p:nvSpPr>
          <p:spPr>
            <a:xfrm>
              <a:off x="7320916" y="4246864"/>
              <a:ext cx="94170" cy="83538"/>
            </a:xfrm>
            <a:custGeom>
              <a:avLst/>
              <a:gdLst/>
              <a:ahLst/>
              <a:cxnLst/>
              <a:rect l="l" t="t" r="r" b="b"/>
              <a:pathLst>
                <a:path w="2861" h="2538" extrusionOk="0">
                  <a:moveTo>
                    <a:pt x="931" y="0"/>
                  </a:moveTo>
                  <a:cubicBezTo>
                    <a:pt x="783" y="0"/>
                    <a:pt x="649" y="74"/>
                    <a:pt x="571" y="200"/>
                  </a:cubicBezTo>
                  <a:lnTo>
                    <a:pt x="79" y="989"/>
                  </a:lnTo>
                  <a:cubicBezTo>
                    <a:pt x="20" y="1085"/>
                    <a:pt x="1" y="1198"/>
                    <a:pt x="26" y="1309"/>
                  </a:cubicBezTo>
                  <a:cubicBezTo>
                    <a:pt x="52" y="1419"/>
                    <a:pt x="118" y="1512"/>
                    <a:pt x="213" y="1573"/>
                  </a:cubicBezTo>
                  <a:lnTo>
                    <a:pt x="1661" y="2474"/>
                  </a:lnTo>
                  <a:cubicBezTo>
                    <a:pt x="1730" y="2515"/>
                    <a:pt x="1807" y="2537"/>
                    <a:pt x="1885" y="2537"/>
                  </a:cubicBezTo>
                  <a:cubicBezTo>
                    <a:pt x="2033" y="2537"/>
                    <a:pt x="2166" y="2463"/>
                    <a:pt x="2246" y="2336"/>
                  </a:cubicBezTo>
                  <a:lnTo>
                    <a:pt x="2738" y="1547"/>
                  </a:lnTo>
                  <a:cubicBezTo>
                    <a:pt x="2861" y="1350"/>
                    <a:pt x="2800" y="1088"/>
                    <a:pt x="2602" y="966"/>
                  </a:cubicBezTo>
                  <a:lnTo>
                    <a:pt x="1154" y="64"/>
                  </a:lnTo>
                  <a:cubicBezTo>
                    <a:pt x="1086" y="22"/>
                    <a:pt x="1009" y="0"/>
                    <a:pt x="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29" name="Google Shape;2229;p37"/>
            <p:cNvSpPr/>
            <p:nvPr/>
          </p:nvSpPr>
          <p:spPr>
            <a:xfrm>
              <a:off x="7360513" y="4183239"/>
              <a:ext cx="94170" cy="83538"/>
            </a:xfrm>
            <a:custGeom>
              <a:avLst/>
              <a:gdLst/>
              <a:ahLst/>
              <a:cxnLst/>
              <a:rect l="l" t="t" r="r" b="b"/>
              <a:pathLst>
                <a:path w="2861" h="2538" extrusionOk="0">
                  <a:moveTo>
                    <a:pt x="931" y="1"/>
                  </a:moveTo>
                  <a:cubicBezTo>
                    <a:pt x="783" y="1"/>
                    <a:pt x="649" y="75"/>
                    <a:pt x="572" y="200"/>
                  </a:cubicBezTo>
                  <a:lnTo>
                    <a:pt x="80" y="990"/>
                  </a:lnTo>
                  <a:cubicBezTo>
                    <a:pt x="20" y="1086"/>
                    <a:pt x="1" y="1199"/>
                    <a:pt x="27" y="1310"/>
                  </a:cubicBezTo>
                  <a:cubicBezTo>
                    <a:pt x="52" y="1418"/>
                    <a:pt x="118" y="1512"/>
                    <a:pt x="214" y="1571"/>
                  </a:cubicBezTo>
                  <a:lnTo>
                    <a:pt x="1663" y="2473"/>
                  </a:lnTo>
                  <a:cubicBezTo>
                    <a:pt x="1730" y="2514"/>
                    <a:pt x="1808" y="2537"/>
                    <a:pt x="1886" y="2537"/>
                  </a:cubicBezTo>
                  <a:cubicBezTo>
                    <a:pt x="2033" y="2537"/>
                    <a:pt x="2168" y="2463"/>
                    <a:pt x="2246" y="2337"/>
                  </a:cubicBezTo>
                  <a:lnTo>
                    <a:pt x="2738" y="1548"/>
                  </a:lnTo>
                  <a:cubicBezTo>
                    <a:pt x="2861" y="1351"/>
                    <a:pt x="2799" y="1089"/>
                    <a:pt x="2602" y="966"/>
                  </a:cubicBezTo>
                  <a:lnTo>
                    <a:pt x="1154" y="65"/>
                  </a:lnTo>
                  <a:cubicBezTo>
                    <a:pt x="1086" y="23"/>
                    <a:pt x="1010" y="1"/>
                    <a:pt x="9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0" name="Google Shape;2230;p37"/>
            <p:cNvSpPr/>
            <p:nvPr/>
          </p:nvSpPr>
          <p:spPr>
            <a:xfrm>
              <a:off x="7217991" y="3685336"/>
              <a:ext cx="437045" cy="376153"/>
            </a:xfrm>
            <a:custGeom>
              <a:avLst/>
              <a:gdLst/>
              <a:ahLst/>
              <a:cxnLst/>
              <a:rect l="l" t="t" r="r" b="b"/>
              <a:pathLst>
                <a:path w="13278" h="11428" extrusionOk="0">
                  <a:moveTo>
                    <a:pt x="3566" y="0"/>
                  </a:moveTo>
                  <a:cubicBezTo>
                    <a:pt x="3355" y="0"/>
                    <a:pt x="3149" y="106"/>
                    <a:pt x="3030" y="298"/>
                  </a:cubicBezTo>
                  <a:lnTo>
                    <a:pt x="186" y="4865"/>
                  </a:lnTo>
                  <a:cubicBezTo>
                    <a:pt x="1" y="5160"/>
                    <a:pt x="91" y="5549"/>
                    <a:pt x="388" y="5734"/>
                  </a:cubicBezTo>
                  <a:lnTo>
                    <a:pt x="9379" y="11332"/>
                  </a:lnTo>
                  <a:cubicBezTo>
                    <a:pt x="9483" y="11397"/>
                    <a:pt x="9599" y="11428"/>
                    <a:pt x="9713" y="11428"/>
                  </a:cubicBezTo>
                  <a:cubicBezTo>
                    <a:pt x="9924" y="11428"/>
                    <a:pt x="10129" y="11322"/>
                    <a:pt x="10250" y="11130"/>
                  </a:cubicBezTo>
                  <a:lnTo>
                    <a:pt x="13092" y="6563"/>
                  </a:lnTo>
                  <a:cubicBezTo>
                    <a:pt x="13278" y="6266"/>
                    <a:pt x="13186" y="5878"/>
                    <a:pt x="12890" y="5693"/>
                  </a:cubicBezTo>
                  <a:lnTo>
                    <a:pt x="3899" y="96"/>
                  </a:lnTo>
                  <a:cubicBezTo>
                    <a:pt x="3795" y="31"/>
                    <a:pt x="3680" y="0"/>
                    <a:pt x="35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1" name="Google Shape;2231;p37"/>
            <p:cNvSpPr/>
            <p:nvPr/>
          </p:nvSpPr>
          <p:spPr>
            <a:xfrm>
              <a:off x="6967377" y="4204404"/>
              <a:ext cx="94071" cy="83472"/>
            </a:xfrm>
            <a:custGeom>
              <a:avLst/>
              <a:gdLst/>
              <a:ahLst/>
              <a:cxnLst/>
              <a:rect l="l" t="t" r="r" b="b"/>
              <a:pathLst>
                <a:path w="2858" h="2536" extrusionOk="0">
                  <a:moveTo>
                    <a:pt x="974" y="1"/>
                  </a:moveTo>
                  <a:cubicBezTo>
                    <a:pt x="826" y="1"/>
                    <a:pt x="692" y="75"/>
                    <a:pt x="614" y="199"/>
                  </a:cubicBezTo>
                  <a:lnTo>
                    <a:pt x="123" y="990"/>
                  </a:lnTo>
                  <a:cubicBezTo>
                    <a:pt x="0" y="1187"/>
                    <a:pt x="61" y="1447"/>
                    <a:pt x="258" y="1571"/>
                  </a:cubicBezTo>
                  <a:lnTo>
                    <a:pt x="1707" y="2472"/>
                  </a:lnTo>
                  <a:cubicBezTo>
                    <a:pt x="1774" y="2514"/>
                    <a:pt x="1851" y="2536"/>
                    <a:pt x="1930" y="2536"/>
                  </a:cubicBezTo>
                  <a:cubicBezTo>
                    <a:pt x="2077" y="2536"/>
                    <a:pt x="2212" y="2461"/>
                    <a:pt x="2288" y="2338"/>
                  </a:cubicBezTo>
                  <a:lnTo>
                    <a:pt x="2779" y="1549"/>
                  </a:lnTo>
                  <a:cubicBezTo>
                    <a:pt x="2840" y="1453"/>
                    <a:pt x="2858" y="1339"/>
                    <a:pt x="2832" y="1229"/>
                  </a:cubicBezTo>
                  <a:cubicBezTo>
                    <a:pt x="2808" y="1119"/>
                    <a:pt x="2741" y="1025"/>
                    <a:pt x="2645" y="966"/>
                  </a:cubicBezTo>
                  <a:lnTo>
                    <a:pt x="1197" y="64"/>
                  </a:lnTo>
                  <a:cubicBezTo>
                    <a:pt x="1129" y="23"/>
                    <a:pt x="1052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2" name="Google Shape;2232;p37"/>
            <p:cNvSpPr/>
            <p:nvPr/>
          </p:nvSpPr>
          <p:spPr>
            <a:xfrm>
              <a:off x="7007006" y="4140746"/>
              <a:ext cx="94137" cy="83505"/>
            </a:xfrm>
            <a:custGeom>
              <a:avLst/>
              <a:gdLst/>
              <a:ahLst/>
              <a:cxnLst/>
              <a:rect l="l" t="t" r="r" b="b"/>
              <a:pathLst>
                <a:path w="2860" h="2537" extrusionOk="0">
                  <a:moveTo>
                    <a:pt x="974" y="0"/>
                  </a:moveTo>
                  <a:cubicBezTo>
                    <a:pt x="827" y="0"/>
                    <a:pt x="692" y="75"/>
                    <a:pt x="616" y="200"/>
                  </a:cubicBezTo>
                  <a:lnTo>
                    <a:pt x="123" y="990"/>
                  </a:lnTo>
                  <a:cubicBezTo>
                    <a:pt x="1" y="1187"/>
                    <a:pt x="61" y="1448"/>
                    <a:pt x="259" y="1571"/>
                  </a:cubicBezTo>
                  <a:lnTo>
                    <a:pt x="1707" y="2473"/>
                  </a:lnTo>
                  <a:cubicBezTo>
                    <a:pt x="1775" y="2513"/>
                    <a:pt x="1852" y="2537"/>
                    <a:pt x="1931" y="2537"/>
                  </a:cubicBezTo>
                  <a:cubicBezTo>
                    <a:pt x="2077" y="2537"/>
                    <a:pt x="2211" y="2462"/>
                    <a:pt x="2288" y="2338"/>
                  </a:cubicBezTo>
                  <a:lnTo>
                    <a:pt x="2781" y="1548"/>
                  </a:lnTo>
                  <a:cubicBezTo>
                    <a:pt x="2840" y="1453"/>
                    <a:pt x="2859" y="1340"/>
                    <a:pt x="2834" y="1229"/>
                  </a:cubicBezTo>
                  <a:cubicBezTo>
                    <a:pt x="2808" y="1118"/>
                    <a:pt x="2742" y="1026"/>
                    <a:pt x="2647" y="966"/>
                  </a:cubicBezTo>
                  <a:lnTo>
                    <a:pt x="1198" y="64"/>
                  </a:lnTo>
                  <a:cubicBezTo>
                    <a:pt x="1130" y="23"/>
                    <a:pt x="1053" y="0"/>
                    <a:pt x="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3" name="Google Shape;2233;p37"/>
            <p:cNvSpPr/>
            <p:nvPr/>
          </p:nvSpPr>
          <p:spPr>
            <a:xfrm>
              <a:off x="7048150" y="4076990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1" y="1"/>
                  </a:moveTo>
                  <a:cubicBezTo>
                    <a:pt x="783" y="1"/>
                    <a:pt x="649" y="75"/>
                    <a:pt x="572" y="201"/>
                  </a:cubicBezTo>
                  <a:lnTo>
                    <a:pt x="79" y="990"/>
                  </a:lnTo>
                  <a:cubicBezTo>
                    <a:pt x="20" y="1086"/>
                    <a:pt x="1" y="1199"/>
                    <a:pt x="26" y="1310"/>
                  </a:cubicBezTo>
                  <a:cubicBezTo>
                    <a:pt x="52" y="1420"/>
                    <a:pt x="118" y="1513"/>
                    <a:pt x="214" y="1573"/>
                  </a:cubicBezTo>
                  <a:lnTo>
                    <a:pt x="1660" y="2475"/>
                  </a:lnTo>
                  <a:cubicBezTo>
                    <a:pt x="1729" y="2516"/>
                    <a:pt x="1806" y="2538"/>
                    <a:pt x="1884" y="2538"/>
                  </a:cubicBezTo>
                  <a:cubicBezTo>
                    <a:pt x="2032" y="2538"/>
                    <a:pt x="2166" y="2465"/>
                    <a:pt x="2245" y="2339"/>
                  </a:cubicBezTo>
                  <a:lnTo>
                    <a:pt x="2737" y="1549"/>
                  </a:lnTo>
                  <a:cubicBezTo>
                    <a:pt x="2797" y="1453"/>
                    <a:pt x="2815" y="1340"/>
                    <a:pt x="2790" y="1230"/>
                  </a:cubicBezTo>
                  <a:cubicBezTo>
                    <a:pt x="2765" y="1119"/>
                    <a:pt x="2698" y="1027"/>
                    <a:pt x="2602" y="967"/>
                  </a:cubicBezTo>
                  <a:lnTo>
                    <a:pt x="1154" y="65"/>
                  </a:lnTo>
                  <a:cubicBezTo>
                    <a:pt x="1086" y="23"/>
                    <a:pt x="1009" y="1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4" name="Google Shape;2234;p37"/>
            <p:cNvSpPr/>
            <p:nvPr/>
          </p:nvSpPr>
          <p:spPr>
            <a:xfrm>
              <a:off x="7087812" y="4013366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29" y="1"/>
                  </a:moveTo>
                  <a:cubicBezTo>
                    <a:pt x="782" y="1"/>
                    <a:pt x="647" y="75"/>
                    <a:pt x="570" y="200"/>
                  </a:cubicBezTo>
                  <a:lnTo>
                    <a:pt x="78" y="990"/>
                  </a:lnTo>
                  <a:cubicBezTo>
                    <a:pt x="18" y="1086"/>
                    <a:pt x="0" y="1199"/>
                    <a:pt x="25" y="1309"/>
                  </a:cubicBezTo>
                  <a:cubicBezTo>
                    <a:pt x="50" y="1419"/>
                    <a:pt x="117" y="1513"/>
                    <a:pt x="213" y="1572"/>
                  </a:cubicBezTo>
                  <a:lnTo>
                    <a:pt x="1661" y="2474"/>
                  </a:lnTo>
                  <a:cubicBezTo>
                    <a:pt x="1728" y="2515"/>
                    <a:pt x="1806" y="2538"/>
                    <a:pt x="1884" y="2538"/>
                  </a:cubicBezTo>
                  <a:cubicBezTo>
                    <a:pt x="2030" y="2538"/>
                    <a:pt x="2165" y="2464"/>
                    <a:pt x="2243" y="2338"/>
                  </a:cubicBezTo>
                  <a:lnTo>
                    <a:pt x="2735" y="1549"/>
                  </a:lnTo>
                  <a:cubicBezTo>
                    <a:pt x="2795" y="1453"/>
                    <a:pt x="2814" y="1339"/>
                    <a:pt x="2789" y="1230"/>
                  </a:cubicBezTo>
                  <a:cubicBezTo>
                    <a:pt x="2763" y="1119"/>
                    <a:pt x="2697" y="1025"/>
                    <a:pt x="2601" y="966"/>
                  </a:cubicBezTo>
                  <a:lnTo>
                    <a:pt x="1152" y="65"/>
                  </a:lnTo>
                  <a:cubicBezTo>
                    <a:pt x="1085" y="23"/>
                    <a:pt x="1008" y="1"/>
                    <a:pt x="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5" name="Google Shape;2235;p37"/>
            <p:cNvSpPr/>
            <p:nvPr/>
          </p:nvSpPr>
          <p:spPr>
            <a:xfrm>
              <a:off x="7127409" y="3949741"/>
              <a:ext cx="94137" cy="83538"/>
            </a:xfrm>
            <a:custGeom>
              <a:avLst/>
              <a:gdLst/>
              <a:ahLst/>
              <a:cxnLst/>
              <a:rect l="l" t="t" r="r" b="b"/>
              <a:pathLst>
                <a:path w="2860" h="2538" extrusionOk="0">
                  <a:moveTo>
                    <a:pt x="931" y="1"/>
                  </a:moveTo>
                  <a:cubicBezTo>
                    <a:pt x="783" y="1"/>
                    <a:pt x="649" y="75"/>
                    <a:pt x="572" y="201"/>
                  </a:cubicBezTo>
                  <a:lnTo>
                    <a:pt x="80" y="990"/>
                  </a:lnTo>
                  <a:cubicBezTo>
                    <a:pt x="45" y="1045"/>
                    <a:pt x="25" y="1104"/>
                    <a:pt x="18" y="1166"/>
                  </a:cubicBezTo>
                  <a:cubicBezTo>
                    <a:pt x="0" y="1327"/>
                    <a:pt x="77" y="1487"/>
                    <a:pt x="214" y="1572"/>
                  </a:cubicBezTo>
                  <a:lnTo>
                    <a:pt x="1662" y="2473"/>
                  </a:lnTo>
                  <a:cubicBezTo>
                    <a:pt x="1729" y="2515"/>
                    <a:pt x="1806" y="2537"/>
                    <a:pt x="1885" y="2537"/>
                  </a:cubicBezTo>
                  <a:cubicBezTo>
                    <a:pt x="2031" y="2537"/>
                    <a:pt x="2165" y="2463"/>
                    <a:pt x="2245" y="2338"/>
                  </a:cubicBezTo>
                  <a:lnTo>
                    <a:pt x="2737" y="1548"/>
                  </a:lnTo>
                  <a:cubicBezTo>
                    <a:pt x="2859" y="1350"/>
                    <a:pt x="2799" y="1089"/>
                    <a:pt x="2602" y="967"/>
                  </a:cubicBezTo>
                  <a:lnTo>
                    <a:pt x="1154" y="64"/>
                  </a:lnTo>
                  <a:cubicBezTo>
                    <a:pt x="1087" y="24"/>
                    <a:pt x="1009" y="1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6" name="Google Shape;2236;p37"/>
            <p:cNvSpPr/>
            <p:nvPr/>
          </p:nvSpPr>
          <p:spPr>
            <a:xfrm>
              <a:off x="7058321" y="4261017"/>
              <a:ext cx="95585" cy="83538"/>
            </a:xfrm>
            <a:custGeom>
              <a:avLst/>
              <a:gdLst/>
              <a:ahLst/>
              <a:cxnLst/>
              <a:rect l="l" t="t" r="r" b="b"/>
              <a:pathLst>
                <a:path w="2904" h="2538" extrusionOk="0">
                  <a:moveTo>
                    <a:pt x="974" y="1"/>
                  </a:moveTo>
                  <a:cubicBezTo>
                    <a:pt x="827" y="1"/>
                    <a:pt x="692" y="75"/>
                    <a:pt x="615" y="201"/>
                  </a:cubicBezTo>
                  <a:lnTo>
                    <a:pt x="123" y="990"/>
                  </a:lnTo>
                  <a:cubicBezTo>
                    <a:pt x="0" y="1187"/>
                    <a:pt x="61" y="1449"/>
                    <a:pt x="259" y="1571"/>
                  </a:cubicBezTo>
                  <a:lnTo>
                    <a:pt x="1707" y="2473"/>
                  </a:lnTo>
                  <a:cubicBezTo>
                    <a:pt x="1775" y="2515"/>
                    <a:pt x="1851" y="2537"/>
                    <a:pt x="1930" y="2537"/>
                  </a:cubicBezTo>
                  <a:cubicBezTo>
                    <a:pt x="2077" y="2537"/>
                    <a:pt x="2211" y="2462"/>
                    <a:pt x="2290" y="2337"/>
                  </a:cubicBezTo>
                  <a:lnTo>
                    <a:pt x="2781" y="1548"/>
                  </a:lnTo>
                  <a:cubicBezTo>
                    <a:pt x="2904" y="1351"/>
                    <a:pt x="2844" y="1089"/>
                    <a:pt x="2646" y="967"/>
                  </a:cubicBezTo>
                  <a:lnTo>
                    <a:pt x="1197" y="65"/>
                  </a:lnTo>
                  <a:cubicBezTo>
                    <a:pt x="1130" y="23"/>
                    <a:pt x="1052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7" name="Google Shape;2237;p37"/>
            <p:cNvSpPr/>
            <p:nvPr/>
          </p:nvSpPr>
          <p:spPr>
            <a:xfrm>
              <a:off x="7099431" y="4197294"/>
              <a:ext cx="94170" cy="83571"/>
            </a:xfrm>
            <a:custGeom>
              <a:avLst/>
              <a:gdLst/>
              <a:ahLst/>
              <a:cxnLst/>
              <a:rect l="l" t="t" r="r" b="b"/>
              <a:pathLst>
                <a:path w="2861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19" y="1086"/>
                    <a:pt x="0" y="1199"/>
                    <a:pt x="26" y="1309"/>
                  </a:cubicBezTo>
                  <a:cubicBezTo>
                    <a:pt x="51" y="1420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6"/>
                    <a:pt x="1807" y="2538"/>
                    <a:pt x="1885" y="2538"/>
                  </a:cubicBezTo>
                  <a:cubicBezTo>
                    <a:pt x="2031" y="2538"/>
                    <a:pt x="2165" y="2464"/>
                    <a:pt x="2245" y="2337"/>
                  </a:cubicBezTo>
                  <a:lnTo>
                    <a:pt x="2738" y="1548"/>
                  </a:lnTo>
                  <a:cubicBezTo>
                    <a:pt x="2860" y="1351"/>
                    <a:pt x="2800" y="1090"/>
                    <a:pt x="2602" y="967"/>
                  </a:cubicBezTo>
                  <a:lnTo>
                    <a:pt x="1154" y="64"/>
                  </a:lnTo>
                  <a:cubicBezTo>
                    <a:pt x="1086" y="23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8" name="Google Shape;2238;p37"/>
            <p:cNvSpPr/>
            <p:nvPr/>
          </p:nvSpPr>
          <p:spPr>
            <a:xfrm>
              <a:off x="7139028" y="4133669"/>
              <a:ext cx="92656" cy="83538"/>
            </a:xfrm>
            <a:custGeom>
              <a:avLst/>
              <a:gdLst/>
              <a:ahLst/>
              <a:cxnLst/>
              <a:rect l="l" t="t" r="r" b="b"/>
              <a:pathLst>
                <a:path w="2815" h="2538" extrusionOk="0">
                  <a:moveTo>
                    <a:pt x="930" y="0"/>
                  </a:moveTo>
                  <a:cubicBezTo>
                    <a:pt x="783" y="0"/>
                    <a:pt x="649" y="75"/>
                    <a:pt x="572" y="199"/>
                  </a:cubicBezTo>
                  <a:lnTo>
                    <a:pt x="79" y="990"/>
                  </a:lnTo>
                  <a:cubicBezTo>
                    <a:pt x="20" y="1086"/>
                    <a:pt x="1" y="1198"/>
                    <a:pt x="26" y="1309"/>
                  </a:cubicBezTo>
                  <a:cubicBezTo>
                    <a:pt x="52" y="1419"/>
                    <a:pt x="118" y="1512"/>
                    <a:pt x="213" y="1572"/>
                  </a:cubicBezTo>
                  <a:lnTo>
                    <a:pt x="1662" y="2474"/>
                  </a:lnTo>
                  <a:cubicBezTo>
                    <a:pt x="1730" y="2514"/>
                    <a:pt x="1807" y="2538"/>
                    <a:pt x="1886" y="2538"/>
                  </a:cubicBezTo>
                  <a:cubicBezTo>
                    <a:pt x="2033" y="2538"/>
                    <a:pt x="2168" y="2463"/>
                    <a:pt x="2244" y="2337"/>
                  </a:cubicBezTo>
                  <a:lnTo>
                    <a:pt x="2737" y="1546"/>
                  </a:lnTo>
                  <a:cubicBezTo>
                    <a:pt x="2797" y="1451"/>
                    <a:pt x="2815" y="1338"/>
                    <a:pt x="2790" y="1227"/>
                  </a:cubicBezTo>
                  <a:cubicBezTo>
                    <a:pt x="2765" y="1119"/>
                    <a:pt x="2698" y="1025"/>
                    <a:pt x="2602" y="965"/>
                  </a:cubicBezTo>
                  <a:lnTo>
                    <a:pt x="1154" y="64"/>
                  </a:lnTo>
                  <a:cubicBezTo>
                    <a:pt x="1086" y="23"/>
                    <a:pt x="1009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39" name="Google Shape;2239;p37"/>
            <p:cNvSpPr/>
            <p:nvPr/>
          </p:nvSpPr>
          <p:spPr>
            <a:xfrm>
              <a:off x="7178723" y="4070012"/>
              <a:ext cx="92656" cy="83538"/>
            </a:xfrm>
            <a:custGeom>
              <a:avLst/>
              <a:gdLst/>
              <a:ahLst/>
              <a:cxnLst/>
              <a:rect l="l" t="t" r="r" b="b"/>
              <a:pathLst>
                <a:path w="2815" h="2538" extrusionOk="0">
                  <a:moveTo>
                    <a:pt x="930" y="0"/>
                  </a:moveTo>
                  <a:cubicBezTo>
                    <a:pt x="782" y="0"/>
                    <a:pt x="648" y="75"/>
                    <a:pt x="570" y="200"/>
                  </a:cubicBezTo>
                  <a:lnTo>
                    <a:pt x="79" y="990"/>
                  </a:lnTo>
                  <a:cubicBezTo>
                    <a:pt x="18" y="1085"/>
                    <a:pt x="0" y="1198"/>
                    <a:pt x="26" y="1309"/>
                  </a:cubicBezTo>
                  <a:cubicBezTo>
                    <a:pt x="50" y="1419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5"/>
                    <a:pt x="1806" y="2538"/>
                    <a:pt x="1884" y="2538"/>
                  </a:cubicBezTo>
                  <a:cubicBezTo>
                    <a:pt x="2032" y="2538"/>
                    <a:pt x="2165" y="2462"/>
                    <a:pt x="2244" y="2339"/>
                  </a:cubicBezTo>
                  <a:lnTo>
                    <a:pt x="2735" y="1548"/>
                  </a:lnTo>
                  <a:cubicBezTo>
                    <a:pt x="2795" y="1452"/>
                    <a:pt x="2814" y="1340"/>
                    <a:pt x="2789" y="1229"/>
                  </a:cubicBezTo>
                  <a:cubicBezTo>
                    <a:pt x="2763" y="1118"/>
                    <a:pt x="2697" y="1026"/>
                    <a:pt x="2601" y="966"/>
                  </a:cubicBezTo>
                  <a:lnTo>
                    <a:pt x="1153" y="64"/>
                  </a:lnTo>
                  <a:cubicBezTo>
                    <a:pt x="1085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0" name="Google Shape;2240;p37"/>
            <p:cNvSpPr/>
            <p:nvPr/>
          </p:nvSpPr>
          <p:spPr>
            <a:xfrm>
              <a:off x="7218320" y="4006289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20" y="1086"/>
                    <a:pt x="0" y="1200"/>
                    <a:pt x="26" y="1310"/>
                  </a:cubicBezTo>
                  <a:cubicBezTo>
                    <a:pt x="51" y="1420"/>
                    <a:pt x="117" y="1514"/>
                    <a:pt x="213" y="1573"/>
                  </a:cubicBezTo>
                  <a:lnTo>
                    <a:pt x="1661" y="2475"/>
                  </a:lnTo>
                  <a:cubicBezTo>
                    <a:pt x="1729" y="2516"/>
                    <a:pt x="1807" y="2538"/>
                    <a:pt x="1885" y="2538"/>
                  </a:cubicBezTo>
                  <a:cubicBezTo>
                    <a:pt x="2032" y="2538"/>
                    <a:pt x="2167" y="2464"/>
                    <a:pt x="2244" y="2339"/>
                  </a:cubicBezTo>
                  <a:lnTo>
                    <a:pt x="2736" y="1549"/>
                  </a:lnTo>
                  <a:cubicBezTo>
                    <a:pt x="2796" y="1453"/>
                    <a:pt x="2814" y="1340"/>
                    <a:pt x="2789" y="1230"/>
                  </a:cubicBezTo>
                  <a:cubicBezTo>
                    <a:pt x="2764" y="1120"/>
                    <a:pt x="2697" y="1026"/>
                    <a:pt x="2602" y="967"/>
                  </a:cubicBezTo>
                  <a:lnTo>
                    <a:pt x="1154" y="65"/>
                  </a:lnTo>
                  <a:cubicBezTo>
                    <a:pt x="1086" y="24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1" name="Google Shape;2241;p37"/>
            <p:cNvSpPr/>
            <p:nvPr/>
          </p:nvSpPr>
          <p:spPr>
            <a:xfrm>
              <a:off x="7190342" y="4253875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2" y="201"/>
                  </a:cubicBezTo>
                  <a:lnTo>
                    <a:pt x="79" y="990"/>
                  </a:lnTo>
                  <a:cubicBezTo>
                    <a:pt x="19" y="1086"/>
                    <a:pt x="0" y="1200"/>
                    <a:pt x="26" y="1310"/>
                  </a:cubicBezTo>
                  <a:cubicBezTo>
                    <a:pt x="51" y="1420"/>
                    <a:pt x="117" y="1514"/>
                    <a:pt x="213" y="1573"/>
                  </a:cubicBezTo>
                  <a:lnTo>
                    <a:pt x="1662" y="2475"/>
                  </a:lnTo>
                  <a:cubicBezTo>
                    <a:pt x="1729" y="2516"/>
                    <a:pt x="1807" y="2538"/>
                    <a:pt x="1886" y="2538"/>
                  </a:cubicBezTo>
                  <a:cubicBezTo>
                    <a:pt x="2032" y="2538"/>
                    <a:pt x="2168" y="2466"/>
                    <a:pt x="2244" y="2339"/>
                  </a:cubicBezTo>
                  <a:lnTo>
                    <a:pt x="2737" y="1549"/>
                  </a:lnTo>
                  <a:cubicBezTo>
                    <a:pt x="2796" y="1453"/>
                    <a:pt x="2814" y="1340"/>
                    <a:pt x="2790" y="1230"/>
                  </a:cubicBezTo>
                  <a:cubicBezTo>
                    <a:pt x="2764" y="1120"/>
                    <a:pt x="2697" y="1027"/>
                    <a:pt x="2602" y="967"/>
                  </a:cubicBezTo>
                  <a:lnTo>
                    <a:pt x="1154" y="65"/>
                  </a:lnTo>
                  <a:cubicBezTo>
                    <a:pt x="1085" y="24"/>
                    <a:pt x="1009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2" name="Google Shape;2242;p37"/>
            <p:cNvSpPr/>
            <p:nvPr/>
          </p:nvSpPr>
          <p:spPr>
            <a:xfrm>
              <a:off x="7228491" y="4190283"/>
              <a:ext cx="94137" cy="83538"/>
            </a:xfrm>
            <a:custGeom>
              <a:avLst/>
              <a:gdLst/>
              <a:ahLst/>
              <a:cxnLst/>
              <a:rect l="l" t="t" r="r" b="b"/>
              <a:pathLst>
                <a:path w="2860" h="2538" extrusionOk="0">
                  <a:moveTo>
                    <a:pt x="974" y="1"/>
                  </a:moveTo>
                  <a:cubicBezTo>
                    <a:pt x="828" y="1"/>
                    <a:pt x="693" y="75"/>
                    <a:pt x="616" y="201"/>
                  </a:cubicBezTo>
                  <a:lnTo>
                    <a:pt x="123" y="990"/>
                  </a:lnTo>
                  <a:cubicBezTo>
                    <a:pt x="1" y="1187"/>
                    <a:pt x="62" y="1448"/>
                    <a:pt x="259" y="1571"/>
                  </a:cubicBezTo>
                  <a:lnTo>
                    <a:pt x="1708" y="2473"/>
                  </a:lnTo>
                  <a:cubicBezTo>
                    <a:pt x="1776" y="2515"/>
                    <a:pt x="1852" y="2537"/>
                    <a:pt x="1931" y="2537"/>
                  </a:cubicBezTo>
                  <a:cubicBezTo>
                    <a:pt x="2078" y="2537"/>
                    <a:pt x="2212" y="2463"/>
                    <a:pt x="2288" y="2338"/>
                  </a:cubicBezTo>
                  <a:lnTo>
                    <a:pt x="2781" y="1549"/>
                  </a:lnTo>
                  <a:cubicBezTo>
                    <a:pt x="2841" y="1453"/>
                    <a:pt x="2860" y="1340"/>
                    <a:pt x="2834" y="1230"/>
                  </a:cubicBezTo>
                  <a:cubicBezTo>
                    <a:pt x="2809" y="1119"/>
                    <a:pt x="2743" y="1026"/>
                    <a:pt x="2647" y="967"/>
                  </a:cubicBezTo>
                  <a:lnTo>
                    <a:pt x="1198" y="65"/>
                  </a:lnTo>
                  <a:cubicBezTo>
                    <a:pt x="1131" y="23"/>
                    <a:pt x="1053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3" name="Google Shape;2243;p37"/>
            <p:cNvSpPr/>
            <p:nvPr/>
          </p:nvSpPr>
          <p:spPr>
            <a:xfrm>
              <a:off x="7268153" y="4126659"/>
              <a:ext cx="95552" cy="83472"/>
            </a:xfrm>
            <a:custGeom>
              <a:avLst/>
              <a:gdLst/>
              <a:ahLst/>
              <a:cxnLst/>
              <a:rect l="l" t="t" r="r" b="b"/>
              <a:pathLst>
                <a:path w="2903" h="2536" extrusionOk="0">
                  <a:moveTo>
                    <a:pt x="974" y="1"/>
                  </a:moveTo>
                  <a:cubicBezTo>
                    <a:pt x="826" y="1"/>
                    <a:pt x="692" y="75"/>
                    <a:pt x="614" y="200"/>
                  </a:cubicBezTo>
                  <a:lnTo>
                    <a:pt x="123" y="990"/>
                  </a:lnTo>
                  <a:cubicBezTo>
                    <a:pt x="0" y="1187"/>
                    <a:pt x="60" y="1449"/>
                    <a:pt x="258" y="1571"/>
                  </a:cubicBezTo>
                  <a:lnTo>
                    <a:pt x="1706" y="2472"/>
                  </a:lnTo>
                  <a:cubicBezTo>
                    <a:pt x="1774" y="2514"/>
                    <a:pt x="1852" y="2536"/>
                    <a:pt x="1929" y="2536"/>
                  </a:cubicBezTo>
                  <a:cubicBezTo>
                    <a:pt x="2077" y="2536"/>
                    <a:pt x="2211" y="2461"/>
                    <a:pt x="2289" y="2337"/>
                  </a:cubicBezTo>
                  <a:lnTo>
                    <a:pt x="2780" y="1546"/>
                  </a:lnTo>
                  <a:cubicBezTo>
                    <a:pt x="2903" y="1350"/>
                    <a:pt x="2843" y="1088"/>
                    <a:pt x="2645" y="966"/>
                  </a:cubicBezTo>
                  <a:lnTo>
                    <a:pt x="1197" y="64"/>
                  </a:lnTo>
                  <a:cubicBezTo>
                    <a:pt x="1129" y="23"/>
                    <a:pt x="1051" y="1"/>
                    <a:pt x="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4" name="Google Shape;2244;p37"/>
            <p:cNvSpPr/>
            <p:nvPr/>
          </p:nvSpPr>
          <p:spPr>
            <a:xfrm>
              <a:off x="7309330" y="4062935"/>
              <a:ext cx="92623" cy="83538"/>
            </a:xfrm>
            <a:custGeom>
              <a:avLst/>
              <a:gdLst/>
              <a:ahLst/>
              <a:cxnLst/>
              <a:rect l="l" t="t" r="r" b="b"/>
              <a:pathLst>
                <a:path w="2814" h="2538" extrusionOk="0">
                  <a:moveTo>
                    <a:pt x="930" y="0"/>
                  </a:moveTo>
                  <a:cubicBezTo>
                    <a:pt x="782" y="0"/>
                    <a:pt x="648" y="75"/>
                    <a:pt x="571" y="199"/>
                  </a:cubicBezTo>
                  <a:lnTo>
                    <a:pt x="79" y="990"/>
                  </a:lnTo>
                  <a:cubicBezTo>
                    <a:pt x="19" y="1085"/>
                    <a:pt x="1" y="1198"/>
                    <a:pt x="26" y="1309"/>
                  </a:cubicBezTo>
                  <a:cubicBezTo>
                    <a:pt x="51" y="1418"/>
                    <a:pt x="118" y="1512"/>
                    <a:pt x="213" y="1572"/>
                  </a:cubicBezTo>
                  <a:lnTo>
                    <a:pt x="1660" y="2474"/>
                  </a:lnTo>
                  <a:cubicBezTo>
                    <a:pt x="1727" y="2514"/>
                    <a:pt x="1805" y="2538"/>
                    <a:pt x="1884" y="2538"/>
                  </a:cubicBezTo>
                  <a:cubicBezTo>
                    <a:pt x="2029" y="2538"/>
                    <a:pt x="2165" y="2463"/>
                    <a:pt x="2242" y="2338"/>
                  </a:cubicBezTo>
                  <a:lnTo>
                    <a:pt x="2735" y="1548"/>
                  </a:lnTo>
                  <a:cubicBezTo>
                    <a:pt x="2794" y="1453"/>
                    <a:pt x="2814" y="1339"/>
                    <a:pt x="2788" y="1229"/>
                  </a:cubicBezTo>
                  <a:cubicBezTo>
                    <a:pt x="2762" y="1118"/>
                    <a:pt x="2697" y="1025"/>
                    <a:pt x="2601" y="965"/>
                  </a:cubicBezTo>
                  <a:lnTo>
                    <a:pt x="1154" y="64"/>
                  </a:lnTo>
                  <a:cubicBezTo>
                    <a:pt x="1086" y="23"/>
                    <a:pt x="1008" y="0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5" name="Google Shape;2245;p37"/>
            <p:cNvSpPr/>
            <p:nvPr/>
          </p:nvSpPr>
          <p:spPr>
            <a:xfrm>
              <a:off x="7400208" y="4119549"/>
              <a:ext cx="92656" cy="83571"/>
            </a:xfrm>
            <a:custGeom>
              <a:avLst/>
              <a:gdLst/>
              <a:ahLst/>
              <a:cxnLst/>
              <a:rect l="l" t="t" r="r" b="b"/>
              <a:pathLst>
                <a:path w="2815" h="2539" extrusionOk="0">
                  <a:moveTo>
                    <a:pt x="930" y="1"/>
                  </a:moveTo>
                  <a:cubicBezTo>
                    <a:pt x="782" y="1"/>
                    <a:pt x="648" y="75"/>
                    <a:pt x="571" y="201"/>
                  </a:cubicBezTo>
                  <a:lnTo>
                    <a:pt x="79" y="990"/>
                  </a:lnTo>
                  <a:cubicBezTo>
                    <a:pt x="18" y="1086"/>
                    <a:pt x="0" y="1199"/>
                    <a:pt x="26" y="1309"/>
                  </a:cubicBezTo>
                  <a:cubicBezTo>
                    <a:pt x="50" y="1420"/>
                    <a:pt x="117" y="1512"/>
                    <a:pt x="213" y="1573"/>
                  </a:cubicBezTo>
                  <a:lnTo>
                    <a:pt x="1661" y="2474"/>
                  </a:lnTo>
                  <a:cubicBezTo>
                    <a:pt x="1729" y="2516"/>
                    <a:pt x="1806" y="2538"/>
                    <a:pt x="1885" y="2538"/>
                  </a:cubicBezTo>
                  <a:cubicBezTo>
                    <a:pt x="2031" y="2538"/>
                    <a:pt x="2166" y="2464"/>
                    <a:pt x="2244" y="2339"/>
                  </a:cubicBezTo>
                  <a:lnTo>
                    <a:pt x="2736" y="1549"/>
                  </a:lnTo>
                  <a:cubicBezTo>
                    <a:pt x="2795" y="1453"/>
                    <a:pt x="2815" y="1340"/>
                    <a:pt x="2789" y="1229"/>
                  </a:cubicBezTo>
                  <a:cubicBezTo>
                    <a:pt x="2763" y="1119"/>
                    <a:pt x="2697" y="1026"/>
                    <a:pt x="2602" y="967"/>
                  </a:cubicBezTo>
                  <a:lnTo>
                    <a:pt x="1154" y="64"/>
                  </a:lnTo>
                  <a:cubicBezTo>
                    <a:pt x="1086" y="23"/>
                    <a:pt x="1008" y="1"/>
                    <a:pt x="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6" name="Google Shape;2246;p37"/>
            <p:cNvSpPr/>
            <p:nvPr/>
          </p:nvSpPr>
          <p:spPr>
            <a:xfrm>
              <a:off x="7166710" y="3898394"/>
              <a:ext cx="85217" cy="71162"/>
            </a:xfrm>
            <a:custGeom>
              <a:avLst/>
              <a:gdLst/>
              <a:ahLst/>
              <a:cxnLst/>
              <a:rect l="l" t="t" r="r" b="b"/>
              <a:pathLst>
                <a:path w="2589" h="2162" extrusionOk="0">
                  <a:moveTo>
                    <a:pt x="706" y="1"/>
                  </a:moveTo>
                  <a:cubicBezTo>
                    <a:pt x="558" y="1"/>
                    <a:pt x="425" y="75"/>
                    <a:pt x="346" y="201"/>
                  </a:cubicBezTo>
                  <a:lnTo>
                    <a:pt x="88" y="616"/>
                  </a:lnTo>
                  <a:cubicBezTo>
                    <a:pt x="59" y="662"/>
                    <a:pt x="39" y="713"/>
                    <a:pt x="31" y="763"/>
                  </a:cubicBezTo>
                  <a:cubicBezTo>
                    <a:pt x="0" y="932"/>
                    <a:pt x="79" y="1106"/>
                    <a:pt x="224" y="1197"/>
                  </a:cubicBezTo>
                  <a:lnTo>
                    <a:pt x="1673" y="2098"/>
                  </a:lnTo>
                  <a:cubicBezTo>
                    <a:pt x="1740" y="2139"/>
                    <a:pt x="1817" y="2162"/>
                    <a:pt x="1896" y="2162"/>
                  </a:cubicBezTo>
                  <a:cubicBezTo>
                    <a:pt x="2042" y="2162"/>
                    <a:pt x="2176" y="2087"/>
                    <a:pt x="2252" y="1964"/>
                  </a:cubicBezTo>
                  <a:lnTo>
                    <a:pt x="2510" y="1549"/>
                  </a:lnTo>
                  <a:cubicBezTo>
                    <a:pt x="2570" y="1453"/>
                    <a:pt x="2589" y="1340"/>
                    <a:pt x="2563" y="1230"/>
                  </a:cubicBezTo>
                  <a:cubicBezTo>
                    <a:pt x="2538" y="1119"/>
                    <a:pt x="2472" y="1027"/>
                    <a:pt x="2376" y="966"/>
                  </a:cubicBezTo>
                  <a:lnTo>
                    <a:pt x="928" y="65"/>
                  </a:lnTo>
                  <a:cubicBezTo>
                    <a:pt x="861" y="23"/>
                    <a:pt x="784" y="1"/>
                    <a:pt x="7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7" name="Google Shape;2247;p37"/>
            <p:cNvSpPr/>
            <p:nvPr/>
          </p:nvSpPr>
          <p:spPr>
            <a:xfrm>
              <a:off x="7348564" y="4011654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4" y="1"/>
                  </a:moveTo>
                  <a:cubicBezTo>
                    <a:pt x="558" y="1"/>
                    <a:pt x="425" y="75"/>
                    <a:pt x="346" y="200"/>
                  </a:cubicBezTo>
                  <a:lnTo>
                    <a:pt x="87" y="615"/>
                  </a:lnTo>
                  <a:cubicBezTo>
                    <a:pt x="59" y="661"/>
                    <a:pt x="38" y="712"/>
                    <a:pt x="31" y="762"/>
                  </a:cubicBezTo>
                  <a:cubicBezTo>
                    <a:pt x="0" y="932"/>
                    <a:pt x="79" y="1106"/>
                    <a:pt x="224" y="1197"/>
                  </a:cubicBezTo>
                  <a:lnTo>
                    <a:pt x="1672" y="2098"/>
                  </a:lnTo>
                  <a:cubicBezTo>
                    <a:pt x="1740" y="2139"/>
                    <a:pt x="1816" y="2161"/>
                    <a:pt x="1895" y="2161"/>
                  </a:cubicBezTo>
                  <a:cubicBezTo>
                    <a:pt x="2043" y="2161"/>
                    <a:pt x="2176" y="2087"/>
                    <a:pt x="2251" y="1964"/>
                  </a:cubicBezTo>
                  <a:lnTo>
                    <a:pt x="2510" y="1549"/>
                  </a:lnTo>
                  <a:cubicBezTo>
                    <a:pt x="2633" y="1351"/>
                    <a:pt x="2572" y="1088"/>
                    <a:pt x="2375" y="966"/>
                  </a:cubicBezTo>
                  <a:lnTo>
                    <a:pt x="927" y="64"/>
                  </a:lnTo>
                  <a:cubicBezTo>
                    <a:pt x="861" y="23"/>
                    <a:pt x="783" y="1"/>
                    <a:pt x="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8" name="Google Shape;2248;p37"/>
            <p:cNvSpPr/>
            <p:nvPr/>
          </p:nvSpPr>
          <p:spPr>
            <a:xfrm>
              <a:off x="7260879" y="3723813"/>
              <a:ext cx="353178" cy="299132"/>
            </a:xfrm>
            <a:custGeom>
              <a:avLst/>
              <a:gdLst/>
              <a:ahLst/>
              <a:cxnLst/>
              <a:rect l="l" t="t" r="r" b="b"/>
              <a:pathLst>
                <a:path w="10730" h="9088" extrusionOk="0">
                  <a:moveTo>
                    <a:pt x="2593" y="1"/>
                  </a:moveTo>
                  <a:cubicBezTo>
                    <a:pt x="2447" y="1"/>
                    <a:pt x="2303" y="74"/>
                    <a:pt x="2219" y="208"/>
                  </a:cubicBezTo>
                  <a:lnTo>
                    <a:pt x="70" y="3660"/>
                  </a:lnTo>
                  <a:cubicBezTo>
                    <a:pt x="25" y="3736"/>
                    <a:pt x="0" y="3820"/>
                    <a:pt x="5" y="3904"/>
                  </a:cubicBezTo>
                  <a:cubicBezTo>
                    <a:pt x="9" y="4048"/>
                    <a:pt x="80" y="4187"/>
                    <a:pt x="212" y="4268"/>
                  </a:cubicBezTo>
                  <a:lnTo>
                    <a:pt x="7845" y="9021"/>
                  </a:lnTo>
                  <a:cubicBezTo>
                    <a:pt x="7918" y="9066"/>
                    <a:pt x="7998" y="9087"/>
                    <a:pt x="8077" y="9087"/>
                  </a:cubicBezTo>
                  <a:cubicBezTo>
                    <a:pt x="8224" y="9087"/>
                    <a:pt x="8368" y="9013"/>
                    <a:pt x="8452" y="8879"/>
                  </a:cubicBezTo>
                  <a:lnTo>
                    <a:pt x="10601" y="5426"/>
                  </a:lnTo>
                  <a:cubicBezTo>
                    <a:pt x="10730" y="5220"/>
                    <a:pt x="10667" y="4950"/>
                    <a:pt x="10460" y="4821"/>
                  </a:cubicBezTo>
                  <a:lnTo>
                    <a:pt x="2826" y="68"/>
                  </a:lnTo>
                  <a:cubicBezTo>
                    <a:pt x="2753" y="22"/>
                    <a:pt x="2673" y="1"/>
                    <a:pt x="25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49" name="Google Shape;2249;p37"/>
            <p:cNvSpPr/>
            <p:nvPr/>
          </p:nvSpPr>
          <p:spPr>
            <a:xfrm>
              <a:off x="7261044" y="3850898"/>
              <a:ext cx="353013" cy="172047"/>
            </a:xfrm>
            <a:custGeom>
              <a:avLst/>
              <a:gdLst/>
              <a:ahLst/>
              <a:cxnLst/>
              <a:rect l="l" t="t" r="r" b="b"/>
              <a:pathLst>
                <a:path w="10725" h="5227" extrusionOk="0">
                  <a:moveTo>
                    <a:pt x="487" y="0"/>
                  </a:moveTo>
                  <a:cubicBezTo>
                    <a:pt x="321" y="0"/>
                    <a:pt x="158" y="14"/>
                    <a:pt x="0" y="43"/>
                  </a:cubicBezTo>
                  <a:cubicBezTo>
                    <a:pt x="4" y="187"/>
                    <a:pt x="75" y="326"/>
                    <a:pt x="207" y="407"/>
                  </a:cubicBezTo>
                  <a:lnTo>
                    <a:pt x="7840" y="5160"/>
                  </a:lnTo>
                  <a:cubicBezTo>
                    <a:pt x="7913" y="5205"/>
                    <a:pt x="7993" y="5226"/>
                    <a:pt x="8072" y="5226"/>
                  </a:cubicBezTo>
                  <a:cubicBezTo>
                    <a:pt x="8219" y="5226"/>
                    <a:pt x="8363" y="5152"/>
                    <a:pt x="8447" y="5018"/>
                  </a:cubicBezTo>
                  <a:lnTo>
                    <a:pt x="10596" y="1565"/>
                  </a:lnTo>
                  <a:cubicBezTo>
                    <a:pt x="10725" y="1359"/>
                    <a:pt x="10662" y="1089"/>
                    <a:pt x="10455" y="960"/>
                  </a:cubicBezTo>
                  <a:lnTo>
                    <a:pt x="10389" y="918"/>
                  </a:lnTo>
                  <a:cubicBezTo>
                    <a:pt x="10190" y="920"/>
                    <a:pt x="9975" y="984"/>
                    <a:pt x="9746" y="1125"/>
                  </a:cubicBezTo>
                  <a:cubicBezTo>
                    <a:pt x="8760" y="1734"/>
                    <a:pt x="8611" y="3491"/>
                    <a:pt x="7641" y="3491"/>
                  </a:cubicBezTo>
                  <a:cubicBezTo>
                    <a:pt x="7416" y="3491"/>
                    <a:pt x="7148" y="3397"/>
                    <a:pt x="6815" y="3173"/>
                  </a:cubicBezTo>
                  <a:cubicBezTo>
                    <a:pt x="5068" y="1997"/>
                    <a:pt x="2503" y="0"/>
                    <a:pt x="487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0" name="Google Shape;2250;p37"/>
            <p:cNvSpPr/>
            <p:nvPr/>
          </p:nvSpPr>
          <p:spPr>
            <a:xfrm>
              <a:off x="7305775" y="3756169"/>
              <a:ext cx="53520" cy="79226"/>
            </a:xfrm>
            <a:custGeom>
              <a:avLst/>
              <a:gdLst/>
              <a:ahLst/>
              <a:cxnLst/>
              <a:rect l="l" t="t" r="r" b="b"/>
              <a:pathLst>
                <a:path w="1626" h="2407" extrusionOk="0">
                  <a:moveTo>
                    <a:pt x="1494" y="0"/>
                  </a:moveTo>
                  <a:cubicBezTo>
                    <a:pt x="1462" y="0"/>
                    <a:pt x="1431" y="12"/>
                    <a:pt x="1408" y="35"/>
                  </a:cubicBezTo>
                  <a:cubicBezTo>
                    <a:pt x="901" y="523"/>
                    <a:pt x="254" y="1541"/>
                    <a:pt x="31" y="2232"/>
                  </a:cubicBezTo>
                  <a:cubicBezTo>
                    <a:pt x="0" y="2328"/>
                    <a:pt x="77" y="2406"/>
                    <a:pt x="159" y="2406"/>
                  </a:cubicBezTo>
                  <a:cubicBezTo>
                    <a:pt x="190" y="2406"/>
                    <a:pt x="222" y="2395"/>
                    <a:pt x="249" y="2369"/>
                  </a:cubicBezTo>
                  <a:cubicBezTo>
                    <a:pt x="769" y="1865"/>
                    <a:pt x="1400" y="836"/>
                    <a:pt x="1614" y="163"/>
                  </a:cubicBezTo>
                  <a:cubicBezTo>
                    <a:pt x="1626" y="123"/>
                    <a:pt x="1616" y="75"/>
                    <a:pt x="1583" y="40"/>
                  </a:cubicBezTo>
                  <a:cubicBezTo>
                    <a:pt x="1559" y="13"/>
                    <a:pt x="1526" y="0"/>
                    <a:pt x="1494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1" name="Google Shape;2251;p37"/>
            <p:cNvSpPr/>
            <p:nvPr/>
          </p:nvSpPr>
          <p:spPr>
            <a:xfrm>
              <a:off x="7325425" y="4281556"/>
              <a:ext cx="84657" cy="44501"/>
            </a:xfrm>
            <a:custGeom>
              <a:avLst/>
              <a:gdLst/>
              <a:ahLst/>
              <a:cxnLst/>
              <a:rect l="l" t="t" r="r" b="b"/>
              <a:pathLst>
                <a:path w="2572" h="1352" extrusionOk="0">
                  <a:moveTo>
                    <a:pt x="2356" y="0"/>
                  </a:moveTo>
                  <a:cubicBezTo>
                    <a:pt x="2119" y="176"/>
                    <a:pt x="1735" y="365"/>
                    <a:pt x="1179" y="365"/>
                  </a:cubicBezTo>
                  <a:cubicBezTo>
                    <a:pt x="851" y="365"/>
                    <a:pt x="464" y="300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5"/>
                  </a:cubicBezTo>
                  <a:lnTo>
                    <a:pt x="1596" y="1307"/>
                  </a:lnTo>
                  <a:cubicBezTo>
                    <a:pt x="1643" y="1337"/>
                    <a:pt x="1696" y="1351"/>
                    <a:pt x="1749" y="1351"/>
                  </a:cubicBezTo>
                  <a:cubicBezTo>
                    <a:pt x="1845" y="1351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8"/>
                    <a:pt x="2530" y="110"/>
                    <a:pt x="2394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2" name="Google Shape;2252;p37"/>
            <p:cNvSpPr/>
            <p:nvPr/>
          </p:nvSpPr>
          <p:spPr>
            <a:xfrm>
              <a:off x="7285763" y="4345213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8" y="175"/>
                    <a:pt x="1734" y="365"/>
                    <a:pt x="1178" y="365"/>
                  </a:cubicBezTo>
                  <a:cubicBezTo>
                    <a:pt x="851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7" y="1351"/>
                    <a:pt x="1750" y="1351"/>
                  </a:cubicBezTo>
                  <a:cubicBezTo>
                    <a:pt x="1846" y="1351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2" y="109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3" name="Google Shape;2253;p37"/>
            <p:cNvSpPr/>
            <p:nvPr/>
          </p:nvSpPr>
          <p:spPr>
            <a:xfrm>
              <a:off x="7155255" y="4352257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6" y="0"/>
                  </a:moveTo>
                  <a:cubicBezTo>
                    <a:pt x="2118" y="175"/>
                    <a:pt x="1734" y="365"/>
                    <a:pt x="1177" y="365"/>
                  </a:cubicBezTo>
                  <a:cubicBezTo>
                    <a:pt x="850" y="365"/>
                    <a:pt x="463" y="299"/>
                    <a:pt x="12" y="127"/>
                  </a:cubicBezTo>
                  <a:lnTo>
                    <a:pt x="12" y="127"/>
                  </a:lnTo>
                  <a:cubicBezTo>
                    <a:pt x="0" y="235"/>
                    <a:pt x="48" y="344"/>
                    <a:pt x="146" y="405"/>
                  </a:cubicBezTo>
                  <a:lnTo>
                    <a:pt x="1595" y="1307"/>
                  </a:lnTo>
                  <a:cubicBezTo>
                    <a:pt x="1642" y="1337"/>
                    <a:pt x="1695" y="1351"/>
                    <a:pt x="1748" y="1351"/>
                  </a:cubicBezTo>
                  <a:cubicBezTo>
                    <a:pt x="1845" y="1351"/>
                    <a:pt x="1940" y="1302"/>
                    <a:pt x="1995" y="1213"/>
                  </a:cubicBezTo>
                  <a:lnTo>
                    <a:pt x="2487" y="424"/>
                  </a:lnTo>
                  <a:cubicBezTo>
                    <a:pt x="2571" y="288"/>
                    <a:pt x="2529" y="110"/>
                    <a:pt x="2393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4" name="Google Shape;2254;p37"/>
            <p:cNvSpPr/>
            <p:nvPr/>
          </p:nvSpPr>
          <p:spPr>
            <a:xfrm>
              <a:off x="7246166" y="4408904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1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1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1"/>
                    <a:pt x="1748" y="1351"/>
                  </a:cubicBezTo>
                  <a:cubicBezTo>
                    <a:pt x="1845" y="1351"/>
                    <a:pt x="1940" y="1302"/>
                    <a:pt x="1995" y="1214"/>
                  </a:cubicBezTo>
                  <a:lnTo>
                    <a:pt x="2488" y="423"/>
                  </a:lnTo>
                  <a:cubicBezTo>
                    <a:pt x="2573" y="288"/>
                    <a:pt x="2530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5" name="Google Shape;2255;p37"/>
            <p:cNvSpPr/>
            <p:nvPr/>
          </p:nvSpPr>
          <p:spPr>
            <a:xfrm>
              <a:off x="7365055" y="4217932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0"/>
                  </a:moveTo>
                  <a:cubicBezTo>
                    <a:pt x="2118" y="175"/>
                    <a:pt x="1734" y="364"/>
                    <a:pt x="1178" y="364"/>
                  </a:cubicBezTo>
                  <a:cubicBezTo>
                    <a:pt x="850" y="364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7"/>
                    <a:pt x="2530" y="109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6" name="Google Shape;2256;p37"/>
            <p:cNvSpPr/>
            <p:nvPr/>
          </p:nvSpPr>
          <p:spPr>
            <a:xfrm>
              <a:off x="7257653" y="3955073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4" y="0"/>
                  </a:moveTo>
                  <a:cubicBezTo>
                    <a:pt x="557" y="0"/>
                    <a:pt x="423" y="75"/>
                    <a:pt x="346" y="199"/>
                  </a:cubicBezTo>
                  <a:lnTo>
                    <a:pt x="87" y="614"/>
                  </a:lnTo>
                  <a:cubicBezTo>
                    <a:pt x="59" y="661"/>
                    <a:pt x="38" y="711"/>
                    <a:pt x="30" y="762"/>
                  </a:cubicBezTo>
                  <a:cubicBezTo>
                    <a:pt x="0" y="931"/>
                    <a:pt x="78" y="1105"/>
                    <a:pt x="224" y="1195"/>
                  </a:cubicBezTo>
                  <a:lnTo>
                    <a:pt x="1672" y="2097"/>
                  </a:lnTo>
                  <a:cubicBezTo>
                    <a:pt x="1740" y="2139"/>
                    <a:pt x="1816" y="2161"/>
                    <a:pt x="1895" y="2161"/>
                  </a:cubicBezTo>
                  <a:cubicBezTo>
                    <a:pt x="2043" y="2161"/>
                    <a:pt x="2176" y="2087"/>
                    <a:pt x="2251" y="1962"/>
                  </a:cubicBezTo>
                  <a:lnTo>
                    <a:pt x="2509" y="1547"/>
                  </a:lnTo>
                  <a:cubicBezTo>
                    <a:pt x="2633" y="1349"/>
                    <a:pt x="2572" y="1088"/>
                    <a:pt x="2375" y="965"/>
                  </a:cubicBezTo>
                  <a:lnTo>
                    <a:pt x="927" y="64"/>
                  </a:lnTo>
                  <a:cubicBezTo>
                    <a:pt x="860" y="23"/>
                    <a:pt x="783" y="0"/>
                    <a:pt x="7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7" name="Google Shape;2257;p37"/>
            <p:cNvSpPr/>
            <p:nvPr/>
          </p:nvSpPr>
          <p:spPr>
            <a:xfrm>
              <a:off x="7439508" y="4068235"/>
              <a:ext cx="86698" cy="71162"/>
            </a:xfrm>
            <a:custGeom>
              <a:avLst/>
              <a:gdLst/>
              <a:ahLst/>
              <a:cxnLst/>
              <a:rect l="l" t="t" r="r" b="b"/>
              <a:pathLst>
                <a:path w="2634" h="2162" extrusionOk="0">
                  <a:moveTo>
                    <a:pt x="706" y="1"/>
                  </a:moveTo>
                  <a:cubicBezTo>
                    <a:pt x="558" y="1"/>
                    <a:pt x="425" y="75"/>
                    <a:pt x="346" y="201"/>
                  </a:cubicBezTo>
                  <a:lnTo>
                    <a:pt x="88" y="616"/>
                  </a:lnTo>
                  <a:cubicBezTo>
                    <a:pt x="59" y="662"/>
                    <a:pt x="40" y="713"/>
                    <a:pt x="31" y="763"/>
                  </a:cubicBezTo>
                  <a:cubicBezTo>
                    <a:pt x="0" y="935"/>
                    <a:pt x="77" y="1105"/>
                    <a:pt x="224" y="1197"/>
                  </a:cubicBezTo>
                  <a:lnTo>
                    <a:pt x="1673" y="2098"/>
                  </a:lnTo>
                  <a:cubicBezTo>
                    <a:pt x="1740" y="2139"/>
                    <a:pt x="1817" y="2162"/>
                    <a:pt x="1896" y="2162"/>
                  </a:cubicBezTo>
                  <a:cubicBezTo>
                    <a:pt x="2042" y="2162"/>
                    <a:pt x="2176" y="2087"/>
                    <a:pt x="2252" y="1964"/>
                  </a:cubicBezTo>
                  <a:lnTo>
                    <a:pt x="2510" y="1549"/>
                  </a:lnTo>
                  <a:cubicBezTo>
                    <a:pt x="2633" y="1351"/>
                    <a:pt x="2573" y="1089"/>
                    <a:pt x="2376" y="966"/>
                  </a:cubicBezTo>
                  <a:lnTo>
                    <a:pt x="928" y="65"/>
                  </a:lnTo>
                  <a:cubicBezTo>
                    <a:pt x="861" y="23"/>
                    <a:pt x="784" y="1"/>
                    <a:pt x="7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8" name="Google Shape;2258;p37"/>
            <p:cNvSpPr/>
            <p:nvPr/>
          </p:nvSpPr>
          <p:spPr>
            <a:xfrm>
              <a:off x="6900658" y="4233862"/>
              <a:ext cx="433227" cy="286229"/>
            </a:xfrm>
            <a:custGeom>
              <a:avLst/>
              <a:gdLst/>
              <a:ahLst/>
              <a:cxnLst/>
              <a:rect l="l" t="t" r="r" b="b"/>
              <a:pathLst>
                <a:path w="13162" h="8696" extrusionOk="0">
                  <a:moveTo>
                    <a:pt x="1087" y="0"/>
                  </a:moveTo>
                  <a:cubicBezTo>
                    <a:pt x="1023" y="185"/>
                    <a:pt x="0" y="1226"/>
                    <a:pt x="905" y="2166"/>
                  </a:cubicBezTo>
                  <a:cubicBezTo>
                    <a:pt x="3748" y="5118"/>
                    <a:pt x="7305" y="7356"/>
                    <a:pt x="11283" y="8631"/>
                  </a:cubicBezTo>
                  <a:cubicBezTo>
                    <a:pt x="11418" y="8674"/>
                    <a:pt x="11555" y="8695"/>
                    <a:pt x="11691" y="8695"/>
                  </a:cubicBezTo>
                  <a:cubicBezTo>
                    <a:pt x="12138" y="8695"/>
                    <a:pt x="12566" y="8468"/>
                    <a:pt x="12812" y="8071"/>
                  </a:cubicBezTo>
                  <a:lnTo>
                    <a:pt x="13161" y="7512"/>
                  </a:lnTo>
                  <a:lnTo>
                    <a:pt x="13161" y="7512"/>
                  </a:lnTo>
                  <a:cubicBezTo>
                    <a:pt x="13046" y="7542"/>
                    <a:pt x="12926" y="7558"/>
                    <a:pt x="12805" y="7558"/>
                  </a:cubicBezTo>
                  <a:cubicBezTo>
                    <a:pt x="12664" y="7558"/>
                    <a:pt x="12521" y="7537"/>
                    <a:pt x="12381" y="7491"/>
                  </a:cubicBezTo>
                  <a:cubicBezTo>
                    <a:pt x="8262" y="6176"/>
                    <a:pt x="4490" y="3840"/>
                    <a:pt x="1442" y="677"/>
                  </a:cubicBezTo>
                  <a:cubicBezTo>
                    <a:pt x="1256" y="483"/>
                    <a:pt x="1138" y="249"/>
                    <a:pt x="1087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59" name="Google Shape;2259;p37"/>
            <p:cNvSpPr/>
            <p:nvPr/>
          </p:nvSpPr>
          <p:spPr>
            <a:xfrm>
              <a:off x="7343792" y="3828779"/>
              <a:ext cx="65797" cy="43119"/>
            </a:xfrm>
            <a:custGeom>
              <a:avLst/>
              <a:gdLst/>
              <a:ahLst/>
              <a:cxnLst/>
              <a:rect l="l" t="t" r="r" b="b"/>
              <a:pathLst>
                <a:path w="1999" h="1310" extrusionOk="0">
                  <a:moveTo>
                    <a:pt x="849" y="1"/>
                  </a:moveTo>
                  <a:cubicBezTo>
                    <a:pt x="788" y="1"/>
                    <a:pt x="728" y="7"/>
                    <a:pt x="671" y="20"/>
                  </a:cubicBezTo>
                  <a:cubicBezTo>
                    <a:pt x="0" y="170"/>
                    <a:pt x="360" y="1120"/>
                    <a:pt x="1157" y="1284"/>
                  </a:cubicBezTo>
                  <a:cubicBezTo>
                    <a:pt x="1243" y="1301"/>
                    <a:pt x="1321" y="1310"/>
                    <a:pt x="1392" y="1310"/>
                  </a:cubicBezTo>
                  <a:cubicBezTo>
                    <a:pt x="1879" y="1310"/>
                    <a:pt x="1998" y="921"/>
                    <a:pt x="1820" y="593"/>
                  </a:cubicBezTo>
                  <a:cubicBezTo>
                    <a:pt x="1607" y="205"/>
                    <a:pt x="1200" y="1"/>
                    <a:pt x="8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0" name="Google Shape;2260;p37"/>
            <p:cNvSpPr/>
            <p:nvPr/>
          </p:nvSpPr>
          <p:spPr>
            <a:xfrm>
              <a:off x="7445466" y="3892140"/>
              <a:ext cx="65830" cy="43086"/>
            </a:xfrm>
            <a:custGeom>
              <a:avLst/>
              <a:gdLst/>
              <a:ahLst/>
              <a:cxnLst/>
              <a:rect l="l" t="t" r="r" b="b"/>
              <a:pathLst>
                <a:path w="2000" h="1309" extrusionOk="0">
                  <a:moveTo>
                    <a:pt x="851" y="1"/>
                  </a:moveTo>
                  <a:cubicBezTo>
                    <a:pt x="789" y="1"/>
                    <a:pt x="729" y="7"/>
                    <a:pt x="672" y="20"/>
                  </a:cubicBezTo>
                  <a:cubicBezTo>
                    <a:pt x="0" y="169"/>
                    <a:pt x="361" y="1118"/>
                    <a:pt x="1159" y="1282"/>
                  </a:cubicBezTo>
                  <a:cubicBezTo>
                    <a:pt x="1245" y="1300"/>
                    <a:pt x="1324" y="1309"/>
                    <a:pt x="1395" y="1309"/>
                  </a:cubicBezTo>
                  <a:cubicBezTo>
                    <a:pt x="1881" y="1309"/>
                    <a:pt x="2000" y="920"/>
                    <a:pt x="1821" y="593"/>
                  </a:cubicBezTo>
                  <a:cubicBezTo>
                    <a:pt x="1609" y="205"/>
                    <a:pt x="1202" y="1"/>
                    <a:pt x="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1" name="Google Shape;2261;p37"/>
            <p:cNvSpPr/>
            <p:nvPr/>
          </p:nvSpPr>
          <p:spPr>
            <a:xfrm>
              <a:off x="7262262" y="3980911"/>
              <a:ext cx="77186" cy="40979"/>
            </a:xfrm>
            <a:custGeom>
              <a:avLst/>
              <a:gdLst/>
              <a:ahLst/>
              <a:cxnLst/>
              <a:rect l="l" t="t" r="r" b="b"/>
              <a:pathLst>
                <a:path w="2345" h="1245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114"/>
                    <a:pt x="50" y="234"/>
                    <a:pt x="154" y="298"/>
                  </a:cubicBezTo>
                  <a:lnTo>
                    <a:pt x="1602" y="1201"/>
                  </a:lnTo>
                  <a:cubicBezTo>
                    <a:pt x="1650" y="1230"/>
                    <a:pt x="1703" y="1244"/>
                    <a:pt x="1755" y="1244"/>
                  </a:cubicBezTo>
                  <a:cubicBezTo>
                    <a:pt x="1851" y="1244"/>
                    <a:pt x="1946" y="1196"/>
                    <a:pt x="2001" y="1107"/>
                  </a:cubicBezTo>
                  <a:lnTo>
                    <a:pt x="2259" y="692"/>
                  </a:lnTo>
                  <a:cubicBezTo>
                    <a:pt x="2344" y="556"/>
                    <a:pt x="2303" y="377"/>
                    <a:pt x="2167" y="292"/>
                  </a:cubicBezTo>
                  <a:lnTo>
                    <a:pt x="1922" y="141"/>
                  </a:lnTo>
                  <a:cubicBezTo>
                    <a:pt x="1747" y="205"/>
                    <a:pt x="1524" y="252"/>
                    <a:pt x="1248" y="252"/>
                  </a:cubicBezTo>
                  <a:cubicBezTo>
                    <a:pt x="918" y="252"/>
                    <a:pt x="513" y="185"/>
                    <a:pt x="2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2" name="Google Shape;2262;p37"/>
            <p:cNvSpPr/>
            <p:nvPr/>
          </p:nvSpPr>
          <p:spPr>
            <a:xfrm>
              <a:off x="7444149" y="4094172"/>
              <a:ext cx="77153" cy="40946"/>
            </a:xfrm>
            <a:custGeom>
              <a:avLst/>
              <a:gdLst/>
              <a:ahLst/>
              <a:cxnLst/>
              <a:rect l="l" t="t" r="r" b="b"/>
              <a:pathLst>
                <a:path w="2344" h="1244" extrusionOk="0">
                  <a:moveTo>
                    <a:pt x="22" y="0"/>
                  </a:moveTo>
                  <a:cubicBezTo>
                    <a:pt x="1" y="113"/>
                    <a:pt x="50" y="233"/>
                    <a:pt x="154" y="298"/>
                  </a:cubicBezTo>
                  <a:lnTo>
                    <a:pt x="1602" y="1200"/>
                  </a:lnTo>
                  <a:cubicBezTo>
                    <a:pt x="1649" y="1230"/>
                    <a:pt x="1702" y="1244"/>
                    <a:pt x="1755" y="1244"/>
                  </a:cubicBezTo>
                  <a:cubicBezTo>
                    <a:pt x="1851" y="1244"/>
                    <a:pt x="1946" y="1196"/>
                    <a:pt x="2001" y="1107"/>
                  </a:cubicBezTo>
                  <a:lnTo>
                    <a:pt x="2258" y="692"/>
                  </a:lnTo>
                  <a:cubicBezTo>
                    <a:pt x="2343" y="555"/>
                    <a:pt x="2301" y="376"/>
                    <a:pt x="2167" y="292"/>
                  </a:cubicBezTo>
                  <a:lnTo>
                    <a:pt x="1922" y="140"/>
                  </a:lnTo>
                  <a:cubicBezTo>
                    <a:pt x="1747" y="204"/>
                    <a:pt x="1524" y="252"/>
                    <a:pt x="1246" y="252"/>
                  </a:cubicBezTo>
                  <a:cubicBezTo>
                    <a:pt x="917" y="252"/>
                    <a:pt x="513" y="185"/>
                    <a:pt x="22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3" name="Google Shape;2263;p37"/>
            <p:cNvSpPr/>
            <p:nvPr/>
          </p:nvSpPr>
          <p:spPr>
            <a:xfrm>
              <a:off x="7131853" y="3984400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5" y="366"/>
                    <a:pt x="1179" y="366"/>
                  </a:cubicBezTo>
                  <a:cubicBezTo>
                    <a:pt x="852" y="366"/>
                    <a:pt x="465" y="300"/>
                    <a:pt x="13" y="128"/>
                  </a:cubicBezTo>
                  <a:lnTo>
                    <a:pt x="13" y="128"/>
                  </a:lnTo>
                  <a:cubicBezTo>
                    <a:pt x="1" y="235"/>
                    <a:pt x="48" y="345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9" y="1352"/>
                  </a:cubicBezTo>
                  <a:cubicBezTo>
                    <a:pt x="1846" y="1352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2" y="109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4" name="Google Shape;2264;p37"/>
            <p:cNvSpPr/>
            <p:nvPr/>
          </p:nvSpPr>
          <p:spPr>
            <a:xfrm>
              <a:off x="7222829" y="4041047"/>
              <a:ext cx="84657" cy="44435"/>
            </a:xfrm>
            <a:custGeom>
              <a:avLst/>
              <a:gdLst/>
              <a:ahLst/>
              <a:cxnLst/>
              <a:rect l="l" t="t" r="r" b="b"/>
              <a:pathLst>
                <a:path w="2572" h="1350" extrusionOk="0">
                  <a:moveTo>
                    <a:pt x="2356" y="0"/>
                  </a:moveTo>
                  <a:cubicBezTo>
                    <a:pt x="2118" y="175"/>
                    <a:pt x="1735" y="364"/>
                    <a:pt x="1179" y="364"/>
                  </a:cubicBezTo>
                  <a:cubicBezTo>
                    <a:pt x="851" y="364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1" y="234"/>
                    <a:pt x="48" y="343"/>
                    <a:pt x="146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7" y="423"/>
                  </a:lnTo>
                  <a:cubicBezTo>
                    <a:pt x="2571" y="288"/>
                    <a:pt x="2530" y="109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5" name="Google Shape;2265;p37"/>
            <p:cNvSpPr/>
            <p:nvPr/>
          </p:nvSpPr>
          <p:spPr>
            <a:xfrm>
              <a:off x="7313741" y="4097661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4" y="365"/>
                    <a:pt x="1178" y="365"/>
                  </a:cubicBezTo>
                  <a:cubicBezTo>
                    <a:pt x="851" y="365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1" y="235"/>
                    <a:pt x="48" y="344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1"/>
                    <a:pt x="1748" y="1351"/>
                  </a:cubicBezTo>
                  <a:cubicBezTo>
                    <a:pt x="1845" y="1351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1" y="108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6" name="Google Shape;2266;p37"/>
            <p:cNvSpPr/>
            <p:nvPr/>
          </p:nvSpPr>
          <p:spPr>
            <a:xfrm>
              <a:off x="7404652" y="4154241"/>
              <a:ext cx="84723" cy="44501"/>
            </a:xfrm>
            <a:custGeom>
              <a:avLst/>
              <a:gdLst/>
              <a:ahLst/>
              <a:cxnLst/>
              <a:rect l="l" t="t" r="r" b="b"/>
              <a:pathLst>
                <a:path w="2574" h="1352" extrusionOk="0">
                  <a:moveTo>
                    <a:pt x="2356" y="1"/>
                  </a:moveTo>
                  <a:cubicBezTo>
                    <a:pt x="2118" y="176"/>
                    <a:pt x="1735" y="366"/>
                    <a:pt x="1179" y="366"/>
                  </a:cubicBezTo>
                  <a:cubicBezTo>
                    <a:pt x="852" y="366"/>
                    <a:pt x="465" y="300"/>
                    <a:pt x="13" y="128"/>
                  </a:cubicBezTo>
                  <a:lnTo>
                    <a:pt x="13" y="128"/>
                  </a:lnTo>
                  <a:cubicBezTo>
                    <a:pt x="1" y="235"/>
                    <a:pt x="48" y="345"/>
                    <a:pt x="147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9" y="1352"/>
                  </a:cubicBezTo>
                  <a:cubicBezTo>
                    <a:pt x="1846" y="1352"/>
                    <a:pt x="1940" y="1303"/>
                    <a:pt x="1995" y="1214"/>
                  </a:cubicBezTo>
                  <a:lnTo>
                    <a:pt x="2488" y="424"/>
                  </a:lnTo>
                  <a:cubicBezTo>
                    <a:pt x="2573" y="288"/>
                    <a:pt x="2532" y="110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7" name="Google Shape;2267;p37"/>
            <p:cNvSpPr/>
            <p:nvPr/>
          </p:nvSpPr>
          <p:spPr>
            <a:xfrm>
              <a:off x="7092256" y="4048091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0"/>
                  </a:moveTo>
                  <a:cubicBezTo>
                    <a:pt x="2118" y="175"/>
                    <a:pt x="1734" y="364"/>
                    <a:pt x="1178" y="364"/>
                  </a:cubicBezTo>
                  <a:cubicBezTo>
                    <a:pt x="850" y="364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7" y="404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9" y="1350"/>
                  </a:cubicBezTo>
                  <a:cubicBezTo>
                    <a:pt x="1845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7"/>
                    <a:pt x="2530" y="108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8" name="Google Shape;2268;p37"/>
            <p:cNvSpPr/>
            <p:nvPr/>
          </p:nvSpPr>
          <p:spPr>
            <a:xfrm>
              <a:off x="7183233" y="4104704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5" y="1"/>
                  </a:moveTo>
                  <a:cubicBezTo>
                    <a:pt x="2117" y="176"/>
                    <a:pt x="1733" y="365"/>
                    <a:pt x="1178" y="365"/>
                  </a:cubicBezTo>
                  <a:cubicBezTo>
                    <a:pt x="850" y="365"/>
                    <a:pt x="464" y="300"/>
                    <a:pt x="12" y="127"/>
                  </a:cubicBezTo>
                  <a:lnTo>
                    <a:pt x="12" y="127"/>
                  </a:lnTo>
                  <a:cubicBezTo>
                    <a:pt x="0" y="235"/>
                    <a:pt x="48" y="344"/>
                    <a:pt x="146" y="405"/>
                  </a:cubicBezTo>
                  <a:lnTo>
                    <a:pt x="1594" y="1307"/>
                  </a:lnTo>
                  <a:cubicBezTo>
                    <a:pt x="1642" y="1337"/>
                    <a:pt x="1695" y="1351"/>
                    <a:pt x="1748" y="1351"/>
                  </a:cubicBezTo>
                  <a:cubicBezTo>
                    <a:pt x="1845" y="1351"/>
                    <a:pt x="1940" y="1302"/>
                    <a:pt x="1995" y="1213"/>
                  </a:cubicBezTo>
                  <a:lnTo>
                    <a:pt x="2487" y="424"/>
                  </a:lnTo>
                  <a:cubicBezTo>
                    <a:pt x="2571" y="288"/>
                    <a:pt x="2529" y="109"/>
                    <a:pt x="2392" y="25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69" name="Google Shape;2269;p37"/>
            <p:cNvSpPr/>
            <p:nvPr/>
          </p:nvSpPr>
          <p:spPr>
            <a:xfrm>
              <a:off x="7274144" y="4161318"/>
              <a:ext cx="84624" cy="44468"/>
            </a:xfrm>
            <a:custGeom>
              <a:avLst/>
              <a:gdLst/>
              <a:ahLst/>
              <a:cxnLst/>
              <a:rect l="l" t="t" r="r" b="b"/>
              <a:pathLst>
                <a:path w="2571" h="1351" extrusionOk="0">
                  <a:moveTo>
                    <a:pt x="2356" y="1"/>
                  </a:moveTo>
                  <a:cubicBezTo>
                    <a:pt x="2118" y="176"/>
                    <a:pt x="1734" y="365"/>
                    <a:pt x="1179" y="365"/>
                  </a:cubicBezTo>
                  <a:cubicBezTo>
                    <a:pt x="852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6" y="405"/>
                  </a:cubicBezTo>
                  <a:lnTo>
                    <a:pt x="1595" y="1306"/>
                  </a:lnTo>
                  <a:cubicBezTo>
                    <a:pt x="1643" y="1336"/>
                    <a:pt x="1696" y="1351"/>
                    <a:pt x="1748" y="1351"/>
                  </a:cubicBezTo>
                  <a:cubicBezTo>
                    <a:pt x="1845" y="1351"/>
                    <a:pt x="1940" y="1302"/>
                    <a:pt x="1995" y="1214"/>
                  </a:cubicBezTo>
                  <a:lnTo>
                    <a:pt x="2487" y="423"/>
                  </a:lnTo>
                  <a:cubicBezTo>
                    <a:pt x="2571" y="288"/>
                    <a:pt x="2529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0" name="Google Shape;2270;p37"/>
            <p:cNvSpPr/>
            <p:nvPr/>
          </p:nvSpPr>
          <p:spPr>
            <a:xfrm>
              <a:off x="7052626" y="4111715"/>
              <a:ext cx="84657" cy="44468"/>
            </a:xfrm>
            <a:custGeom>
              <a:avLst/>
              <a:gdLst/>
              <a:ahLst/>
              <a:cxnLst/>
              <a:rect l="l" t="t" r="r" b="b"/>
              <a:pathLst>
                <a:path w="2572" h="1351" extrusionOk="0">
                  <a:moveTo>
                    <a:pt x="2356" y="0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2" y="365"/>
                    <a:pt x="465" y="300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5"/>
                  </a:cubicBezTo>
                  <a:lnTo>
                    <a:pt x="1596" y="1307"/>
                  </a:lnTo>
                  <a:cubicBezTo>
                    <a:pt x="1643" y="1337"/>
                    <a:pt x="1696" y="1351"/>
                    <a:pt x="1749" y="1351"/>
                  </a:cubicBezTo>
                  <a:cubicBezTo>
                    <a:pt x="1845" y="1351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8"/>
                    <a:pt x="2530" y="110"/>
                    <a:pt x="2394" y="25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1" name="Google Shape;2271;p37"/>
            <p:cNvSpPr/>
            <p:nvPr/>
          </p:nvSpPr>
          <p:spPr>
            <a:xfrm>
              <a:off x="7143537" y="4168362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9" y="176"/>
                    <a:pt x="1735" y="365"/>
                    <a:pt x="1178" y="365"/>
                  </a:cubicBezTo>
                  <a:cubicBezTo>
                    <a:pt x="851" y="365"/>
                    <a:pt x="464" y="299"/>
                    <a:pt x="13" y="127"/>
                  </a:cubicBezTo>
                  <a:lnTo>
                    <a:pt x="13" y="127"/>
                  </a:lnTo>
                  <a:cubicBezTo>
                    <a:pt x="1" y="235"/>
                    <a:pt x="49" y="343"/>
                    <a:pt x="148" y="405"/>
                  </a:cubicBezTo>
                  <a:lnTo>
                    <a:pt x="1596" y="1306"/>
                  </a:lnTo>
                  <a:cubicBezTo>
                    <a:pt x="1643" y="1336"/>
                    <a:pt x="1697" y="1351"/>
                    <a:pt x="1749" y="1351"/>
                  </a:cubicBezTo>
                  <a:cubicBezTo>
                    <a:pt x="1846" y="1351"/>
                    <a:pt x="1941" y="1302"/>
                    <a:pt x="1996" y="1214"/>
                  </a:cubicBezTo>
                  <a:lnTo>
                    <a:pt x="2488" y="423"/>
                  </a:lnTo>
                  <a:cubicBezTo>
                    <a:pt x="2573" y="288"/>
                    <a:pt x="2531" y="108"/>
                    <a:pt x="2394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2" name="Google Shape;2272;p37"/>
            <p:cNvSpPr/>
            <p:nvPr/>
          </p:nvSpPr>
          <p:spPr>
            <a:xfrm>
              <a:off x="7234514" y="4224975"/>
              <a:ext cx="84657" cy="44468"/>
            </a:xfrm>
            <a:custGeom>
              <a:avLst/>
              <a:gdLst/>
              <a:ahLst/>
              <a:cxnLst/>
              <a:rect l="l" t="t" r="r" b="b"/>
              <a:pathLst>
                <a:path w="2572" h="1351" extrusionOk="0">
                  <a:moveTo>
                    <a:pt x="2355" y="0"/>
                  </a:moveTo>
                  <a:cubicBezTo>
                    <a:pt x="2118" y="176"/>
                    <a:pt x="1735" y="365"/>
                    <a:pt x="1179" y="365"/>
                  </a:cubicBezTo>
                  <a:cubicBezTo>
                    <a:pt x="852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1" y="234"/>
                    <a:pt x="49" y="344"/>
                    <a:pt x="147" y="404"/>
                  </a:cubicBezTo>
                  <a:lnTo>
                    <a:pt x="1595" y="1307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6" y="1350"/>
                    <a:pt x="1941" y="1302"/>
                    <a:pt x="1996" y="1213"/>
                  </a:cubicBezTo>
                  <a:lnTo>
                    <a:pt x="2487" y="424"/>
                  </a:lnTo>
                  <a:cubicBezTo>
                    <a:pt x="2571" y="287"/>
                    <a:pt x="2530" y="108"/>
                    <a:pt x="2393" y="25"/>
                  </a:cubicBezTo>
                  <a:lnTo>
                    <a:pt x="2355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3" name="Google Shape;2273;p37"/>
            <p:cNvSpPr/>
            <p:nvPr/>
          </p:nvSpPr>
          <p:spPr>
            <a:xfrm>
              <a:off x="7012964" y="4175373"/>
              <a:ext cx="84723" cy="44468"/>
            </a:xfrm>
            <a:custGeom>
              <a:avLst/>
              <a:gdLst/>
              <a:ahLst/>
              <a:cxnLst/>
              <a:rect l="l" t="t" r="r" b="b"/>
              <a:pathLst>
                <a:path w="2574" h="1351" extrusionOk="0">
                  <a:moveTo>
                    <a:pt x="2356" y="1"/>
                  </a:moveTo>
                  <a:cubicBezTo>
                    <a:pt x="2118" y="175"/>
                    <a:pt x="1734" y="365"/>
                    <a:pt x="1178" y="365"/>
                  </a:cubicBezTo>
                  <a:cubicBezTo>
                    <a:pt x="851" y="365"/>
                    <a:pt x="465" y="299"/>
                    <a:pt x="13" y="127"/>
                  </a:cubicBezTo>
                  <a:lnTo>
                    <a:pt x="13" y="127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7" y="1350"/>
                    <a:pt x="1750" y="1350"/>
                  </a:cubicBezTo>
                  <a:cubicBezTo>
                    <a:pt x="1846" y="1350"/>
                    <a:pt x="1940" y="1302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2" y="109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4" name="Google Shape;2274;p37"/>
            <p:cNvSpPr/>
            <p:nvPr/>
          </p:nvSpPr>
          <p:spPr>
            <a:xfrm>
              <a:off x="7103941" y="4231986"/>
              <a:ext cx="84624" cy="44501"/>
            </a:xfrm>
            <a:custGeom>
              <a:avLst/>
              <a:gdLst/>
              <a:ahLst/>
              <a:cxnLst/>
              <a:rect l="l" t="t" r="r" b="b"/>
              <a:pathLst>
                <a:path w="2571" h="1352" extrusionOk="0">
                  <a:moveTo>
                    <a:pt x="2356" y="1"/>
                  </a:moveTo>
                  <a:cubicBezTo>
                    <a:pt x="2118" y="176"/>
                    <a:pt x="1734" y="366"/>
                    <a:pt x="1178" y="366"/>
                  </a:cubicBezTo>
                  <a:cubicBezTo>
                    <a:pt x="851" y="366"/>
                    <a:pt x="464" y="300"/>
                    <a:pt x="12" y="128"/>
                  </a:cubicBezTo>
                  <a:lnTo>
                    <a:pt x="12" y="128"/>
                  </a:lnTo>
                  <a:cubicBezTo>
                    <a:pt x="1" y="235"/>
                    <a:pt x="48" y="345"/>
                    <a:pt x="146" y="405"/>
                  </a:cubicBezTo>
                  <a:lnTo>
                    <a:pt x="1595" y="1307"/>
                  </a:lnTo>
                  <a:cubicBezTo>
                    <a:pt x="1643" y="1337"/>
                    <a:pt x="1696" y="1352"/>
                    <a:pt x="1748" y="1352"/>
                  </a:cubicBezTo>
                  <a:cubicBezTo>
                    <a:pt x="1845" y="1352"/>
                    <a:pt x="1940" y="1303"/>
                    <a:pt x="1995" y="1214"/>
                  </a:cubicBezTo>
                  <a:lnTo>
                    <a:pt x="2487" y="424"/>
                  </a:lnTo>
                  <a:cubicBezTo>
                    <a:pt x="2571" y="288"/>
                    <a:pt x="2530" y="109"/>
                    <a:pt x="2393" y="25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5" name="Google Shape;2275;p37"/>
            <p:cNvSpPr/>
            <p:nvPr/>
          </p:nvSpPr>
          <p:spPr>
            <a:xfrm>
              <a:off x="7194852" y="4288633"/>
              <a:ext cx="84723" cy="44435"/>
            </a:xfrm>
            <a:custGeom>
              <a:avLst/>
              <a:gdLst/>
              <a:ahLst/>
              <a:cxnLst/>
              <a:rect l="l" t="t" r="r" b="b"/>
              <a:pathLst>
                <a:path w="2574" h="1350" extrusionOk="0">
                  <a:moveTo>
                    <a:pt x="2356" y="0"/>
                  </a:moveTo>
                  <a:cubicBezTo>
                    <a:pt x="2118" y="175"/>
                    <a:pt x="1735" y="364"/>
                    <a:pt x="1179" y="364"/>
                  </a:cubicBezTo>
                  <a:cubicBezTo>
                    <a:pt x="852" y="364"/>
                    <a:pt x="465" y="299"/>
                    <a:pt x="12" y="126"/>
                  </a:cubicBezTo>
                  <a:lnTo>
                    <a:pt x="12" y="126"/>
                  </a:lnTo>
                  <a:cubicBezTo>
                    <a:pt x="1" y="234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8" y="423"/>
                  </a:lnTo>
                  <a:cubicBezTo>
                    <a:pt x="2573" y="288"/>
                    <a:pt x="2531" y="108"/>
                    <a:pt x="2393" y="24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6" name="Google Shape;2276;p37"/>
            <p:cNvSpPr/>
            <p:nvPr/>
          </p:nvSpPr>
          <p:spPr>
            <a:xfrm>
              <a:off x="6973367" y="4239063"/>
              <a:ext cx="84690" cy="44468"/>
            </a:xfrm>
            <a:custGeom>
              <a:avLst/>
              <a:gdLst/>
              <a:ahLst/>
              <a:cxnLst/>
              <a:rect l="l" t="t" r="r" b="b"/>
              <a:pathLst>
                <a:path w="2573" h="1351" extrusionOk="0">
                  <a:moveTo>
                    <a:pt x="2356" y="1"/>
                  </a:moveTo>
                  <a:cubicBezTo>
                    <a:pt x="2118" y="176"/>
                    <a:pt x="1734" y="365"/>
                    <a:pt x="1179" y="365"/>
                  </a:cubicBezTo>
                  <a:cubicBezTo>
                    <a:pt x="851" y="365"/>
                    <a:pt x="464" y="299"/>
                    <a:pt x="12" y="126"/>
                  </a:cubicBezTo>
                  <a:lnTo>
                    <a:pt x="12" y="126"/>
                  </a:lnTo>
                  <a:cubicBezTo>
                    <a:pt x="0" y="235"/>
                    <a:pt x="48" y="343"/>
                    <a:pt x="147" y="405"/>
                  </a:cubicBezTo>
                  <a:lnTo>
                    <a:pt x="1595" y="1306"/>
                  </a:lnTo>
                  <a:cubicBezTo>
                    <a:pt x="1643" y="1336"/>
                    <a:pt x="1696" y="1350"/>
                    <a:pt x="1748" y="1350"/>
                  </a:cubicBezTo>
                  <a:cubicBezTo>
                    <a:pt x="1845" y="1350"/>
                    <a:pt x="1940" y="1302"/>
                    <a:pt x="1995" y="1214"/>
                  </a:cubicBezTo>
                  <a:lnTo>
                    <a:pt x="2488" y="423"/>
                  </a:lnTo>
                  <a:cubicBezTo>
                    <a:pt x="2573" y="288"/>
                    <a:pt x="2530" y="108"/>
                    <a:pt x="2393" y="24"/>
                  </a:cubicBezTo>
                  <a:lnTo>
                    <a:pt x="2356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7" name="Google Shape;2277;p37"/>
            <p:cNvSpPr/>
            <p:nvPr/>
          </p:nvSpPr>
          <p:spPr>
            <a:xfrm>
              <a:off x="7064344" y="4295677"/>
              <a:ext cx="84624" cy="44435"/>
            </a:xfrm>
            <a:custGeom>
              <a:avLst/>
              <a:gdLst/>
              <a:ahLst/>
              <a:cxnLst/>
              <a:rect l="l" t="t" r="r" b="b"/>
              <a:pathLst>
                <a:path w="2571" h="1350" extrusionOk="0">
                  <a:moveTo>
                    <a:pt x="2355" y="0"/>
                  </a:moveTo>
                  <a:cubicBezTo>
                    <a:pt x="2117" y="176"/>
                    <a:pt x="1733" y="365"/>
                    <a:pt x="1178" y="365"/>
                  </a:cubicBezTo>
                  <a:cubicBezTo>
                    <a:pt x="851" y="365"/>
                    <a:pt x="464" y="299"/>
                    <a:pt x="12" y="127"/>
                  </a:cubicBezTo>
                  <a:lnTo>
                    <a:pt x="12" y="127"/>
                  </a:lnTo>
                  <a:cubicBezTo>
                    <a:pt x="0" y="234"/>
                    <a:pt x="48" y="343"/>
                    <a:pt x="146" y="404"/>
                  </a:cubicBezTo>
                  <a:lnTo>
                    <a:pt x="1594" y="1306"/>
                  </a:lnTo>
                  <a:cubicBezTo>
                    <a:pt x="1642" y="1336"/>
                    <a:pt x="1695" y="1350"/>
                    <a:pt x="1748" y="1350"/>
                  </a:cubicBezTo>
                  <a:cubicBezTo>
                    <a:pt x="1845" y="1350"/>
                    <a:pt x="1940" y="1301"/>
                    <a:pt x="1995" y="1213"/>
                  </a:cubicBezTo>
                  <a:lnTo>
                    <a:pt x="2487" y="423"/>
                  </a:lnTo>
                  <a:cubicBezTo>
                    <a:pt x="2571" y="287"/>
                    <a:pt x="2529" y="108"/>
                    <a:pt x="2392" y="24"/>
                  </a:cubicBezTo>
                  <a:lnTo>
                    <a:pt x="2355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8" name="Google Shape;2278;p37"/>
            <p:cNvSpPr/>
            <p:nvPr/>
          </p:nvSpPr>
          <p:spPr>
            <a:xfrm>
              <a:off x="7171351" y="3924298"/>
              <a:ext cx="77153" cy="40946"/>
            </a:xfrm>
            <a:custGeom>
              <a:avLst/>
              <a:gdLst/>
              <a:ahLst/>
              <a:cxnLst/>
              <a:rect l="l" t="t" r="r" b="b"/>
              <a:pathLst>
                <a:path w="2344" h="1244" extrusionOk="0">
                  <a:moveTo>
                    <a:pt x="22" y="0"/>
                  </a:moveTo>
                  <a:lnTo>
                    <a:pt x="22" y="0"/>
                  </a:lnTo>
                  <a:cubicBezTo>
                    <a:pt x="1" y="113"/>
                    <a:pt x="50" y="233"/>
                    <a:pt x="154" y="298"/>
                  </a:cubicBezTo>
                  <a:lnTo>
                    <a:pt x="1602" y="1199"/>
                  </a:lnTo>
                  <a:cubicBezTo>
                    <a:pt x="1650" y="1229"/>
                    <a:pt x="1703" y="1243"/>
                    <a:pt x="1755" y="1243"/>
                  </a:cubicBezTo>
                  <a:cubicBezTo>
                    <a:pt x="1852" y="1243"/>
                    <a:pt x="1946" y="1195"/>
                    <a:pt x="2001" y="1107"/>
                  </a:cubicBezTo>
                  <a:lnTo>
                    <a:pt x="2258" y="692"/>
                  </a:lnTo>
                  <a:cubicBezTo>
                    <a:pt x="2343" y="556"/>
                    <a:pt x="2303" y="377"/>
                    <a:pt x="2167" y="292"/>
                  </a:cubicBezTo>
                  <a:lnTo>
                    <a:pt x="1922" y="140"/>
                  </a:lnTo>
                  <a:cubicBezTo>
                    <a:pt x="1747" y="204"/>
                    <a:pt x="1524" y="252"/>
                    <a:pt x="1246" y="252"/>
                  </a:cubicBezTo>
                  <a:cubicBezTo>
                    <a:pt x="917" y="252"/>
                    <a:pt x="513" y="185"/>
                    <a:pt x="22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79" name="Google Shape;2279;p37"/>
            <p:cNvSpPr/>
            <p:nvPr/>
          </p:nvSpPr>
          <p:spPr>
            <a:xfrm>
              <a:off x="7353173" y="4037525"/>
              <a:ext cx="77186" cy="40946"/>
            </a:xfrm>
            <a:custGeom>
              <a:avLst/>
              <a:gdLst/>
              <a:ahLst/>
              <a:cxnLst/>
              <a:rect l="l" t="t" r="r" b="b"/>
              <a:pathLst>
                <a:path w="2345" h="1244" extrusionOk="0">
                  <a:moveTo>
                    <a:pt x="22" y="1"/>
                  </a:moveTo>
                  <a:cubicBezTo>
                    <a:pt x="1" y="114"/>
                    <a:pt x="51" y="233"/>
                    <a:pt x="154" y="299"/>
                  </a:cubicBezTo>
                  <a:lnTo>
                    <a:pt x="1602" y="1200"/>
                  </a:lnTo>
                  <a:cubicBezTo>
                    <a:pt x="1650" y="1230"/>
                    <a:pt x="1703" y="1244"/>
                    <a:pt x="1755" y="1244"/>
                  </a:cubicBezTo>
                  <a:cubicBezTo>
                    <a:pt x="1852" y="1244"/>
                    <a:pt x="1946" y="1196"/>
                    <a:pt x="2001" y="1107"/>
                  </a:cubicBezTo>
                  <a:lnTo>
                    <a:pt x="2259" y="692"/>
                  </a:lnTo>
                  <a:cubicBezTo>
                    <a:pt x="2344" y="555"/>
                    <a:pt x="2303" y="376"/>
                    <a:pt x="2168" y="291"/>
                  </a:cubicBezTo>
                  <a:lnTo>
                    <a:pt x="1923" y="140"/>
                  </a:lnTo>
                  <a:cubicBezTo>
                    <a:pt x="1748" y="205"/>
                    <a:pt x="1524" y="252"/>
                    <a:pt x="1246" y="252"/>
                  </a:cubicBezTo>
                  <a:cubicBezTo>
                    <a:pt x="917" y="252"/>
                    <a:pt x="512" y="185"/>
                    <a:pt x="2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0" name="Google Shape;2280;p37"/>
            <p:cNvSpPr/>
            <p:nvPr/>
          </p:nvSpPr>
          <p:spPr>
            <a:xfrm>
              <a:off x="6905003" y="3614371"/>
              <a:ext cx="813363" cy="914412"/>
            </a:xfrm>
            <a:custGeom>
              <a:avLst/>
              <a:gdLst/>
              <a:ahLst/>
              <a:cxnLst/>
              <a:rect l="l" t="t" r="r" b="b"/>
              <a:pathLst>
                <a:path w="24711" h="27781" extrusionOk="0">
                  <a:moveTo>
                    <a:pt x="13244" y="265"/>
                  </a:moveTo>
                  <a:cubicBezTo>
                    <a:pt x="13482" y="265"/>
                    <a:pt x="13725" y="330"/>
                    <a:pt x="13943" y="464"/>
                  </a:cubicBezTo>
                  <a:lnTo>
                    <a:pt x="23769" y="6582"/>
                  </a:lnTo>
                  <a:cubicBezTo>
                    <a:pt x="24388" y="6968"/>
                    <a:pt x="24577" y="7784"/>
                    <a:pt x="24191" y="8404"/>
                  </a:cubicBezTo>
                  <a:lnTo>
                    <a:pt x="12680" y="26892"/>
                  </a:lnTo>
                  <a:cubicBezTo>
                    <a:pt x="12433" y="27289"/>
                    <a:pt x="12005" y="27516"/>
                    <a:pt x="11557" y="27516"/>
                  </a:cubicBezTo>
                  <a:cubicBezTo>
                    <a:pt x="11422" y="27516"/>
                    <a:pt x="11285" y="27494"/>
                    <a:pt x="11151" y="27452"/>
                  </a:cubicBezTo>
                  <a:cubicBezTo>
                    <a:pt x="9561" y="26943"/>
                    <a:pt x="7567" y="26127"/>
                    <a:pt x="5456" y="24797"/>
                  </a:cubicBezTo>
                  <a:cubicBezTo>
                    <a:pt x="3440" y="23528"/>
                    <a:pt x="1896" y="22154"/>
                    <a:pt x="774" y="20987"/>
                  </a:cubicBezTo>
                  <a:cubicBezTo>
                    <a:pt x="357" y="20554"/>
                    <a:pt x="291" y="19889"/>
                    <a:pt x="610" y="19377"/>
                  </a:cubicBezTo>
                  <a:lnTo>
                    <a:pt x="12121" y="889"/>
                  </a:lnTo>
                  <a:cubicBezTo>
                    <a:pt x="12371" y="485"/>
                    <a:pt x="12803" y="265"/>
                    <a:pt x="13244" y="265"/>
                  </a:cubicBezTo>
                  <a:close/>
                  <a:moveTo>
                    <a:pt x="13243" y="0"/>
                  </a:moveTo>
                  <a:cubicBezTo>
                    <a:pt x="12690" y="0"/>
                    <a:pt x="12186" y="279"/>
                    <a:pt x="11895" y="749"/>
                  </a:cubicBezTo>
                  <a:lnTo>
                    <a:pt x="384" y="19237"/>
                  </a:lnTo>
                  <a:cubicBezTo>
                    <a:pt x="0" y="19855"/>
                    <a:pt x="81" y="20650"/>
                    <a:pt x="582" y="21172"/>
                  </a:cubicBezTo>
                  <a:cubicBezTo>
                    <a:pt x="1996" y="22640"/>
                    <a:pt x="3588" y="23935"/>
                    <a:pt x="5314" y="25023"/>
                  </a:cubicBezTo>
                  <a:cubicBezTo>
                    <a:pt x="7113" y="26156"/>
                    <a:pt x="9048" y="27057"/>
                    <a:pt x="11070" y="27705"/>
                  </a:cubicBezTo>
                  <a:cubicBezTo>
                    <a:pt x="11228" y="27755"/>
                    <a:pt x="11392" y="27781"/>
                    <a:pt x="11557" y="27781"/>
                  </a:cubicBezTo>
                  <a:cubicBezTo>
                    <a:pt x="12109" y="27781"/>
                    <a:pt x="12612" y="27502"/>
                    <a:pt x="12904" y="27032"/>
                  </a:cubicBezTo>
                  <a:lnTo>
                    <a:pt x="24414" y="8544"/>
                  </a:lnTo>
                  <a:cubicBezTo>
                    <a:pt x="24639" y="8183"/>
                    <a:pt x="24710" y="7757"/>
                    <a:pt x="24614" y="7346"/>
                  </a:cubicBezTo>
                  <a:cubicBezTo>
                    <a:pt x="24518" y="6933"/>
                    <a:pt x="24266" y="6582"/>
                    <a:pt x="23906" y="6357"/>
                  </a:cubicBezTo>
                  <a:lnTo>
                    <a:pt x="14081" y="240"/>
                  </a:lnTo>
                  <a:cubicBezTo>
                    <a:pt x="13828" y="82"/>
                    <a:pt x="13540" y="0"/>
                    <a:pt x="13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1" name="Google Shape;2281;p37"/>
            <p:cNvSpPr/>
            <p:nvPr/>
          </p:nvSpPr>
          <p:spPr>
            <a:xfrm>
              <a:off x="7215720" y="3680958"/>
              <a:ext cx="444254" cy="384842"/>
            </a:xfrm>
            <a:custGeom>
              <a:avLst/>
              <a:gdLst/>
              <a:ahLst/>
              <a:cxnLst/>
              <a:rect l="l" t="t" r="r" b="b"/>
              <a:pathLst>
                <a:path w="13497" h="11692" extrusionOk="0">
                  <a:moveTo>
                    <a:pt x="3637" y="264"/>
                  </a:moveTo>
                  <a:cubicBezTo>
                    <a:pt x="3728" y="264"/>
                    <a:pt x="3818" y="287"/>
                    <a:pt x="3900" y="339"/>
                  </a:cubicBezTo>
                  <a:lnTo>
                    <a:pt x="12892" y="5937"/>
                  </a:lnTo>
                  <a:cubicBezTo>
                    <a:pt x="13123" y="6083"/>
                    <a:pt x="13195" y="6392"/>
                    <a:pt x="13050" y="6626"/>
                  </a:cubicBezTo>
                  <a:lnTo>
                    <a:pt x="10207" y="11192"/>
                  </a:lnTo>
                  <a:cubicBezTo>
                    <a:pt x="10113" y="11344"/>
                    <a:pt x="9950" y="11428"/>
                    <a:pt x="9783" y="11428"/>
                  </a:cubicBezTo>
                  <a:cubicBezTo>
                    <a:pt x="9693" y="11428"/>
                    <a:pt x="9602" y="11404"/>
                    <a:pt x="9520" y="11352"/>
                  </a:cubicBezTo>
                  <a:lnTo>
                    <a:pt x="527" y="5755"/>
                  </a:lnTo>
                  <a:cubicBezTo>
                    <a:pt x="414" y="5684"/>
                    <a:pt x="336" y="5574"/>
                    <a:pt x="306" y="5443"/>
                  </a:cubicBezTo>
                  <a:cubicBezTo>
                    <a:pt x="275" y="5313"/>
                    <a:pt x="297" y="5180"/>
                    <a:pt x="368" y="5065"/>
                  </a:cubicBezTo>
                  <a:lnTo>
                    <a:pt x="3212" y="499"/>
                  </a:lnTo>
                  <a:cubicBezTo>
                    <a:pt x="3306" y="347"/>
                    <a:pt x="3469" y="264"/>
                    <a:pt x="3637" y="264"/>
                  </a:cubicBezTo>
                  <a:close/>
                  <a:moveTo>
                    <a:pt x="3636" y="0"/>
                  </a:moveTo>
                  <a:cubicBezTo>
                    <a:pt x="3381" y="0"/>
                    <a:pt x="3131" y="128"/>
                    <a:pt x="2987" y="361"/>
                  </a:cubicBezTo>
                  <a:lnTo>
                    <a:pt x="143" y="4927"/>
                  </a:lnTo>
                  <a:cubicBezTo>
                    <a:pt x="36" y="5100"/>
                    <a:pt x="1" y="5305"/>
                    <a:pt x="47" y="5503"/>
                  </a:cubicBezTo>
                  <a:cubicBezTo>
                    <a:pt x="94" y="5701"/>
                    <a:pt x="216" y="5870"/>
                    <a:pt x="388" y="5978"/>
                  </a:cubicBezTo>
                  <a:lnTo>
                    <a:pt x="9379" y="11575"/>
                  </a:lnTo>
                  <a:cubicBezTo>
                    <a:pt x="9505" y="11654"/>
                    <a:pt x="9644" y="11691"/>
                    <a:pt x="9781" y="11691"/>
                  </a:cubicBezTo>
                  <a:cubicBezTo>
                    <a:pt x="10037" y="11691"/>
                    <a:pt x="10287" y="11564"/>
                    <a:pt x="10430" y="11331"/>
                  </a:cubicBezTo>
                  <a:lnTo>
                    <a:pt x="13273" y="6764"/>
                  </a:lnTo>
                  <a:cubicBezTo>
                    <a:pt x="13497" y="6408"/>
                    <a:pt x="13387" y="5937"/>
                    <a:pt x="13031" y="5713"/>
                  </a:cubicBezTo>
                  <a:lnTo>
                    <a:pt x="4038" y="116"/>
                  </a:lnTo>
                  <a:cubicBezTo>
                    <a:pt x="3913" y="38"/>
                    <a:pt x="3774" y="0"/>
                    <a:pt x="36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2" name="Google Shape;2282;p37"/>
            <p:cNvSpPr/>
            <p:nvPr/>
          </p:nvSpPr>
          <p:spPr>
            <a:xfrm>
              <a:off x="6964382" y="4200026"/>
              <a:ext cx="103551" cy="92195"/>
            </a:xfrm>
            <a:custGeom>
              <a:avLst/>
              <a:gdLst/>
              <a:ahLst/>
              <a:cxnLst/>
              <a:rect l="l" t="t" r="r" b="b"/>
              <a:pathLst>
                <a:path w="3146" h="2801" extrusionOk="0">
                  <a:moveTo>
                    <a:pt x="1066" y="264"/>
                  </a:moveTo>
                  <a:cubicBezTo>
                    <a:pt x="1118" y="264"/>
                    <a:pt x="1171" y="279"/>
                    <a:pt x="1219" y="309"/>
                  </a:cubicBezTo>
                  <a:lnTo>
                    <a:pt x="2667" y="1210"/>
                  </a:lnTo>
                  <a:cubicBezTo>
                    <a:pt x="2803" y="1295"/>
                    <a:pt x="2844" y="1474"/>
                    <a:pt x="2761" y="1610"/>
                  </a:cubicBezTo>
                  <a:lnTo>
                    <a:pt x="2268" y="2401"/>
                  </a:lnTo>
                  <a:cubicBezTo>
                    <a:pt x="2214" y="2488"/>
                    <a:pt x="2118" y="2538"/>
                    <a:pt x="2022" y="2538"/>
                  </a:cubicBezTo>
                  <a:cubicBezTo>
                    <a:pt x="1970" y="2538"/>
                    <a:pt x="1917" y="2523"/>
                    <a:pt x="1869" y="2493"/>
                  </a:cubicBezTo>
                  <a:lnTo>
                    <a:pt x="421" y="1592"/>
                  </a:lnTo>
                  <a:cubicBezTo>
                    <a:pt x="285" y="1507"/>
                    <a:pt x="242" y="1328"/>
                    <a:pt x="327" y="1192"/>
                  </a:cubicBezTo>
                  <a:lnTo>
                    <a:pt x="820" y="402"/>
                  </a:lnTo>
                  <a:cubicBezTo>
                    <a:pt x="874" y="314"/>
                    <a:pt x="970" y="264"/>
                    <a:pt x="1066" y="264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7"/>
                    <a:pt x="596" y="262"/>
                  </a:cubicBezTo>
                  <a:lnTo>
                    <a:pt x="103" y="1052"/>
                  </a:lnTo>
                  <a:cubicBezTo>
                    <a:pt x="24" y="1178"/>
                    <a:pt x="1" y="1326"/>
                    <a:pt x="34" y="1471"/>
                  </a:cubicBezTo>
                  <a:cubicBezTo>
                    <a:pt x="67" y="1615"/>
                    <a:pt x="155" y="1738"/>
                    <a:pt x="282" y="1816"/>
                  </a:cubicBezTo>
                  <a:lnTo>
                    <a:pt x="1730" y="2717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49"/>
                  </a:lnTo>
                  <a:cubicBezTo>
                    <a:pt x="3146" y="1490"/>
                    <a:pt x="3066" y="1147"/>
                    <a:pt x="2806" y="986"/>
                  </a:cubicBezTo>
                  <a:lnTo>
                    <a:pt x="1358" y="84"/>
                  </a:lnTo>
                  <a:cubicBezTo>
                    <a:pt x="1271" y="29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3" name="Google Shape;2283;p37"/>
            <p:cNvSpPr/>
            <p:nvPr/>
          </p:nvSpPr>
          <p:spPr>
            <a:xfrm>
              <a:off x="7000983" y="4230439"/>
              <a:ext cx="28044" cy="28998"/>
            </a:xfrm>
            <a:custGeom>
              <a:avLst/>
              <a:gdLst/>
              <a:ahLst/>
              <a:cxnLst/>
              <a:rect l="l" t="t" r="r" b="b"/>
              <a:pathLst>
                <a:path w="852" h="881" extrusionOk="0">
                  <a:moveTo>
                    <a:pt x="537" y="207"/>
                  </a:moveTo>
                  <a:cubicBezTo>
                    <a:pt x="544" y="207"/>
                    <a:pt x="550" y="208"/>
                    <a:pt x="556" y="210"/>
                  </a:cubicBezTo>
                  <a:cubicBezTo>
                    <a:pt x="592" y="217"/>
                    <a:pt x="611" y="238"/>
                    <a:pt x="613" y="270"/>
                  </a:cubicBezTo>
                  <a:cubicBezTo>
                    <a:pt x="618" y="344"/>
                    <a:pt x="544" y="460"/>
                    <a:pt x="491" y="537"/>
                  </a:cubicBezTo>
                  <a:cubicBezTo>
                    <a:pt x="463" y="575"/>
                    <a:pt x="444" y="610"/>
                    <a:pt x="410" y="638"/>
                  </a:cubicBezTo>
                  <a:cubicBezTo>
                    <a:pt x="392" y="654"/>
                    <a:pt x="375" y="667"/>
                    <a:pt x="351" y="667"/>
                  </a:cubicBezTo>
                  <a:cubicBezTo>
                    <a:pt x="345" y="667"/>
                    <a:pt x="338" y="666"/>
                    <a:pt x="330" y="664"/>
                  </a:cubicBezTo>
                  <a:cubicBezTo>
                    <a:pt x="314" y="662"/>
                    <a:pt x="301" y="648"/>
                    <a:pt x="290" y="636"/>
                  </a:cubicBezTo>
                  <a:cubicBezTo>
                    <a:pt x="260" y="610"/>
                    <a:pt x="283" y="572"/>
                    <a:pt x="289" y="541"/>
                  </a:cubicBezTo>
                  <a:cubicBezTo>
                    <a:pt x="317" y="447"/>
                    <a:pt x="364" y="378"/>
                    <a:pt x="431" y="287"/>
                  </a:cubicBezTo>
                  <a:cubicBezTo>
                    <a:pt x="459" y="253"/>
                    <a:pt x="485" y="223"/>
                    <a:pt x="500" y="216"/>
                  </a:cubicBezTo>
                  <a:cubicBezTo>
                    <a:pt x="510" y="210"/>
                    <a:pt x="524" y="207"/>
                    <a:pt x="537" y="207"/>
                  </a:cubicBezTo>
                  <a:close/>
                  <a:moveTo>
                    <a:pt x="554" y="1"/>
                  </a:moveTo>
                  <a:cubicBezTo>
                    <a:pt x="522" y="1"/>
                    <a:pt x="490" y="6"/>
                    <a:pt x="457" y="16"/>
                  </a:cubicBezTo>
                  <a:cubicBezTo>
                    <a:pt x="450" y="18"/>
                    <a:pt x="443" y="20"/>
                    <a:pt x="437" y="25"/>
                  </a:cubicBezTo>
                  <a:cubicBezTo>
                    <a:pt x="306" y="85"/>
                    <a:pt x="234" y="212"/>
                    <a:pt x="168" y="330"/>
                  </a:cubicBezTo>
                  <a:cubicBezTo>
                    <a:pt x="88" y="466"/>
                    <a:pt x="1" y="617"/>
                    <a:pt x="118" y="768"/>
                  </a:cubicBezTo>
                  <a:cubicBezTo>
                    <a:pt x="135" y="789"/>
                    <a:pt x="157" y="812"/>
                    <a:pt x="188" y="832"/>
                  </a:cubicBezTo>
                  <a:cubicBezTo>
                    <a:pt x="235" y="866"/>
                    <a:pt x="284" y="880"/>
                    <a:pt x="333" y="880"/>
                  </a:cubicBezTo>
                  <a:cubicBezTo>
                    <a:pt x="492" y="880"/>
                    <a:pt x="647" y="724"/>
                    <a:pt x="724" y="584"/>
                  </a:cubicBezTo>
                  <a:cubicBezTo>
                    <a:pt x="754" y="543"/>
                    <a:pt x="777" y="497"/>
                    <a:pt x="799" y="444"/>
                  </a:cubicBezTo>
                  <a:cubicBezTo>
                    <a:pt x="852" y="303"/>
                    <a:pt x="845" y="127"/>
                    <a:pt x="687" y="36"/>
                  </a:cubicBezTo>
                  <a:cubicBezTo>
                    <a:pt x="642" y="11"/>
                    <a:pt x="598" y="1"/>
                    <a:pt x="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4" name="Google Shape;2284;p37"/>
            <p:cNvSpPr/>
            <p:nvPr/>
          </p:nvSpPr>
          <p:spPr>
            <a:xfrm>
              <a:off x="7004011" y="4136368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5" y="265"/>
                  </a:moveTo>
                  <a:cubicBezTo>
                    <a:pt x="1117" y="265"/>
                    <a:pt x="1170" y="280"/>
                    <a:pt x="1218" y="309"/>
                  </a:cubicBezTo>
                  <a:lnTo>
                    <a:pt x="2666" y="1211"/>
                  </a:lnTo>
                  <a:cubicBezTo>
                    <a:pt x="2802" y="1296"/>
                    <a:pt x="2845" y="1474"/>
                    <a:pt x="2760" y="1611"/>
                  </a:cubicBezTo>
                  <a:lnTo>
                    <a:pt x="2267" y="2401"/>
                  </a:lnTo>
                  <a:cubicBezTo>
                    <a:pt x="2213" y="2489"/>
                    <a:pt x="2117" y="2538"/>
                    <a:pt x="2022" y="2538"/>
                  </a:cubicBezTo>
                  <a:cubicBezTo>
                    <a:pt x="1969" y="2538"/>
                    <a:pt x="1916" y="2523"/>
                    <a:pt x="1868" y="2494"/>
                  </a:cubicBezTo>
                  <a:lnTo>
                    <a:pt x="420" y="1592"/>
                  </a:lnTo>
                  <a:cubicBezTo>
                    <a:pt x="285" y="1507"/>
                    <a:pt x="243" y="1329"/>
                    <a:pt x="328" y="1192"/>
                  </a:cubicBezTo>
                  <a:lnTo>
                    <a:pt x="819" y="402"/>
                  </a:lnTo>
                  <a:cubicBezTo>
                    <a:pt x="874" y="314"/>
                    <a:pt x="969" y="265"/>
                    <a:pt x="1065" y="265"/>
                  </a:cubicBezTo>
                  <a:close/>
                  <a:moveTo>
                    <a:pt x="1065" y="0"/>
                  </a:moveTo>
                  <a:cubicBezTo>
                    <a:pt x="873" y="0"/>
                    <a:pt x="697" y="97"/>
                    <a:pt x="595" y="262"/>
                  </a:cubicBezTo>
                  <a:lnTo>
                    <a:pt x="102" y="1053"/>
                  </a:lnTo>
                  <a:cubicBezTo>
                    <a:pt x="25" y="1179"/>
                    <a:pt x="0" y="1326"/>
                    <a:pt x="33" y="1472"/>
                  </a:cubicBezTo>
                  <a:cubicBezTo>
                    <a:pt x="68" y="1615"/>
                    <a:pt x="155" y="1739"/>
                    <a:pt x="281" y="1815"/>
                  </a:cubicBezTo>
                  <a:lnTo>
                    <a:pt x="1729" y="2718"/>
                  </a:lnTo>
                  <a:cubicBezTo>
                    <a:pt x="1817" y="2772"/>
                    <a:pt x="1918" y="2802"/>
                    <a:pt x="2022" y="2802"/>
                  </a:cubicBezTo>
                  <a:cubicBezTo>
                    <a:pt x="2214" y="2802"/>
                    <a:pt x="2390" y="2704"/>
                    <a:pt x="2492" y="2539"/>
                  </a:cubicBezTo>
                  <a:lnTo>
                    <a:pt x="2984" y="1749"/>
                  </a:lnTo>
                  <a:cubicBezTo>
                    <a:pt x="3145" y="1490"/>
                    <a:pt x="3067" y="1147"/>
                    <a:pt x="2807" y="986"/>
                  </a:cubicBezTo>
                  <a:lnTo>
                    <a:pt x="1358" y="84"/>
                  </a:lnTo>
                  <a:cubicBezTo>
                    <a:pt x="1270" y="30"/>
                    <a:pt x="1169" y="0"/>
                    <a:pt x="1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5" name="Google Shape;2285;p37"/>
            <p:cNvSpPr/>
            <p:nvPr/>
          </p:nvSpPr>
          <p:spPr>
            <a:xfrm>
              <a:off x="7046603" y="4166979"/>
              <a:ext cx="22415" cy="30413"/>
            </a:xfrm>
            <a:custGeom>
              <a:avLst/>
              <a:gdLst/>
              <a:ahLst/>
              <a:cxnLst/>
              <a:rect l="l" t="t" r="r" b="b"/>
              <a:pathLst>
                <a:path w="681" h="924" extrusionOk="0">
                  <a:moveTo>
                    <a:pt x="462" y="0"/>
                  </a:moveTo>
                  <a:cubicBezTo>
                    <a:pt x="447" y="4"/>
                    <a:pt x="205" y="118"/>
                    <a:pt x="169" y="166"/>
                  </a:cubicBezTo>
                  <a:cubicBezTo>
                    <a:pt x="160" y="180"/>
                    <a:pt x="266" y="284"/>
                    <a:pt x="280" y="293"/>
                  </a:cubicBezTo>
                  <a:cubicBezTo>
                    <a:pt x="283" y="295"/>
                    <a:pt x="286" y="296"/>
                    <a:pt x="289" y="296"/>
                  </a:cubicBezTo>
                  <a:cubicBezTo>
                    <a:pt x="313" y="296"/>
                    <a:pt x="347" y="259"/>
                    <a:pt x="362" y="259"/>
                  </a:cubicBezTo>
                  <a:cubicBezTo>
                    <a:pt x="363" y="259"/>
                    <a:pt x="365" y="260"/>
                    <a:pt x="366" y="261"/>
                  </a:cubicBezTo>
                  <a:cubicBezTo>
                    <a:pt x="362" y="268"/>
                    <a:pt x="359" y="274"/>
                    <a:pt x="354" y="282"/>
                  </a:cubicBezTo>
                  <a:cubicBezTo>
                    <a:pt x="264" y="427"/>
                    <a:pt x="160" y="561"/>
                    <a:pt x="71" y="707"/>
                  </a:cubicBezTo>
                  <a:lnTo>
                    <a:pt x="3" y="815"/>
                  </a:lnTo>
                  <a:lnTo>
                    <a:pt x="1" y="816"/>
                  </a:lnTo>
                  <a:cubicBezTo>
                    <a:pt x="30" y="840"/>
                    <a:pt x="69" y="869"/>
                    <a:pt x="106" y="894"/>
                  </a:cubicBezTo>
                  <a:cubicBezTo>
                    <a:pt x="129" y="907"/>
                    <a:pt x="158" y="923"/>
                    <a:pt x="176" y="923"/>
                  </a:cubicBezTo>
                  <a:cubicBezTo>
                    <a:pt x="182" y="923"/>
                    <a:pt x="187" y="921"/>
                    <a:pt x="190" y="916"/>
                  </a:cubicBezTo>
                  <a:cubicBezTo>
                    <a:pt x="205" y="890"/>
                    <a:pt x="222" y="863"/>
                    <a:pt x="238" y="836"/>
                  </a:cubicBezTo>
                  <a:cubicBezTo>
                    <a:pt x="346" y="664"/>
                    <a:pt x="462" y="506"/>
                    <a:pt x="569" y="332"/>
                  </a:cubicBezTo>
                  <a:cubicBezTo>
                    <a:pt x="609" y="270"/>
                    <a:pt x="647" y="208"/>
                    <a:pt x="681" y="140"/>
                  </a:cubicBezTo>
                  <a:cubicBezTo>
                    <a:pt x="642" y="111"/>
                    <a:pt x="605" y="86"/>
                    <a:pt x="565" y="61"/>
                  </a:cubicBezTo>
                  <a:cubicBezTo>
                    <a:pt x="531" y="40"/>
                    <a:pt x="498" y="20"/>
                    <a:pt x="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6" name="Google Shape;2286;p37"/>
            <p:cNvSpPr/>
            <p:nvPr/>
          </p:nvSpPr>
          <p:spPr>
            <a:xfrm>
              <a:off x="7043674" y="4072744"/>
              <a:ext cx="103551" cy="92195"/>
            </a:xfrm>
            <a:custGeom>
              <a:avLst/>
              <a:gdLst/>
              <a:ahLst/>
              <a:cxnLst/>
              <a:rect l="l" t="t" r="r" b="b"/>
              <a:pathLst>
                <a:path w="3146" h="2801" extrusionOk="0">
                  <a:moveTo>
                    <a:pt x="1066" y="264"/>
                  </a:moveTo>
                  <a:cubicBezTo>
                    <a:pt x="1118" y="264"/>
                    <a:pt x="1171" y="279"/>
                    <a:pt x="1219" y="309"/>
                  </a:cubicBezTo>
                  <a:lnTo>
                    <a:pt x="2667" y="1210"/>
                  </a:lnTo>
                  <a:cubicBezTo>
                    <a:pt x="2802" y="1295"/>
                    <a:pt x="2844" y="1473"/>
                    <a:pt x="2759" y="1610"/>
                  </a:cubicBezTo>
                  <a:lnTo>
                    <a:pt x="2268" y="2400"/>
                  </a:lnTo>
                  <a:cubicBezTo>
                    <a:pt x="2214" y="2488"/>
                    <a:pt x="2118" y="2537"/>
                    <a:pt x="2022" y="2537"/>
                  </a:cubicBezTo>
                  <a:cubicBezTo>
                    <a:pt x="1970" y="2537"/>
                    <a:pt x="1917" y="2523"/>
                    <a:pt x="1869" y="2493"/>
                  </a:cubicBezTo>
                  <a:lnTo>
                    <a:pt x="421" y="1592"/>
                  </a:lnTo>
                  <a:cubicBezTo>
                    <a:pt x="284" y="1507"/>
                    <a:pt x="242" y="1327"/>
                    <a:pt x="327" y="1192"/>
                  </a:cubicBezTo>
                  <a:lnTo>
                    <a:pt x="820" y="401"/>
                  </a:lnTo>
                  <a:cubicBezTo>
                    <a:pt x="874" y="314"/>
                    <a:pt x="970" y="264"/>
                    <a:pt x="1066" y="264"/>
                  </a:cubicBezTo>
                  <a:close/>
                  <a:moveTo>
                    <a:pt x="1066" y="0"/>
                  </a:moveTo>
                  <a:cubicBezTo>
                    <a:pt x="873" y="0"/>
                    <a:pt x="697" y="97"/>
                    <a:pt x="594" y="262"/>
                  </a:cubicBezTo>
                  <a:lnTo>
                    <a:pt x="103" y="1051"/>
                  </a:lnTo>
                  <a:cubicBezTo>
                    <a:pt x="24" y="1178"/>
                    <a:pt x="1" y="1326"/>
                    <a:pt x="34" y="1471"/>
                  </a:cubicBezTo>
                  <a:cubicBezTo>
                    <a:pt x="67" y="1614"/>
                    <a:pt x="155" y="1736"/>
                    <a:pt x="280" y="1815"/>
                  </a:cubicBezTo>
                  <a:lnTo>
                    <a:pt x="1729" y="2716"/>
                  </a:lnTo>
                  <a:cubicBezTo>
                    <a:pt x="1817" y="2772"/>
                    <a:pt x="1918" y="2800"/>
                    <a:pt x="2022" y="2800"/>
                  </a:cubicBezTo>
                  <a:cubicBezTo>
                    <a:pt x="2215" y="2800"/>
                    <a:pt x="2390" y="2704"/>
                    <a:pt x="2492" y="2539"/>
                  </a:cubicBezTo>
                  <a:lnTo>
                    <a:pt x="2985" y="1748"/>
                  </a:lnTo>
                  <a:cubicBezTo>
                    <a:pt x="3146" y="1490"/>
                    <a:pt x="3067" y="1146"/>
                    <a:pt x="2806" y="985"/>
                  </a:cubicBezTo>
                  <a:lnTo>
                    <a:pt x="1358" y="83"/>
                  </a:lnTo>
                  <a:cubicBezTo>
                    <a:pt x="1270" y="29"/>
                    <a:pt x="1169" y="0"/>
                    <a:pt x="1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7" name="Google Shape;2287;p37"/>
            <p:cNvSpPr/>
            <p:nvPr/>
          </p:nvSpPr>
          <p:spPr>
            <a:xfrm>
              <a:off x="7083501" y="4104803"/>
              <a:ext cx="25443" cy="29130"/>
            </a:xfrm>
            <a:custGeom>
              <a:avLst/>
              <a:gdLst/>
              <a:ahLst/>
              <a:cxnLst/>
              <a:rect l="l" t="t" r="r" b="b"/>
              <a:pathLst>
                <a:path w="773" h="885" extrusionOk="0">
                  <a:moveTo>
                    <a:pt x="517" y="204"/>
                  </a:moveTo>
                  <a:cubicBezTo>
                    <a:pt x="519" y="204"/>
                    <a:pt x="520" y="205"/>
                    <a:pt x="519" y="207"/>
                  </a:cubicBezTo>
                  <a:lnTo>
                    <a:pt x="366" y="446"/>
                  </a:lnTo>
                  <a:cubicBezTo>
                    <a:pt x="342" y="436"/>
                    <a:pt x="217" y="352"/>
                    <a:pt x="217" y="352"/>
                  </a:cubicBezTo>
                  <a:cubicBezTo>
                    <a:pt x="228" y="344"/>
                    <a:pt x="488" y="204"/>
                    <a:pt x="517" y="204"/>
                  </a:cubicBezTo>
                  <a:close/>
                  <a:moveTo>
                    <a:pt x="591" y="1"/>
                  </a:moveTo>
                  <a:cubicBezTo>
                    <a:pt x="265" y="148"/>
                    <a:pt x="145" y="233"/>
                    <a:pt x="91" y="256"/>
                  </a:cubicBezTo>
                  <a:cubicBezTo>
                    <a:pt x="31" y="343"/>
                    <a:pt x="2" y="414"/>
                    <a:pt x="0" y="426"/>
                  </a:cubicBezTo>
                  <a:cubicBezTo>
                    <a:pt x="0" y="434"/>
                    <a:pt x="224" y="567"/>
                    <a:pt x="239" y="582"/>
                  </a:cubicBezTo>
                  <a:cubicBezTo>
                    <a:pt x="232" y="591"/>
                    <a:pt x="90" y="785"/>
                    <a:pt x="91" y="790"/>
                  </a:cubicBezTo>
                  <a:cubicBezTo>
                    <a:pt x="190" y="850"/>
                    <a:pt x="237" y="884"/>
                    <a:pt x="256" y="884"/>
                  </a:cubicBezTo>
                  <a:cubicBezTo>
                    <a:pt x="257" y="884"/>
                    <a:pt x="258" y="884"/>
                    <a:pt x="259" y="884"/>
                  </a:cubicBezTo>
                  <a:cubicBezTo>
                    <a:pt x="275" y="869"/>
                    <a:pt x="398" y="694"/>
                    <a:pt x="398" y="694"/>
                  </a:cubicBezTo>
                  <a:lnTo>
                    <a:pt x="398" y="694"/>
                  </a:lnTo>
                  <a:cubicBezTo>
                    <a:pt x="398" y="694"/>
                    <a:pt x="398" y="694"/>
                    <a:pt x="398" y="694"/>
                  </a:cubicBezTo>
                  <a:cubicBezTo>
                    <a:pt x="422" y="704"/>
                    <a:pt x="441" y="726"/>
                    <a:pt x="468" y="735"/>
                  </a:cubicBezTo>
                  <a:lnTo>
                    <a:pt x="578" y="575"/>
                  </a:lnTo>
                  <a:cubicBezTo>
                    <a:pt x="559" y="565"/>
                    <a:pt x="531" y="539"/>
                    <a:pt x="510" y="529"/>
                  </a:cubicBezTo>
                  <a:lnTo>
                    <a:pt x="501" y="527"/>
                  </a:lnTo>
                  <a:cubicBezTo>
                    <a:pt x="517" y="491"/>
                    <a:pt x="771" y="113"/>
                    <a:pt x="773" y="109"/>
                  </a:cubicBezTo>
                  <a:lnTo>
                    <a:pt x="771" y="108"/>
                  </a:lnTo>
                  <a:cubicBezTo>
                    <a:pt x="749" y="90"/>
                    <a:pt x="606" y="8"/>
                    <a:pt x="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8" name="Google Shape;2288;p37"/>
            <p:cNvSpPr/>
            <p:nvPr/>
          </p:nvSpPr>
          <p:spPr>
            <a:xfrm>
              <a:off x="7083270" y="4009054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6" y="266"/>
                  </a:moveTo>
                  <a:cubicBezTo>
                    <a:pt x="1118" y="266"/>
                    <a:pt x="1171" y="281"/>
                    <a:pt x="1219" y="309"/>
                  </a:cubicBezTo>
                  <a:lnTo>
                    <a:pt x="2667" y="1212"/>
                  </a:lnTo>
                  <a:cubicBezTo>
                    <a:pt x="2803" y="1297"/>
                    <a:pt x="2846" y="1474"/>
                    <a:pt x="2761" y="1612"/>
                  </a:cubicBezTo>
                  <a:lnTo>
                    <a:pt x="2268" y="2401"/>
                  </a:lnTo>
                  <a:cubicBezTo>
                    <a:pt x="2214" y="2489"/>
                    <a:pt x="2118" y="2538"/>
                    <a:pt x="2022" y="2538"/>
                  </a:cubicBezTo>
                  <a:cubicBezTo>
                    <a:pt x="1970" y="2538"/>
                    <a:pt x="1917" y="2524"/>
                    <a:pt x="1869" y="2495"/>
                  </a:cubicBezTo>
                  <a:lnTo>
                    <a:pt x="421" y="1593"/>
                  </a:lnTo>
                  <a:cubicBezTo>
                    <a:pt x="285" y="1506"/>
                    <a:pt x="242" y="1329"/>
                    <a:pt x="327" y="1193"/>
                  </a:cubicBezTo>
                  <a:lnTo>
                    <a:pt x="820" y="403"/>
                  </a:lnTo>
                  <a:cubicBezTo>
                    <a:pt x="874" y="315"/>
                    <a:pt x="970" y="266"/>
                    <a:pt x="1066" y="266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8"/>
                    <a:pt x="596" y="263"/>
                  </a:cubicBezTo>
                  <a:lnTo>
                    <a:pt x="103" y="1053"/>
                  </a:lnTo>
                  <a:cubicBezTo>
                    <a:pt x="24" y="1180"/>
                    <a:pt x="1" y="1327"/>
                    <a:pt x="34" y="1472"/>
                  </a:cubicBezTo>
                  <a:cubicBezTo>
                    <a:pt x="69" y="1616"/>
                    <a:pt x="155" y="1738"/>
                    <a:pt x="282" y="1816"/>
                  </a:cubicBezTo>
                  <a:lnTo>
                    <a:pt x="1730" y="2718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50"/>
                  </a:lnTo>
                  <a:cubicBezTo>
                    <a:pt x="3146" y="1490"/>
                    <a:pt x="3067" y="1147"/>
                    <a:pt x="2806" y="986"/>
                  </a:cubicBezTo>
                  <a:lnTo>
                    <a:pt x="1358" y="85"/>
                  </a:lnTo>
                  <a:cubicBezTo>
                    <a:pt x="1271" y="30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89" name="Google Shape;2289;p37"/>
            <p:cNvSpPr/>
            <p:nvPr/>
          </p:nvSpPr>
          <p:spPr>
            <a:xfrm>
              <a:off x="7118720" y="4036340"/>
              <a:ext cx="32750" cy="29294"/>
            </a:xfrm>
            <a:custGeom>
              <a:avLst/>
              <a:gdLst/>
              <a:ahLst/>
              <a:cxnLst/>
              <a:rect l="l" t="t" r="r" b="b"/>
              <a:pathLst>
                <a:path w="995" h="890" extrusionOk="0">
                  <a:moveTo>
                    <a:pt x="505" y="1"/>
                  </a:moveTo>
                  <a:lnTo>
                    <a:pt x="504" y="2"/>
                  </a:lnTo>
                  <a:cubicBezTo>
                    <a:pt x="474" y="45"/>
                    <a:pt x="439" y="106"/>
                    <a:pt x="403" y="152"/>
                  </a:cubicBezTo>
                  <a:lnTo>
                    <a:pt x="405" y="154"/>
                  </a:lnTo>
                  <a:cubicBezTo>
                    <a:pt x="484" y="198"/>
                    <a:pt x="604" y="283"/>
                    <a:pt x="686" y="342"/>
                  </a:cubicBezTo>
                  <a:cubicBezTo>
                    <a:pt x="469" y="490"/>
                    <a:pt x="240" y="627"/>
                    <a:pt x="1" y="783"/>
                  </a:cubicBezTo>
                  <a:cubicBezTo>
                    <a:pt x="38" y="822"/>
                    <a:pt x="127" y="861"/>
                    <a:pt x="173" y="889"/>
                  </a:cubicBezTo>
                  <a:cubicBezTo>
                    <a:pt x="413" y="742"/>
                    <a:pt x="676" y="618"/>
                    <a:pt x="896" y="466"/>
                  </a:cubicBezTo>
                  <a:cubicBezTo>
                    <a:pt x="931" y="407"/>
                    <a:pt x="952" y="365"/>
                    <a:pt x="993" y="309"/>
                  </a:cubicBezTo>
                  <a:lnTo>
                    <a:pt x="994" y="308"/>
                  </a:lnTo>
                  <a:cubicBezTo>
                    <a:pt x="856" y="202"/>
                    <a:pt x="664" y="95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0" name="Google Shape;2290;p37"/>
            <p:cNvSpPr/>
            <p:nvPr/>
          </p:nvSpPr>
          <p:spPr>
            <a:xfrm>
              <a:off x="7122900" y="3945429"/>
              <a:ext cx="101609" cy="92228"/>
            </a:xfrm>
            <a:custGeom>
              <a:avLst/>
              <a:gdLst/>
              <a:ahLst/>
              <a:cxnLst/>
              <a:rect l="l" t="t" r="r" b="b"/>
              <a:pathLst>
                <a:path w="3087" h="2802" extrusionOk="0">
                  <a:moveTo>
                    <a:pt x="1067" y="264"/>
                  </a:moveTo>
                  <a:cubicBezTo>
                    <a:pt x="1118" y="264"/>
                    <a:pt x="1172" y="278"/>
                    <a:pt x="1219" y="307"/>
                  </a:cubicBezTo>
                  <a:lnTo>
                    <a:pt x="2668" y="1209"/>
                  </a:lnTo>
                  <a:cubicBezTo>
                    <a:pt x="2804" y="1294"/>
                    <a:pt x="2845" y="1472"/>
                    <a:pt x="2761" y="1608"/>
                  </a:cubicBezTo>
                  <a:lnTo>
                    <a:pt x="2270" y="2398"/>
                  </a:lnTo>
                  <a:cubicBezTo>
                    <a:pt x="2213" y="2487"/>
                    <a:pt x="2118" y="2535"/>
                    <a:pt x="2022" y="2535"/>
                  </a:cubicBezTo>
                  <a:cubicBezTo>
                    <a:pt x="1969" y="2535"/>
                    <a:pt x="1916" y="2520"/>
                    <a:pt x="1868" y="2491"/>
                  </a:cubicBezTo>
                  <a:lnTo>
                    <a:pt x="420" y="1589"/>
                  </a:lnTo>
                  <a:cubicBezTo>
                    <a:pt x="323" y="1529"/>
                    <a:pt x="275" y="1419"/>
                    <a:pt x="286" y="1312"/>
                  </a:cubicBezTo>
                  <a:cubicBezTo>
                    <a:pt x="292" y="1270"/>
                    <a:pt x="304" y="1230"/>
                    <a:pt x="329" y="1190"/>
                  </a:cubicBezTo>
                  <a:lnTo>
                    <a:pt x="820" y="401"/>
                  </a:lnTo>
                  <a:cubicBezTo>
                    <a:pt x="876" y="312"/>
                    <a:pt x="972" y="264"/>
                    <a:pt x="1067" y="264"/>
                  </a:cubicBezTo>
                  <a:close/>
                  <a:moveTo>
                    <a:pt x="1067" y="1"/>
                  </a:moveTo>
                  <a:cubicBezTo>
                    <a:pt x="874" y="1"/>
                    <a:pt x="698" y="98"/>
                    <a:pt x="596" y="261"/>
                  </a:cubicBezTo>
                  <a:lnTo>
                    <a:pt x="104" y="1051"/>
                  </a:lnTo>
                  <a:cubicBezTo>
                    <a:pt x="60" y="1123"/>
                    <a:pt x="32" y="1201"/>
                    <a:pt x="25" y="1285"/>
                  </a:cubicBezTo>
                  <a:cubicBezTo>
                    <a:pt x="0" y="1493"/>
                    <a:pt x="100" y="1703"/>
                    <a:pt x="281" y="1816"/>
                  </a:cubicBezTo>
                  <a:lnTo>
                    <a:pt x="1729" y="2717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4" y="2801"/>
                    <a:pt x="2391" y="2702"/>
                    <a:pt x="2493" y="2539"/>
                  </a:cubicBezTo>
                  <a:lnTo>
                    <a:pt x="2984" y="1749"/>
                  </a:lnTo>
                  <a:cubicBezTo>
                    <a:pt x="3063" y="1624"/>
                    <a:pt x="3087" y="1475"/>
                    <a:pt x="3054" y="1330"/>
                  </a:cubicBezTo>
                  <a:cubicBezTo>
                    <a:pt x="3021" y="1186"/>
                    <a:pt x="2932" y="1064"/>
                    <a:pt x="2808" y="986"/>
                  </a:cubicBezTo>
                  <a:lnTo>
                    <a:pt x="1360" y="84"/>
                  </a:lnTo>
                  <a:cubicBezTo>
                    <a:pt x="1272" y="29"/>
                    <a:pt x="1170" y="1"/>
                    <a:pt x="10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1" name="Google Shape;2291;p37"/>
            <p:cNvSpPr/>
            <p:nvPr/>
          </p:nvSpPr>
          <p:spPr>
            <a:xfrm>
              <a:off x="7148080" y="3966166"/>
              <a:ext cx="31598" cy="37095"/>
            </a:xfrm>
            <a:custGeom>
              <a:avLst/>
              <a:gdLst/>
              <a:ahLst/>
              <a:cxnLst/>
              <a:rect l="l" t="t" r="r" b="b"/>
              <a:pathLst>
                <a:path w="960" h="1127" extrusionOk="0">
                  <a:moveTo>
                    <a:pt x="548" y="261"/>
                  </a:moveTo>
                  <a:cubicBezTo>
                    <a:pt x="614" y="273"/>
                    <a:pt x="673" y="302"/>
                    <a:pt x="686" y="353"/>
                  </a:cubicBezTo>
                  <a:cubicBezTo>
                    <a:pt x="705" y="404"/>
                    <a:pt x="659" y="479"/>
                    <a:pt x="604" y="479"/>
                  </a:cubicBezTo>
                  <a:cubicBezTo>
                    <a:pt x="596" y="479"/>
                    <a:pt x="589" y="478"/>
                    <a:pt x="581" y="475"/>
                  </a:cubicBezTo>
                  <a:cubicBezTo>
                    <a:pt x="542" y="458"/>
                    <a:pt x="500" y="430"/>
                    <a:pt x="467" y="405"/>
                  </a:cubicBezTo>
                  <a:lnTo>
                    <a:pt x="465" y="404"/>
                  </a:lnTo>
                  <a:cubicBezTo>
                    <a:pt x="483" y="367"/>
                    <a:pt x="528" y="303"/>
                    <a:pt x="548" y="261"/>
                  </a:cubicBezTo>
                  <a:close/>
                  <a:moveTo>
                    <a:pt x="0" y="793"/>
                  </a:moveTo>
                  <a:lnTo>
                    <a:pt x="0" y="793"/>
                  </a:lnTo>
                  <a:cubicBezTo>
                    <a:pt x="0" y="793"/>
                    <a:pt x="0" y="793"/>
                    <a:pt x="0" y="793"/>
                  </a:cubicBezTo>
                  <a:lnTo>
                    <a:pt x="0" y="793"/>
                  </a:lnTo>
                  <a:cubicBezTo>
                    <a:pt x="0" y="793"/>
                    <a:pt x="0" y="793"/>
                    <a:pt x="0" y="793"/>
                  </a:cubicBezTo>
                  <a:close/>
                  <a:moveTo>
                    <a:pt x="483" y="1"/>
                  </a:moveTo>
                  <a:cubicBezTo>
                    <a:pt x="447" y="83"/>
                    <a:pt x="13" y="793"/>
                    <a:pt x="0" y="793"/>
                  </a:cubicBezTo>
                  <a:cubicBezTo>
                    <a:pt x="0" y="793"/>
                    <a:pt x="0" y="793"/>
                    <a:pt x="0" y="793"/>
                  </a:cubicBezTo>
                  <a:lnTo>
                    <a:pt x="0" y="793"/>
                  </a:lnTo>
                  <a:cubicBezTo>
                    <a:pt x="18" y="799"/>
                    <a:pt x="140" y="893"/>
                    <a:pt x="203" y="904"/>
                  </a:cubicBezTo>
                  <a:cubicBezTo>
                    <a:pt x="235" y="844"/>
                    <a:pt x="318" y="687"/>
                    <a:pt x="368" y="626"/>
                  </a:cubicBezTo>
                  <a:lnTo>
                    <a:pt x="368" y="632"/>
                  </a:lnTo>
                  <a:cubicBezTo>
                    <a:pt x="383" y="750"/>
                    <a:pt x="362" y="925"/>
                    <a:pt x="348" y="1011"/>
                  </a:cubicBezTo>
                  <a:lnTo>
                    <a:pt x="350" y="1011"/>
                  </a:lnTo>
                  <a:cubicBezTo>
                    <a:pt x="415" y="1058"/>
                    <a:pt x="485" y="1092"/>
                    <a:pt x="538" y="1126"/>
                  </a:cubicBezTo>
                  <a:lnTo>
                    <a:pt x="537" y="1124"/>
                  </a:lnTo>
                  <a:cubicBezTo>
                    <a:pt x="569" y="973"/>
                    <a:pt x="543" y="810"/>
                    <a:pt x="549" y="659"/>
                  </a:cubicBezTo>
                  <a:lnTo>
                    <a:pt x="550" y="658"/>
                  </a:lnTo>
                  <a:lnTo>
                    <a:pt x="552" y="659"/>
                  </a:lnTo>
                  <a:lnTo>
                    <a:pt x="555" y="661"/>
                  </a:lnTo>
                  <a:cubicBezTo>
                    <a:pt x="589" y="679"/>
                    <a:pt x="621" y="687"/>
                    <a:pt x="653" y="687"/>
                  </a:cubicBezTo>
                  <a:cubicBezTo>
                    <a:pt x="692" y="687"/>
                    <a:pt x="729" y="675"/>
                    <a:pt x="763" y="655"/>
                  </a:cubicBezTo>
                  <a:cubicBezTo>
                    <a:pt x="954" y="557"/>
                    <a:pt x="960" y="291"/>
                    <a:pt x="788" y="170"/>
                  </a:cubicBezTo>
                  <a:cubicBezTo>
                    <a:pt x="687" y="89"/>
                    <a:pt x="575" y="4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2" name="Google Shape;2292;p37"/>
            <p:cNvSpPr/>
            <p:nvPr/>
          </p:nvSpPr>
          <p:spPr>
            <a:xfrm>
              <a:off x="7169047" y="3979825"/>
              <a:ext cx="31434" cy="35153"/>
            </a:xfrm>
            <a:custGeom>
              <a:avLst/>
              <a:gdLst/>
              <a:ahLst/>
              <a:cxnLst/>
              <a:rect l="l" t="t" r="r" b="b"/>
              <a:pathLst>
                <a:path w="955" h="1068" extrusionOk="0">
                  <a:moveTo>
                    <a:pt x="477" y="1"/>
                  </a:moveTo>
                  <a:cubicBezTo>
                    <a:pt x="92" y="610"/>
                    <a:pt x="7" y="748"/>
                    <a:pt x="0" y="771"/>
                  </a:cubicBezTo>
                  <a:cubicBezTo>
                    <a:pt x="1" y="776"/>
                    <a:pt x="3" y="777"/>
                    <a:pt x="4" y="778"/>
                  </a:cubicBezTo>
                  <a:cubicBezTo>
                    <a:pt x="51" y="809"/>
                    <a:pt x="110" y="852"/>
                    <a:pt x="163" y="873"/>
                  </a:cubicBezTo>
                  <a:cubicBezTo>
                    <a:pt x="242" y="728"/>
                    <a:pt x="326" y="576"/>
                    <a:pt x="426" y="443"/>
                  </a:cubicBezTo>
                  <a:cubicBezTo>
                    <a:pt x="426" y="443"/>
                    <a:pt x="426" y="443"/>
                    <a:pt x="426" y="443"/>
                  </a:cubicBezTo>
                  <a:lnTo>
                    <a:pt x="426" y="443"/>
                  </a:lnTo>
                  <a:cubicBezTo>
                    <a:pt x="428" y="443"/>
                    <a:pt x="376" y="628"/>
                    <a:pt x="397" y="644"/>
                  </a:cubicBezTo>
                  <a:cubicBezTo>
                    <a:pt x="398" y="645"/>
                    <a:pt x="398" y="645"/>
                    <a:pt x="399" y="645"/>
                  </a:cubicBezTo>
                  <a:cubicBezTo>
                    <a:pt x="419" y="645"/>
                    <a:pt x="535" y="541"/>
                    <a:pt x="571" y="525"/>
                  </a:cubicBezTo>
                  <a:lnTo>
                    <a:pt x="571" y="525"/>
                  </a:lnTo>
                  <a:cubicBezTo>
                    <a:pt x="507" y="660"/>
                    <a:pt x="387" y="841"/>
                    <a:pt x="312" y="973"/>
                  </a:cubicBezTo>
                  <a:cubicBezTo>
                    <a:pt x="348" y="995"/>
                    <a:pt x="419" y="1033"/>
                    <a:pt x="460" y="1068"/>
                  </a:cubicBezTo>
                  <a:lnTo>
                    <a:pt x="688" y="709"/>
                  </a:lnTo>
                  <a:cubicBezTo>
                    <a:pt x="785" y="570"/>
                    <a:pt x="859" y="424"/>
                    <a:pt x="955" y="282"/>
                  </a:cubicBezTo>
                  <a:cubicBezTo>
                    <a:pt x="907" y="254"/>
                    <a:pt x="805" y="201"/>
                    <a:pt x="785" y="182"/>
                  </a:cubicBezTo>
                  <a:cubicBezTo>
                    <a:pt x="737" y="201"/>
                    <a:pt x="623" y="318"/>
                    <a:pt x="610" y="318"/>
                  </a:cubicBezTo>
                  <a:cubicBezTo>
                    <a:pt x="610" y="318"/>
                    <a:pt x="609" y="318"/>
                    <a:pt x="609" y="318"/>
                  </a:cubicBezTo>
                  <a:cubicBezTo>
                    <a:pt x="607" y="315"/>
                    <a:pt x="605" y="313"/>
                    <a:pt x="604" y="309"/>
                  </a:cubicBezTo>
                  <a:cubicBezTo>
                    <a:pt x="602" y="260"/>
                    <a:pt x="644" y="142"/>
                    <a:pt x="636" y="92"/>
                  </a:cubicBezTo>
                  <a:lnTo>
                    <a:pt x="635" y="91"/>
                  </a:lnTo>
                  <a:cubicBezTo>
                    <a:pt x="582" y="63"/>
                    <a:pt x="525" y="14"/>
                    <a:pt x="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3" name="Google Shape;2293;p37"/>
            <p:cNvSpPr/>
            <p:nvPr/>
          </p:nvSpPr>
          <p:spPr>
            <a:xfrm>
              <a:off x="7053383" y="4256639"/>
              <a:ext cx="105460" cy="92261"/>
            </a:xfrm>
            <a:custGeom>
              <a:avLst/>
              <a:gdLst/>
              <a:ahLst/>
              <a:cxnLst/>
              <a:rect l="l" t="t" r="r" b="b"/>
              <a:pathLst>
                <a:path w="3204" h="2803" extrusionOk="0">
                  <a:moveTo>
                    <a:pt x="1124" y="265"/>
                  </a:moveTo>
                  <a:cubicBezTo>
                    <a:pt x="1176" y="265"/>
                    <a:pt x="1229" y="279"/>
                    <a:pt x="1277" y="308"/>
                  </a:cubicBezTo>
                  <a:lnTo>
                    <a:pt x="2725" y="1210"/>
                  </a:lnTo>
                  <a:cubicBezTo>
                    <a:pt x="2861" y="1295"/>
                    <a:pt x="2904" y="1474"/>
                    <a:pt x="2819" y="1611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8" y="2537"/>
                    <a:pt x="1975" y="2522"/>
                    <a:pt x="1927" y="2494"/>
                  </a:cubicBezTo>
                  <a:lnTo>
                    <a:pt x="479" y="1592"/>
                  </a:lnTo>
                  <a:cubicBezTo>
                    <a:pt x="344" y="1506"/>
                    <a:pt x="301" y="1329"/>
                    <a:pt x="386" y="1191"/>
                  </a:cubicBezTo>
                  <a:lnTo>
                    <a:pt x="878" y="401"/>
                  </a:lnTo>
                  <a:cubicBezTo>
                    <a:pt x="932" y="314"/>
                    <a:pt x="1028" y="265"/>
                    <a:pt x="1124" y="265"/>
                  </a:cubicBezTo>
                  <a:close/>
                  <a:moveTo>
                    <a:pt x="1124" y="1"/>
                  </a:moveTo>
                  <a:cubicBezTo>
                    <a:pt x="931" y="1"/>
                    <a:pt x="756" y="98"/>
                    <a:pt x="653" y="263"/>
                  </a:cubicBezTo>
                  <a:lnTo>
                    <a:pt x="161" y="1053"/>
                  </a:lnTo>
                  <a:cubicBezTo>
                    <a:pt x="0" y="1313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3" y="2802"/>
                    <a:pt x="2448" y="2704"/>
                    <a:pt x="2552" y="2539"/>
                  </a:cubicBezTo>
                  <a:lnTo>
                    <a:pt x="3043" y="1750"/>
                  </a:lnTo>
                  <a:cubicBezTo>
                    <a:pt x="3204" y="1490"/>
                    <a:pt x="3124" y="1148"/>
                    <a:pt x="2865" y="986"/>
                  </a:cubicBezTo>
                  <a:lnTo>
                    <a:pt x="1416" y="85"/>
                  </a:lnTo>
                  <a:cubicBezTo>
                    <a:pt x="1329" y="31"/>
                    <a:pt x="1228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4" name="Google Shape;2294;p37"/>
            <p:cNvSpPr/>
            <p:nvPr/>
          </p:nvSpPr>
          <p:spPr>
            <a:xfrm>
              <a:off x="7097983" y="4287250"/>
              <a:ext cx="22316" cy="30381"/>
            </a:xfrm>
            <a:custGeom>
              <a:avLst/>
              <a:gdLst/>
              <a:ahLst/>
              <a:cxnLst/>
              <a:rect l="l" t="t" r="r" b="b"/>
              <a:pathLst>
                <a:path w="678" h="923" extrusionOk="0">
                  <a:moveTo>
                    <a:pt x="459" y="1"/>
                  </a:moveTo>
                  <a:cubicBezTo>
                    <a:pt x="444" y="4"/>
                    <a:pt x="203" y="119"/>
                    <a:pt x="167" y="167"/>
                  </a:cubicBezTo>
                  <a:cubicBezTo>
                    <a:pt x="159" y="181"/>
                    <a:pt x="263" y="285"/>
                    <a:pt x="277" y="293"/>
                  </a:cubicBezTo>
                  <a:cubicBezTo>
                    <a:pt x="280" y="295"/>
                    <a:pt x="284" y="296"/>
                    <a:pt x="287" y="296"/>
                  </a:cubicBezTo>
                  <a:cubicBezTo>
                    <a:pt x="311" y="296"/>
                    <a:pt x="345" y="260"/>
                    <a:pt x="360" y="260"/>
                  </a:cubicBezTo>
                  <a:cubicBezTo>
                    <a:pt x="362" y="260"/>
                    <a:pt x="363" y="260"/>
                    <a:pt x="365" y="261"/>
                  </a:cubicBezTo>
                  <a:cubicBezTo>
                    <a:pt x="361" y="269"/>
                    <a:pt x="358" y="274"/>
                    <a:pt x="353" y="283"/>
                  </a:cubicBezTo>
                  <a:cubicBezTo>
                    <a:pt x="262" y="427"/>
                    <a:pt x="160" y="561"/>
                    <a:pt x="70" y="707"/>
                  </a:cubicBezTo>
                  <a:lnTo>
                    <a:pt x="2" y="816"/>
                  </a:lnTo>
                  <a:lnTo>
                    <a:pt x="1" y="817"/>
                  </a:lnTo>
                  <a:cubicBezTo>
                    <a:pt x="28" y="840"/>
                    <a:pt x="70" y="870"/>
                    <a:pt x="106" y="895"/>
                  </a:cubicBezTo>
                  <a:cubicBezTo>
                    <a:pt x="127" y="907"/>
                    <a:pt x="156" y="923"/>
                    <a:pt x="173" y="923"/>
                  </a:cubicBezTo>
                  <a:cubicBezTo>
                    <a:pt x="179" y="923"/>
                    <a:pt x="184" y="921"/>
                    <a:pt x="187" y="917"/>
                  </a:cubicBezTo>
                  <a:cubicBezTo>
                    <a:pt x="202" y="890"/>
                    <a:pt x="219" y="864"/>
                    <a:pt x="235" y="837"/>
                  </a:cubicBezTo>
                  <a:cubicBezTo>
                    <a:pt x="342" y="665"/>
                    <a:pt x="458" y="506"/>
                    <a:pt x="566" y="333"/>
                  </a:cubicBezTo>
                  <a:cubicBezTo>
                    <a:pt x="606" y="269"/>
                    <a:pt x="643" y="207"/>
                    <a:pt x="677" y="140"/>
                  </a:cubicBezTo>
                  <a:cubicBezTo>
                    <a:pt x="639" y="111"/>
                    <a:pt x="602" y="87"/>
                    <a:pt x="561" y="61"/>
                  </a:cubicBezTo>
                  <a:cubicBezTo>
                    <a:pt x="528" y="40"/>
                    <a:pt x="495" y="2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5" name="Google Shape;2295;p37"/>
            <p:cNvSpPr/>
            <p:nvPr/>
          </p:nvSpPr>
          <p:spPr>
            <a:xfrm>
              <a:off x="7094988" y="4192949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065" y="266"/>
                  </a:moveTo>
                  <a:cubicBezTo>
                    <a:pt x="1117" y="266"/>
                    <a:pt x="1171" y="280"/>
                    <a:pt x="1218" y="309"/>
                  </a:cubicBezTo>
                  <a:lnTo>
                    <a:pt x="2666" y="1211"/>
                  </a:lnTo>
                  <a:cubicBezTo>
                    <a:pt x="2802" y="1296"/>
                    <a:pt x="2844" y="1474"/>
                    <a:pt x="2759" y="1611"/>
                  </a:cubicBezTo>
                  <a:lnTo>
                    <a:pt x="2267" y="2402"/>
                  </a:lnTo>
                  <a:cubicBezTo>
                    <a:pt x="2213" y="2489"/>
                    <a:pt x="2117" y="2538"/>
                    <a:pt x="2022" y="2538"/>
                  </a:cubicBezTo>
                  <a:cubicBezTo>
                    <a:pt x="1970" y="2538"/>
                    <a:pt x="1916" y="2523"/>
                    <a:pt x="1868" y="2494"/>
                  </a:cubicBezTo>
                  <a:lnTo>
                    <a:pt x="420" y="1593"/>
                  </a:lnTo>
                  <a:cubicBezTo>
                    <a:pt x="284" y="1508"/>
                    <a:pt x="242" y="1329"/>
                    <a:pt x="327" y="1192"/>
                  </a:cubicBezTo>
                  <a:lnTo>
                    <a:pt x="819" y="403"/>
                  </a:lnTo>
                  <a:cubicBezTo>
                    <a:pt x="874" y="314"/>
                    <a:pt x="969" y="266"/>
                    <a:pt x="1065" y="266"/>
                  </a:cubicBezTo>
                  <a:close/>
                  <a:moveTo>
                    <a:pt x="1065" y="1"/>
                  </a:moveTo>
                  <a:cubicBezTo>
                    <a:pt x="873" y="3"/>
                    <a:pt x="695" y="100"/>
                    <a:pt x="594" y="263"/>
                  </a:cubicBezTo>
                  <a:lnTo>
                    <a:pt x="102" y="1053"/>
                  </a:lnTo>
                  <a:cubicBezTo>
                    <a:pt x="24" y="1179"/>
                    <a:pt x="0" y="1327"/>
                    <a:pt x="33" y="1472"/>
                  </a:cubicBezTo>
                  <a:cubicBezTo>
                    <a:pt x="66" y="1617"/>
                    <a:pt x="154" y="1739"/>
                    <a:pt x="280" y="1817"/>
                  </a:cubicBezTo>
                  <a:lnTo>
                    <a:pt x="1729" y="2718"/>
                  </a:lnTo>
                  <a:cubicBezTo>
                    <a:pt x="1816" y="2772"/>
                    <a:pt x="1917" y="2802"/>
                    <a:pt x="2022" y="2802"/>
                  </a:cubicBezTo>
                  <a:cubicBezTo>
                    <a:pt x="2214" y="2802"/>
                    <a:pt x="2390" y="2705"/>
                    <a:pt x="2492" y="2539"/>
                  </a:cubicBezTo>
                  <a:lnTo>
                    <a:pt x="2985" y="1750"/>
                  </a:lnTo>
                  <a:cubicBezTo>
                    <a:pt x="3145" y="1490"/>
                    <a:pt x="3066" y="1148"/>
                    <a:pt x="2806" y="986"/>
                  </a:cubicBezTo>
                  <a:lnTo>
                    <a:pt x="1358" y="85"/>
                  </a:lnTo>
                  <a:cubicBezTo>
                    <a:pt x="1269" y="30"/>
                    <a:pt x="1168" y="1"/>
                    <a:pt x="1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6" name="Google Shape;2296;p37"/>
            <p:cNvSpPr/>
            <p:nvPr/>
          </p:nvSpPr>
          <p:spPr>
            <a:xfrm>
              <a:off x="7130174" y="4223099"/>
              <a:ext cx="30249" cy="32882"/>
            </a:xfrm>
            <a:custGeom>
              <a:avLst/>
              <a:gdLst/>
              <a:ahLst/>
              <a:cxnLst/>
              <a:rect l="l" t="t" r="r" b="b"/>
              <a:pathLst>
                <a:path w="919" h="999" extrusionOk="0">
                  <a:moveTo>
                    <a:pt x="573" y="0"/>
                  </a:moveTo>
                  <a:cubicBezTo>
                    <a:pt x="554" y="0"/>
                    <a:pt x="536" y="3"/>
                    <a:pt x="520" y="9"/>
                  </a:cubicBezTo>
                  <a:cubicBezTo>
                    <a:pt x="426" y="37"/>
                    <a:pt x="348" y="120"/>
                    <a:pt x="302" y="234"/>
                  </a:cubicBezTo>
                  <a:lnTo>
                    <a:pt x="300" y="237"/>
                  </a:lnTo>
                  <a:lnTo>
                    <a:pt x="302" y="238"/>
                  </a:lnTo>
                  <a:cubicBezTo>
                    <a:pt x="349" y="275"/>
                    <a:pt x="399" y="302"/>
                    <a:pt x="472" y="337"/>
                  </a:cubicBezTo>
                  <a:lnTo>
                    <a:pt x="474" y="338"/>
                  </a:lnTo>
                  <a:lnTo>
                    <a:pt x="475" y="335"/>
                  </a:lnTo>
                  <a:cubicBezTo>
                    <a:pt x="504" y="295"/>
                    <a:pt x="547" y="237"/>
                    <a:pt x="599" y="237"/>
                  </a:cubicBezTo>
                  <a:cubicBezTo>
                    <a:pt x="613" y="237"/>
                    <a:pt x="628" y="242"/>
                    <a:pt x="644" y="252"/>
                  </a:cubicBezTo>
                  <a:cubicBezTo>
                    <a:pt x="708" y="303"/>
                    <a:pt x="647" y="423"/>
                    <a:pt x="562" y="424"/>
                  </a:cubicBezTo>
                  <a:cubicBezTo>
                    <a:pt x="532" y="428"/>
                    <a:pt x="503" y="429"/>
                    <a:pt x="474" y="429"/>
                  </a:cubicBezTo>
                  <a:cubicBezTo>
                    <a:pt x="440" y="429"/>
                    <a:pt x="407" y="428"/>
                    <a:pt x="373" y="428"/>
                  </a:cubicBezTo>
                  <a:cubicBezTo>
                    <a:pt x="322" y="428"/>
                    <a:pt x="270" y="431"/>
                    <a:pt x="215" y="446"/>
                  </a:cubicBezTo>
                  <a:cubicBezTo>
                    <a:pt x="119" y="496"/>
                    <a:pt x="75" y="606"/>
                    <a:pt x="2" y="702"/>
                  </a:cubicBezTo>
                  <a:cubicBezTo>
                    <a:pt x="0" y="704"/>
                    <a:pt x="0" y="705"/>
                    <a:pt x="0" y="706"/>
                  </a:cubicBezTo>
                  <a:lnTo>
                    <a:pt x="50" y="738"/>
                  </a:lnTo>
                  <a:lnTo>
                    <a:pt x="481" y="997"/>
                  </a:lnTo>
                  <a:cubicBezTo>
                    <a:pt x="483" y="998"/>
                    <a:pt x="484" y="998"/>
                    <a:pt x="485" y="998"/>
                  </a:cubicBezTo>
                  <a:cubicBezTo>
                    <a:pt x="486" y="998"/>
                    <a:pt x="486" y="998"/>
                    <a:pt x="487" y="998"/>
                  </a:cubicBezTo>
                  <a:cubicBezTo>
                    <a:pt x="493" y="977"/>
                    <a:pt x="506" y="962"/>
                    <a:pt x="514" y="947"/>
                  </a:cubicBezTo>
                  <a:cubicBezTo>
                    <a:pt x="539" y="911"/>
                    <a:pt x="568" y="872"/>
                    <a:pt x="575" y="834"/>
                  </a:cubicBezTo>
                  <a:cubicBezTo>
                    <a:pt x="476" y="773"/>
                    <a:pt x="392" y="728"/>
                    <a:pt x="295" y="662"/>
                  </a:cubicBezTo>
                  <a:cubicBezTo>
                    <a:pt x="286" y="649"/>
                    <a:pt x="333" y="616"/>
                    <a:pt x="348" y="605"/>
                  </a:cubicBezTo>
                  <a:cubicBezTo>
                    <a:pt x="376" y="596"/>
                    <a:pt x="404" y="593"/>
                    <a:pt x="434" y="593"/>
                  </a:cubicBezTo>
                  <a:cubicBezTo>
                    <a:pt x="495" y="593"/>
                    <a:pt x="559" y="605"/>
                    <a:pt x="620" y="605"/>
                  </a:cubicBezTo>
                  <a:cubicBezTo>
                    <a:pt x="689" y="605"/>
                    <a:pt x="754" y="589"/>
                    <a:pt x="805" y="521"/>
                  </a:cubicBezTo>
                  <a:cubicBezTo>
                    <a:pt x="825" y="492"/>
                    <a:pt x="847" y="451"/>
                    <a:pt x="865" y="419"/>
                  </a:cubicBezTo>
                  <a:cubicBezTo>
                    <a:pt x="908" y="333"/>
                    <a:pt x="919" y="239"/>
                    <a:pt x="873" y="162"/>
                  </a:cubicBezTo>
                  <a:cubicBezTo>
                    <a:pt x="820" y="91"/>
                    <a:pt x="681" y="0"/>
                    <a:pt x="5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7" name="Google Shape;2297;p37"/>
            <p:cNvSpPr/>
            <p:nvPr/>
          </p:nvSpPr>
          <p:spPr>
            <a:xfrm>
              <a:off x="7132643" y="4129325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7" y="265"/>
                    <a:pt x="1230" y="279"/>
                    <a:pt x="1278" y="309"/>
                  </a:cubicBezTo>
                  <a:lnTo>
                    <a:pt x="2726" y="1210"/>
                  </a:lnTo>
                  <a:cubicBezTo>
                    <a:pt x="2862" y="1295"/>
                    <a:pt x="2904" y="1474"/>
                    <a:pt x="2819" y="1611"/>
                  </a:cubicBezTo>
                  <a:lnTo>
                    <a:pt x="2327" y="2401"/>
                  </a:lnTo>
                  <a:cubicBezTo>
                    <a:pt x="2272" y="2489"/>
                    <a:pt x="2177" y="2538"/>
                    <a:pt x="2081" y="2538"/>
                  </a:cubicBezTo>
                  <a:cubicBezTo>
                    <a:pt x="2029" y="2538"/>
                    <a:pt x="1976" y="2523"/>
                    <a:pt x="1928" y="2494"/>
                  </a:cubicBezTo>
                  <a:lnTo>
                    <a:pt x="480" y="1592"/>
                  </a:lnTo>
                  <a:cubicBezTo>
                    <a:pt x="344" y="1507"/>
                    <a:pt x="301" y="1329"/>
                    <a:pt x="386" y="1192"/>
                  </a:cubicBezTo>
                  <a:lnTo>
                    <a:pt x="879" y="402"/>
                  </a:lnTo>
                  <a:cubicBezTo>
                    <a:pt x="933" y="314"/>
                    <a:pt x="1029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8"/>
                    <a:pt x="654" y="262"/>
                  </a:cubicBezTo>
                  <a:lnTo>
                    <a:pt x="162" y="1053"/>
                  </a:lnTo>
                  <a:cubicBezTo>
                    <a:pt x="1" y="1311"/>
                    <a:pt x="80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1"/>
                    <a:pt x="2081" y="2801"/>
                  </a:cubicBezTo>
                  <a:cubicBezTo>
                    <a:pt x="2274" y="2801"/>
                    <a:pt x="2449" y="2704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6" y="1146"/>
                    <a:pt x="2865" y="986"/>
                  </a:cubicBezTo>
                  <a:lnTo>
                    <a:pt x="1417" y="85"/>
                  </a:lnTo>
                  <a:cubicBezTo>
                    <a:pt x="1330" y="29"/>
                    <a:pt x="1229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8" name="Google Shape;2298;p37"/>
            <p:cNvSpPr/>
            <p:nvPr/>
          </p:nvSpPr>
          <p:spPr>
            <a:xfrm>
              <a:off x="7169079" y="4156512"/>
              <a:ext cx="32619" cy="32915"/>
            </a:xfrm>
            <a:custGeom>
              <a:avLst/>
              <a:gdLst/>
              <a:ahLst/>
              <a:cxnLst/>
              <a:rect l="l" t="t" r="r" b="b"/>
              <a:pathLst>
                <a:path w="991" h="1000" extrusionOk="0">
                  <a:moveTo>
                    <a:pt x="505" y="0"/>
                  </a:moveTo>
                  <a:cubicBezTo>
                    <a:pt x="416" y="142"/>
                    <a:pt x="358" y="241"/>
                    <a:pt x="265" y="389"/>
                  </a:cubicBezTo>
                  <a:cubicBezTo>
                    <a:pt x="263" y="391"/>
                    <a:pt x="265" y="391"/>
                    <a:pt x="266" y="393"/>
                  </a:cubicBezTo>
                  <a:cubicBezTo>
                    <a:pt x="327" y="437"/>
                    <a:pt x="441" y="484"/>
                    <a:pt x="510" y="544"/>
                  </a:cubicBezTo>
                  <a:cubicBezTo>
                    <a:pt x="573" y="617"/>
                    <a:pt x="504" y="763"/>
                    <a:pt x="406" y="763"/>
                  </a:cubicBezTo>
                  <a:cubicBezTo>
                    <a:pt x="394" y="763"/>
                    <a:pt x="381" y="761"/>
                    <a:pt x="368" y="755"/>
                  </a:cubicBezTo>
                  <a:cubicBezTo>
                    <a:pt x="327" y="742"/>
                    <a:pt x="309" y="704"/>
                    <a:pt x="337" y="646"/>
                  </a:cubicBezTo>
                  <a:cubicBezTo>
                    <a:pt x="338" y="645"/>
                    <a:pt x="338" y="643"/>
                    <a:pt x="338" y="641"/>
                  </a:cubicBezTo>
                  <a:lnTo>
                    <a:pt x="340" y="639"/>
                  </a:lnTo>
                  <a:lnTo>
                    <a:pt x="176" y="545"/>
                  </a:lnTo>
                  <a:lnTo>
                    <a:pt x="175" y="548"/>
                  </a:lnTo>
                  <a:cubicBezTo>
                    <a:pt x="155" y="569"/>
                    <a:pt x="139" y="591"/>
                    <a:pt x="127" y="609"/>
                  </a:cubicBezTo>
                  <a:cubicBezTo>
                    <a:pt x="1" y="802"/>
                    <a:pt x="241" y="1000"/>
                    <a:pt x="439" y="1000"/>
                  </a:cubicBezTo>
                  <a:cubicBezTo>
                    <a:pt x="499" y="1000"/>
                    <a:pt x="555" y="982"/>
                    <a:pt x="596" y="940"/>
                  </a:cubicBezTo>
                  <a:cubicBezTo>
                    <a:pt x="730" y="777"/>
                    <a:pt x="831" y="541"/>
                    <a:pt x="668" y="400"/>
                  </a:cubicBezTo>
                  <a:cubicBezTo>
                    <a:pt x="635" y="370"/>
                    <a:pt x="595" y="347"/>
                    <a:pt x="548" y="329"/>
                  </a:cubicBezTo>
                  <a:lnTo>
                    <a:pt x="547" y="328"/>
                  </a:lnTo>
                  <a:lnTo>
                    <a:pt x="547" y="326"/>
                  </a:lnTo>
                  <a:lnTo>
                    <a:pt x="547" y="325"/>
                  </a:lnTo>
                  <a:cubicBezTo>
                    <a:pt x="547" y="313"/>
                    <a:pt x="559" y="297"/>
                    <a:pt x="564" y="282"/>
                  </a:cubicBezTo>
                  <a:cubicBezTo>
                    <a:pt x="565" y="281"/>
                    <a:pt x="564" y="279"/>
                    <a:pt x="565" y="278"/>
                  </a:cubicBezTo>
                  <a:lnTo>
                    <a:pt x="566" y="277"/>
                  </a:lnTo>
                  <a:lnTo>
                    <a:pt x="569" y="275"/>
                  </a:lnTo>
                  <a:lnTo>
                    <a:pt x="570" y="276"/>
                  </a:lnTo>
                  <a:cubicBezTo>
                    <a:pt x="596" y="293"/>
                    <a:pt x="846" y="443"/>
                    <a:pt x="882" y="459"/>
                  </a:cubicBezTo>
                  <a:cubicBezTo>
                    <a:pt x="885" y="455"/>
                    <a:pt x="991" y="301"/>
                    <a:pt x="990" y="294"/>
                  </a:cubicBezTo>
                  <a:cubicBezTo>
                    <a:pt x="963" y="271"/>
                    <a:pt x="521" y="11"/>
                    <a:pt x="506" y="1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299" name="Google Shape;2299;p37"/>
            <p:cNvSpPr/>
            <p:nvPr/>
          </p:nvSpPr>
          <p:spPr>
            <a:xfrm>
              <a:off x="7172305" y="4065667"/>
              <a:ext cx="105460" cy="92228"/>
            </a:xfrm>
            <a:custGeom>
              <a:avLst/>
              <a:gdLst/>
              <a:ahLst/>
              <a:cxnLst/>
              <a:rect l="l" t="t" r="r" b="b"/>
              <a:pathLst>
                <a:path w="3204" h="2802" extrusionOk="0">
                  <a:moveTo>
                    <a:pt x="1125" y="264"/>
                  </a:moveTo>
                  <a:cubicBezTo>
                    <a:pt x="1176" y="264"/>
                    <a:pt x="1229" y="279"/>
                    <a:pt x="1277" y="308"/>
                  </a:cubicBezTo>
                  <a:lnTo>
                    <a:pt x="2726" y="1210"/>
                  </a:lnTo>
                  <a:cubicBezTo>
                    <a:pt x="2861" y="1295"/>
                    <a:pt x="2904" y="1473"/>
                    <a:pt x="2819" y="1610"/>
                  </a:cubicBezTo>
                  <a:lnTo>
                    <a:pt x="2327" y="2399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3"/>
                  </a:cubicBezTo>
                  <a:lnTo>
                    <a:pt x="479" y="1591"/>
                  </a:lnTo>
                  <a:cubicBezTo>
                    <a:pt x="344" y="1506"/>
                    <a:pt x="301" y="1328"/>
                    <a:pt x="387" y="1191"/>
                  </a:cubicBezTo>
                  <a:lnTo>
                    <a:pt x="878" y="401"/>
                  </a:lnTo>
                  <a:cubicBezTo>
                    <a:pt x="933" y="313"/>
                    <a:pt x="1029" y="264"/>
                    <a:pt x="1125" y="264"/>
                  </a:cubicBezTo>
                  <a:close/>
                  <a:moveTo>
                    <a:pt x="1125" y="0"/>
                  </a:moveTo>
                  <a:cubicBezTo>
                    <a:pt x="931" y="0"/>
                    <a:pt x="755" y="98"/>
                    <a:pt x="654" y="263"/>
                  </a:cubicBezTo>
                  <a:lnTo>
                    <a:pt x="162" y="1052"/>
                  </a:lnTo>
                  <a:cubicBezTo>
                    <a:pt x="0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3" y="2802"/>
                    <a:pt x="2450" y="2704"/>
                    <a:pt x="2552" y="2539"/>
                  </a:cubicBezTo>
                  <a:lnTo>
                    <a:pt x="3043" y="1749"/>
                  </a:lnTo>
                  <a:cubicBezTo>
                    <a:pt x="3204" y="1490"/>
                    <a:pt x="3126" y="1147"/>
                    <a:pt x="2866" y="985"/>
                  </a:cubicBezTo>
                  <a:lnTo>
                    <a:pt x="1418" y="84"/>
                  </a:lnTo>
                  <a:cubicBezTo>
                    <a:pt x="1329" y="30"/>
                    <a:pt x="1228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0" name="Google Shape;2300;p37"/>
            <p:cNvSpPr/>
            <p:nvPr/>
          </p:nvSpPr>
          <p:spPr>
            <a:xfrm>
              <a:off x="7212066" y="4095949"/>
              <a:ext cx="27418" cy="30512"/>
            </a:xfrm>
            <a:custGeom>
              <a:avLst/>
              <a:gdLst/>
              <a:ahLst/>
              <a:cxnLst/>
              <a:rect l="l" t="t" r="r" b="b"/>
              <a:pathLst>
                <a:path w="833" h="927" extrusionOk="0">
                  <a:moveTo>
                    <a:pt x="508" y="244"/>
                  </a:moveTo>
                  <a:cubicBezTo>
                    <a:pt x="510" y="244"/>
                    <a:pt x="512" y="244"/>
                    <a:pt x="515" y="244"/>
                  </a:cubicBezTo>
                  <a:cubicBezTo>
                    <a:pt x="521" y="244"/>
                    <a:pt x="521" y="245"/>
                    <a:pt x="527" y="247"/>
                  </a:cubicBezTo>
                  <a:cubicBezTo>
                    <a:pt x="619" y="277"/>
                    <a:pt x="573" y="373"/>
                    <a:pt x="513" y="373"/>
                  </a:cubicBezTo>
                  <a:cubicBezTo>
                    <a:pt x="502" y="373"/>
                    <a:pt x="490" y="369"/>
                    <a:pt x="479" y="361"/>
                  </a:cubicBezTo>
                  <a:cubicBezTo>
                    <a:pt x="440" y="332"/>
                    <a:pt x="451" y="282"/>
                    <a:pt x="473" y="253"/>
                  </a:cubicBezTo>
                  <a:lnTo>
                    <a:pt x="475" y="249"/>
                  </a:lnTo>
                  <a:cubicBezTo>
                    <a:pt x="475" y="249"/>
                    <a:pt x="475" y="249"/>
                    <a:pt x="476" y="249"/>
                  </a:cubicBezTo>
                  <a:cubicBezTo>
                    <a:pt x="476" y="249"/>
                    <a:pt x="476" y="249"/>
                    <a:pt x="477" y="249"/>
                  </a:cubicBezTo>
                  <a:cubicBezTo>
                    <a:pt x="481" y="247"/>
                    <a:pt x="491" y="245"/>
                    <a:pt x="497" y="245"/>
                  </a:cubicBezTo>
                  <a:cubicBezTo>
                    <a:pt x="501" y="244"/>
                    <a:pt x="504" y="244"/>
                    <a:pt x="508" y="244"/>
                  </a:cubicBezTo>
                  <a:close/>
                  <a:moveTo>
                    <a:pt x="332" y="528"/>
                  </a:moveTo>
                  <a:cubicBezTo>
                    <a:pt x="337" y="528"/>
                    <a:pt x="341" y="528"/>
                    <a:pt x="345" y="529"/>
                  </a:cubicBezTo>
                  <a:cubicBezTo>
                    <a:pt x="374" y="540"/>
                    <a:pt x="394" y="564"/>
                    <a:pt x="402" y="590"/>
                  </a:cubicBezTo>
                  <a:cubicBezTo>
                    <a:pt x="407" y="605"/>
                    <a:pt x="404" y="621"/>
                    <a:pt x="399" y="636"/>
                  </a:cubicBezTo>
                  <a:cubicBezTo>
                    <a:pt x="398" y="639"/>
                    <a:pt x="396" y="644"/>
                    <a:pt x="393" y="648"/>
                  </a:cubicBezTo>
                  <a:cubicBezTo>
                    <a:pt x="389" y="653"/>
                    <a:pt x="387" y="654"/>
                    <a:pt x="387" y="655"/>
                  </a:cubicBezTo>
                  <a:cubicBezTo>
                    <a:pt x="384" y="658"/>
                    <a:pt x="379" y="664"/>
                    <a:pt x="373" y="668"/>
                  </a:cubicBezTo>
                  <a:cubicBezTo>
                    <a:pt x="365" y="673"/>
                    <a:pt x="359" y="678"/>
                    <a:pt x="349" y="678"/>
                  </a:cubicBezTo>
                  <a:cubicBezTo>
                    <a:pt x="348" y="678"/>
                    <a:pt x="348" y="678"/>
                    <a:pt x="347" y="678"/>
                  </a:cubicBezTo>
                  <a:cubicBezTo>
                    <a:pt x="346" y="679"/>
                    <a:pt x="344" y="679"/>
                    <a:pt x="343" y="679"/>
                  </a:cubicBezTo>
                  <a:cubicBezTo>
                    <a:pt x="339" y="679"/>
                    <a:pt x="332" y="677"/>
                    <a:pt x="324" y="675"/>
                  </a:cubicBezTo>
                  <a:cubicBezTo>
                    <a:pt x="303" y="667"/>
                    <a:pt x="277" y="652"/>
                    <a:pt x="262" y="631"/>
                  </a:cubicBezTo>
                  <a:cubicBezTo>
                    <a:pt x="229" y="584"/>
                    <a:pt x="283" y="528"/>
                    <a:pt x="332" y="528"/>
                  </a:cubicBezTo>
                  <a:close/>
                  <a:moveTo>
                    <a:pt x="520" y="1"/>
                  </a:moveTo>
                  <a:cubicBezTo>
                    <a:pt x="359" y="1"/>
                    <a:pt x="209" y="188"/>
                    <a:pt x="244" y="350"/>
                  </a:cubicBezTo>
                  <a:cubicBezTo>
                    <a:pt x="96" y="381"/>
                    <a:pt x="1" y="537"/>
                    <a:pt x="18" y="670"/>
                  </a:cubicBezTo>
                  <a:cubicBezTo>
                    <a:pt x="28" y="796"/>
                    <a:pt x="206" y="926"/>
                    <a:pt x="339" y="926"/>
                  </a:cubicBezTo>
                  <a:cubicBezTo>
                    <a:pt x="357" y="926"/>
                    <a:pt x="375" y="924"/>
                    <a:pt x="390" y="919"/>
                  </a:cubicBezTo>
                  <a:cubicBezTo>
                    <a:pt x="527" y="878"/>
                    <a:pt x="638" y="718"/>
                    <a:pt x="578" y="567"/>
                  </a:cubicBezTo>
                  <a:lnTo>
                    <a:pt x="579" y="564"/>
                  </a:lnTo>
                  <a:cubicBezTo>
                    <a:pt x="652" y="555"/>
                    <a:pt x="699" y="528"/>
                    <a:pt x="744" y="482"/>
                  </a:cubicBezTo>
                  <a:cubicBezTo>
                    <a:pt x="753" y="474"/>
                    <a:pt x="763" y="462"/>
                    <a:pt x="770" y="451"/>
                  </a:cubicBezTo>
                  <a:lnTo>
                    <a:pt x="782" y="430"/>
                  </a:lnTo>
                  <a:lnTo>
                    <a:pt x="786" y="424"/>
                  </a:lnTo>
                  <a:lnTo>
                    <a:pt x="789" y="420"/>
                  </a:lnTo>
                  <a:cubicBezTo>
                    <a:pt x="795" y="412"/>
                    <a:pt x="796" y="407"/>
                    <a:pt x="799" y="398"/>
                  </a:cubicBezTo>
                  <a:cubicBezTo>
                    <a:pt x="808" y="375"/>
                    <a:pt x="816" y="361"/>
                    <a:pt x="823" y="335"/>
                  </a:cubicBezTo>
                  <a:cubicBezTo>
                    <a:pt x="829" y="319"/>
                    <a:pt x="833" y="292"/>
                    <a:pt x="833" y="281"/>
                  </a:cubicBezTo>
                  <a:cubicBezTo>
                    <a:pt x="833" y="222"/>
                    <a:pt x="823" y="211"/>
                    <a:pt x="812" y="181"/>
                  </a:cubicBezTo>
                  <a:cubicBezTo>
                    <a:pt x="780" y="122"/>
                    <a:pt x="729" y="90"/>
                    <a:pt x="621" y="27"/>
                  </a:cubicBezTo>
                  <a:cubicBezTo>
                    <a:pt x="588" y="9"/>
                    <a:pt x="554" y="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1" name="Google Shape;2301;p37"/>
            <p:cNvSpPr/>
            <p:nvPr/>
          </p:nvSpPr>
          <p:spPr>
            <a:xfrm>
              <a:off x="7211935" y="4002043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6" y="265"/>
                    <a:pt x="1230" y="279"/>
                    <a:pt x="1277" y="309"/>
                  </a:cubicBezTo>
                  <a:lnTo>
                    <a:pt x="2725" y="1210"/>
                  </a:lnTo>
                  <a:cubicBezTo>
                    <a:pt x="2861" y="1295"/>
                    <a:pt x="2903" y="1474"/>
                    <a:pt x="2818" y="1611"/>
                  </a:cubicBezTo>
                  <a:lnTo>
                    <a:pt x="2326" y="2400"/>
                  </a:lnTo>
                  <a:cubicBezTo>
                    <a:pt x="2272" y="2489"/>
                    <a:pt x="2176" y="2538"/>
                    <a:pt x="2081" y="2538"/>
                  </a:cubicBezTo>
                  <a:cubicBezTo>
                    <a:pt x="2029" y="2538"/>
                    <a:pt x="1975" y="2523"/>
                    <a:pt x="1927" y="2494"/>
                  </a:cubicBezTo>
                  <a:lnTo>
                    <a:pt x="479" y="1592"/>
                  </a:lnTo>
                  <a:cubicBezTo>
                    <a:pt x="342" y="1506"/>
                    <a:pt x="301" y="1327"/>
                    <a:pt x="386" y="1192"/>
                  </a:cubicBezTo>
                  <a:lnTo>
                    <a:pt x="878" y="401"/>
                  </a:lnTo>
                  <a:cubicBezTo>
                    <a:pt x="933" y="314"/>
                    <a:pt x="1028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3" y="262"/>
                  </a:cubicBezTo>
                  <a:lnTo>
                    <a:pt x="161" y="1052"/>
                  </a:lnTo>
                  <a:cubicBezTo>
                    <a:pt x="1" y="1311"/>
                    <a:pt x="81" y="1653"/>
                    <a:pt x="339" y="1815"/>
                  </a:cubicBezTo>
                  <a:lnTo>
                    <a:pt x="1788" y="2717"/>
                  </a:lnTo>
                  <a:cubicBezTo>
                    <a:pt x="1875" y="2772"/>
                    <a:pt x="1976" y="2800"/>
                    <a:pt x="2081" y="2800"/>
                  </a:cubicBezTo>
                  <a:cubicBezTo>
                    <a:pt x="2273" y="2800"/>
                    <a:pt x="2449" y="2704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5" y="1146"/>
                    <a:pt x="2865" y="985"/>
                  </a:cubicBezTo>
                  <a:lnTo>
                    <a:pt x="1417" y="84"/>
                  </a:lnTo>
                  <a:cubicBezTo>
                    <a:pt x="1329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2" name="Google Shape;2302;p37"/>
            <p:cNvSpPr/>
            <p:nvPr/>
          </p:nvSpPr>
          <p:spPr>
            <a:xfrm>
              <a:off x="7241459" y="4024853"/>
              <a:ext cx="31434" cy="35120"/>
            </a:xfrm>
            <a:custGeom>
              <a:avLst/>
              <a:gdLst/>
              <a:ahLst/>
              <a:cxnLst/>
              <a:rect l="l" t="t" r="r" b="b"/>
              <a:pathLst>
                <a:path w="955" h="1067" extrusionOk="0">
                  <a:moveTo>
                    <a:pt x="479" y="1"/>
                  </a:moveTo>
                  <a:cubicBezTo>
                    <a:pt x="94" y="610"/>
                    <a:pt x="9" y="748"/>
                    <a:pt x="1" y="771"/>
                  </a:cubicBezTo>
                  <a:cubicBezTo>
                    <a:pt x="1" y="774"/>
                    <a:pt x="1" y="776"/>
                    <a:pt x="3" y="776"/>
                  </a:cubicBezTo>
                  <a:cubicBezTo>
                    <a:pt x="52" y="809"/>
                    <a:pt x="109" y="852"/>
                    <a:pt x="162" y="875"/>
                  </a:cubicBezTo>
                  <a:cubicBezTo>
                    <a:pt x="240" y="730"/>
                    <a:pt x="324" y="578"/>
                    <a:pt x="424" y="445"/>
                  </a:cubicBezTo>
                  <a:cubicBezTo>
                    <a:pt x="424" y="445"/>
                    <a:pt x="424" y="445"/>
                    <a:pt x="424" y="445"/>
                  </a:cubicBezTo>
                  <a:lnTo>
                    <a:pt x="424" y="445"/>
                  </a:lnTo>
                  <a:cubicBezTo>
                    <a:pt x="426" y="445"/>
                    <a:pt x="375" y="631"/>
                    <a:pt x="396" y="647"/>
                  </a:cubicBezTo>
                  <a:cubicBezTo>
                    <a:pt x="397" y="647"/>
                    <a:pt x="397" y="647"/>
                    <a:pt x="398" y="647"/>
                  </a:cubicBezTo>
                  <a:cubicBezTo>
                    <a:pt x="416" y="647"/>
                    <a:pt x="533" y="543"/>
                    <a:pt x="569" y="525"/>
                  </a:cubicBezTo>
                  <a:lnTo>
                    <a:pt x="569" y="525"/>
                  </a:lnTo>
                  <a:cubicBezTo>
                    <a:pt x="505" y="660"/>
                    <a:pt x="387" y="841"/>
                    <a:pt x="312" y="973"/>
                  </a:cubicBezTo>
                  <a:cubicBezTo>
                    <a:pt x="349" y="996"/>
                    <a:pt x="419" y="1033"/>
                    <a:pt x="460" y="1067"/>
                  </a:cubicBezTo>
                  <a:lnTo>
                    <a:pt x="687" y="708"/>
                  </a:lnTo>
                  <a:cubicBezTo>
                    <a:pt x="785" y="569"/>
                    <a:pt x="859" y="423"/>
                    <a:pt x="955" y="282"/>
                  </a:cubicBezTo>
                  <a:cubicBezTo>
                    <a:pt x="907" y="253"/>
                    <a:pt x="804" y="200"/>
                    <a:pt x="786" y="182"/>
                  </a:cubicBezTo>
                  <a:cubicBezTo>
                    <a:pt x="738" y="200"/>
                    <a:pt x="624" y="317"/>
                    <a:pt x="611" y="317"/>
                  </a:cubicBezTo>
                  <a:cubicBezTo>
                    <a:pt x="611" y="317"/>
                    <a:pt x="610" y="317"/>
                    <a:pt x="610" y="317"/>
                  </a:cubicBezTo>
                  <a:cubicBezTo>
                    <a:pt x="607" y="315"/>
                    <a:pt x="606" y="312"/>
                    <a:pt x="606" y="308"/>
                  </a:cubicBezTo>
                  <a:cubicBezTo>
                    <a:pt x="604" y="259"/>
                    <a:pt x="646" y="141"/>
                    <a:pt x="638" y="91"/>
                  </a:cubicBezTo>
                  <a:lnTo>
                    <a:pt x="637" y="91"/>
                  </a:lnTo>
                  <a:cubicBezTo>
                    <a:pt x="585" y="64"/>
                    <a:pt x="527" y="15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3" name="Google Shape;2303;p37"/>
            <p:cNvSpPr/>
            <p:nvPr/>
          </p:nvSpPr>
          <p:spPr>
            <a:xfrm>
              <a:off x="7264467" y="4044799"/>
              <a:ext cx="18169" cy="18399"/>
            </a:xfrm>
            <a:custGeom>
              <a:avLst/>
              <a:gdLst/>
              <a:ahLst/>
              <a:cxnLst/>
              <a:rect l="l" t="t" r="r" b="b"/>
              <a:pathLst>
                <a:path w="552" h="559" extrusionOk="0">
                  <a:moveTo>
                    <a:pt x="342" y="0"/>
                  </a:moveTo>
                  <a:cubicBezTo>
                    <a:pt x="335" y="7"/>
                    <a:pt x="333" y="10"/>
                    <a:pt x="326" y="19"/>
                  </a:cubicBezTo>
                  <a:cubicBezTo>
                    <a:pt x="316" y="32"/>
                    <a:pt x="302" y="51"/>
                    <a:pt x="287" y="70"/>
                  </a:cubicBezTo>
                  <a:cubicBezTo>
                    <a:pt x="266" y="101"/>
                    <a:pt x="252" y="124"/>
                    <a:pt x="241" y="140"/>
                  </a:cubicBezTo>
                  <a:cubicBezTo>
                    <a:pt x="231" y="138"/>
                    <a:pt x="97" y="70"/>
                    <a:pt x="91" y="64"/>
                  </a:cubicBezTo>
                  <a:cubicBezTo>
                    <a:pt x="86" y="74"/>
                    <a:pt x="25" y="186"/>
                    <a:pt x="2" y="217"/>
                  </a:cubicBezTo>
                  <a:cubicBezTo>
                    <a:pt x="1" y="218"/>
                    <a:pt x="1" y="218"/>
                    <a:pt x="2" y="219"/>
                  </a:cubicBezTo>
                  <a:cubicBezTo>
                    <a:pt x="9" y="234"/>
                    <a:pt x="104" y="299"/>
                    <a:pt x="120" y="309"/>
                  </a:cubicBezTo>
                  <a:lnTo>
                    <a:pt x="123" y="310"/>
                  </a:lnTo>
                  <a:cubicBezTo>
                    <a:pt x="123" y="312"/>
                    <a:pt x="119" y="323"/>
                    <a:pt x="110" y="334"/>
                  </a:cubicBezTo>
                  <a:cubicBezTo>
                    <a:pt x="81" y="388"/>
                    <a:pt x="64" y="400"/>
                    <a:pt x="41" y="450"/>
                  </a:cubicBezTo>
                  <a:cubicBezTo>
                    <a:pt x="39" y="453"/>
                    <a:pt x="41" y="452"/>
                    <a:pt x="40" y="453"/>
                  </a:cubicBezTo>
                  <a:cubicBezTo>
                    <a:pt x="48" y="453"/>
                    <a:pt x="191" y="558"/>
                    <a:pt x="210" y="558"/>
                  </a:cubicBezTo>
                  <a:cubicBezTo>
                    <a:pt x="210" y="558"/>
                    <a:pt x="211" y="558"/>
                    <a:pt x="211" y="558"/>
                  </a:cubicBezTo>
                  <a:lnTo>
                    <a:pt x="213" y="554"/>
                  </a:lnTo>
                  <a:cubicBezTo>
                    <a:pt x="227" y="532"/>
                    <a:pt x="294" y="450"/>
                    <a:pt x="306" y="421"/>
                  </a:cubicBezTo>
                  <a:cubicBezTo>
                    <a:pt x="326" y="421"/>
                    <a:pt x="433" y="498"/>
                    <a:pt x="445" y="498"/>
                  </a:cubicBezTo>
                  <a:cubicBezTo>
                    <a:pt x="486" y="446"/>
                    <a:pt x="509" y="398"/>
                    <a:pt x="552" y="336"/>
                  </a:cubicBezTo>
                  <a:cubicBezTo>
                    <a:pt x="522" y="310"/>
                    <a:pt x="451" y="272"/>
                    <a:pt x="418" y="248"/>
                  </a:cubicBezTo>
                  <a:cubicBezTo>
                    <a:pt x="421" y="233"/>
                    <a:pt x="482" y="138"/>
                    <a:pt x="503" y="107"/>
                  </a:cubicBezTo>
                  <a:cubicBezTo>
                    <a:pt x="480" y="88"/>
                    <a:pt x="353" y="25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4" name="Google Shape;2304;p37"/>
            <p:cNvSpPr/>
            <p:nvPr/>
          </p:nvSpPr>
          <p:spPr>
            <a:xfrm>
              <a:off x="7144294" y="4313253"/>
              <a:ext cx="105493" cy="92228"/>
            </a:xfrm>
            <a:custGeom>
              <a:avLst/>
              <a:gdLst/>
              <a:ahLst/>
              <a:cxnLst/>
              <a:rect l="l" t="t" r="r" b="b"/>
              <a:pathLst>
                <a:path w="3205" h="2802" extrusionOk="0">
                  <a:moveTo>
                    <a:pt x="1125" y="264"/>
                  </a:moveTo>
                  <a:cubicBezTo>
                    <a:pt x="1176" y="264"/>
                    <a:pt x="1229" y="279"/>
                    <a:pt x="1277" y="308"/>
                  </a:cubicBezTo>
                  <a:lnTo>
                    <a:pt x="2726" y="1210"/>
                  </a:lnTo>
                  <a:cubicBezTo>
                    <a:pt x="2862" y="1295"/>
                    <a:pt x="2904" y="1474"/>
                    <a:pt x="2819" y="1610"/>
                  </a:cubicBezTo>
                  <a:lnTo>
                    <a:pt x="2327" y="2399"/>
                  </a:lnTo>
                  <a:cubicBezTo>
                    <a:pt x="2272" y="2488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3"/>
                  </a:cubicBezTo>
                  <a:lnTo>
                    <a:pt x="479" y="1591"/>
                  </a:lnTo>
                  <a:cubicBezTo>
                    <a:pt x="344" y="1506"/>
                    <a:pt x="301" y="1328"/>
                    <a:pt x="386" y="1191"/>
                  </a:cubicBezTo>
                  <a:lnTo>
                    <a:pt x="878" y="401"/>
                  </a:lnTo>
                  <a:cubicBezTo>
                    <a:pt x="933" y="313"/>
                    <a:pt x="1029" y="264"/>
                    <a:pt x="1125" y="264"/>
                  </a:cubicBezTo>
                  <a:close/>
                  <a:moveTo>
                    <a:pt x="1125" y="0"/>
                  </a:moveTo>
                  <a:cubicBezTo>
                    <a:pt x="931" y="0"/>
                    <a:pt x="756" y="98"/>
                    <a:pt x="653" y="263"/>
                  </a:cubicBezTo>
                  <a:lnTo>
                    <a:pt x="162" y="1052"/>
                  </a:lnTo>
                  <a:cubicBezTo>
                    <a:pt x="0" y="1312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0" y="2802"/>
                  </a:cubicBezTo>
                  <a:cubicBezTo>
                    <a:pt x="2274" y="2802"/>
                    <a:pt x="2449" y="2705"/>
                    <a:pt x="2552" y="2539"/>
                  </a:cubicBezTo>
                  <a:lnTo>
                    <a:pt x="3043" y="1749"/>
                  </a:lnTo>
                  <a:cubicBezTo>
                    <a:pt x="3205" y="1490"/>
                    <a:pt x="3125" y="1148"/>
                    <a:pt x="2865" y="987"/>
                  </a:cubicBezTo>
                  <a:lnTo>
                    <a:pt x="1417" y="84"/>
                  </a:lnTo>
                  <a:cubicBezTo>
                    <a:pt x="1329" y="30"/>
                    <a:pt x="1228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5" name="Google Shape;2305;p37"/>
            <p:cNvSpPr/>
            <p:nvPr/>
          </p:nvSpPr>
          <p:spPr>
            <a:xfrm>
              <a:off x="7183957" y="4353969"/>
              <a:ext cx="21823" cy="17873"/>
            </a:xfrm>
            <a:custGeom>
              <a:avLst/>
              <a:gdLst/>
              <a:ahLst/>
              <a:cxnLst/>
              <a:rect l="l" t="t" r="r" b="b"/>
              <a:pathLst>
                <a:path w="663" h="543" extrusionOk="0">
                  <a:moveTo>
                    <a:pt x="125" y="1"/>
                  </a:moveTo>
                  <a:cubicBezTo>
                    <a:pt x="119" y="13"/>
                    <a:pt x="24" y="156"/>
                    <a:pt x="1" y="193"/>
                  </a:cubicBezTo>
                  <a:cubicBezTo>
                    <a:pt x="28" y="210"/>
                    <a:pt x="511" y="523"/>
                    <a:pt x="539" y="540"/>
                  </a:cubicBezTo>
                  <a:lnTo>
                    <a:pt x="540" y="542"/>
                  </a:lnTo>
                  <a:cubicBezTo>
                    <a:pt x="569" y="471"/>
                    <a:pt x="623" y="404"/>
                    <a:pt x="662" y="336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6" name="Google Shape;2306;p37"/>
            <p:cNvSpPr/>
            <p:nvPr/>
          </p:nvSpPr>
          <p:spPr>
            <a:xfrm>
              <a:off x="7189980" y="4344391"/>
              <a:ext cx="21856" cy="17807"/>
            </a:xfrm>
            <a:custGeom>
              <a:avLst/>
              <a:gdLst/>
              <a:ahLst/>
              <a:cxnLst/>
              <a:rect l="l" t="t" r="r" b="b"/>
              <a:pathLst>
                <a:path w="664" h="541" extrusionOk="0">
                  <a:moveTo>
                    <a:pt x="126" y="0"/>
                  </a:moveTo>
                  <a:cubicBezTo>
                    <a:pt x="118" y="11"/>
                    <a:pt x="25" y="153"/>
                    <a:pt x="1" y="192"/>
                  </a:cubicBezTo>
                  <a:cubicBezTo>
                    <a:pt x="29" y="209"/>
                    <a:pt x="511" y="521"/>
                    <a:pt x="540" y="538"/>
                  </a:cubicBezTo>
                  <a:lnTo>
                    <a:pt x="541" y="541"/>
                  </a:lnTo>
                  <a:cubicBezTo>
                    <a:pt x="569" y="469"/>
                    <a:pt x="623" y="402"/>
                    <a:pt x="663" y="335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7" name="Google Shape;2307;p37"/>
            <p:cNvSpPr/>
            <p:nvPr/>
          </p:nvSpPr>
          <p:spPr>
            <a:xfrm>
              <a:off x="7183957" y="4249629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4" y="265"/>
                  </a:moveTo>
                  <a:cubicBezTo>
                    <a:pt x="1176" y="265"/>
                    <a:pt x="1229" y="279"/>
                    <a:pt x="1277" y="309"/>
                  </a:cubicBezTo>
                  <a:lnTo>
                    <a:pt x="2725" y="1210"/>
                  </a:lnTo>
                  <a:cubicBezTo>
                    <a:pt x="2862" y="1295"/>
                    <a:pt x="2903" y="1474"/>
                    <a:pt x="2819" y="1611"/>
                  </a:cubicBezTo>
                  <a:lnTo>
                    <a:pt x="2326" y="2400"/>
                  </a:lnTo>
                  <a:cubicBezTo>
                    <a:pt x="2272" y="2489"/>
                    <a:pt x="2176" y="2538"/>
                    <a:pt x="2081" y="2538"/>
                  </a:cubicBezTo>
                  <a:cubicBezTo>
                    <a:pt x="2028" y="2538"/>
                    <a:pt x="1975" y="2523"/>
                    <a:pt x="1927" y="2494"/>
                  </a:cubicBezTo>
                  <a:lnTo>
                    <a:pt x="479" y="1592"/>
                  </a:lnTo>
                  <a:cubicBezTo>
                    <a:pt x="342" y="1507"/>
                    <a:pt x="301" y="1327"/>
                    <a:pt x="386" y="1192"/>
                  </a:cubicBezTo>
                  <a:lnTo>
                    <a:pt x="878" y="401"/>
                  </a:lnTo>
                  <a:cubicBezTo>
                    <a:pt x="933" y="314"/>
                    <a:pt x="1028" y="265"/>
                    <a:pt x="1124" y="265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2"/>
                  </a:lnTo>
                  <a:cubicBezTo>
                    <a:pt x="1" y="1311"/>
                    <a:pt x="79" y="1654"/>
                    <a:pt x="340" y="1815"/>
                  </a:cubicBezTo>
                  <a:lnTo>
                    <a:pt x="1788" y="2716"/>
                  </a:lnTo>
                  <a:cubicBezTo>
                    <a:pt x="1875" y="2772"/>
                    <a:pt x="1976" y="2800"/>
                    <a:pt x="2081" y="2800"/>
                  </a:cubicBezTo>
                  <a:cubicBezTo>
                    <a:pt x="2273" y="2800"/>
                    <a:pt x="2449" y="2704"/>
                    <a:pt x="2551" y="2539"/>
                  </a:cubicBezTo>
                  <a:lnTo>
                    <a:pt x="3043" y="1748"/>
                  </a:lnTo>
                  <a:cubicBezTo>
                    <a:pt x="3204" y="1490"/>
                    <a:pt x="3125" y="1146"/>
                    <a:pt x="2865" y="985"/>
                  </a:cubicBezTo>
                  <a:lnTo>
                    <a:pt x="1417" y="83"/>
                  </a:lnTo>
                  <a:cubicBezTo>
                    <a:pt x="1329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8" name="Google Shape;2308;p37"/>
            <p:cNvSpPr/>
            <p:nvPr/>
          </p:nvSpPr>
          <p:spPr>
            <a:xfrm>
              <a:off x="7223389" y="4279680"/>
              <a:ext cx="27649" cy="30051"/>
            </a:xfrm>
            <a:custGeom>
              <a:avLst/>
              <a:gdLst/>
              <a:ahLst/>
              <a:cxnLst/>
              <a:rect l="l" t="t" r="r" b="b"/>
              <a:pathLst>
                <a:path w="840" h="913" extrusionOk="0">
                  <a:moveTo>
                    <a:pt x="487" y="1"/>
                  </a:moveTo>
                  <a:cubicBezTo>
                    <a:pt x="435" y="1"/>
                    <a:pt x="385" y="16"/>
                    <a:pt x="345" y="52"/>
                  </a:cubicBezTo>
                  <a:cubicBezTo>
                    <a:pt x="312" y="78"/>
                    <a:pt x="294" y="124"/>
                    <a:pt x="276" y="155"/>
                  </a:cubicBezTo>
                  <a:lnTo>
                    <a:pt x="275" y="157"/>
                  </a:lnTo>
                  <a:cubicBezTo>
                    <a:pt x="278" y="161"/>
                    <a:pt x="399" y="236"/>
                    <a:pt x="425" y="248"/>
                  </a:cubicBezTo>
                  <a:cubicBezTo>
                    <a:pt x="443" y="234"/>
                    <a:pt x="469" y="227"/>
                    <a:pt x="496" y="227"/>
                  </a:cubicBezTo>
                  <a:cubicBezTo>
                    <a:pt x="563" y="227"/>
                    <a:pt x="634" y="268"/>
                    <a:pt x="591" y="343"/>
                  </a:cubicBezTo>
                  <a:cubicBezTo>
                    <a:pt x="575" y="373"/>
                    <a:pt x="555" y="383"/>
                    <a:pt x="534" y="383"/>
                  </a:cubicBezTo>
                  <a:cubicBezTo>
                    <a:pt x="486" y="383"/>
                    <a:pt x="431" y="330"/>
                    <a:pt x="388" y="320"/>
                  </a:cubicBezTo>
                  <a:lnTo>
                    <a:pt x="387" y="321"/>
                  </a:lnTo>
                  <a:cubicBezTo>
                    <a:pt x="366" y="368"/>
                    <a:pt x="302" y="429"/>
                    <a:pt x="294" y="481"/>
                  </a:cubicBezTo>
                  <a:cubicBezTo>
                    <a:pt x="337" y="497"/>
                    <a:pt x="392" y="529"/>
                    <a:pt x="409" y="572"/>
                  </a:cubicBezTo>
                  <a:cubicBezTo>
                    <a:pt x="426" y="615"/>
                    <a:pt x="403" y="663"/>
                    <a:pt x="367" y="682"/>
                  </a:cubicBezTo>
                  <a:cubicBezTo>
                    <a:pt x="356" y="686"/>
                    <a:pt x="345" y="688"/>
                    <a:pt x="335" y="688"/>
                  </a:cubicBezTo>
                  <a:cubicBezTo>
                    <a:pt x="269" y="688"/>
                    <a:pt x="229" y="601"/>
                    <a:pt x="241" y="545"/>
                  </a:cubicBezTo>
                  <a:lnTo>
                    <a:pt x="241" y="544"/>
                  </a:lnTo>
                  <a:lnTo>
                    <a:pt x="240" y="541"/>
                  </a:lnTo>
                  <a:cubicBezTo>
                    <a:pt x="187" y="504"/>
                    <a:pt x="129" y="493"/>
                    <a:pt x="87" y="461"/>
                  </a:cubicBezTo>
                  <a:lnTo>
                    <a:pt x="86" y="460"/>
                  </a:lnTo>
                  <a:cubicBezTo>
                    <a:pt x="85" y="459"/>
                    <a:pt x="85" y="459"/>
                    <a:pt x="85" y="459"/>
                  </a:cubicBezTo>
                  <a:cubicBezTo>
                    <a:pt x="85" y="459"/>
                    <a:pt x="85" y="459"/>
                    <a:pt x="85" y="460"/>
                  </a:cubicBezTo>
                  <a:cubicBezTo>
                    <a:pt x="61" y="508"/>
                    <a:pt x="38" y="544"/>
                    <a:pt x="22" y="582"/>
                  </a:cubicBezTo>
                  <a:cubicBezTo>
                    <a:pt x="6" y="614"/>
                    <a:pt x="1" y="650"/>
                    <a:pt x="10" y="684"/>
                  </a:cubicBezTo>
                  <a:cubicBezTo>
                    <a:pt x="11" y="689"/>
                    <a:pt x="20" y="717"/>
                    <a:pt x="44" y="746"/>
                  </a:cubicBezTo>
                  <a:cubicBezTo>
                    <a:pt x="63" y="764"/>
                    <a:pt x="78" y="783"/>
                    <a:pt x="96" y="800"/>
                  </a:cubicBezTo>
                  <a:cubicBezTo>
                    <a:pt x="150" y="844"/>
                    <a:pt x="219" y="889"/>
                    <a:pt x="286" y="906"/>
                  </a:cubicBezTo>
                  <a:cubicBezTo>
                    <a:pt x="304" y="911"/>
                    <a:pt x="321" y="913"/>
                    <a:pt x="338" y="913"/>
                  </a:cubicBezTo>
                  <a:cubicBezTo>
                    <a:pt x="383" y="913"/>
                    <a:pt x="425" y="898"/>
                    <a:pt x="463" y="871"/>
                  </a:cubicBezTo>
                  <a:cubicBezTo>
                    <a:pt x="507" y="843"/>
                    <a:pt x="534" y="795"/>
                    <a:pt x="565" y="753"/>
                  </a:cubicBezTo>
                  <a:cubicBezTo>
                    <a:pt x="644" y="635"/>
                    <a:pt x="723" y="512"/>
                    <a:pt x="799" y="382"/>
                  </a:cubicBezTo>
                  <a:cubicBezTo>
                    <a:pt x="818" y="354"/>
                    <a:pt x="834" y="323"/>
                    <a:pt x="834" y="291"/>
                  </a:cubicBezTo>
                  <a:cubicBezTo>
                    <a:pt x="839" y="153"/>
                    <a:pt x="651" y="1"/>
                    <a:pt x="4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09" name="Google Shape;2309;p37"/>
            <p:cNvSpPr/>
            <p:nvPr/>
          </p:nvSpPr>
          <p:spPr>
            <a:xfrm>
              <a:off x="7223554" y="4185938"/>
              <a:ext cx="105493" cy="92261"/>
            </a:xfrm>
            <a:custGeom>
              <a:avLst/>
              <a:gdLst/>
              <a:ahLst/>
              <a:cxnLst/>
              <a:rect l="l" t="t" r="r" b="b"/>
              <a:pathLst>
                <a:path w="3205" h="2803" extrusionOk="0">
                  <a:moveTo>
                    <a:pt x="1124" y="265"/>
                  </a:moveTo>
                  <a:cubicBezTo>
                    <a:pt x="1177" y="265"/>
                    <a:pt x="1230" y="280"/>
                    <a:pt x="1278" y="308"/>
                  </a:cubicBezTo>
                  <a:lnTo>
                    <a:pt x="2726" y="1211"/>
                  </a:lnTo>
                  <a:cubicBezTo>
                    <a:pt x="2862" y="1296"/>
                    <a:pt x="2904" y="1473"/>
                    <a:pt x="2819" y="1611"/>
                  </a:cubicBezTo>
                  <a:lnTo>
                    <a:pt x="2327" y="2400"/>
                  </a:lnTo>
                  <a:cubicBezTo>
                    <a:pt x="2272" y="2488"/>
                    <a:pt x="2177" y="2537"/>
                    <a:pt x="2081" y="2537"/>
                  </a:cubicBezTo>
                  <a:cubicBezTo>
                    <a:pt x="2029" y="2537"/>
                    <a:pt x="1976" y="2522"/>
                    <a:pt x="1928" y="2494"/>
                  </a:cubicBezTo>
                  <a:lnTo>
                    <a:pt x="480" y="1591"/>
                  </a:lnTo>
                  <a:cubicBezTo>
                    <a:pt x="344" y="1506"/>
                    <a:pt x="302" y="1329"/>
                    <a:pt x="387" y="1191"/>
                  </a:cubicBezTo>
                  <a:lnTo>
                    <a:pt x="879" y="402"/>
                  </a:lnTo>
                  <a:cubicBezTo>
                    <a:pt x="933" y="314"/>
                    <a:pt x="1029" y="265"/>
                    <a:pt x="1124" y="265"/>
                  </a:cubicBezTo>
                  <a:close/>
                  <a:moveTo>
                    <a:pt x="1124" y="1"/>
                  </a:moveTo>
                  <a:cubicBezTo>
                    <a:pt x="932" y="1"/>
                    <a:pt x="756" y="99"/>
                    <a:pt x="654" y="264"/>
                  </a:cubicBezTo>
                  <a:lnTo>
                    <a:pt x="162" y="1053"/>
                  </a:lnTo>
                  <a:cubicBezTo>
                    <a:pt x="1" y="1313"/>
                    <a:pt x="80" y="1655"/>
                    <a:pt x="340" y="1817"/>
                  </a:cubicBezTo>
                  <a:lnTo>
                    <a:pt x="1788" y="2718"/>
                  </a:lnTo>
                  <a:cubicBezTo>
                    <a:pt x="1877" y="2772"/>
                    <a:pt x="1978" y="2802"/>
                    <a:pt x="2081" y="2802"/>
                  </a:cubicBezTo>
                  <a:cubicBezTo>
                    <a:pt x="2274" y="2801"/>
                    <a:pt x="2449" y="2703"/>
                    <a:pt x="2552" y="2540"/>
                  </a:cubicBezTo>
                  <a:lnTo>
                    <a:pt x="3044" y="1750"/>
                  </a:lnTo>
                  <a:cubicBezTo>
                    <a:pt x="3204" y="1490"/>
                    <a:pt x="3127" y="1148"/>
                    <a:pt x="2866" y="987"/>
                  </a:cubicBezTo>
                  <a:lnTo>
                    <a:pt x="1417" y="85"/>
                  </a:lnTo>
                  <a:cubicBezTo>
                    <a:pt x="1330" y="31"/>
                    <a:pt x="1229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0" name="Google Shape;2310;p37"/>
            <p:cNvSpPr/>
            <p:nvPr/>
          </p:nvSpPr>
          <p:spPr>
            <a:xfrm>
              <a:off x="7260682" y="4216483"/>
              <a:ext cx="30479" cy="29722"/>
            </a:xfrm>
            <a:custGeom>
              <a:avLst/>
              <a:gdLst/>
              <a:ahLst/>
              <a:cxnLst/>
              <a:rect l="l" t="t" r="r" b="b"/>
              <a:pathLst>
                <a:path w="926" h="903" extrusionOk="0">
                  <a:moveTo>
                    <a:pt x="439" y="587"/>
                  </a:moveTo>
                  <a:cubicBezTo>
                    <a:pt x="464" y="587"/>
                    <a:pt x="487" y="597"/>
                    <a:pt x="504" y="612"/>
                  </a:cubicBezTo>
                  <a:cubicBezTo>
                    <a:pt x="521" y="628"/>
                    <a:pt x="523" y="650"/>
                    <a:pt x="517" y="671"/>
                  </a:cubicBezTo>
                  <a:cubicBezTo>
                    <a:pt x="516" y="674"/>
                    <a:pt x="512" y="678"/>
                    <a:pt x="509" y="687"/>
                  </a:cubicBezTo>
                  <a:lnTo>
                    <a:pt x="507" y="689"/>
                  </a:lnTo>
                  <a:lnTo>
                    <a:pt x="506" y="692"/>
                  </a:lnTo>
                  <a:lnTo>
                    <a:pt x="500" y="703"/>
                  </a:lnTo>
                  <a:cubicBezTo>
                    <a:pt x="488" y="715"/>
                    <a:pt x="471" y="720"/>
                    <a:pt x="453" y="720"/>
                  </a:cubicBezTo>
                  <a:cubicBezTo>
                    <a:pt x="450" y="720"/>
                    <a:pt x="446" y="720"/>
                    <a:pt x="443" y="720"/>
                  </a:cubicBezTo>
                  <a:cubicBezTo>
                    <a:pt x="412" y="719"/>
                    <a:pt x="385" y="699"/>
                    <a:pt x="373" y="679"/>
                  </a:cubicBezTo>
                  <a:cubicBezTo>
                    <a:pt x="358" y="653"/>
                    <a:pt x="362" y="610"/>
                    <a:pt x="399" y="596"/>
                  </a:cubicBezTo>
                  <a:cubicBezTo>
                    <a:pt x="412" y="590"/>
                    <a:pt x="426" y="587"/>
                    <a:pt x="439" y="587"/>
                  </a:cubicBezTo>
                  <a:close/>
                  <a:moveTo>
                    <a:pt x="562" y="1"/>
                  </a:moveTo>
                  <a:cubicBezTo>
                    <a:pt x="512" y="1"/>
                    <a:pt x="465" y="12"/>
                    <a:pt x="427" y="39"/>
                  </a:cubicBezTo>
                  <a:cubicBezTo>
                    <a:pt x="421" y="43"/>
                    <a:pt x="417" y="45"/>
                    <a:pt x="411" y="51"/>
                  </a:cubicBezTo>
                  <a:cubicBezTo>
                    <a:pt x="384" y="76"/>
                    <a:pt x="368" y="108"/>
                    <a:pt x="345" y="137"/>
                  </a:cubicBezTo>
                  <a:cubicBezTo>
                    <a:pt x="192" y="353"/>
                    <a:pt x="1" y="639"/>
                    <a:pt x="181" y="801"/>
                  </a:cubicBezTo>
                  <a:cubicBezTo>
                    <a:pt x="259" y="862"/>
                    <a:pt x="352" y="902"/>
                    <a:pt x="438" y="902"/>
                  </a:cubicBezTo>
                  <a:cubicBezTo>
                    <a:pt x="521" y="902"/>
                    <a:pt x="597" y="864"/>
                    <a:pt x="643" y="770"/>
                  </a:cubicBezTo>
                  <a:lnTo>
                    <a:pt x="657" y="742"/>
                  </a:lnTo>
                  <a:cubicBezTo>
                    <a:pt x="675" y="705"/>
                    <a:pt x="687" y="658"/>
                    <a:pt x="678" y="624"/>
                  </a:cubicBezTo>
                  <a:cubicBezTo>
                    <a:pt x="674" y="591"/>
                    <a:pt x="657" y="557"/>
                    <a:pt x="631" y="527"/>
                  </a:cubicBezTo>
                  <a:cubicBezTo>
                    <a:pt x="595" y="487"/>
                    <a:pt x="537" y="464"/>
                    <a:pt x="490" y="450"/>
                  </a:cubicBezTo>
                  <a:cubicBezTo>
                    <a:pt x="466" y="443"/>
                    <a:pt x="441" y="440"/>
                    <a:pt x="417" y="439"/>
                  </a:cubicBezTo>
                  <a:lnTo>
                    <a:pt x="418" y="438"/>
                  </a:lnTo>
                  <a:cubicBezTo>
                    <a:pt x="474" y="357"/>
                    <a:pt x="517" y="220"/>
                    <a:pt x="603" y="206"/>
                  </a:cubicBezTo>
                  <a:cubicBezTo>
                    <a:pt x="608" y="205"/>
                    <a:pt x="612" y="204"/>
                    <a:pt x="617" y="204"/>
                  </a:cubicBezTo>
                  <a:cubicBezTo>
                    <a:pt x="648" y="204"/>
                    <a:pt x="679" y="225"/>
                    <a:pt x="686" y="257"/>
                  </a:cubicBezTo>
                  <a:cubicBezTo>
                    <a:pt x="692" y="288"/>
                    <a:pt x="677" y="325"/>
                    <a:pt x="662" y="352"/>
                  </a:cubicBezTo>
                  <a:lnTo>
                    <a:pt x="662" y="353"/>
                  </a:lnTo>
                  <a:lnTo>
                    <a:pt x="666" y="354"/>
                  </a:lnTo>
                  <a:cubicBezTo>
                    <a:pt x="720" y="384"/>
                    <a:pt x="771" y="419"/>
                    <a:pt x="820" y="439"/>
                  </a:cubicBezTo>
                  <a:cubicBezTo>
                    <a:pt x="925" y="338"/>
                    <a:pt x="925" y="152"/>
                    <a:pt x="782" y="67"/>
                  </a:cubicBezTo>
                  <a:cubicBezTo>
                    <a:pt x="718" y="27"/>
                    <a:pt x="637" y="1"/>
                    <a:pt x="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1" name="Google Shape;2311;p37"/>
            <p:cNvSpPr/>
            <p:nvPr/>
          </p:nvSpPr>
          <p:spPr>
            <a:xfrm>
              <a:off x="7263183" y="4122314"/>
              <a:ext cx="105493" cy="92195"/>
            </a:xfrm>
            <a:custGeom>
              <a:avLst/>
              <a:gdLst/>
              <a:ahLst/>
              <a:cxnLst/>
              <a:rect l="l" t="t" r="r" b="b"/>
              <a:pathLst>
                <a:path w="3205" h="2801" extrusionOk="0">
                  <a:moveTo>
                    <a:pt x="1125" y="263"/>
                  </a:moveTo>
                  <a:cubicBezTo>
                    <a:pt x="1176" y="263"/>
                    <a:pt x="1229" y="278"/>
                    <a:pt x="1277" y="308"/>
                  </a:cubicBezTo>
                  <a:lnTo>
                    <a:pt x="2726" y="1209"/>
                  </a:lnTo>
                  <a:cubicBezTo>
                    <a:pt x="2861" y="1294"/>
                    <a:pt x="2904" y="1473"/>
                    <a:pt x="2819" y="1609"/>
                  </a:cubicBezTo>
                  <a:lnTo>
                    <a:pt x="2327" y="2400"/>
                  </a:lnTo>
                  <a:cubicBezTo>
                    <a:pt x="2272" y="2487"/>
                    <a:pt x="2176" y="2537"/>
                    <a:pt x="2080" y="2537"/>
                  </a:cubicBezTo>
                  <a:cubicBezTo>
                    <a:pt x="2029" y="2537"/>
                    <a:pt x="1976" y="2522"/>
                    <a:pt x="1928" y="2492"/>
                  </a:cubicBezTo>
                  <a:lnTo>
                    <a:pt x="479" y="1591"/>
                  </a:lnTo>
                  <a:cubicBezTo>
                    <a:pt x="344" y="1506"/>
                    <a:pt x="301" y="1327"/>
                    <a:pt x="386" y="1191"/>
                  </a:cubicBezTo>
                  <a:lnTo>
                    <a:pt x="878" y="401"/>
                  </a:lnTo>
                  <a:cubicBezTo>
                    <a:pt x="933" y="313"/>
                    <a:pt x="1028" y="263"/>
                    <a:pt x="1125" y="263"/>
                  </a:cubicBezTo>
                  <a:close/>
                  <a:moveTo>
                    <a:pt x="1125" y="1"/>
                  </a:moveTo>
                  <a:cubicBezTo>
                    <a:pt x="931" y="1"/>
                    <a:pt x="756" y="97"/>
                    <a:pt x="654" y="262"/>
                  </a:cubicBezTo>
                  <a:lnTo>
                    <a:pt x="162" y="1053"/>
                  </a:lnTo>
                  <a:cubicBezTo>
                    <a:pt x="0" y="1311"/>
                    <a:pt x="79" y="1655"/>
                    <a:pt x="340" y="1816"/>
                  </a:cubicBezTo>
                  <a:lnTo>
                    <a:pt x="1788" y="2718"/>
                  </a:lnTo>
                  <a:cubicBezTo>
                    <a:pt x="1876" y="2772"/>
                    <a:pt x="1977" y="2801"/>
                    <a:pt x="2080" y="2801"/>
                  </a:cubicBezTo>
                  <a:cubicBezTo>
                    <a:pt x="2274" y="2800"/>
                    <a:pt x="2450" y="2703"/>
                    <a:pt x="2552" y="2539"/>
                  </a:cubicBezTo>
                  <a:lnTo>
                    <a:pt x="3043" y="1750"/>
                  </a:lnTo>
                  <a:cubicBezTo>
                    <a:pt x="3205" y="1490"/>
                    <a:pt x="3126" y="1147"/>
                    <a:pt x="2865" y="986"/>
                  </a:cubicBezTo>
                  <a:lnTo>
                    <a:pt x="1417" y="85"/>
                  </a:lnTo>
                  <a:cubicBezTo>
                    <a:pt x="1329" y="29"/>
                    <a:pt x="1228" y="1"/>
                    <a:pt x="1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2" name="Google Shape;2312;p37"/>
            <p:cNvSpPr/>
            <p:nvPr/>
          </p:nvSpPr>
          <p:spPr>
            <a:xfrm>
              <a:off x="7302977" y="4152365"/>
              <a:ext cx="27517" cy="30315"/>
            </a:xfrm>
            <a:custGeom>
              <a:avLst/>
              <a:gdLst/>
              <a:ahLst/>
              <a:cxnLst/>
              <a:rect l="l" t="t" r="r" b="b"/>
              <a:pathLst>
                <a:path w="836" h="921" extrusionOk="0">
                  <a:moveTo>
                    <a:pt x="505" y="229"/>
                  </a:moveTo>
                  <a:cubicBezTo>
                    <a:pt x="511" y="229"/>
                    <a:pt x="517" y="229"/>
                    <a:pt x="523" y="230"/>
                  </a:cubicBezTo>
                  <a:cubicBezTo>
                    <a:pt x="584" y="237"/>
                    <a:pt x="624" y="303"/>
                    <a:pt x="592" y="347"/>
                  </a:cubicBezTo>
                  <a:cubicBezTo>
                    <a:pt x="588" y="353"/>
                    <a:pt x="586" y="359"/>
                    <a:pt x="582" y="360"/>
                  </a:cubicBezTo>
                  <a:cubicBezTo>
                    <a:pt x="573" y="365"/>
                    <a:pt x="577" y="367"/>
                    <a:pt x="568" y="372"/>
                  </a:cubicBezTo>
                  <a:cubicBezTo>
                    <a:pt x="562" y="376"/>
                    <a:pt x="563" y="376"/>
                    <a:pt x="554" y="381"/>
                  </a:cubicBezTo>
                  <a:cubicBezTo>
                    <a:pt x="546" y="385"/>
                    <a:pt x="537" y="387"/>
                    <a:pt x="528" y="387"/>
                  </a:cubicBezTo>
                  <a:cubicBezTo>
                    <a:pt x="485" y="387"/>
                    <a:pt x="436" y="348"/>
                    <a:pt x="444" y="299"/>
                  </a:cubicBezTo>
                  <a:lnTo>
                    <a:pt x="444" y="297"/>
                  </a:lnTo>
                  <a:cubicBezTo>
                    <a:pt x="446" y="284"/>
                    <a:pt x="454" y="268"/>
                    <a:pt x="462" y="252"/>
                  </a:cubicBezTo>
                  <a:cubicBezTo>
                    <a:pt x="473" y="234"/>
                    <a:pt x="488" y="229"/>
                    <a:pt x="505" y="229"/>
                  </a:cubicBezTo>
                  <a:close/>
                  <a:moveTo>
                    <a:pt x="474" y="0"/>
                  </a:moveTo>
                  <a:cubicBezTo>
                    <a:pt x="448" y="0"/>
                    <a:pt x="422" y="4"/>
                    <a:pt x="398" y="12"/>
                  </a:cubicBezTo>
                  <a:cubicBezTo>
                    <a:pt x="381" y="19"/>
                    <a:pt x="366" y="26"/>
                    <a:pt x="350" y="35"/>
                  </a:cubicBezTo>
                  <a:cubicBezTo>
                    <a:pt x="282" y="82"/>
                    <a:pt x="209" y="204"/>
                    <a:pt x="214" y="292"/>
                  </a:cubicBezTo>
                  <a:cubicBezTo>
                    <a:pt x="216" y="413"/>
                    <a:pt x="306" y="530"/>
                    <a:pt x="433" y="550"/>
                  </a:cubicBezTo>
                  <a:lnTo>
                    <a:pt x="433" y="551"/>
                  </a:lnTo>
                  <a:cubicBezTo>
                    <a:pt x="405" y="601"/>
                    <a:pt x="364" y="658"/>
                    <a:pt x="315" y="658"/>
                  </a:cubicBezTo>
                  <a:cubicBezTo>
                    <a:pt x="306" y="658"/>
                    <a:pt x="296" y="656"/>
                    <a:pt x="286" y="652"/>
                  </a:cubicBezTo>
                  <a:cubicBezTo>
                    <a:pt x="249" y="633"/>
                    <a:pt x="237" y="589"/>
                    <a:pt x="248" y="555"/>
                  </a:cubicBezTo>
                  <a:cubicBezTo>
                    <a:pt x="198" y="512"/>
                    <a:pt x="123" y="478"/>
                    <a:pt x="70" y="446"/>
                  </a:cubicBezTo>
                  <a:lnTo>
                    <a:pt x="66" y="452"/>
                  </a:lnTo>
                  <a:cubicBezTo>
                    <a:pt x="22" y="504"/>
                    <a:pt x="1" y="558"/>
                    <a:pt x="3" y="613"/>
                  </a:cubicBezTo>
                  <a:cubicBezTo>
                    <a:pt x="9" y="756"/>
                    <a:pt x="186" y="920"/>
                    <a:pt x="341" y="920"/>
                  </a:cubicBezTo>
                  <a:cubicBezTo>
                    <a:pt x="361" y="920"/>
                    <a:pt x="382" y="917"/>
                    <a:pt x="401" y="911"/>
                  </a:cubicBezTo>
                  <a:cubicBezTo>
                    <a:pt x="459" y="887"/>
                    <a:pt x="509" y="844"/>
                    <a:pt x="552" y="794"/>
                  </a:cubicBezTo>
                  <a:cubicBezTo>
                    <a:pt x="588" y="747"/>
                    <a:pt x="614" y="695"/>
                    <a:pt x="642" y="645"/>
                  </a:cubicBezTo>
                  <a:lnTo>
                    <a:pt x="744" y="476"/>
                  </a:lnTo>
                  <a:cubicBezTo>
                    <a:pt x="790" y="398"/>
                    <a:pt x="835" y="322"/>
                    <a:pt x="833" y="247"/>
                  </a:cubicBezTo>
                  <a:cubicBezTo>
                    <a:pt x="833" y="153"/>
                    <a:pt x="741" y="109"/>
                    <a:pt x="667" y="58"/>
                  </a:cubicBezTo>
                  <a:cubicBezTo>
                    <a:pt x="607" y="24"/>
                    <a:pt x="539" y="0"/>
                    <a:pt x="4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3" name="Google Shape;2313;p37"/>
            <p:cNvSpPr/>
            <p:nvPr/>
          </p:nvSpPr>
          <p:spPr>
            <a:xfrm>
              <a:off x="7302846" y="4058624"/>
              <a:ext cx="105493" cy="92228"/>
            </a:xfrm>
            <a:custGeom>
              <a:avLst/>
              <a:gdLst/>
              <a:ahLst/>
              <a:cxnLst/>
              <a:rect l="l" t="t" r="r" b="b"/>
              <a:pathLst>
                <a:path w="3205" h="2802" extrusionOk="0">
                  <a:moveTo>
                    <a:pt x="1124" y="264"/>
                  </a:moveTo>
                  <a:cubicBezTo>
                    <a:pt x="1176" y="264"/>
                    <a:pt x="1230" y="278"/>
                    <a:pt x="1277" y="308"/>
                  </a:cubicBezTo>
                  <a:lnTo>
                    <a:pt x="2725" y="1209"/>
                  </a:lnTo>
                  <a:cubicBezTo>
                    <a:pt x="2862" y="1294"/>
                    <a:pt x="2904" y="1473"/>
                    <a:pt x="2819" y="1610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1" y="2537"/>
                  </a:cubicBezTo>
                  <a:cubicBezTo>
                    <a:pt x="2029" y="2537"/>
                    <a:pt x="1975" y="2522"/>
                    <a:pt x="1927" y="2493"/>
                  </a:cubicBezTo>
                  <a:lnTo>
                    <a:pt x="479" y="1591"/>
                  </a:lnTo>
                  <a:cubicBezTo>
                    <a:pt x="343" y="1506"/>
                    <a:pt x="301" y="1328"/>
                    <a:pt x="386" y="1191"/>
                  </a:cubicBezTo>
                  <a:lnTo>
                    <a:pt x="878" y="400"/>
                  </a:lnTo>
                  <a:cubicBezTo>
                    <a:pt x="933" y="313"/>
                    <a:pt x="1028" y="264"/>
                    <a:pt x="1124" y="264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3"/>
                  </a:lnTo>
                  <a:cubicBezTo>
                    <a:pt x="1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5" y="2772"/>
                    <a:pt x="1976" y="2802"/>
                    <a:pt x="2081" y="2802"/>
                  </a:cubicBezTo>
                  <a:cubicBezTo>
                    <a:pt x="2273" y="2802"/>
                    <a:pt x="2449" y="2703"/>
                    <a:pt x="2551" y="2539"/>
                  </a:cubicBezTo>
                  <a:lnTo>
                    <a:pt x="3044" y="1749"/>
                  </a:lnTo>
                  <a:cubicBezTo>
                    <a:pt x="3204" y="1490"/>
                    <a:pt x="3125" y="1147"/>
                    <a:pt x="2865" y="986"/>
                  </a:cubicBezTo>
                  <a:lnTo>
                    <a:pt x="1417" y="84"/>
                  </a:lnTo>
                  <a:cubicBezTo>
                    <a:pt x="1330" y="30"/>
                    <a:pt x="1228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4" name="Google Shape;2314;p37"/>
            <p:cNvSpPr/>
            <p:nvPr/>
          </p:nvSpPr>
          <p:spPr>
            <a:xfrm>
              <a:off x="7330922" y="4080611"/>
              <a:ext cx="31500" cy="34956"/>
            </a:xfrm>
            <a:custGeom>
              <a:avLst/>
              <a:gdLst/>
              <a:ahLst/>
              <a:cxnLst/>
              <a:rect l="l" t="t" r="r" b="b"/>
              <a:pathLst>
                <a:path w="957" h="1062" extrusionOk="0">
                  <a:moveTo>
                    <a:pt x="479" y="1"/>
                  </a:moveTo>
                  <a:cubicBezTo>
                    <a:pt x="94" y="609"/>
                    <a:pt x="8" y="746"/>
                    <a:pt x="1" y="770"/>
                  </a:cubicBezTo>
                  <a:cubicBezTo>
                    <a:pt x="1" y="773"/>
                    <a:pt x="1" y="775"/>
                    <a:pt x="3" y="775"/>
                  </a:cubicBezTo>
                  <a:cubicBezTo>
                    <a:pt x="52" y="806"/>
                    <a:pt x="109" y="848"/>
                    <a:pt x="163" y="870"/>
                  </a:cubicBezTo>
                  <a:cubicBezTo>
                    <a:pt x="240" y="725"/>
                    <a:pt x="324" y="573"/>
                    <a:pt x="424" y="440"/>
                  </a:cubicBezTo>
                  <a:cubicBezTo>
                    <a:pt x="424" y="440"/>
                    <a:pt x="424" y="440"/>
                    <a:pt x="424" y="440"/>
                  </a:cubicBezTo>
                  <a:lnTo>
                    <a:pt x="424" y="440"/>
                  </a:lnTo>
                  <a:cubicBezTo>
                    <a:pt x="426" y="440"/>
                    <a:pt x="376" y="625"/>
                    <a:pt x="397" y="641"/>
                  </a:cubicBezTo>
                  <a:cubicBezTo>
                    <a:pt x="397" y="641"/>
                    <a:pt x="398" y="641"/>
                    <a:pt x="398" y="641"/>
                  </a:cubicBezTo>
                  <a:cubicBezTo>
                    <a:pt x="417" y="641"/>
                    <a:pt x="533" y="538"/>
                    <a:pt x="569" y="520"/>
                  </a:cubicBezTo>
                  <a:lnTo>
                    <a:pt x="569" y="520"/>
                  </a:lnTo>
                  <a:cubicBezTo>
                    <a:pt x="505" y="656"/>
                    <a:pt x="386" y="837"/>
                    <a:pt x="312" y="969"/>
                  </a:cubicBezTo>
                  <a:cubicBezTo>
                    <a:pt x="347" y="991"/>
                    <a:pt x="418" y="1028"/>
                    <a:pt x="458" y="1061"/>
                  </a:cubicBezTo>
                  <a:lnTo>
                    <a:pt x="686" y="704"/>
                  </a:lnTo>
                  <a:cubicBezTo>
                    <a:pt x="786" y="568"/>
                    <a:pt x="861" y="422"/>
                    <a:pt x="956" y="280"/>
                  </a:cubicBezTo>
                  <a:cubicBezTo>
                    <a:pt x="908" y="252"/>
                    <a:pt x="806" y="198"/>
                    <a:pt x="786" y="181"/>
                  </a:cubicBezTo>
                  <a:cubicBezTo>
                    <a:pt x="739" y="199"/>
                    <a:pt x="625" y="316"/>
                    <a:pt x="612" y="316"/>
                  </a:cubicBezTo>
                  <a:cubicBezTo>
                    <a:pt x="611" y="316"/>
                    <a:pt x="611" y="316"/>
                    <a:pt x="611" y="315"/>
                  </a:cubicBezTo>
                  <a:cubicBezTo>
                    <a:pt x="607" y="314"/>
                    <a:pt x="606" y="311"/>
                    <a:pt x="605" y="307"/>
                  </a:cubicBezTo>
                  <a:cubicBezTo>
                    <a:pt x="604" y="258"/>
                    <a:pt x="645" y="140"/>
                    <a:pt x="637" y="91"/>
                  </a:cubicBezTo>
                  <a:lnTo>
                    <a:pt x="636" y="91"/>
                  </a:lnTo>
                  <a:cubicBezTo>
                    <a:pt x="584" y="62"/>
                    <a:pt x="527" y="13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5" name="Google Shape;2315;p37"/>
            <p:cNvSpPr/>
            <p:nvPr/>
          </p:nvSpPr>
          <p:spPr>
            <a:xfrm>
              <a:off x="7353337" y="4103914"/>
              <a:ext cx="20309" cy="16523"/>
            </a:xfrm>
            <a:custGeom>
              <a:avLst/>
              <a:gdLst/>
              <a:ahLst/>
              <a:cxnLst/>
              <a:rect l="l" t="t" r="r" b="b"/>
              <a:pathLst>
                <a:path w="617" h="502" extrusionOk="0">
                  <a:moveTo>
                    <a:pt x="117" y="0"/>
                  </a:moveTo>
                  <a:cubicBezTo>
                    <a:pt x="112" y="9"/>
                    <a:pt x="22" y="144"/>
                    <a:pt x="1" y="178"/>
                  </a:cubicBezTo>
                  <a:cubicBezTo>
                    <a:pt x="25" y="193"/>
                    <a:pt x="478" y="485"/>
                    <a:pt x="501" y="500"/>
                  </a:cubicBezTo>
                  <a:lnTo>
                    <a:pt x="503" y="501"/>
                  </a:lnTo>
                  <a:cubicBezTo>
                    <a:pt x="531" y="432"/>
                    <a:pt x="579" y="375"/>
                    <a:pt x="617" y="311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6" name="Google Shape;2316;p37"/>
            <p:cNvSpPr/>
            <p:nvPr/>
          </p:nvSpPr>
          <p:spPr>
            <a:xfrm>
              <a:off x="7235271" y="4369867"/>
              <a:ext cx="105460" cy="92195"/>
            </a:xfrm>
            <a:custGeom>
              <a:avLst/>
              <a:gdLst/>
              <a:ahLst/>
              <a:cxnLst/>
              <a:rect l="l" t="t" r="r" b="b"/>
              <a:pathLst>
                <a:path w="3204" h="2801" extrusionOk="0">
                  <a:moveTo>
                    <a:pt x="1124" y="263"/>
                  </a:moveTo>
                  <a:cubicBezTo>
                    <a:pt x="1176" y="263"/>
                    <a:pt x="1229" y="278"/>
                    <a:pt x="1277" y="307"/>
                  </a:cubicBezTo>
                  <a:lnTo>
                    <a:pt x="2725" y="1209"/>
                  </a:lnTo>
                  <a:cubicBezTo>
                    <a:pt x="2861" y="1295"/>
                    <a:pt x="2902" y="1474"/>
                    <a:pt x="2819" y="1609"/>
                  </a:cubicBezTo>
                  <a:lnTo>
                    <a:pt x="2326" y="2400"/>
                  </a:lnTo>
                  <a:cubicBezTo>
                    <a:pt x="2272" y="2487"/>
                    <a:pt x="2176" y="2536"/>
                    <a:pt x="2080" y="2536"/>
                  </a:cubicBezTo>
                  <a:cubicBezTo>
                    <a:pt x="2028" y="2536"/>
                    <a:pt x="1975" y="2521"/>
                    <a:pt x="1927" y="2492"/>
                  </a:cubicBezTo>
                  <a:lnTo>
                    <a:pt x="479" y="1591"/>
                  </a:lnTo>
                  <a:cubicBezTo>
                    <a:pt x="343" y="1506"/>
                    <a:pt x="300" y="1327"/>
                    <a:pt x="385" y="1190"/>
                  </a:cubicBezTo>
                  <a:lnTo>
                    <a:pt x="878" y="401"/>
                  </a:lnTo>
                  <a:cubicBezTo>
                    <a:pt x="932" y="312"/>
                    <a:pt x="1028" y="263"/>
                    <a:pt x="1124" y="263"/>
                  </a:cubicBezTo>
                  <a:close/>
                  <a:moveTo>
                    <a:pt x="1124" y="1"/>
                  </a:moveTo>
                  <a:cubicBezTo>
                    <a:pt x="931" y="1"/>
                    <a:pt x="756" y="97"/>
                    <a:pt x="654" y="262"/>
                  </a:cubicBezTo>
                  <a:lnTo>
                    <a:pt x="161" y="1052"/>
                  </a:lnTo>
                  <a:cubicBezTo>
                    <a:pt x="0" y="1311"/>
                    <a:pt x="79" y="1655"/>
                    <a:pt x="340" y="1816"/>
                  </a:cubicBezTo>
                  <a:lnTo>
                    <a:pt x="1788" y="2717"/>
                  </a:lnTo>
                  <a:cubicBezTo>
                    <a:pt x="1875" y="2772"/>
                    <a:pt x="1976" y="2801"/>
                    <a:pt x="2080" y="2801"/>
                  </a:cubicBezTo>
                  <a:cubicBezTo>
                    <a:pt x="2273" y="2801"/>
                    <a:pt x="2448" y="2704"/>
                    <a:pt x="2551" y="2539"/>
                  </a:cubicBezTo>
                  <a:lnTo>
                    <a:pt x="3043" y="1749"/>
                  </a:lnTo>
                  <a:cubicBezTo>
                    <a:pt x="3204" y="1490"/>
                    <a:pt x="3124" y="1148"/>
                    <a:pt x="2864" y="986"/>
                  </a:cubicBezTo>
                  <a:lnTo>
                    <a:pt x="1416" y="84"/>
                  </a:lnTo>
                  <a:cubicBezTo>
                    <a:pt x="1329" y="29"/>
                    <a:pt x="1228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7" name="Google Shape;2317;p37"/>
            <p:cNvSpPr/>
            <p:nvPr/>
          </p:nvSpPr>
          <p:spPr>
            <a:xfrm>
              <a:off x="7278357" y="4401662"/>
              <a:ext cx="22909" cy="23106"/>
            </a:xfrm>
            <a:custGeom>
              <a:avLst/>
              <a:gdLst/>
              <a:ahLst/>
              <a:cxnLst/>
              <a:rect l="l" t="t" r="r" b="b"/>
              <a:pathLst>
                <a:path w="696" h="702" extrusionOk="0">
                  <a:moveTo>
                    <a:pt x="431" y="1"/>
                  </a:moveTo>
                  <a:cubicBezTo>
                    <a:pt x="422" y="10"/>
                    <a:pt x="419" y="12"/>
                    <a:pt x="411" y="24"/>
                  </a:cubicBezTo>
                  <a:cubicBezTo>
                    <a:pt x="398" y="41"/>
                    <a:pt x="380" y="63"/>
                    <a:pt x="362" y="90"/>
                  </a:cubicBezTo>
                  <a:cubicBezTo>
                    <a:pt x="335" y="128"/>
                    <a:pt x="316" y="157"/>
                    <a:pt x="303" y="178"/>
                  </a:cubicBezTo>
                  <a:cubicBezTo>
                    <a:pt x="291" y="174"/>
                    <a:pt x="122" y="89"/>
                    <a:pt x="114" y="79"/>
                  </a:cubicBezTo>
                  <a:cubicBezTo>
                    <a:pt x="107" y="91"/>
                    <a:pt x="32" y="234"/>
                    <a:pt x="2" y="271"/>
                  </a:cubicBezTo>
                  <a:cubicBezTo>
                    <a:pt x="1" y="272"/>
                    <a:pt x="1" y="272"/>
                    <a:pt x="2" y="275"/>
                  </a:cubicBezTo>
                  <a:cubicBezTo>
                    <a:pt x="13" y="293"/>
                    <a:pt x="132" y="375"/>
                    <a:pt x="151" y="387"/>
                  </a:cubicBezTo>
                  <a:lnTo>
                    <a:pt x="154" y="388"/>
                  </a:lnTo>
                  <a:cubicBezTo>
                    <a:pt x="154" y="391"/>
                    <a:pt x="149" y="403"/>
                    <a:pt x="139" y="419"/>
                  </a:cubicBezTo>
                  <a:cubicBezTo>
                    <a:pt x="102" y="488"/>
                    <a:pt x="81" y="502"/>
                    <a:pt x="53" y="565"/>
                  </a:cubicBezTo>
                  <a:cubicBezTo>
                    <a:pt x="50" y="569"/>
                    <a:pt x="53" y="569"/>
                    <a:pt x="52" y="570"/>
                  </a:cubicBezTo>
                  <a:cubicBezTo>
                    <a:pt x="60" y="570"/>
                    <a:pt x="243" y="702"/>
                    <a:pt x="265" y="702"/>
                  </a:cubicBezTo>
                  <a:cubicBezTo>
                    <a:pt x="266" y="702"/>
                    <a:pt x="267" y="701"/>
                    <a:pt x="267" y="701"/>
                  </a:cubicBezTo>
                  <a:lnTo>
                    <a:pt x="268" y="698"/>
                  </a:lnTo>
                  <a:cubicBezTo>
                    <a:pt x="286" y="670"/>
                    <a:pt x="371" y="566"/>
                    <a:pt x="385" y="532"/>
                  </a:cubicBezTo>
                  <a:cubicBezTo>
                    <a:pt x="411" y="532"/>
                    <a:pt x="545" y="627"/>
                    <a:pt x="561" y="627"/>
                  </a:cubicBezTo>
                  <a:cubicBezTo>
                    <a:pt x="612" y="562"/>
                    <a:pt x="640" y="502"/>
                    <a:pt x="696" y="425"/>
                  </a:cubicBezTo>
                  <a:cubicBezTo>
                    <a:pt x="656" y="392"/>
                    <a:pt x="569" y="344"/>
                    <a:pt x="528" y="312"/>
                  </a:cubicBezTo>
                  <a:cubicBezTo>
                    <a:pt x="531" y="293"/>
                    <a:pt x="607" y="176"/>
                    <a:pt x="633" y="136"/>
                  </a:cubicBezTo>
                  <a:cubicBezTo>
                    <a:pt x="605" y="111"/>
                    <a:pt x="444" y="32"/>
                    <a:pt x="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8" name="Google Shape;2318;p37"/>
            <p:cNvSpPr/>
            <p:nvPr/>
          </p:nvSpPr>
          <p:spPr>
            <a:xfrm>
              <a:off x="7274868" y="4306209"/>
              <a:ext cx="103551" cy="92228"/>
            </a:xfrm>
            <a:custGeom>
              <a:avLst/>
              <a:gdLst/>
              <a:ahLst/>
              <a:cxnLst/>
              <a:rect l="l" t="t" r="r" b="b"/>
              <a:pathLst>
                <a:path w="3146" h="2802" extrusionOk="0">
                  <a:moveTo>
                    <a:pt x="1124" y="264"/>
                  </a:moveTo>
                  <a:cubicBezTo>
                    <a:pt x="1176" y="264"/>
                    <a:pt x="1229" y="278"/>
                    <a:pt x="1277" y="308"/>
                  </a:cubicBezTo>
                  <a:lnTo>
                    <a:pt x="2725" y="1209"/>
                  </a:lnTo>
                  <a:cubicBezTo>
                    <a:pt x="2862" y="1294"/>
                    <a:pt x="2904" y="1474"/>
                    <a:pt x="2819" y="1610"/>
                  </a:cubicBezTo>
                  <a:lnTo>
                    <a:pt x="2326" y="2400"/>
                  </a:lnTo>
                  <a:cubicBezTo>
                    <a:pt x="2272" y="2488"/>
                    <a:pt x="2176" y="2537"/>
                    <a:pt x="2081" y="2537"/>
                  </a:cubicBezTo>
                  <a:cubicBezTo>
                    <a:pt x="2028" y="2537"/>
                    <a:pt x="1975" y="2522"/>
                    <a:pt x="1927" y="2493"/>
                  </a:cubicBezTo>
                  <a:lnTo>
                    <a:pt x="479" y="1591"/>
                  </a:lnTo>
                  <a:cubicBezTo>
                    <a:pt x="344" y="1506"/>
                    <a:pt x="302" y="1328"/>
                    <a:pt x="387" y="1191"/>
                  </a:cubicBezTo>
                  <a:lnTo>
                    <a:pt x="878" y="400"/>
                  </a:lnTo>
                  <a:cubicBezTo>
                    <a:pt x="933" y="313"/>
                    <a:pt x="1028" y="264"/>
                    <a:pt x="1124" y="264"/>
                  </a:cubicBezTo>
                  <a:close/>
                  <a:moveTo>
                    <a:pt x="1124" y="0"/>
                  </a:moveTo>
                  <a:cubicBezTo>
                    <a:pt x="932" y="0"/>
                    <a:pt x="756" y="97"/>
                    <a:pt x="654" y="262"/>
                  </a:cubicBezTo>
                  <a:lnTo>
                    <a:pt x="161" y="1053"/>
                  </a:lnTo>
                  <a:cubicBezTo>
                    <a:pt x="1" y="1312"/>
                    <a:pt x="79" y="1655"/>
                    <a:pt x="340" y="1815"/>
                  </a:cubicBezTo>
                  <a:lnTo>
                    <a:pt x="1788" y="2718"/>
                  </a:lnTo>
                  <a:cubicBezTo>
                    <a:pt x="1876" y="2772"/>
                    <a:pt x="1977" y="2802"/>
                    <a:pt x="2081" y="2802"/>
                  </a:cubicBezTo>
                  <a:cubicBezTo>
                    <a:pt x="2273" y="2802"/>
                    <a:pt x="2449" y="2704"/>
                    <a:pt x="2552" y="2539"/>
                  </a:cubicBezTo>
                  <a:lnTo>
                    <a:pt x="3043" y="1749"/>
                  </a:lnTo>
                  <a:cubicBezTo>
                    <a:pt x="3122" y="1623"/>
                    <a:pt x="3146" y="1475"/>
                    <a:pt x="3113" y="1330"/>
                  </a:cubicBezTo>
                  <a:cubicBezTo>
                    <a:pt x="3080" y="1186"/>
                    <a:pt x="2991" y="1064"/>
                    <a:pt x="2866" y="986"/>
                  </a:cubicBezTo>
                  <a:lnTo>
                    <a:pt x="1417" y="84"/>
                  </a:lnTo>
                  <a:cubicBezTo>
                    <a:pt x="1329" y="30"/>
                    <a:pt x="1228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19" name="Google Shape;2319;p37"/>
            <p:cNvSpPr/>
            <p:nvPr/>
          </p:nvSpPr>
          <p:spPr>
            <a:xfrm>
              <a:off x="7315452" y="4341099"/>
              <a:ext cx="25509" cy="20769"/>
            </a:xfrm>
            <a:custGeom>
              <a:avLst/>
              <a:gdLst/>
              <a:ahLst/>
              <a:cxnLst/>
              <a:rect l="l" t="t" r="r" b="b"/>
              <a:pathLst>
                <a:path w="775" h="631" extrusionOk="0">
                  <a:moveTo>
                    <a:pt x="146" y="0"/>
                  </a:moveTo>
                  <a:cubicBezTo>
                    <a:pt x="139" y="11"/>
                    <a:pt x="27" y="180"/>
                    <a:pt x="1" y="223"/>
                  </a:cubicBezTo>
                  <a:cubicBezTo>
                    <a:pt x="29" y="243"/>
                    <a:pt x="601" y="611"/>
                    <a:pt x="629" y="630"/>
                  </a:cubicBezTo>
                  <a:lnTo>
                    <a:pt x="631" y="631"/>
                  </a:lnTo>
                  <a:cubicBezTo>
                    <a:pt x="667" y="545"/>
                    <a:pt x="725" y="471"/>
                    <a:pt x="774" y="392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0" name="Google Shape;2320;p37"/>
            <p:cNvSpPr/>
            <p:nvPr/>
          </p:nvSpPr>
          <p:spPr>
            <a:xfrm>
              <a:off x="7314563" y="4242585"/>
              <a:ext cx="103518" cy="92195"/>
            </a:xfrm>
            <a:custGeom>
              <a:avLst/>
              <a:gdLst/>
              <a:ahLst/>
              <a:cxnLst/>
              <a:rect l="l" t="t" r="r" b="b"/>
              <a:pathLst>
                <a:path w="3145" h="2801" extrusionOk="0">
                  <a:moveTo>
                    <a:pt x="1122" y="263"/>
                  </a:moveTo>
                  <a:cubicBezTo>
                    <a:pt x="1174" y="263"/>
                    <a:pt x="1227" y="278"/>
                    <a:pt x="1275" y="307"/>
                  </a:cubicBezTo>
                  <a:lnTo>
                    <a:pt x="2724" y="1209"/>
                  </a:lnTo>
                  <a:cubicBezTo>
                    <a:pt x="2860" y="1294"/>
                    <a:pt x="2901" y="1474"/>
                    <a:pt x="2816" y="1609"/>
                  </a:cubicBezTo>
                  <a:lnTo>
                    <a:pt x="2325" y="2399"/>
                  </a:lnTo>
                  <a:cubicBezTo>
                    <a:pt x="2269" y="2487"/>
                    <a:pt x="2174" y="2536"/>
                    <a:pt x="2078" y="2536"/>
                  </a:cubicBezTo>
                  <a:cubicBezTo>
                    <a:pt x="2027" y="2536"/>
                    <a:pt x="1974" y="2522"/>
                    <a:pt x="1926" y="2492"/>
                  </a:cubicBezTo>
                  <a:lnTo>
                    <a:pt x="477" y="1591"/>
                  </a:lnTo>
                  <a:cubicBezTo>
                    <a:pt x="342" y="1506"/>
                    <a:pt x="299" y="1327"/>
                    <a:pt x="384" y="1190"/>
                  </a:cubicBezTo>
                  <a:lnTo>
                    <a:pt x="876" y="400"/>
                  </a:lnTo>
                  <a:cubicBezTo>
                    <a:pt x="931" y="312"/>
                    <a:pt x="1027" y="263"/>
                    <a:pt x="1122" y="263"/>
                  </a:cubicBezTo>
                  <a:close/>
                  <a:moveTo>
                    <a:pt x="1124" y="0"/>
                  </a:moveTo>
                  <a:cubicBezTo>
                    <a:pt x="931" y="0"/>
                    <a:pt x="755" y="97"/>
                    <a:pt x="652" y="262"/>
                  </a:cubicBezTo>
                  <a:lnTo>
                    <a:pt x="161" y="1051"/>
                  </a:lnTo>
                  <a:cubicBezTo>
                    <a:pt x="0" y="1311"/>
                    <a:pt x="78" y="1655"/>
                    <a:pt x="338" y="1815"/>
                  </a:cubicBezTo>
                  <a:lnTo>
                    <a:pt x="1787" y="2716"/>
                  </a:lnTo>
                  <a:cubicBezTo>
                    <a:pt x="1875" y="2772"/>
                    <a:pt x="1976" y="2800"/>
                    <a:pt x="2080" y="2800"/>
                  </a:cubicBezTo>
                  <a:cubicBezTo>
                    <a:pt x="2273" y="2800"/>
                    <a:pt x="2448" y="2704"/>
                    <a:pt x="2550" y="2539"/>
                  </a:cubicBezTo>
                  <a:lnTo>
                    <a:pt x="3043" y="1748"/>
                  </a:lnTo>
                  <a:cubicBezTo>
                    <a:pt x="3121" y="1623"/>
                    <a:pt x="3145" y="1475"/>
                    <a:pt x="3112" y="1330"/>
                  </a:cubicBezTo>
                  <a:cubicBezTo>
                    <a:pt x="3077" y="1187"/>
                    <a:pt x="2990" y="1064"/>
                    <a:pt x="2864" y="985"/>
                  </a:cubicBezTo>
                  <a:lnTo>
                    <a:pt x="1416" y="83"/>
                  </a:lnTo>
                  <a:cubicBezTo>
                    <a:pt x="1328" y="29"/>
                    <a:pt x="122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1" name="Google Shape;2321;p37"/>
            <p:cNvSpPr/>
            <p:nvPr/>
          </p:nvSpPr>
          <p:spPr>
            <a:xfrm>
              <a:off x="7350539" y="4271649"/>
              <a:ext cx="33310" cy="34725"/>
            </a:xfrm>
            <a:custGeom>
              <a:avLst/>
              <a:gdLst/>
              <a:ahLst/>
              <a:cxnLst/>
              <a:rect l="l" t="t" r="r" b="b"/>
              <a:pathLst>
                <a:path w="1012" h="1055" extrusionOk="0">
                  <a:moveTo>
                    <a:pt x="425" y="0"/>
                  </a:moveTo>
                  <a:cubicBezTo>
                    <a:pt x="399" y="141"/>
                    <a:pt x="375" y="296"/>
                    <a:pt x="324" y="428"/>
                  </a:cubicBezTo>
                  <a:cubicBezTo>
                    <a:pt x="228" y="522"/>
                    <a:pt x="89" y="623"/>
                    <a:pt x="1" y="705"/>
                  </a:cubicBezTo>
                  <a:cubicBezTo>
                    <a:pt x="19" y="730"/>
                    <a:pt x="68" y="758"/>
                    <a:pt x="99" y="777"/>
                  </a:cubicBezTo>
                  <a:cubicBezTo>
                    <a:pt x="115" y="785"/>
                    <a:pt x="188" y="831"/>
                    <a:pt x="202" y="839"/>
                  </a:cubicBezTo>
                  <a:cubicBezTo>
                    <a:pt x="276" y="791"/>
                    <a:pt x="340" y="709"/>
                    <a:pt x="421" y="655"/>
                  </a:cubicBezTo>
                  <a:lnTo>
                    <a:pt x="421" y="655"/>
                  </a:lnTo>
                  <a:lnTo>
                    <a:pt x="420" y="656"/>
                  </a:lnTo>
                  <a:cubicBezTo>
                    <a:pt x="409" y="740"/>
                    <a:pt x="360" y="838"/>
                    <a:pt x="348" y="922"/>
                  </a:cubicBezTo>
                  <a:lnTo>
                    <a:pt x="350" y="923"/>
                  </a:lnTo>
                  <a:cubicBezTo>
                    <a:pt x="360" y="934"/>
                    <a:pt x="441" y="987"/>
                    <a:pt x="457" y="996"/>
                  </a:cubicBezTo>
                  <a:cubicBezTo>
                    <a:pt x="480" y="1011"/>
                    <a:pt x="506" y="1024"/>
                    <a:pt x="527" y="1038"/>
                  </a:cubicBezTo>
                  <a:cubicBezTo>
                    <a:pt x="537" y="1044"/>
                    <a:pt x="543" y="1046"/>
                    <a:pt x="553" y="1055"/>
                  </a:cubicBezTo>
                  <a:cubicBezTo>
                    <a:pt x="594" y="928"/>
                    <a:pt x="619" y="770"/>
                    <a:pt x="669" y="644"/>
                  </a:cubicBezTo>
                  <a:cubicBezTo>
                    <a:pt x="767" y="533"/>
                    <a:pt x="898" y="449"/>
                    <a:pt x="1009" y="357"/>
                  </a:cubicBezTo>
                  <a:cubicBezTo>
                    <a:pt x="1010" y="357"/>
                    <a:pt x="1010" y="357"/>
                    <a:pt x="1010" y="357"/>
                  </a:cubicBezTo>
                  <a:cubicBezTo>
                    <a:pt x="1011" y="357"/>
                    <a:pt x="1011" y="357"/>
                    <a:pt x="1011" y="357"/>
                  </a:cubicBezTo>
                  <a:lnTo>
                    <a:pt x="1010" y="355"/>
                  </a:lnTo>
                  <a:cubicBezTo>
                    <a:pt x="936" y="309"/>
                    <a:pt x="820" y="236"/>
                    <a:pt x="783" y="219"/>
                  </a:cubicBezTo>
                  <a:cubicBezTo>
                    <a:pt x="730" y="264"/>
                    <a:pt x="620" y="381"/>
                    <a:pt x="564" y="418"/>
                  </a:cubicBezTo>
                  <a:cubicBezTo>
                    <a:pt x="575" y="358"/>
                    <a:pt x="627" y="203"/>
                    <a:pt x="648" y="136"/>
                  </a:cubicBezTo>
                  <a:cubicBezTo>
                    <a:pt x="647" y="130"/>
                    <a:pt x="565" y="80"/>
                    <a:pt x="527" y="57"/>
                  </a:cubicBezTo>
                  <a:cubicBezTo>
                    <a:pt x="504" y="43"/>
                    <a:pt x="471" y="23"/>
                    <a:pt x="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2" name="Google Shape;2322;p37"/>
            <p:cNvSpPr/>
            <p:nvPr/>
          </p:nvSpPr>
          <p:spPr>
            <a:xfrm>
              <a:off x="7356069" y="4178862"/>
              <a:ext cx="101642" cy="92228"/>
            </a:xfrm>
            <a:custGeom>
              <a:avLst/>
              <a:gdLst/>
              <a:ahLst/>
              <a:cxnLst/>
              <a:rect l="l" t="t" r="r" b="b"/>
              <a:pathLst>
                <a:path w="3088" h="2802" extrusionOk="0">
                  <a:moveTo>
                    <a:pt x="1066" y="266"/>
                  </a:moveTo>
                  <a:cubicBezTo>
                    <a:pt x="1118" y="266"/>
                    <a:pt x="1171" y="280"/>
                    <a:pt x="1219" y="309"/>
                  </a:cubicBezTo>
                  <a:lnTo>
                    <a:pt x="2667" y="1211"/>
                  </a:lnTo>
                  <a:cubicBezTo>
                    <a:pt x="2803" y="1296"/>
                    <a:pt x="2846" y="1474"/>
                    <a:pt x="2761" y="1612"/>
                  </a:cubicBezTo>
                  <a:lnTo>
                    <a:pt x="2268" y="2401"/>
                  </a:lnTo>
                  <a:cubicBezTo>
                    <a:pt x="2214" y="2489"/>
                    <a:pt x="2118" y="2538"/>
                    <a:pt x="2022" y="2538"/>
                  </a:cubicBezTo>
                  <a:cubicBezTo>
                    <a:pt x="1970" y="2538"/>
                    <a:pt x="1917" y="2524"/>
                    <a:pt x="1869" y="2495"/>
                  </a:cubicBezTo>
                  <a:lnTo>
                    <a:pt x="421" y="1593"/>
                  </a:lnTo>
                  <a:cubicBezTo>
                    <a:pt x="285" y="1507"/>
                    <a:pt x="242" y="1330"/>
                    <a:pt x="327" y="1193"/>
                  </a:cubicBezTo>
                  <a:lnTo>
                    <a:pt x="820" y="402"/>
                  </a:lnTo>
                  <a:cubicBezTo>
                    <a:pt x="874" y="315"/>
                    <a:pt x="970" y="266"/>
                    <a:pt x="1066" y="266"/>
                  </a:cubicBezTo>
                  <a:close/>
                  <a:moveTo>
                    <a:pt x="1066" y="1"/>
                  </a:moveTo>
                  <a:cubicBezTo>
                    <a:pt x="873" y="1"/>
                    <a:pt x="698" y="98"/>
                    <a:pt x="596" y="263"/>
                  </a:cubicBezTo>
                  <a:lnTo>
                    <a:pt x="103" y="1053"/>
                  </a:lnTo>
                  <a:cubicBezTo>
                    <a:pt x="24" y="1179"/>
                    <a:pt x="1" y="1327"/>
                    <a:pt x="34" y="1471"/>
                  </a:cubicBezTo>
                  <a:cubicBezTo>
                    <a:pt x="67" y="1615"/>
                    <a:pt x="155" y="1739"/>
                    <a:pt x="282" y="1816"/>
                  </a:cubicBezTo>
                  <a:lnTo>
                    <a:pt x="1730" y="2718"/>
                  </a:lnTo>
                  <a:cubicBezTo>
                    <a:pt x="1817" y="2772"/>
                    <a:pt x="1918" y="2801"/>
                    <a:pt x="2022" y="2801"/>
                  </a:cubicBezTo>
                  <a:cubicBezTo>
                    <a:pt x="2215" y="2801"/>
                    <a:pt x="2390" y="2704"/>
                    <a:pt x="2493" y="2539"/>
                  </a:cubicBezTo>
                  <a:lnTo>
                    <a:pt x="2985" y="1750"/>
                  </a:lnTo>
                  <a:cubicBezTo>
                    <a:pt x="3064" y="1623"/>
                    <a:pt x="3087" y="1476"/>
                    <a:pt x="3054" y="1331"/>
                  </a:cubicBezTo>
                  <a:cubicBezTo>
                    <a:pt x="3019" y="1187"/>
                    <a:pt x="2933" y="1065"/>
                    <a:pt x="2806" y="986"/>
                  </a:cubicBezTo>
                  <a:lnTo>
                    <a:pt x="1358" y="85"/>
                  </a:lnTo>
                  <a:cubicBezTo>
                    <a:pt x="1271" y="30"/>
                    <a:pt x="1170" y="1"/>
                    <a:pt x="10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3" name="Google Shape;2323;p37"/>
            <p:cNvSpPr/>
            <p:nvPr/>
          </p:nvSpPr>
          <p:spPr>
            <a:xfrm>
              <a:off x="7396357" y="4229715"/>
              <a:ext cx="9282" cy="8920"/>
            </a:xfrm>
            <a:custGeom>
              <a:avLst/>
              <a:gdLst/>
              <a:ahLst/>
              <a:cxnLst/>
              <a:rect l="l" t="t" r="r" b="b"/>
              <a:pathLst>
                <a:path w="282" h="271" extrusionOk="0">
                  <a:moveTo>
                    <a:pt x="101" y="1"/>
                  </a:moveTo>
                  <a:cubicBezTo>
                    <a:pt x="84" y="27"/>
                    <a:pt x="21" y="120"/>
                    <a:pt x="0" y="166"/>
                  </a:cubicBezTo>
                  <a:lnTo>
                    <a:pt x="5" y="169"/>
                  </a:lnTo>
                  <a:lnTo>
                    <a:pt x="164" y="270"/>
                  </a:lnTo>
                  <a:lnTo>
                    <a:pt x="166" y="271"/>
                  </a:lnTo>
                  <a:lnTo>
                    <a:pt x="167" y="270"/>
                  </a:lnTo>
                  <a:lnTo>
                    <a:pt x="170" y="269"/>
                  </a:lnTo>
                  <a:cubicBezTo>
                    <a:pt x="187" y="242"/>
                    <a:pt x="279" y="110"/>
                    <a:pt x="281" y="107"/>
                  </a:cubicBezTo>
                  <a:cubicBezTo>
                    <a:pt x="261" y="81"/>
                    <a:pt x="149" y="9"/>
                    <a:pt x="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4" name="Google Shape;2324;p37"/>
            <p:cNvSpPr/>
            <p:nvPr/>
          </p:nvSpPr>
          <p:spPr>
            <a:xfrm>
              <a:off x="7406133" y="4214015"/>
              <a:ext cx="9249" cy="8986"/>
            </a:xfrm>
            <a:custGeom>
              <a:avLst/>
              <a:gdLst/>
              <a:ahLst/>
              <a:cxnLst/>
              <a:rect l="l" t="t" r="r" b="b"/>
              <a:pathLst>
                <a:path w="281" h="273" extrusionOk="0">
                  <a:moveTo>
                    <a:pt x="101" y="0"/>
                  </a:moveTo>
                  <a:cubicBezTo>
                    <a:pt x="83" y="27"/>
                    <a:pt x="19" y="119"/>
                    <a:pt x="0" y="165"/>
                  </a:cubicBezTo>
                  <a:lnTo>
                    <a:pt x="3" y="168"/>
                  </a:lnTo>
                  <a:lnTo>
                    <a:pt x="163" y="270"/>
                  </a:lnTo>
                  <a:lnTo>
                    <a:pt x="166" y="272"/>
                  </a:lnTo>
                  <a:lnTo>
                    <a:pt x="167" y="270"/>
                  </a:lnTo>
                  <a:lnTo>
                    <a:pt x="168" y="269"/>
                  </a:lnTo>
                  <a:cubicBezTo>
                    <a:pt x="186" y="243"/>
                    <a:pt x="279" y="111"/>
                    <a:pt x="280" y="109"/>
                  </a:cubicBezTo>
                  <a:cubicBezTo>
                    <a:pt x="262" y="82"/>
                    <a:pt x="150" y="9"/>
                    <a:pt x="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5" name="Google Shape;2325;p37"/>
            <p:cNvSpPr/>
            <p:nvPr/>
          </p:nvSpPr>
          <p:spPr>
            <a:xfrm>
              <a:off x="7394448" y="4217635"/>
              <a:ext cx="23073" cy="17906"/>
            </a:xfrm>
            <a:custGeom>
              <a:avLst/>
              <a:gdLst/>
              <a:ahLst/>
              <a:cxnLst/>
              <a:rect l="l" t="t" r="r" b="b"/>
              <a:pathLst>
                <a:path w="701" h="544" extrusionOk="0">
                  <a:moveTo>
                    <a:pt x="106" y="1"/>
                  </a:moveTo>
                  <a:cubicBezTo>
                    <a:pt x="101" y="9"/>
                    <a:pt x="21" y="131"/>
                    <a:pt x="1" y="163"/>
                  </a:cubicBezTo>
                  <a:cubicBezTo>
                    <a:pt x="23" y="178"/>
                    <a:pt x="571" y="529"/>
                    <a:pt x="596" y="542"/>
                  </a:cubicBezTo>
                  <a:lnTo>
                    <a:pt x="597" y="543"/>
                  </a:lnTo>
                  <a:cubicBezTo>
                    <a:pt x="621" y="483"/>
                    <a:pt x="667" y="428"/>
                    <a:pt x="701" y="371"/>
                  </a:cubicBezTo>
                  <a:lnTo>
                    <a:pt x="1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6" name="Google Shape;2326;p37"/>
            <p:cNvSpPr/>
            <p:nvPr/>
          </p:nvSpPr>
          <p:spPr>
            <a:xfrm>
              <a:off x="7395699" y="4115204"/>
              <a:ext cx="101609" cy="92261"/>
            </a:xfrm>
            <a:custGeom>
              <a:avLst/>
              <a:gdLst/>
              <a:ahLst/>
              <a:cxnLst/>
              <a:rect l="l" t="t" r="r" b="b"/>
              <a:pathLst>
                <a:path w="3087" h="2803" extrusionOk="0">
                  <a:moveTo>
                    <a:pt x="1065" y="265"/>
                  </a:moveTo>
                  <a:cubicBezTo>
                    <a:pt x="1117" y="265"/>
                    <a:pt x="1170" y="279"/>
                    <a:pt x="1218" y="308"/>
                  </a:cubicBezTo>
                  <a:lnTo>
                    <a:pt x="2666" y="1210"/>
                  </a:lnTo>
                  <a:cubicBezTo>
                    <a:pt x="2804" y="1296"/>
                    <a:pt x="2845" y="1474"/>
                    <a:pt x="2760" y="1610"/>
                  </a:cubicBezTo>
                  <a:lnTo>
                    <a:pt x="2267" y="2400"/>
                  </a:lnTo>
                  <a:cubicBezTo>
                    <a:pt x="2213" y="2488"/>
                    <a:pt x="2117" y="2537"/>
                    <a:pt x="2022" y="2537"/>
                  </a:cubicBezTo>
                  <a:cubicBezTo>
                    <a:pt x="1969" y="2537"/>
                    <a:pt x="1916" y="2522"/>
                    <a:pt x="1868" y="2493"/>
                  </a:cubicBezTo>
                  <a:lnTo>
                    <a:pt x="420" y="1591"/>
                  </a:lnTo>
                  <a:cubicBezTo>
                    <a:pt x="285" y="1506"/>
                    <a:pt x="243" y="1328"/>
                    <a:pt x="328" y="1191"/>
                  </a:cubicBezTo>
                  <a:lnTo>
                    <a:pt x="819" y="402"/>
                  </a:lnTo>
                  <a:cubicBezTo>
                    <a:pt x="874" y="313"/>
                    <a:pt x="969" y="265"/>
                    <a:pt x="1065" y="265"/>
                  </a:cubicBezTo>
                  <a:close/>
                  <a:moveTo>
                    <a:pt x="1065" y="1"/>
                  </a:moveTo>
                  <a:cubicBezTo>
                    <a:pt x="873" y="1"/>
                    <a:pt x="697" y="99"/>
                    <a:pt x="595" y="263"/>
                  </a:cubicBezTo>
                  <a:lnTo>
                    <a:pt x="102" y="1053"/>
                  </a:lnTo>
                  <a:cubicBezTo>
                    <a:pt x="25" y="1180"/>
                    <a:pt x="0" y="1327"/>
                    <a:pt x="33" y="1472"/>
                  </a:cubicBezTo>
                  <a:cubicBezTo>
                    <a:pt x="67" y="1616"/>
                    <a:pt x="154" y="1739"/>
                    <a:pt x="281" y="1817"/>
                  </a:cubicBezTo>
                  <a:lnTo>
                    <a:pt x="1729" y="2718"/>
                  </a:lnTo>
                  <a:cubicBezTo>
                    <a:pt x="1817" y="2772"/>
                    <a:pt x="1918" y="2802"/>
                    <a:pt x="2022" y="2802"/>
                  </a:cubicBezTo>
                  <a:cubicBezTo>
                    <a:pt x="2214" y="2802"/>
                    <a:pt x="2390" y="2705"/>
                    <a:pt x="2493" y="2540"/>
                  </a:cubicBezTo>
                  <a:lnTo>
                    <a:pt x="2984" y="1750"/>
                  </a:lnTo>
                  <a:cubicBezTo>
                    <a:pt x="3063" y="1623"/>
                    <a:pt x="3087" y="1476"/>
                    <a:pt x="3054" y="1331"/>
                  </a:cubicBezTo>
                  <a:cubicBezTo>
                    <a:pt x="3021" y="1187"/>
                    <a:pt x="2932" y="1065"/>
                    <a:pt x="2807" y="987"/>
                  </a:cubicBezTo>
                  <a:lnTo>
                    <a:pt x="1358" y="85"/>
                  </a:lnTo>
                  <a:cubicBezTo>
                    <a:pt x="1270" y="30"/>
                    <a:pt x="1169" y="1"/>
                    <a:pt x="10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7" name="Google Shape;2327;p37"/>
            <p:cNvSpPr/>
            <p:nvPr/>
          </p:nvSpPr>
          <p:spPr>
            <a:xfrm>
              <a:off x="7421932" y="4138212"/>
              <a:ext cx="31434" cy="31138"/>
            </a:xfrm>
            <a:custGeom>
              <a:avLst/>
              <a:gdLst/>
              <a:ahLst/>
              <a:cxnLst/>
              <a:rect l="l" t="t" r="r" b="b"/>
              <a:pathLst>
                <a:path w="955" h="946" extrusionOk="0">
                  <a:moveTo>
                    <a:pt x="553" y="1"/>
                  </a:moveTo>
                  <a:cubicBezTo>
                    <a:pt x="548" y="1"/>
                    <a:pt x="543" y="1"/>
                    <a:pt x="537" y="2"/>
                  </a:cubicBezTo>
                  <a:cubicBezTo>
                    <a:pt x="494" y="9"/>
                    <a:pt x="452" y="29"/>
                    <a:pt x="414" y="61"/>
                  </a:cubicBezTo>
                  <a:cubicBezTo>
                    <a:pt x="391" y="78"/>
                    <a:pt x="367" y="102"/>
                    <a:pt x="353" y="129"/>
                  </a:cubicBezTo>
                  <a:cubicBezTo>
                    <a:pt x="198" y="371"/>
                    <a:pt x="128" y="487"/>
                    <a:pt x="66" y="599"/>
                  </a:cubicBezTo>
                  <a:cubicBezTo>
                    <a:pt x="0" y="733"/>
                    <a:pt x="113" y="855"/>
                    <a:pt x="229" y="908"/>
                  </a:cubicBezTo>
                  <a:cubicBezTo>
                    <a:pt x="272" y="934"/>
                    <a:pt x="319" y="946"/>
                    <a:pt x="365" y="946"/>
                  </a:cubicBezTo>
                  <a:cubicBezTo>
                    <a:pt x="493" y="946"/>
                    <a:pt x="617" y="853"/>
                    <a:pt x="651" y="716"/>
                  </a:cubicBezTo>
                  <a:cubicBezTo>
                    <a:pt x="617" y="677"/>
                    <a:pt x="544" y="647"/>
                    <a:pt x="505" y="615"/>
                  </a:cubicBezTo>
                  <a:cubicBezTo>
                    <a:pt x="475" y="647"/>
                    <a:pt x="460" y="693"/>
                    <a:pt x="421" y="717"/>
                  </a:cubicBezTo>
                  <a:cubicBezTo>
                    <a:pt x="408" y="725"/>
                    <a:pt x="393" y="729"/>
                    <a:pt x="379" y="729"/>
                  </a:cubicBezTo>
                  <a:cubicBezTo>
                    <a:pt x="357" y="729"/>
                    <a:pt x="334" y="721"/>
                    <a:pt x="316" y="706"/>
                  </a:cubicBezTo>
                  <a:cubicBezTo>
                    <a:pt x="281" y="667"/>
                    <a:pt x="294" y="609"/>
                    <a:pt x="316" y="562"/>
                  </a:cubicBezTo>
                  <a:cubicBezTo>
                    <a:pt x="371" y="455"/>
                    <a:pt x="512" y="249"/>
                    <a:pt x="521" y="245"/>
                  </a:cubicBezTo>
                  <a:cubicBezTo>
                    <a:pt x="523" y="242"/>
                    <a:pt x="532" y="236"/>
                    <a:pt x="537" y="235"/>
                  </a:cubicBezTo>
                  <a:cubicBezTo>
                    <a:pt x="541" y="234"/>
                    <a:pt x="544" y="234"/>
                    <a:pt x="548" y="234"/>
                  </a:cubicBezTo>
                  <a:cubicBezTo>
                    <a:pt x="566" y="234"/>
                    <a:pt x="588" y="244"/>
                    <a:pt x="605" y="252"/>
                  </a:cubicBezTo>
                  <a:cubicBezTo>
                    <a:pt x="696" y="304"/>
                    <a:pt x="618" y="386"/>
                    <a:pt x="591" y="451"/>
                  </a:cubicBezTo>
                  <a:cubicBezTo>
                    <a:pt x="641" y="498"/>
                    <a:pt x="688" y="536"/>
                    <a:pt x="752" y="557"/>
                  </a:cubicBezTo>
                  <a:cubicBezTo>
                    <a:pt x="954" y="394"/>
                    <a:pt x="858" y="71"/>
                    <a:pt x="611" y="11"/>
                  </a:cubicBezTo>
                  <a:cubicBezTo>
                    <a:pt x="591" y="5"/>
                    <a:pt x="572" y="1"/>
                    <a:pt x="5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8" name="Google Shape;2328;p37"/>
            <p:cNvSpPr/>
            <p:nvPr/>
          </p:nvSpPr>
          <p:spPr>
            <a:xfrm>
              <a:off x="7441319" y="4149370"/>
              <a:ext cx="31598" cy="34824"/>
            </a:xfrm>
            <a:custGeom>
              <a:avLst/>
              <a:gdLst/>
              <a:ahLst/>
              <a:cxnLst/>
              <a:rect l="l" t="t" r="r" b="b"/>
              <a:pathLst>
                <a:path w="960" h="1058" extrusionOk="0">
                  <a:moveTo>
                    <a:pt x="485" y="0"/>
                  </a:moveTo>
                  <a:cubicBezTo>
                    <a:pt x="306" y="247"/>
                    <a:pt x="162" y="505"/>
                    <a:pt x="0" y="768"/>
                  </a:cubicBezTo>
                  <a:cubicBezTo>
                    <a:pt x="139" y="870"/>
                    <a:pt x="309" y="961"/>
                    <a:pt x="461" y="1058"/>
                  </a:cubicBezTo>
                  <a:cubicBezTo>
                    <a:pt x="502" y="1020"/>
                    <a:pt x="536" y="966"/>
                    <a:pt x="562" y="915"/>
                  </a:cubicBezTo>
                  <a:lnTo>
                    <a:pt x="564" y="913"/>
                  </a:lnTo>
                  <a:cubicBezTo>
                    <a:pt x="459" y="852"/>
                    <a:pt x="371" y="785"/>
                    <a:pt x="273" y="724"/>
                  </a:cubicBezTo>
                  <a:lnTo>
                    <a:pt x="273" y="722"/>
                  </a:lnTo>
                  <a:cubicBezTo>
                    <a:pt x="291" y="684"/>
                    <a:pt x="325" y="620"/>
                    <a:pt x="360" y="581"/>
                  </a:cubicBezTo>
                  <a:cubicBezTo>
                    <a:pt x="361" y="581"/>
                    <a:pt x="361" y="581"/>
                    <a:pt x="361" y="581"/>
                  </a:cubicBezTo>
                  <a:cubicBezTo>
                    <a:pt x="387" y="581"/>
                    <a:pt x="451" y="638"/>
                    <a:pt x="504" y="654"/>
                  </a:cubicBezTo>
                  <a:cubicBezTo>
                    <a:pt x="538" y="599"/>
                    <a:pt x="576" y="552"/>
                    <a:pt x="599" y="496"/>
                  </a:cubicBezTo>
                  <a:lnTo>
                    <a:pt x="602" y="495"/>
                  </a:lnTo>
                  <a:cubicBezTo>
                    <a:pt x="556" y="464"/>
                    <a:pt x="508" y="436"/>
                    <a:pt x="464" y="405"/>
                  </a:cubicBezTo>
                  <a:lnTo>
                    <a:pt x="464" y="404"/>
                  </a:lnTo>
                  <a:cubicBezTo>
                    <a:pt x="479" y="358"/>
                    <a:pt x="519" y="317"/>
                    <a:pt x="545" y="271"/>
                  </a:cubicBezTo>
                  <a:lnTo>
                    <a:pt x="546" y="271"/>
                  </a:lnTo>
                  <a:lnTo>
                    <a:pt x="551" y="275"/>
                  </a:lnTo>
                  <a:cubicBezTo>
                    <a:pt x="656" y="328"/>
                    <a:pt x="745" y="405"/>
                    <a:pt x="854" y="445"/>
                  </a:cubicBezTo>
                  <a:lnTo>
                    <a:pt x="855" y="443"/>
                  </a:lnTo>
                  <a:cubicBezTo>
                    <a:pt x="889" y="389"/>
                    <a:pt x="929" y="340"/>
                    <a:pt x="955" y="283"/>
                  </a:cubicBezTo>
                  <a:cubicBezTo>
                    <a:pt x="959" y="277"/>
                    <a:pt x="663" y="10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29" name="Google Shape;2329;p37"/>
            <p:cNvSpPr/>
            <p:nvPr/>
          </p:nvSpPr>
          <p:spPr>
            <a:xfrm>
              <a:off x="7162134" y="3894148"/>
              <a:ext cx="96309" cy="79786"/>
            </a:xfrm>
            <a:custGeom>
              <a:avLst/>
              <a:gdLst/>
              <a:ahLst/>
              <a:cxnLst/>
              <a:rect l="l" t="t" r="r" b="b"/>
              <a:pathLst>
                <a:path w="2926" h="2424" extrusionOk="0">
                  <a:moveTo>
                    <a:pt x="847" y="263"/>
                  </a:moveTo>
                  <a:cubicBezTo>
                    <a:pt x="899" y="263"/>
                    <a:pt x="952" y="278"/>
                    <a:pt x="1000" y="307"/>
                  </a:cubicBezTo>
                  <a:lnTo>
                    <a:pt x="2448" y="1209"/>
                  </a:lnTo>
                  <a:cubicBezTo>
                    <a:pt x="2584" y="1294"/>
                    <a:pt x="2626" y="1472"/>
                    <a:pt x="2540" y="1609"/>
                  </a:cubicBezTo>
                  <a:lnTo>
                    <a:pt x="2282" y="2024"/>
                  </a:lnTo>
                  <a:cubicBezTo>
                    <a:pt x="2228" y="2113"/>
                    <a:pt x="2133" y="2161"/>
                    <a:pt x="2036" y="2161"/>
                  </a:cubicBezTo>
                  <a:cubicBezTo>
                    <a:pt x="1984" y="2161"/>
                    <a:pt x="1931" y="2146"/>
                    <a:pt x="1883" y="2117"/>
                  </a:cubicBezTo>
                  <a:lnTo>
                    <a:pt x="435" y="1215"/>
                  </a:lnTo>
                  <a:cubicBezTo>
                    <a:pt x="330" y="1150"/>
                    <a:pt x="281" y="1029"/>
                    <a:pt x="302" y="916"/>
                  </a:cubicBezTo>
                  <a:cubicBezTo>
                    <a:pt x="307" y="881"/>
                    <a:pt x="322" y="847"/>
                    <a:pt x="341" y="815"/>
                  </a:cubicBezTo>
                  <a:lnTo>
                    <a:pt x="600" y="400"/>
                  </a:lnTo>
                  <a:cubicBezTo>
                    <a:pt x="655" y="311"/>
                    <a:pt x="750" y="263"/>
                    <a:pt x="847" y="263"/>
                  </a:cubicBezTo>
                  <a:close/>
                  <a:moveTo>
                    <a:pt x="846" y="0"/>
                  </a:moveTo>
                  <a:cubicBezTo>
                    <a:pt x="653" y="0"/>
                    <a:pt x="476" y="98"/>
                    <a:pt x="375" y="262"/>
                  </a:cubicBezTo>
                  <a:lnTo>
                    <a:pt x="117" y="677"/>
                  </a:lnTo>
                  <a:cubicBezTo>
                    <a:pt x="78" y="740"/>
                    <a:pt x="53" y="805"/>
                    <a:pt x="41" y="874"/>
                  </a:cubicBezTo>
                  <a:cubicBezTo>
                    <a:pt x="1" y="1094"/>
                    <a:pt x="100" y="1317"/>
                    <a:pt x="293" y="1439"/>
                  </a:cubicBezTo>
                  <a:lnTo>
                    <a:pt x="1742" y="2341"/>
                  </a:lnTo>
                  <a:cubicBezTo>
                    <a:pt x="1830" y="2395"/>
                    <a:pt x="1931" y="2424"/>
                    <a:pt x="2035" y="2424"/>
                  </a:cubicBezTo>
                  <a:cubicBezTo>
                    <a:pt x="2228" y="2424"/>
                    <a:pt x="2403" y="2327"/>
                    <a:pt x="2505" y="2163"/>
                  </a:cubicBezTo>
                  <a:lnTo>
                    <a:pt x="2764" y="1748"/>
                  </a:lnTo>
                  <a:cubicBezTo>
                    <a:pt x="2926" y="1489"/>
                    <a:pt x="2846" y="1146"/>
                    <a:pt x="2586" y="985"/>
                  </a:cubicBezTo>
                  <a:lnTo>
                    <a:pt x="1138" y="83"/>
                  </a:lnTo>
                  <a:cubicBezTo>
                    <a:pt x="1051" y="29"/>
                    <a:pt x="950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30" name="Google Shape;2330;p37"/>
            <p:cNvSpPr/>
            <p:nvPr/>
          </p:nvSpPr>
          <p:spPr>
            <a:xfrm>
              <a:off x="7253078" y="3950696"/>
              <a:ext cx="94301" cy="79786"/>
            </a:xfrm>
            <a:custGeom>
              <a:avLst/>
              <a:gdLst/>
              <a:ahLst/>
              <a:cxnLst/>
              <a:rect l="l" t="t" r="r" b="b"/>
              <a:pathLst>
                <a:path w="2865" h="2424" extrusionOk="0">
                  <a:moveTo>
                    <a:pt x="847" y="266"/>
                  </a:moveTo>
                  <a:cubicBezTo>
                    <a:pt x="898" y="266"/>
                    <a:pt x="951" y="280"/>
                    <a:pt x="999" y="310"/>
                  </a:cubicBezTo>
                  <a:lnTo>
                    <a:pt x="2448" y="1211"/>
                  </a:lnTo>
                  <a:cubicBezTo>
                    <a:pt x="2582" y="1295"/>
                    <a:pt x="2623" y="1474"/>
                    <a:pt x="2538" y="1610"/>
                  </a:cubicBezTo>
                  <a:lnTo>
                    <a:pt x="2280" y="2025"/>
                  </a:lnTo>
                  <a:cubicBezTo>
                    <a:pt x="2226" y="2114"/>
                    <a:pt x="2131" y="2162"/>
                    <a:pt x="2034" y="2162"/>
                  </a:cubicBezTo>
                  <a:cubicBezTo>
                    <a:pt x="1982" y="2162"/>
                    <a:pt x="1929" y="2147"/>
                    <a:pt x="1881" y="2119"/>
                  </a:cubicBezTo>
                  <a:lnTo>
                    <a:pt x="433" y="1216"/>
                  </a:lnTo>
                  <a:cubicBezTo>
                    <a:pt x="329" y="1152"/>
                    <a:pt x="280" y="1032"/>
                    <a:pt x="301" y="919"/>
                  </a:cubicBezTo>
                  <a:cubicBezTo>
                    <a:pt x="306" y="884"/>
                    <a:pt x="321" y="849"/>
                    <a:pt x="341" y="817"/>
                  </a:cubicBezTo>
                  <a:lnTo>
                    <a:pt x="599" y="403"/>
                  </a:lnTo>
                  <a:cubicBezTo>
                    <a:pt x="655" y="314"/>
                    <a:pt x="749" y="266"/>
                    <a:pt x="847" y="266"/>
                  </a:cubicBezTo>
                  <a:close/>
                  <a:moveTo>
                    <a:pt x="845" y="0"/>
                  </a:moveTo>
                  <a:cubicBezTo>
                    <a:pt x="652" y="0"/>
                    <a:pt x="475" y="98"/>
                    <a:pt x="374" y="262"/>
                  </a:cubicBezTo>
                  <a:lnTo>
                    <a:pt x="116" y="677"/>
                  </a:lnTo>
                  <a:cubicBezTo>
                    <a:pt x="77" y="740"/>
                    <a:pt x="52" y="806"/>
                    <a:pt x="40" y="874"/>
                  </a:cubicBezTo>
                  <a:cubicBezTo>
                    <a:pt x="1" y="1094"/>
                    <a:pt x="99" y="1317"/>
                    <a:pt x="293" y="1439"/>
                  </a:cubicBezTo>
                  <a:lnTo>
                    <a:pt x="1741" y="2341"/>
                  </a:lnTo>
                  <a:cubicBezTo>
                    <a:pt x="1829" y="2395"/>
                    <a:pt x="1930" y="2424"/>
                    <a:pt x="2034" y="2424"/>
                  </a:cubicBezTo>
                  <a:cubicBezTo>
                    <a:pt x="2227" y="2424"/>
                    <a:pt x="2402" y="2327"/>
                    <a:pt x="2504" y="2163"/>
                  </a:cubicBezTo>
                  <a:lnTo>
                    <a:pt x="2763" y="1748"/>
                  </a:lnTo>
                  <a:cubicBezTo>
                    <a:pt x="2842" y="1623"/>
                    <a:pt x="2865" y="1475"/>
                    <a:pt x="2832" y="1330"/>
                  </a:cubicBezTo>
                  <a:cubicBezTo>
                    <a:pt x="2799" y="1187"/>
                    <a:pt x="2711" y="1064"/>
                    <a:pt x="2586" y="986"/>
                  </a:cubicBezTo>
                  <a:lnTo>
                    <a:pt x="1137" y="83"/>
                  </a:lnTo>
                  <a:cubicBezTo>
                    <a:pt x="1050" y="29"/>
                    <a:pt x="949" y="0"/>
                    <a:pt x="8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31" name="Google Shape;2331;p37"/>
            <p:cNvSpPr/>
            <p:nvPr/>
          </p:nvSpPr>
          <p:spPr>
            <a:xfrm>
              <a:off x="7343989" y="4007276"/>
              <a:ext cx="94301" cy="79852"/>
            </a:xfrm>
            <a:custGeom>
              <a:avLst/>
              <a:gdLst/>
              <a:ahLst/>
              <a:cxnLst/>
              <a:rect l="l" t="t" r="r" b="b"/>
              <a:pathLst>
                <a:path w="2865" h="2426" extrusionOk="0">
                  <a:moveTo>
                    <a:pt x="848" y="267"/>
                  </a:moveTo>
                  <a:cubicBezTo>
                    <a:pt x="900" y="267"/>
                    <a:pt x="953" y="282"/>
                    <a:pt x="1001" y="310"/>
                  </a:cubicBezTo>
                  <a:lnTo>
                    <a:pt x="2449" y="1212"/>
                  </a:lnTo>
                  <a:cubicBezTo>
                    <a:pt x="2585" y="1298"/>
                    <a:pt x="2626" y="1475"/>
                    <a:pt x="2540" y="1613"/>
                  </a:cubicBezTo>
                  <a:lnTo>
                    <a:pt x="2283" y="2027"/>
                  </a:lnTo>
                  <a:cubicBezTo>
                    <a:pt x="2229" y="2117"/>
                    <a:pt x="2134" y="2165"/>
                    <a:pt x="2037" y="2165"/>
                  </a:cubicBezTo>
                  <a:cubicBezTo>
                    <a:pt x="1985" y="2165"/>
                    <a:pt x="1932" y="2150"/>
                    <a:pt x="1884" y="2120"/>
                  </a:cubicBezTo>
                  <a:lnTo>
                    <a:pt x="434" y="1218"/>
                  </a:lnTo>
                  <a:cubicBezTo>
                    <a:pt x="331" y="1152"/>
                    <a:pt x="282" y="1033"/>
                    <a:pt x="303" y="920"/>
                  </a:cubicBezTo>
                  <a:cubicBezTo>
                    <a:pt x="308" y="885"/>
                    <a:pt x="322" y="851"/>
                    <a:pt x="342" y="819"/>
                  </a:cubicBezTo>
                  <a:lnTo>
                    <a:pt x="601" y="404"/>
                  </a:lnTo>
                  <a:cubicBezTo>
                    <a:pt x="656" y="315"/>
                    <a:pt x="751" y="267"/>
                    <a:pt x="848" y="267"/>
                  </a:cubicBezTo>
                  <a:close/>
                  <a:moveTo>
                    <a:pt x="846" y="1"/>
                  </a:moveTo>
                  <a:cubicBezTo>
                    <a:pt x="652" y="1"/>
                    <a:pt x="475" y="99"/>
                    <a:pt x="374" y="262"/>
                  </a:cubicBezTo>
                  <a:lnTo>
                    <a:pt x="117" y="677"/>
                  </a:lnTo>
                  <a:cubicBezTo>
                    <a:pt x="77" y="740"/>
                    <a:pt x="53" y="806"/>
                    <a:pt x="40" y="874"/>
                  </a:cubicBezTo>
                  <a:cubicBezTo>
                    <a:pt x="1" y="1095"/>
                    <a:pt x="99" y="1319"/>
                    <a:pt x="293" y="1439"/>
                  </a:cubicBezTo>
                  <a:lnTo>
                    <a:pt x="1741" y="2341"/>
                  </a:lnTo>
                  <a:cubicBezTo>
                    <a:pt x="1830" y="2396"/>
                    <a:pt x="1931" y="2425"/>
                    <a:pt x="2034" y="2425"/>
                  </a:cubicBezTo>
                  <a:cubicBezTo>
                    <a:pt x="2035" y="2425"/>
                    <a:pt x="2036" y="2425"/>
                    <a:pt x="2037" y="2425"/>
                  </a:cubicBezTo>
                  <a:cubicBezTo>
                    <a:pt x="2228" y="2425"/>
                    <a:pt x="2403" y="2329"/>
                    <a:pt x="2505" y="2166"/>
                  </a:cubicBezTo>
                  <a:lnTo>
                    <a:pt x="2763" y="1751"/>
                  </a:lnTo>
                  <a:cubicBezTo>
                    <a:pt x="2841" y="1624"/>
                    <a:pt x="2865" y="1476"/>
                    <a:pt x="2832" y="1332"/>
                  </a:cubicBezTo>
                  <a:cubicBezTo>
                    <a:pt x="2799" y="1187"/>
                    <a:pt x="2711" y="1065"/>
                    <a:pt x="2586" y="986"/>
                  </a:cubicBezTo>
                  <a:lnTo>
                    <a:pt x="1138" y="85"/>
                  </a:lnTo>
                  <a:cubicBezTo>
                    <a:pt x="1050" y="29"/>
                    <a:pt x="949" y="1"/>
                    <a:pt x="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32" name="Google Shape;2332;p37"/>
            <p:cNvSpPr/>
            <p:nvPr/>
          </p:nvSpPr>
          <p:spPr>
            <a:xfrm>
              <a:off x="7434900" y="4063923"/>
              <a:ext cx="94334" cy="79819"/>
            </a:xfrm>
            <a:custGeom>
              <a:avLst/>
              <a:gdLst/>
              <a:ahLst/>
              <a:cxnLst/>
              <a:rect l="l" t="t" r="r" b="b"/>
              <a:pathLst>
                <a:path w="2866" h="2425" extrusionOk="0">
                  <a:moveTo>
                    <a:pt x="848" y="266"/>
                  </a:moveTo>
                  <a:cubicBezTo>
                    <a:pt x="900" y="266"/>
                    <a:pt x="953" y="281"/>
                    <a:pt x="1001" y="311"/>
                  </a:cubicBezTo>
                  <a:lnTo>
                    <a:pt x="2449" y="1212"/>
                  </a:lnTo>
                  <a:cubicBezTo>
                    <a:pt x="2582" y="1295"/>
                    <a:pt x="2624" y="1474"/>
                    <a:pt x="2539" y="1611"/>
                  </a:cubicBezTo>
                  <a:lnTo>
                    <a:pt x="2282" y="2026"/>
                  </a:lnTo>
                  <a:cubicBezTo>
                    <a:pt x="2228" y="2115"/>
                    <a:pt x="2133" y="2163"/>
                    <a:pt x="2036" y="2163"/>
                  </a:cubicBezTo>
                  <a:cubicBezTo>
                    <a:pt x="1984" y="2163"/>
                    <a:pt x="1931" y="2148"/>
                    <a:pt x="1883" y="2119"/>
                  </a:cubicBezTo>
                  <a:lnTo>
                    <a:pt x="435" y="1217"/>
                  </a:lnTo>
                  <a:cubicBezTo>
                    <a:pt x="331" y="1152"/>
                    <a:pt x="282" y="1032"/>
                    <a:pt x="303" y="919"/>
                  </a:cubicBezTo>
                  <a:cubicBezTo>
                    <a:pt x="308" y="885"/>
                    <a:pt x="323" y="850"/>
                    <a:pt x="342" y="818"/>
                  </a:cubicBezTo>
                  <a:lnTo>
                    <a:pt x="601" y="403"/>
                  </a:lnTo>
                  <a:cubicBezTo>
                    <a:pt x="656" y="314"/>
                    <a:pt x="751" y="266"/>
                    <a:pt x="848" y="266"/>
                  </a:cubicBezTo>
                  <a:close/>
                  <a:moveTo>
                    <a:pt x="846" y="0"/>
                  </a:moveTo>
                  <a:cubicBezTo>
                    <a:pt x="653" y="0"/>
                    <a:pt x="475" y="99"/>
                    <a:pt x="374" y="263"/>
                  </a:cubicBezTo>
                  <a:lnTo>
                    <a:pt x="117" y="678"/>
                  </a:lnTo>
                  <a:cubicBezTo>
                    <a:pt x="78" y="739"/>
                    <a:pt x="53" y="806"/>
                    <a:pt x="41" y="875"/>
                  </a:cubicBezTo>
                  <a:cubicBezTo>
                    <a:pt x="1" y="1095"/>
                    <a:pt x="100" y="1318"/>
                    <a:pt x="293" y="1440"/>
                  </a:cubicBezTo>
                  <a:lnTo>
                    <a:pt x="1741" y="2341"/>
                  </a:lnTo>
                  <a:cubicBezTo>
                    <a:pt x="1830" y="2396"/>
                    <a:pt x="1931" y="2425"/>
                    <a:pt x="2034" y="2425"/>
                  </a:cubicBezTo>
                  <a:cubicBezTo>
                    <a:pt x="2228" y="2425"/>
                    <a:pt x="2403" y="2328"/>
                    <a:pt x="2505" y="2164"/>
                  </a:cubicBezTo>
                  <a:lnTo>
                    <a:pt x="2763" y="1749"/>
                  </a:lnTo>
                  <a:cubicBezTo>
                    <a:pt x="2841" y="1623"/>
                    <a:pt x="2866" y="1476"/>
                    <a:pt x="2832" y="1330"/>
                  </a:cubicBezTo>
                  <a:cubicBezTo>
                    <a:pt x="2800" y="1186"/>
                    <a:pt x="2713" y="1064"/>
                    <a:pt x="2586" y="986"/>
                  </a:cubicBezTo>
                  <a:lnTo>
                    <a:pt x="1138" y="84"/>
                  </a:lnTo>
                  <a:cubicBezTo>
                    <a:pt x="1050" y="30"/>
                    <a:pt x="949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33" name="Google Shape;2333;p37"/>
            <p:cNvSpPr/>
            <p:nvPr/>
          </p:nvSpPr>
          <p:spPr>
            <a:xfrm>
              <a:off x="7256534" y="3719468"/>
              <a:ext cx="360518" cy="307821"/>
            </a:xfrm>
            <a:custGeom>
              <a:avLst/>
              <a:gdLst/>
              <a:ahLst/>
              <a:cxnLst/>
              <a:rect l="l" t="t" r="r" b="b"/>
              <a:pathLst>
                <a:path w="10953" h="9352" extrusionOk="0">
                  <a:moveTo>
                    <a:pt x="2726" y="266"/>
                  </a:moveTo>
                  <a:cubicBezTo>
                    <a:pt x="2782" y="266"/>
                    <a:pt x="2840" y="282"/>
                    <a:pt x="2891" y="314"/>
                  </a:cubicBezTo>
                  <a:lnTo>
                    <a:pt x="10525" y="5068"/>
                  </a:lnTo>
                  <a:cubicBezTo>
                    <a:pt x="10595" y="5111"/>
                    <a:pt x="10643" y="5179"/>
                    <a:pt x="10661" y="5259"/>
                  </a:cubicBezTo>
                  <a:cubicBezTo>
                    <a:pt x="10679" y="5336"/>
                    <a:pt x="10665" y="5419"/>
                    <a:pt x="10621" y="5489"/>
                  </a:cubicBezTo>
                  <a:lnTo>
                    <a:pt x="8472" y="8941"/>
                  </a:lnTo>
                  <a:cubicBezTo>
                    <a:pt x="8413" y="9036"/>
                    <a:pt x="8311" y="9087"/>
                    <a:pt x="8208" y="9087"/>
                  </a:cubicBezTo>
                  <a:cubicBezTo>
                    <a:pt x="8153" y="9087"/>
                    <a:pt x="8098" y="9073"/>
                    <a:pt x="8048" y="9043"/>
                  </a:cubicBezTo>
                  <a:lnTo>
                    <a:pt x="414" y="4289"/>
                  </a:lnTo>
                  <a:cubicBezTo>
                    <a:pt x="325" y="4235"/>
                    <a:pt x="271" y="4139"/>
                    <a:pt x="270" y="4030"/>
                  </a:cubicBezTo>
                  <a:cubicBezTo>
                    <a:pt x="268" y="3974"/>
                    <a:pt x="282" y="3917"/>
                    <a:pt x="316" y="3863"/>
                  </a:cubicBezTo>
                  <a:lnTo>
                    <a:pt x="2465" y="411"/>
                  </a:lnTo>
                  <a:cubicBezTo>
                    <a:pt x="2509" y="342"/>
                    <a:pt x="2577" y="293"/>
                    <a:pt x="2657" y="275"/>
                  </a:cubicBezTo>
                  <a:cubicBezTo>
                    <a:pt x="2679" y="269"/>
                    <a:pt x="2702" y="266"/>
                    <a:pt x="2726" y="266"/>
                  </a:cubicBezTo>
                  <a:close/>
                  <a:moveTo>
                    <a:pt x="2725" y="1"/>
                  </a:moveTo>
                  <a:cubicBezTo>
                    <a:pt x="2682" y="1"/>
                    <a:pt x="2639" y="6"/>
                    <a:pt x="2596" y="15"/>
                  </a:cubicBezTo>
                  <a:cubicBezTo>
                    <a:pt x="2447" y="49"/>
                    <a:pt x="2321" y="140"/>
                    <a:pt x="2240" y="269"/>
                  </a:cubicBezTo>
                  <a:lnTo>
                    <a:pt x="91" y="3722"/>
                  </a:lnTo>
                  <a:cubicBezTo>
                    <a:pt x="30" y="3820"/>
                    <a:pt x="0" y="3931"/>
                    <a:pt x="5" y="4037"/>
                  </a:cubicBezTo>
                  <a:cubicBezTo>
                    <a:pt x="9" y="4230"/>
                    <a:pt x="110" y="4409"/>
                    <a:pt x="275" y="4511"/>
                  </a:cubicBezTo>
                  <a:lnTo>
                    <a:pt x="7908" y="9265"/>
                  </a:lnTo>
                  <a:cubicBezTo>
                    <a:pt x="8001" y="9323"/>
                    <a:pt x="8105" y="9351"/>
                    <a:pt x="8208" y="9351"/>
                  </a:cubicBezTo>
                  <a:cubicBezTo>
                    <a:pt x="8400" y="9351"/>
                    <a:pt x="8588" y="9255"/>
                    <a:pt x="8697" y="9080"/>
                  </a:cubicBezTo>
                  <a:lnTo>
                    <a:pt x="10846" y="5627"/>
                  </a:lnTo>
                  <a:cubicBezTo>
                    <a:pt x="10927" y="5496"/>
                    <a:pt x="10952" y="5344"/>
                    <a:pt x="10918" y="5196"/>
                  </a:cubicBezTo>
                  <a:cubicBezTo>
                    <a:pt x="10883" y="5049"/>
                    <a:pt x="10793" y="4922"/>
                    <a:pt x="10663" y="4841"/>
                  </a:cubicBezTo>
                  <a:lnTo>
                    <a:pt x="3029" y="89"/>
                  </a:lnTo>
                  <a:cubicBezTo>
                    <a:pt x="2936" y="30"/>
                    <a:pt x="2831" y="1"/>
                    <a:pt x="2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34" name="Google Shape;2334;p37"/>
            <p:cNvSpPr/>
            <p:nvPr/>
          </p:nvSpPr>
          <p:spPr>
            <a:xfrm>
              <a:off x="7418904" y="3841813"/>
              <a:ext cx="50722" cy="42757"/>
            </a:xfrm>
            <a:custGeom>
              <a:avLst/>
              <a:gdLst/>
              <a:ahLst/>
              <a:cxnLst/>
              <a:rect l="l" t="t" r="r" b="b"/>
              <a:pathLst>
                <a:path w="1541" h="1299" extrusionOk="0">
                  <a:moveTo>
                    <a:pt x="279" y="1"/>
                  </a:moveTo>
                  <a:cubicBezTo>
                    <a:pt x="237" y="1"/>
                    <a:pt x="197" y="20"/>
                    <a:pt x="172" y="56"/>
                  </a:cubicBezTo>
                  <a:cubicBezTo>
                    <a:pt x="46" y="235"/>
                    <a:pt x="1" y="459"/>
                    <a:pt x="45" y="675"/>
                  </a:cubicBezTo>
                  <a:cubicBezTo>
                    <a:pt x="89" y="888"/>
                    <a:pt x="220" y="1074"/>
                    <a:pt x="402" y="1186"/>
                  </a:cubicBezTo>
                  <a:cubicBezTo>
                    <a:pt x="524" y="1260"/>
                    <a:pt x="664" y="1299"/>
                    <a:pt x="807" y="1299"/>
                  </a:cubicBezTo>
                  <a:cubicBezTo>
                    <a:pt x="876" y="1299"/>
                    <a:pt x="944" y="1289"/>
                    <a:pt x="1012" y="1272"/>
                  </a:cubicBezTo>
                  <a:cubicBezTo>
                    <a:pt x="1222" y="1216"/>
                    <a:pt x="1402" y="1075"/>
                    <a:pt x="1506" y="886"/>
                  </a:cubicBezTo>
                  <a:cubicBezTo>
                    <a:pt x="1540" y="821"/>
                    <a:pt x="1518" y="741"/>
                    <a:pt x="1453" y="705"/>
                  </a:cubicBezTo>
                  <a:cubicBezTo>
                    <a:pt x="1433" y="694"/>
                    <a:pt x="1412" y="689"/>
                    <a:pt x="1390" y="689"/>
                  </a:cubicBezTo>
                  <a:cubicBezTo>
                    <a:pt x="1344" y="689"/>
                    <a:pt x="1298" y="714"/>
                    <a:pt x="1273" y="758"/>
                  </a:cubicBezTo>
                  <a:cubicBezTo>
                    <a:pt x="1204" y="886"/>
                    <a:pt x="1087" y="978"/>
                    <a:pt x="944" y="1016"/>
                  </a:cubicBezTo>
                  <a:cubicBezTo>
                    <a:pt x="899" y="1028"/>
                    <a:pt x="853" y="1034"/>
                    <a:pt x="808" y="1034"/>
                  </a:cubicBezTo>
                  <a:cubicBezTo>
                    <a:pt x="713" y="1034"/>
                    <a:pt x="619" y="1008"/>
                    <a:pt x="539" y="959"/>
                  </a:cubicBezTo>
                  <a:cubicBezTo>
                    <a:pt x="419" y="886"/>
                    <a:pt x="332" y="762"/>
                    <a:pt x="304" y="620"/>
                  </a:cubicBezTo>
                  <a:cubicBezTo>
                    <a:pt x="273" y="474"/>
                    <a:pt x="304" y="327"/>
                    <a:pt x="387" y="208"/>
                  </a:cubicBezTo>
                  <a:cubicBezTo>
                    <a:pt x="429" y="148"/>
                    <a:pt x="415" y="65"/>
                    <a:pt x="355" y="24"/>
                  </a:cubicBezTo>
                  <a:cubicBezTo>
                    <a:pt x="332" y="8"/>
                    <a:pt x="305" y="1"/>
                    <a:pt x="2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35" name="Google Shape;2335;p37"/>
            <p:cNvSpPr/>
            <p:nvPr/>
          </p:nvSpPr>
          <p:spPr>
            <a:xfrm>
              <a:off x="7477394" y="3849943"/>
              <a:ext cx="47891" cy="48681"/>
            </a:xfrm>
            <a:custGeom>
              <a:avLst/>
              <a:gdLst/>
              <a:ahLst/>
              <a:cxnLst/>
              <a:rect l="l" t="t" r="r" b="b"/>
              <a:pathLst>
                <a:path w="1455" h="1479" extrusionOk="0">
                  <a:moveTo>
                    <a:pt x="240" y="1"/>
                  </a:moveTo>
                  <a:cubicBezTo>
                    <a:pt x="186" y="1"/>
                    <a:pt x="135" y="33"/>
                    <a:pt x="115" y="86"/>
                  </a:cubicBezTo>
                  <a:cubicBezTo>
                    <a:pt x="0" y="395"/>
                    <a:pt x="75" y="729"/>
                    <a:pt x="299" y="915"/>
                  </a:cubicBezTo>
                  <a:cubicBezTo>
                    <a:pt x="415" y="1011"/>
                    <a:pt x="559" y="1058"/>
                    <a:pt x="708" y="1058"/>
                  </a:cubicBezTo>
                  <a:cubicBezTo>
                    <a:pt x="715" y="1058"/>
                    <a:pt x="722" y="1055"/>
                    <a:pt x="730" y="1055"/>
                  </a:cubicBezTo>
                  <a:lnTo>
                    <a:pt x="833" y="1385"/>
                  </a:lnTo>
                  <a:cubicBezTo>
                    <a:pt x="851" y="1441"/>
                    <a:pt x="903" y="1478"/>
                    <a:pt x="960" y="1478"/>
                  </a:cubicBezTo>
                  <a:cubicBezTo>
                    <a:pt x="974" y="1478"/>
                    <a:pt x="987" y="1477"/>
                    <a:pt x="1000" y="1472"/>
                  </a:cubicBezTo>
                  <a:cubicBezTo>
                    <a:pt x="1070" y="1451"/>
                    <a:pt x="1108" y="1376"/>
                    <a:pt x="1087" y="1307"/>
                  </a:cubicBezTo>
                  <a:lnTo>
                    <a:pt x="991" y="1002"/>
                  </a:lnTo>
                  <a:lnTo>
                    <a:pt x="992" y="1002"/>
                  </a:lnTo>
                  <a:lnTo>
                    <a:pt x="1203" y="1263"/>
                  </a:lnTo>
                  <a:cubicBezTo>
                    <a:pt x="1229" y="1294"/>
                    <a:pt x="1266" y="1312"/>
                    <a:pt x="1306" y="1312"/>
                  </a:cubicBezTo>
                  <a:cubicBezTo>
                    <a:pt x="1336" y="1312"/>
                    <a:pt x="1364" y="1303"/>
                    <a:pt x="1389" y="1282"/>
                  </a:cubicBezTo>
                  <a:cubicBezTo>
                    <a:pt x="1445" y="1238"/>
                    <a:pt x="1455" y="1154"/>
                    <a:pt x="1408" y="1096"/>
                  </a:cubicBezTo>
                  <a:lnTo>
                    <a:pt x="1219" y="861"/>
                  </a:lnTo>
                  <a:cubicBezTo>
                    <a:pt x="1238" y="845"/>
                    <a:pt x="1258" y="830"/>
                    <a:pt x="1277" y="812"/>
                  </a:cubicBezTo>
                  <a:cubicBezTo>
                    <a:pt x="1327" y="760"/>
                    <a:pt x="1326" y="676"/>
                    <a:pt x="1274" y="626"/>
                  </a:cubicBezTo>
                  <a:cubicBezTo>
                    <a:pt x="1248" y="601"/>
                    <a:pt x="1215" y="588"/>
                    <a:pt x="1181" y="588"/>
                  </a:cubicBezTo>
                  <a:cubicBezTo>
                    <a:pt x="1147" y="588"/>
                    <a:pt x="1113" y="601"/>
                    <a:pt x="1088" y="628"/>
                  </a:cubicBezTo>
                  <a:cubicBezTo>
                    <a:pt x="980" y="739"/>
                    <a:pt x="841" y="797"/>
                    <a:pt x="710" y="797"/>
                  </a:cubicBezTo>
                  <a:cubicBezTo>
                    <a:pt x="621" y="797"/>
                    <a:pt x="536" y="769"/>
                    <a:pt x="468" y="713"/>
                  </a:cubicBezTo>
                  <a:cubicBezTo>
                    <a:pt x="331" y="600"/>
                    <a:pt x="289" y="381"/>
                    <a:pt x="363" y="179"/>
                  </a:cubicBezTo>
                  <a:cubicBezTo>
                    <a:pt x="389" y="111"/>
                    <a:pt x="354" y="34"/>
                    <a:pt x="285" y="9"/>
                  </a:cubicBezTo>
                  <a:cubicBezTo>
                    <a:pt x="271" y="3"/>
                    <a:pt x="255" y="1"/>
                    <a:pt x="2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36" name="Google Shape;2336;p37"/>
            <p:cNvSpPr/>
            <p:nvPr/>
          </p:nvSpPr>
          <p:spPr>
            <a:xfrm>
              <a:off x="7380920" y="3797510"/>
              <a:ext cx="55988" cy="35087"/>
            </a:xfrm>
            <a:custGeom>
              <a:avLst/>
              <a:gdLst/>
              <a:ahLst/>
              <a:cxnLst/>
              <a:rect l="l" t="t" r="r" b="b"/>
              <a:pathLst>
                <a:path w="1701" h="1066" extrusionOk="0">
                  <a:moveTo>
                    <a:pt x="613" y="1"/>
                  </a:moveTo>
                  <a:cubicBezTo>
                    <a:pt x="558" y="1"/>
                    <a:pt x="508" y="34"/>
                    <a:pt x="487" y="88"/>
                  </a:cubicBezTo>
                  <a:cubicBezTo>
                    <a:pt x="480" y="112"/>
                    <a:pt x="475" y="138"/>
                    <a:pt x="469" y="161"/>
                  </a:cubicBezTo>
                  <a:lnTo>
                    <a:pt x="174" y="96"/>
                  </a:lnTo>
                  <a:cubicBezTo>
                    <a:pt x="164" y="94"/>
                    <a:pt x="155" y="93"/>
                    <a:pt x="145" y="93"/>
                  </a:cubicBezTo>
                  <a:cubicBezTo>
                    <a:pt x="85" y="93"/>
                    <a:pt x="29" y="135"/>
                    <a:pt x="16" y="196"/>
                  </a:cubicBezTo>
                  <a:cubicBezTo>
                    <a:pt x="0" y="267"/>
                    <a:pt x="45" y="338"/>
                    <a:pt x="115" y="354"/>
                  </a:cubicBezTo>
                  <a:lnTo>
                    <a:pt x="444" y="427"/>
                  </a:lnTo>
                  <a:lnTo>
                    <a:pt x="444" y="428"/>
                  </a:lnTo>
                  <a:lnTo>
                    <a:pt x="126" y="478"/>
                  </a:lnTo>
                  <a:cubicBezTo>
                    <a:pt x="54" y="489"/>
                    <a:pt x="6" y="556"/>
                    <a:pt x="16" y="628"/>
                  </a:cubicBezTo>
                  <a:cubicBezTo>
                    <a:pt x="27" y="693"/>
                    <a:pt x="82" y="740"/>
                    <a:pt x="146" y="740"/>
                  </a:cubicBezTo>
                  <a:cubicBezTo>
                    <a:pt x="152" y="740"/>
                    <a:pt x="160" y="740"/>
                    <a:pt x="166" y="738"/>
                  </a:cubicBezTo>
                  <a:lnTo>
                    <a:pt x="508" y="685"/>
                  </a:lnTo>
                  <a:cubicBezTo>
                    <a:pt x="573" y="827"/>
                    <a:pt x="679" y="945"/>
                    <a:pt x="823" y="1011"/>
                  </a:cubicBezTo>
                  <a:cubicBezTo>
                    <a:pt x="906" y="1049"/>
                    <a:pt x="993" y="1066"/>
                    <a:pt x="1083" y="1066"/>
                  </a:cubicBezTo>
                  <a:cubicBezTo>
                    <a:pt x="1284" y="1066"/>
                    <a:pt x="1492" y="975"/>
                    <a:pt x="1649" y="810"/>
                  </a:cubicBezTo>
                  <a:cubicBezTo>
                    <a:pt x="1700" y="758"/>
                    <a:pt x="1698" y="675"/>
                    <a:pt x="1645" y="624"/>
                  </a:cubicBezTo>
                  <a:cubicBezTo>
                    <a:pt x="1619" y="600"/>
                    <a:pt x="1587" y="588"/>
                    <a:pt x="1554" y="588"/>
                  </a:cubicBezTo>
                  <a:cubicBezTo>
                    <a:pt x="1519" y="588"/>
                    <a:pt x="1484" y="602"/>
                    <a:pt x="1459" y="629"/>
                  </a:cubicBezTo>
                  <a:cubicBezTo>
                    <a:pt x="1353" y="740"/>
                    <a:pt x="1214" y="802"/>
                    <a:pt x="1084" y="802"/>
                  </a:cubicBezTo>
                  <a:cubicBezTo>
                    <a:pt x="1031" y="802"/>
                    <a:pt x="980" y="792"/>
                    <a:pt x="933" y="771"/>
                  </a:cubicBezTo>
                  <a:cubicBezTo>
                    <a:pt x="736" y="683"/>
                    <a:pt x="650" y="422"/>
                    <a:pt x="736" y="177"/>
                  </a:cubicBezTo>
                  <a:cubicBezTo>
                    <a:pt x="761" y="108"/>
                    <a:pt x="725" y="33"/>
                    <a:pt x="657" y="8"/>
                  </a:cubicBezTo>
                  <a:cubicBezTo>
                    <a:pt x="642" y="3"/>
                    <a:pt x="627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337" name="Google Shape;2337;p37"/>
          <p:cNvGrpSpPr/>
          <p:nvPr/>
        </p:nvGrpSpPr>
        <p:grpSpPr>
          <a:xfrm>
            <a:off x="8559965" y="2322999"/>
            <a:ext cx="247784" cy="327537"/>
            <a:chOff x="2621290" y="1216686"/>
            <a:chExt cx="247784" cy="327537"/>
          </a:xfrm>
        </p:grpSpPr>
        <p:sp>
          <p:nvSpPr>
            <p:cNvPr id="2338" name="Google Shape;2338;p37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39" name="Google Shape;2339;p37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0" name="Google Shape;2340;p37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1" name="Google Shape;2341;p37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2" name="Google Shape;2342;p37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3" name="Google Shape;2343;p37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4" name="Google Shape;2344;p37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5" name="Google Shape;2345;p37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6" name="Google Shape;2346;p37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7" name="Google Shape;2347;p37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48" name="Google Shape;2348;p37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349" name="Google Shape;2349;p37"/>
          <p:cNvGrpSpPr/>
          <p:nvPr/>
        </p:nvGrpSpPr>
        <p:grpSpPr>
          <a:xfrm>
            <a:off x="8559414" y="3041263"/>
            <a:ext cx="365324" cy="524303"/>
            <a:chOff x="2423439" y="2082150"/>
            <a:chExt cx="365324" cy="524303"/>
          </a:xfrm>
        </p:grpSpPr>
        <p:sp>
          <p:nvSpPr>
            <p:cNvPr id="2350" name="Google Shape;2350;p37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51" name="Google Shape;2351;p37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52" name="Google Shape;2352;p37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53" name="Google Shape;2353;p37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54" name="Google Shape;2354;p37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55" name="Google Shape;2355;p37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56" name="Google Shape;2356;p37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57" name="Google Shape;2357;p37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58" name="Google Shape;2358;p37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359" name="Google Shape;2359;p37"/>
          <p:cNvGrpSpPr/>
          <p:nvPr/>
        </p:nvGrpSpPr>
        <p:grpSpPr>
          <a:xfrm>
            <a:off x="8859906" y="2746038"/>
            <a:ext cx="135149" cy="444287"/>
            <a:chOff x="2880331" y="2010988"/>
            <a:chExt cx="135149" cy="444287"/>
          </a:xfrm>
        </p:grpSpPr>
        <p:sp>
          <p:nvSpPr>
            <p:cNvPr id="2360" name="Google Shape;2360;p37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61" name="Google Shape;2361;p37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62" name="Google Shape;2362;p37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63" name="Google Shape;2363;p37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64" name="Google Shape;2364;p37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65" name="Google Shape;2365;p37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66" name="Google Shape;2366;p37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67" name="Google Shape;2367;p37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grpSp>
        <p:nvGrpSpPr>
          <p:cNvPr id="2368" name="Google Shape;2368;p37"/>
          <p:cNvGrpSpPr/>
          <p:nvPr/>
        </p:nvGrpSpPr>
        <p:grpSpPr>
          <a:xfrm>
            <a:off x="8405933" y="666196"/>
            <a:ext cx="453964" cy="382110"/>
            <a:chOff x="1734858" y="1405683"/>
            <a:chExt cx="453964" cy="382110"/>
          </a:xfrm>
        </p:grpSpPr>
        <p:sp>
          <p:nvSpPr>
            <p:cNvPr id="2369" name="Google Shape;2369;p37"/>
            <p:cNvSpPr/>
            <p:nvPr/>
          </p:nvSpPr>
          <p:spPr>
            <a:xfrm>
              <a:off x="1751777" y="1409929"/>
              <a:ext cx="353244" cy="163752"/>
            </a:xfrm>
            <a:custGeom>
              <a:avLst/>
              <a:gdLst/>
              <a:ahLst/>
              <a:cxnLst/>
              <a:rect l="l" t="t" r="r" b="b"/>
              <a:pathLst>
                <a:path w="10732" h="4975" extrusionOk="0">
                  <a:moveTo>
                    <a:pt x="10066" y="1"/>
                  </a:moveTo>
                  <a:cubicBezTo>
                    <a:pt x="10027" y="1"/>
                    <a:pt x="9990" y="9"/>
                    <a:pt x="9954" y="25"/>
                  </a:cubicBezTo>
                  <a:cubicBezTo>
                    <a:pt x="9586" y="193"/>
                    <a:pt x="9241" y="416"/>
                    <a:pt x="8923" y="666"/>
                  </a:cubicBezTo>
                  <a:lnTo>
                    <a:pt x="8844" y="398"/>
                  </a:lnTo>
                  <a:cubicBezTo>
                    <a:pt x="8810" y="282"/>
                    <a:pt x="8702" y="201"/>
                    <a:pt x="8582" y="201"/>
                  </a:cubicBezTo>
                  <a:cubicBezTo>
                    <a:pt x="8541" y="201"/>
                    <a:pt x="8499" y="209"/>
                    <a:pt x="8462" y="229"/>
                  </a:cubicBezTo>
                  <a:cubicBezTo>
                    <a:pt x="6991" y="969"/>
                    <a:pt x="6034" y="2862"/>
                    <a:pt x="5719" y="3568"/>
                  </a:cubicBezTo>
                  <a:cubicBezTo>
                    <a:pt x="5034" y="3113"/>
                    <a:pt x="3476" y="2201"/>
                    <a:pt x="1959" y="2201"/>
                  </a:cubicBezTo>
                  <a:cubicBezTo>
                    <a:pt x="1842" y="2201"/>
                    <a:pt x="1725" y="2206"/>
                    <a:pt x="1614" y="2218"/>
                  </a:cubicBezTo>
                  <a:cubicBezTo>
                    <a:pt x="1535" y="2226"/>
                    <a:pt x="1464" y="2268"/>
                    <a:pt x="1418" y="2335"/>
                  </a:cubicBezTo>
                  <a:cubicBezTo>
                    <a:pt x="1373" y="2403"/>
                    <a:pt x="1359" y="2486"/>
                    <a:pt x="1382" y="2565"/>
                  </a:cubicBezTo>
                  <a:lnTo>
                    <a:pt x="1459" y="2832"/>
                  </a:lnTo>
                  <a:cubicBezTo>
                    <a:pt x="1270" y="2814"/>
                    <a:pt x="1081" y="2802"/>
                    <a:pt x="890" y="2802"/>
                  </a:cubicBezTo>
                  <a:cubicBezTo>
                    <a:pt x="669" y="2802"/>
                    <a:pt x="451" y="2816"/>
                    <a:pt x="245" y="2845"/>
                  </a:cubicBezTo>
                  <a:cubicBezTo>
                    <a:pt x="168" y="2855"/>
                    <a:pt x="99" y="2899"/>
                    <a:pt x="56" y="2965"/>
                  </a:cubicBezTo>
                  <a:cubicBezTo>
                    <a:pt x="12" y="3032"/>
                    <a:pt x="1" y="3114"/>
                    <a:pt x="23" y="3192"/>
                  </a:cubicBezTo>
                  <a:lnTo>
                    <a:pt x="396" y="4473"/>
                  </a:lnTo>
                  <a:cubicBezTo>
                    <a:pt x="427" y="4581"/>
                    <a:pt x="524" y="4660"/>
                    <a:pt x="639" y="4667"/>
                  </a:cubicBezTo>
                  <a:lnTo>
                    <a:pt x="4930" y="4974"/>
                  </a:lnTo>
                  <a:cubicBezTo>
                    <a:pt x="4933" y="4974"/>
                    <a:pt x="4946" y="4975"/>
                    <a:pt x="4949" y="4975"/>
                  </a:cubicBezTo>
                  <a:cubicBezTo>
                    <a:pt x="5023" y="4975"/>
                    <a:pt x="5092" y="4946"/>
                    <a:pt x="5143" y="4894"/>
                  </a:cubicBezTo>
                  <a:cubicBezTo>
                    <a:pt x="5195" y="4842"/>
                    <a:pt x="5223" y="4773"/>
                    <a:pt x="5221" y="4699"/>
                  </a:cubicBezTo>
                  <a:lnTo>
                    <a:pt x="5219" y="4460"/>
                  </a:lnTo>
                  <a:lnTo>
                    <a:pt x="5642" y="4515"/>
                  </a:lnTo>
                  <a:cubicBezTo>
                    <a:pt x="5653" y="4516"/>
                    <a:pt x="5666" y="4517"/>
                    <a:pt x="5677" y="4517"/>
                  </a:cubicBezTo>
                  <a:cubicBezTo>
                    <a:pt x="5751" y="4517"/>
                    <a:pt x="5823" y="4486"/>
                    <a:pt x="5875" y="4432"/>
                  </a:cubicBezTo>
                  <a:cubicBezTo>
                    <a:pt x="5906" y="4399"/>
                    <a:pt x="5927" y="4361"/>
                    <a:pt x="5939" y="4318"/>
                  </a:cubicBezTo>
                  <a:cubicBezTo>
                    <a:pt x="5988" y="4362"/>
                    <a:pt x="6051" y="4389"/>
                    <a:pt x="6119" y="4389"/>
                  </a:cubicBezTo>
                  <a:cubicBezTo>
                    <a:pt x="6183" y="4389"/>
                    <a:pt x="6244" y="4366"/>
                    <a:pt x="6294" y="4326"/>
                  </a:cubicBezTo>
                  <a:lnTo>
                    <a:pt x="6622" y="4053"/>
                  </a:lnTo>
                  <a:lnTo>
                    <a:pt x="6748" y="4257"/>
                  </a:lnTo>
                  <a:cubicBezTo>
                    <a:pt x="6799" y="4337"/>
                    <a:pt x="6885" y="4385"/>
                    <a:pt x="6980" y="4385"/>
                  </a:cubicBezTo>
                  <a:cubicBezTo>
                    <a:pt x="7039" y="4385"/>
                    <a:pt x="7094" y="4367"/>
                    <a:pt x="7142" y="4332"/>
                  </a:cubicBezTo>
                  <a:lnTo>
                    <a:pt x="10601" y="1775"/>
                  </a:lnTo>
                  <a:cubicBezTo>
                    <a:pt x="10692" y="1707"/>
                    <a:pt x="10732" y="1589"/>
                    <a:pt x="10700" y="1480"/>
                  </a:cubicBezTo>
                  <a:lnTo>
                    <a:pt x="10327" y="199"/>
                  </a:lnTo>
                  <a:cubicBezTo>
                    <a:pt x="10294" y="82"/>
                    <a:pt x="10185" y="1"/>
                    <a:pt x="100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0" name="Google Shape;2370;p37"/>
            <p:cNvSpPr/>
            <p:nvPr/>
          </p:nvSpPr>
          <p:spPr>
            <a:xfrm>
              <a:off x="1739434" y="1425399"/>
              <a:ext cx="444616" cy="358082"/>
            </a:xfrm>
            <a:custGeom>
              <a:avLst/>
              <a:gdLst/>
              <a:ahLst/>
              <a:cxnLst/>
              <a:rect l="l" t="t" r="r" b="b"/>
              <a:pathLst>
                <a:path w="13508" h="10879" extrusionOk="0">
                  <a:moveTo>
                    <a:pt x="11108" y="0"/>
                  </a:moveTo>
                  <a:cubicBezTo>
                    <a:pt x="11033" y="0"/>
                    <a:pt x="10962" y="21"/>
                    <a:pt x="10899" y="63"/>
                  </a:cubicBezTo>
                  <a:lnTo>
                    <a:pt x="6782" y="2771"/>
                  </a:lnTo>
                  <a:cubicBezTo>
                    <a:pt x="6732" y="2747"/>
                    <a:pt x="6675" y="2732"/>
                    <a:pt x="6618" y="2732"/>
                  </a:cubicBezTo>
                  <a:cubicBezTo>
                    <a:pt x="6583" y="2732"/>
                    <a:pt x="6547" y="2738"/>
                    <a:pt x="6510" y="2748"/>
                  </a:cubicBezTo>
                  <a:lnTo>
                    <a:pt x="5551" y="3027"/>
                  </a:lnTo>
                  <a:cubicBezTo>
                    <a:pt x="5457" y="3054"/>
                    <a:pt x="5383" y="3115"/>
                    <a:pt x="5335" y="3192"/>
                  </a:cubicBezTo>
                  <a:lnTo>
                    <a:pt x="399" y="3112"/>
                  </a:lnTo>
                  <a:cubicBezTo>
                    <a:pt x="280" y="3112"/>
                    <a:pt x="169" y="3168"/>
                    <a:pt x="96" y="3264"/>
                  </a:cubicBezTo>
                  <a:cubicBezTo>
                    <a:pt x="24" y="3361"/>
                    <a:pt x="0" y="3483"/>
                    <a:pt x="35" y="3599"/>
                  </a:cubicBezTo>
                  <a:lnTo>
                    <a:pt x="2022" y="10437"/>
                  </a:lnTo>
                  <a:cubicBezTo>
                    <a:pt x="2069" y="10597"/>
                    <a:pt x="2216" y="10710"/>
                    <a:pt x="2381" y="10713"/>
                  </a:cubicBezTo>
                  <a:cubicBezTo>
                    <a:pt x="2381" y="10713"/>
                    <a:pt x="6681" y="10783"/>
                    <a:pt x="7485" y="10797"/>
                  </a:cubicBezTo>
                  <a:cubicBezTo>
                    <a:pt x="7552" y="10848"/>
                    <a:pt x="7633" y="10879"/>
                    <a:pt x="7719" y="10879"/>
                  </a:cubicBezTo>
                  <a:cubicBezTo>
                    <a:pt x="7755" y="10879"/>
                    <a:pt x="7791" y="10873"/>
                    <a:pt x="7825" y="10864"/>
                  </a:cubicBezTo>
                  <a:lnTo>
                    <a:pt x="8786" y="10585"/>
                  </a:lnTo>
                  <a:cubicBezTo>
                    <a:pt x="8909" y="10549"/>
                    <a:pt x="8999" y="10457"/>
                    <a:pt x="9038" y="10346"/>
                  </a:cubicBezTo>
                  <a:lnTo>
                    <a:pt x="13303" y="7539"/>
                  </a:lnTo>
                  <a:cubicBezTo>
                    <a:pt x="13445" y="7448"/>
                    <a:pt x="13508" y="7274"/>
                    <a:pt x="13462" y="7115"/>
                  </a:cubicBezTo>
                  <a:lnTo>
                    <a:pt x="11475" y="276"/>
                  </a:lnTo>
                  <a:cubicBezTo>
                    <a:pt x="11428" y="114"/>
                    <a:pt x="11277" y="0"/>
                    <a:pt x="1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1" name="Google Shape;2371;p37"/>
            <p:cNvSpPr/>
            <p:nvPr/>
          </p:nvSpPr>
          <p:spPr>
            <a:xfrm>
              <a:off x="1748024" y="1553833"/>
              <a:ext cx="234914" cy="222637"/>
            </a:xfrm>
            <a:custGeom>
              <a:avLst/>
              <a:gdLst/>
              <a:ahLst/>
              <a:cxnLst/>
              <a:rect l="l" t="t" r="r" b="b"/>
              <a:pathLst>
                <a:path w="7137" h="6764" extrusionOk="0">
                  <a:moveTo>
                    <a:pt x="1" y="1"/>
                  </a:moveTo>
                  <a:lnTo>
                    <a:pt x="1889" y="6498"/>
                  </a:lnTo>
                  <a:cubicBezTo>
                    <a:pt x="1920" y="6603"/>
                    <a:pt x="2016" y="6677"/>
                    <a:pt x="2123" y="6678"/>
                  </a:cubicBezTo>
                  <a:lnTo>
                    <a:pt x="7137" y="6764"/>
                  </a:lnTo>
                  <a:lnTo>
                    <a:pt x="7137" y="6764"/>
                  </a:lnTo>
                  <a:lnTo>
                    <a:pt x="6703" y="5235"/>
                  </a:lnTo>
                  <a:cubicBezTo>
                    <a:pt x="6322" y="4900"/>
                    <a:pt x="6095" y="4700"/>
                    <a:pt x="5596" y="4606"/>
                  </a:cubicBezTo>
                  <a:cubicBezTo>
                    <a:pt x="5079" y="4507"/>
                    <a:pt x="4540" y="4592"/>
                    <a:pt x="4020" y="4496"/>
                  </a:cubicBezTo>
                  <a:cubicBezTo>
                    <a:pt x="3007" y="4309"/>
                    <a:pt x="2230" y="3458"/>
                    <a:pt x="1790" y="2525"/>
                  </a:cubicBezTo>
                  <a:cubicBezTo>
                    <a:pt x="1577" y="2075"/>
                    <a:pt x="1423" y="1594"/>
                    <a:pt x="1191" y="1151"/>
                  </a:cubicBezTo>
                  <a:cubicBezTo>
                    <a:pt x="962" y="708"/>
                    <a:pt x="638" y="288"/>
                    <a:pt x="187" y="72"/>
                  </a:cubicBezTo>
                  <a:cubicBezTo>
                    <a:pt x="128" y="43"/>
                    <a:pt x="65" y="1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2" name="Google Shape;2372;p37"/>
            <p:cNvSpPr/>
            <p:nvPr/>
          </p:nvSpPr>
          <p:spPr>
            <a:xfrm>
              <a:off x="2022008" y="1446893"/>
              <a:ext cx="157400" cy="313713"/>
            </a:xfrm>
            <a:custGeom>
              <a:avLst/>
              <a:gdLst/>
              <a:ahLst/>
              <a:cxnLst/>
              <a:rect l="l" t="t" r="r" b="b"/>
              <a:pathLst>
                <a:path w="4782" h="9531" extrusionOk="0">
                  <a:moveTo>
                    <a:pt x="2862" y="0"/>
                  </a:moveTo>
                  <a:cubicBezTo>
                    <a:pt x="2818" y="49"/>
                    <a:pt x="2778" y="105"/>
                    <a:pt x="2742" y="160"/>
                  </a:cubicBezTo>
                  <a:cubicBezTo>
                    <a:pt x="2478" y="584"/>
                    <a:pt x="2429" y="1111"/>
                    <a:pt x="2473" y="1608"/>
                  </a:cubicBezTo>
                  <a:cubicBezTo>
                    <a:pt x="2515" y="2107"/>
                    <a:pt x="2644" y="2595"/>
                    <a:pt x="2704" y="3090"/>
                  </a:cubicBezTo>
                  <a:cubicBezTo>
                    <a:pt x="2831" y="4112"/>
                    <a:pt x="2632" y="5249"/>
                    <a:pt x="1877" y="5948"/>
                  </a:cubicBezTo>
                  <a:cubicBezTo>
                    <a:pt x="1491" y="6306"/>
                    <a:pt x="988" y="6524"/>
                    <a:pt x="605" y="6885"/>
                  </a:cubicBezTo>
                  <a:cubicBezTo>
                    <a:pt x="237" y="7233"/>
                    <a:pt x="144" y="7425"/>
                    <a:pt x="0" y="7914"/>
                  </a:cubicBezTo>
                  <a:lnTo>
                    <a:pt x="472" y="9531"/>
                  </a:lnTo>
                  <a:lnTo>
                    <a:pt x="4648" y="6775"/>
                  </a:lnTo>
                  <a:cubicBezTo>
                    <a:pt x="4739" y="6717"/>
                    <a:pt x="4781" y="6603"/>
                    <a:pt x="4751" y="6499"/>
                  </a:cubicBezTo>
                  <a:lnTo>
                    <a:pt x="2862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3" name="Google Shape;2373;p37"/>
            <p:cNvSpPr/>
            <p:nvPr/>
          </p:nvSpPr>
          <p:spPr>
            <a:xfrm>
              <a:off x="1924975" y="1550410"/>
              <a:ext cx="55429" cy="41012"/>
            </a:xfrm>
            <a:custGeom>
              <a:avLst/>
              <a:gdLst/>
              <a:ahLst/>
              <a:cxnLst/>
              <a:rect l="l" t="t" r="r" b="b"/>
              <a:pathLst>
                <a:path w="1684" h="1246" extrusionOk="0">
                  <a:moveTo>
                    <a:pt x="1443" y="0"/>
                  </a:moveTo>
                  <a:lnTo>
                    <a:pt x="1" y="419"/>
                  </a:lnTo>
                  <a:lnTo>
                    <a:pt x="240" y="1245"/>
                  </a:lnTo>
                  <a:lnTo>
                    <a:pt x="1683" y="827"/>
                  </a:lnTo>
                  <a:lnTo>
                    <a:pt x="14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4" name="Google Shape;2374;p37"/>
            <p:cNvSpPr/>
            <p:nvPr/>
          </p:nvSpPr>
          <p:spPr>
            <a:xfrm>
              <a:off x="1970595" y="1707381"/>
              <a:ext cx="55396" cy="41012"/>
            </a:xfrm>
            <a:custGeom>
              <a:avLst/>
              <a:gdLst/>
              <a:ahLst/>
              <a:cxnLst/>
              <a:rect l="l" t="t" r="r" b="b"/>
              <a:pathLst>
                <a:path w="1683" h="1246" extrusionOk="0">
                  <a:moveTo>
                    <a:pt x="1442" y="1"/>
                  </a:moveTo>
                  <a:lnTo>
                    <a:pt x="0" y="419"/>
                  </a:lnTo>
                  <a:lnTo>
                    <a:pt x="241" y="1246"/>
                  </a:lnTo>
                  <a:lnTo>
                    <a:pt x="1682" y="827"/>
                  </a:lnTo>
                  <a:lnTo>
                    <a:pt x="14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5" name="Google Shape;2375;p37"/>
            <p:cNvSpPr/>
            <p:nvPr/>
          </p:nvSpPr>
          <p:spPr>
            <a:xfrm>
              <a:off x="2019540" y="1591356"/>
              <a:ext cx="69911" cy="72676"/>
            </a:xfrm>
            <a:custGeom>
              <a:avLst/>
              <a:gdLst/>
              <a:ahLst/>
              <a:cxnLst/>
              <a:rect l="l" t="t" r="r" b="b"/>
              <a:pathLst>
                <a:path w="2124" h="2208" extrusionOk="0">
                  <a:moveTo>
                    <a:pt x="877" y="660"/>
                  </a:moveTo>
                  <a:cubicBezTo>
                    <a:pt x="902" y="660"/>
                    <a:pt x="924" y="669"/>
                    <a:pt x="935" y="682"/>
                  </a:cubicBezTo>
                  <a:cubicBezTo>
                    <a:pt x="942" y="693"/>
                    <a:pt x="943" y="708"/>
                    <a:pt x="937" y="727"/>
                  </a:cubicBezTo>
                  <a:cubicBezTo>
                    <a:pt x="929" y="754"/>
                    <a:pt x="904" y="777"/>
                    <a:pt x="863" y="802"/>
                  </a:cubicBezTo>
                  <a:cubicBezTo>
                    <a:pt x="857" y="792"/>
                    <a:pt x="834" y="750"/>
                    <a:pt x="828" y="743"/>
                  </a:cubicBezTo>
                  <a:cubicBezTo>
                    <a:pt x="828" y="743"/>
                    <a:pt x="799" y="697"/>
                    <a:pt x="791" y="686"/>
                  </a:cubicBezTo>
                  <a:cubicBezTo>
                    <a:pt x="820" y="669"/>
                    <a:pt x="851" y="660"/>
                    <a:pt x="877" y="660"/>
                  </a:cubicBezTo>
                  <a:close/>
                  <a:moveTo>
                    <a:pt x="1289" y="1400"/>
                  </a:moveTo>
                  <a:cubicBezTo>
                    <a:pt x="1315" y="1400"/>
                    <a:pt x="1336" y="1410"/>
                    <a:pt x="1346" y="1424"/>
                  </a:cubicBezTo>
                  <a:cubicBezTo>
                    <a:pt x="1354" y="1434"/>
                    <a:pt x="1356" y="1448"/>
                    <a:pt x="1349" y="1467"/>
                  </a:cubicBezTo>
                  <a:cubicBezTo>
                    <a:pt x="1341" y="1495"/>
                    <a:pt x="1316" y="1517"/>
                    <a:pt x="1276" y="1543"/>
                  </a:cubicBezTo>
                  <a:cubicBezTo>
                    <a:pt x="1269" y="1532"/>
                    <a:pt x="1245" y="1491"/>
                    <a:pt x="1240" y="1483"/>
                  </a:cubicBezTo>
                  <a:lnTo>
                    <a:pt x="1231" y="1468"/>
                  </a:lnTo>
                  <a:cubicBezTo>
                    <a:pt x="1220" y="1452"/>
                    <a:pt x="1211" y="1438"/>
                    <a:pt x="1204" y="1427"/>
                  </a:cubicBezTo>
                  <a:cubicBezTo>
                    <a:pt x="1235" y="1410"/>
                    <a:pt x="1265" y="1402"/>
                    <a:pt x="1289" y="1400"/>
                  </a:cubicBezTo>
                  <a:close/>
                  <a:moveTo>
                    <a:pt x="854" y="0"/>
                  </a:moveTo>
                  <a:cubicBezTo>
                    <a:pt x="457" y="0"/>
                    <a:pt x="44" y="356"/>
                    <a:pt x="22" y="467"/>
                  </a:cubicBezTo>
                  <a:cubicBezTo>
                    <a:pt x="15" y="496"/>
                    <a:pt x="1" y="573"/>
                    <a:pt x="813" y="1969"/>
                  </a:cubicBezTo>
                  <a:cubicBezTo>
                    <a:pt x="825" y="1990"/>
                    <a:pt x="836" y="2009"/>
                    <a:pt x="845" y="2026"/>
                  </a:cubicBezTo>
                  <a:cubicBezTo>
                    <a:pt x="889" y="2107"/>
                    <a:pt x="943" y="2208"/>
                    <a:pt x="1074" y="2208"/>
                  </a:cubicBezTo>
                  <a:cubicBezTo>
                    <a:pt x="1166" y="2208"/>
                    <a:pt x="1266" y="2154"/>
                    <a:pt x="1498" y="2026"/>
                  </a:cubicBezTo>
                  <a:cubicBezTo>
                    <a:pt x="1668" y="1931"/>
                    <a:pt x="2123" y="1679"/>
                    <a:pt x="1947" y="1180"/>
                  </a:cubicBezTo>
                  <a:cubicBezTo>
                    <a:pt x="1856" y="910"/>
                    <a:pt x="1644" y="826"/>
                    <a:pt x="1532" y="781"/>
                  </a:cubicBezTo>
                  <a:cubicBezTo>
                    <a:pt x="1527" y="778"/>
                    <a:pt x="1523" y="777"/>
                    <a:pt x="1519" y="776"/>
                  </a:cubicBezTo>
                  <a:cubicBezTo>
                    <a:pt x="1511" y="409"/>
                    <a:pt x="1331" y="118"/>
                    <a:pt x="1048" y="30"/>
                  </a:cubicBezTo>
                  <a:cubicBezTo>
                    <a:pt x="986" y="10"/>
                    <a:pt x="921" y="0"/>
                    <a:pt x="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6" name="Google Shape;2376;p37"/>
            <p:cNvSpPr/>
            <p:nvPr/>
          </p:nvSpPr>
          <p:spPr>
            <a:xfrm>
              <a:off x="2016314" y="1495673"/>
              <a:ext cx="47332" cy="70701"/>
            </a:xfrm>
            <a:custGeom>
              <a:avLst/>
              <a:gdLst/>
              <a:ahLst/>
              <a:cxnLst/>
              <a:rect l="l" t="t" r="r" b="b"/>
              <a:pathLst>
                <a:path w="1438" h="2148" extrusionOk="0">
                  <a:moveTo>
                    <a:pt x="754" y="0"/>
                  </a:moveTo>
                  <a:cubicBezTo>
                    <a:pt x="641" y="0"/>
                    <a:pt x="608" y="1"/>
                    <a:pt x="591" y="4"/>
                  </a:cubicBezTo>
                  <a:cubicBezTo>
                    <a:pt x="538" y="11"/>
                    <a:pt x="492" y="49"/>
                    <a:pt x="479" y="102"/>
                  </a:cubicBezTo>
                  <a:lnTo>
                    <a:pt x="11" y="1934"/>
                  </a:lnTo>
                  <a:cubicBezTo>
                    <a:pt x="1" y="1975"/>
                    <a:pt x="11" y="2019"/>
                    <a:pt x="39" y="2052"/>
                  </a:cubicBezTo>
                  <a:cubicBezTo>
                    <a:pt x="62" y="2080"/>
                    <a:pt x="94" y="2118"/>
                    <a:pt x="507" y="2118"/>
                  </a:cubicBezTo>
                  <a:cubicBezTo>
                    <a:pt x="518" y="2118"/>
                    <a:pt x="535" y="2115"/>
                    <a:pt x="545" y="2113"/>
                  </a:cubicBezTo>
                  <a:cubicBezTo>
                    <a:pt x="593" y="2102"/>
                    <a:pt x="631" y="2065"/>
                    <a:pt x="642" y="2018"/>
                  </a:cubicBezTo>
                  <a:lnTo>
                    <a:pt x="720" y="1719"/>
                  </a:lnTo>
                  <a:cubicBezTo>
                    <a:pt x="749" y="1849"/>
                    <a:pt x="780" y="1982"/>
                    <a:pt x="802" y="2052"/>
                  </a:cubicBezTo>
                  <a:cubicBezTo>
                    <a:pt x="817" y="2098"/>
                    <a:pt x="857" y="2134"/>
                    <a:pt x="906" y="2141"/>
                  </a:cubicBezTo>
                  <a:cubicBezTo>
                    <a:pt x="923" y="2145"/>
                    <a:pt x="955" y="2147"/>
                    <a:pt x="1047" y="2147"/>
                  </a:cubicBezTo>
                  <a:cubicBezTo>
                    <a:pt x="1130" y="2147"/>
                    <a:pt x="1227" y="2145"/>
                    <a:pt x="1268" y="2144"/>
                  </a:cubicBezTo>
                  <a:lnTo>
                    <a:pt x="1283" y="2144"/>
                  </a:lnTo>
                  <a:cubicBezTo>
                    <a:pt x="1322" y="2144"/>
                    <a:pt x="1359" y="2126"/>
                    <a:pt x="1385" y="2096"/>
                  </a:cubicBezTo>
                  <a:cubicBezTo>
                    <a:pt x="1435" y="2035"/>
                    <a:pt x="1437" y="2032"/>
                    <a:pt x="1061" y="108"/>
                  </a:cubicBezTo>
                  <a:cubicBezTo>
                    <a:pt x="1050" y="46"/>
                    <a:pt x="997" y="2"/>
                    <a:pt x="934" y="1"/>
                  </a:cubicBezTo>
                  <a:cubicBezTo>
                    <a:pt x="934" y="1"/>
                    <a:pt x="842" y="0"/>
                    <a:pt x="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7" name="Google Shape;2377;p37"/>
            <p:cNvSpPr/>
            <p:nvPr/>
          </p:nvSpPr>
          <p:spPr>
            <a:xfrm>
              <a:off x="1955224" y="1602975"/>
              <a:ext cx="39860" cy="90582"/>
            </a:xfrm>
            <a:custGeom>
              <a:avLst/>
              <a:gdLst/>
              <a:ahLst/>
              <a:cxnLst/>
              <a:rect l="l" t="t" r="r" b="b"/>
              <a:pathLst>
                <a:path w="1211" h="2752" extrusionOk="0">
                  <a:moveTo>
                    <a:pt x="239" y="0"/>
                  </a:moveTo>
                  <a:cubicBezTo>
                    <a:pt x="228" y="0"/>
                    <a:pt x="218" y="2"/>
                    <a:pt x="208" y="5"/>
                  </a:cubicBezTo>
                  <a:cubicBezTo>
                    <a:pt x="0" y="66"/>
                    <a:pt x="11" y="728"/>
                    <a:pt x="230" y="1485"/>
                  </a:cubicBezTo>
                  <a:cubicBezTo>
                    <a:pt x="439" y="2205"/>
                    <a:pt x="763" y="2752"/>
                    <a:pt x="972" y="2752"/>
                  </a:cubicBezTo>
                  <a:cubicBezTo>
                    <a:pt x="983" y="2752"/>
                    <a:pt x="993" y="2750"/>
                    <a:pt x="1003" y="2747"/>
                  </a:cubicBezTo>
                  <a:cubicBezTo>
                    <a:pt x="1211" y="2688"/>
                    <a:pt x="1200" y="2025"/>
                    <a:pt x="981" y="1267"/>
                  </a:cubicBezTo>
                  <a:cubicBezTo>
                    <a:pt x="773" y="546"/>
                    <a:pt x="449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8" name="Google Shape;2378;p37"/>
            <p:cNvSpPr/>
            <p:nvPr/>
          </p:nvSpPr>
          <p:spPr>
            <a:xfrm>
              <a:off x="1912204" y="1726110"/>
              <a:ext cx="36634" cy="34067"/>
            </a:xfrm>
            <a:custGeom>
              <a:avLst/>
              <a:gdLst/>
              <a:ahLst/>
              <a:cxnLst/>
              <a:rect l="l" t="t" r="r" b="b"/>
              <a:pathLst>
                <a:path w="1113" h="1035" extrusionOk="0">
                  <a:moveTo>
                    <a:pt x="578" y="0"/>
                  </a:moveTo>
                  <a:cubicBezTo>
                    <a:pt x="528" y="0"/>
                    <a:pt x="479" y="7"/>
                    <a:pt x="433" y="21"/>
                  </a:cubicBezTo>
                  <a:cubicBezTo>
                    <a:pt x="159" y="101"/>
                    <a:pt x="1" y="388"/>
                    <a:pt x="80" y="662"/>
                  </a:cubicBezTo>
                  <a:cubicBezTo>
                    <a:pt x="144" y="881"/>
                    <a:pt x="347" y="1034"/>
                    <a:pt x="576" y="1034"/>
                  </a:cubicBezTo>
                  <a:cubicBezTo>
                    <a:pt x="626" y="1034"/>
                    <a:pt x="674" y="1028"/>
                    <a:pt x="722" y="1013"/>
                  </a:cubicBezTo>
                  <a:cubicBezTo>
                    <a:pt x="855" y="975"/>
                    <a:pt x="964" y="886"/>
                    <a:pt x="1031" y="766"/>
                  </a:cubicBezTo>
                  <a:cubicBezTo>
                    <a:pt x="1097" y="645"/>
                    <a:pt x="1112" y="505"/>
                    <a:pt x="1074" y="372"/>
                  </a:cubicBezTo>
                  <a:cubicBezTo>
                    <a:pt x="1010" y="152"/>
                    <a:pt x="807" y="0"/>
                    <a:pt x="5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79" name="Google Shape;2379;p37"/>
            <p:cNvSpPr/>
            <p:nvPr/>
          </p:nvSpPr>
          <p:spPr>
            <a:xfrm>
              <a:off x="1826362" y="1550344"/>
              <a:ext cx="82946" cy="82024"/>
            </a:xfrm>
            <a:custGeom>
              <a:avLst/>
              <a:gdLst/>
              <a:ahLst/>
              <a:cxnLst/>
              <a:rect l="l" t="t" r="r" b="b"/>
              <a:pathLst>
                <a:path w="2520" h="2492" extrusionOk="0">
                  <a:moveTo>
                    <a:pt x="1140" y="0"/>
                  </a:moveTo>
                  <a:cubicBezTo>
                    <a:pt x="1135" y="0"/>
                    <a:pt x="1129" y="0"/>
                    <a:pt x="1122" y="1"/>
                  </a:cubicBezTo>
                  <a:cubicBezTo>
                    <a:pt x="1072" y="10"/>
                    <a:pt x="1032" y="44"/>
                    <a:pt x="1016" y="92"/>
                  </a:cubicBezTo>
                  <a:lnTo>
                    <a:pt x="794" y="777"/>
                  </a:lnTo>
                  <a:lnTo>
                    <a:pt x="102" y="981"/>
                  </a:lnTo>
                  <a:cubicBezTo>
                    <a:pt x="54" y="995"/>
                    <a:pt x="18" y="1036"/>
                    <a:pt x="11" y="1085"/>
                  </a:cubicBezTo>
                  <a:cubicBezTo>
                    <a:pt x="1" y="1134"/>
                    <a:pt x="22" y="1185"/>
                    <a:pt x="62" y="1214"/>
                  </a:cubicBezTo>
                  <a:lnTo>
                    <a:pt x="646" y="1638"/>
                  </a:lnTo>
                  <a:lnTo>
                    <a:pt x="628" y="2358"/>
                  </a:lnTo>
                  <a:cubicBezTo>
                    <a:pt x="625" y="2407"/>
                    <a:pt x="654" y="2454"/>
                    <a:pt x="698" y="2478"/>
                  </a:cubicBezTo>
                  <a:cubicBezTo>
                    <a:pt x="716" y="2487"/>
                    <a:pt x="737" y="2492"/>
                    <a:pt x="758" y="2492"/>
                  </a:cubicBezTo>
                  <a:cubicBezTo>
                    <a:pt x="787" y="2492"/>
                    <a:pt x="815" y="2484"/>
                    <a:pt x="838" y="2468"/>
                  </a:cubicBezTo>
                  <a:lnTo>
                    <a:pt x="1421" y="2044"/>
                  </a:lnTo>
                  <a:lnTo>
                    <a:pt x="2101" y="2283"/>
                  </a:lnTo>
                  <a:cubicBezTo>
                    <a:pt x="2115" y="2289"/>
                    <a:pt x="2130" y="2292"/>
                    <a:pt x="2145" y="2292"/>
                  </a:cubicBezTo>
                  <a:cubicBezTo>
                    <a:pt x="2178" y="2292"/>
                    <a:pt x="2211" y="2278"/>
                    <a:pt x="2236" y="2255"/>
                  </a:cubicBezTo>
                  <a:cubicBezTo>
                    <a:pt x="2272" y="2218"/>
                    <a:pt x="2285" y="2166"/>
                    <a:pt x="2269" y="2118"/>
                  </a:cubicBezTo>
                  <a:lnTo>
                    <a:pt x="2046" y="1433"/>
                  </a:lnTo>
                  <a:lnTo>
                    <a:pt x="2484" y="862"/>
                  </a:lnTo>
                  <a:cubicBezTo>
                    <a:pt x="2514" y="822"/>
                    <a:pt x="2519" y="768"/>
                    <a:pt x="2497" y="724"/>
                  </a:cubicBezTo>
                  <a:cubicBezTo>
                    <a:pt x="2475" y="678"/>
                    <a:pt x="2429" y="650"/>
                    <a:pt x="2379" y="650"/>
                  </a:cubicBezTo>
                  <a:lnTo>
                    <a:pt x="1658" y="650"/>
                  </a:lnTo>
                  <a:lnTo>
                    <a:pt x="1250" y="58"/>
                  </a:lnTo>
                  <a:cubicBezTo>
                    <a:pt x="1224" y="21"/>
                    <a:pt x="1183" y="0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0" name="Google Shape;2380;p37"/>
            <p:cNvSpPr/>
            <p:nvPr/>
          </p:nvSpPr>
          <p:spPr>
            <a:xfrm>
              <a:off x="2101662" y="1607254"/>
              <a:ext cx="53882" cy="74223"/>
            </a:xfrm>
            <a:custGeom>
              <a:avLst/>
              <a:gdLst/>
              <a:ahLst/>
              <a:cxnLst/>
              <a:rect l="l" t="t" r="r" b="b"/>
              <a:pathLst>
                <a:path w="1637" h="2255" extrusionOk="0">
                  <a:moveTo>
                    <a:pt x="675" y="0"/>
                  </a:moveTo>
                  <a:cubicBezTo>
                    <a:pt x="340" y="0"/>
                    <a:pt x="82" y="231"/>
                    <a:pt x="38" y="570"/>
                  </a:cubicBezTo>
                  <a:cubicBezTo>
                    <a:pt x="1" y="778"/>
                    <a:pt x="265" y="1873"/>
                    <a:pt x="269" y="1889"/>
                  </a:cubicBezTo>
                  <a:cubicBezTo>
                    <a:pt x="339" y="2117"/>
                    <a:pt x="544" y="2255"/>
                    <a:pt x="820" y="2255"/>
                  </a:cubicBezTo>
                  <a:cubicBezTo>
                    <a:pt x="1081" y="2255"/>
                    <a:pt x="1406" y="2118"/>
                    <a:pt x="1522" y="1862"/>
                  </a:cubicBezTo>
                  <a:cubicBezTo>
                    <a:pt x="1637" y="1607"/>
                    <a:pt x="1571" y="1227"/>
                    <a:pt x="1523" y="1154"/>
                  </a:cubicBezTo>
                  <a:cubicBezTo>
                    <a:pt x="1500" y="1117"/>
                    <a:pt x="1456" y="1092"/>
                    <a:pt x="1410" y="1092"/>
                  </a:cubicBezTo>
                  <a:cubicBezTo>
                    <a:pt x="1404" y="1092"/>
                    <a:pt x="1395" y="1092"/>
                    <a:pt x="1389" y="1093"/>
                  </a:cubicBezTo>
                  <a:cubicBezTo>
                    <a:pt x="1373" y="1096"/>
                    <a:pt x="1039" y="1146"/>
                    <a:pt x="1039" y="1146"/>
                  </a:cubicBezTo>
                  <a:cubicBezTo>
                    <a:pt x="1004" y="1151"/>
                    <a:pt x="972" y="1171"/>
                    <a:pt x="951" y="1202"/>
                  </a:cubicBezTo>
                  <a:cubicBezTo>
                    <a:pt x="929" y="1232"/>
                    <a:pt x="922" y="1269"/>
                    <a:pt x="930" y="1305"/>
                  </a:cubicBezTo>
                  <a:cubicBezTo>
                    <a:pt x="946" y="1374"/>
                    <a:pt x="958" y="1474"/>
                    <a:pt x="948" y="1507"/>
                  </a:cubicBezTo>
                  <a:cubicBezTo>
                    <a:pt x="946" y="1519"/>
                    <a:pt x="929" y="1534"/>
                    <a:pt x="917" y="1534"/>
                  </a:cubicBezTo>
                  <a:cubicBezTo>
                    <a:pt x="903" y="1534"/>
                    <a:pt x="868" y="1503"/>
                    <a:pt x="842" y="1421"/>
                  </a:cubicBezTo>
                  <a:cubicBezTo>
                    <a:pt x="807" y="1299"/>
                    <a:pt x="750" y="1002"/>
                    <a:pt x="730" y="888"/>
                  </a:cubicBezTo>
                  <a:cubicBezTo>
                    <a:pt x="728" y="867"/>
                    <a:pt x="724" y="847"/>
                    <a:pt x="720" y="827"/>
                  </a:cubicBezTo>
                  <a:cubicBezTo>
                    <a:pt x="714" y="799"/>
                    <a:pt x="706" y="757"/>
                    <a:pt x="702" y="755"/>
                  </a:cubicBezTo>
                  <a:cubicBezTo>
                    <a:pt x="702" y="755"/>
                    <a:pt x="711" y="747"/>
                    <a:pt x="740" y="741"/>
                  </a:cubicBezTo>
                  <a:cubicBezTo>
                    <a:pt x="750" y="737"/>
                    <a:pt x="757" y="737"/>
                    <a:pt x="760" y="735"/>
                  </a:cubicBezTo>
                  <a:cubicBezTo>
                    <a:pt x="777" y="750"/>
                    <a:pt x="796" y="822"/>
                    <a:pt x="805" y="863"/>
                  </a:cubicBezTo>
                  <a:cubicBezTo>
                    <a:pt x="814" y="899"/>
                    <a:pt x="823" y="934"/>
                    <a:pt x="835" y="965"/>
                  </a:cubicBezTo>
                  <a:cubicBezTo>
                    <a:pt x="853" y="1018"/>
                    <a:pt x="904" y="1053"/>
                    <a:pt x="958" y="1053"/>
                  </a:cubicBezTo>
                  <a:cubicBezTo>
                    <a:pt x="967" y="1053"/>
                    <a:pt x="974" y="1053"/>
                    <a:pt x="980" y="1051"/>
                  </a:cubicBezTo>
                  <a:lnTo>
                    <a:pt x="1361" y="986"/>
                  </a:lnTo>
                  <a:cubicBezTo>
                    <a:pt x="1427" y="975"/>
                    <a:pt x="1475" y="915"/>
                    <a:pt x="1470" y="847"/>
                  </a:cubicBezTo>
                  <a:cubicBezTo>
                    <a:pt x="1432" y="291"/>
                    <a:pt x="104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1" name="Google Shape;2381;p37"/>
            <p:cNvSpPr/>
            <p:nvPr/>
          </p:nvSpPr>
          <p:spPr>
            <a:xfrm>
              <a:off x="1884391" y="1649846"/>
              <a:ext cx="36634" cy="34133"/>
            </a:xfrm>
            <a:custGeom>
              <a:avLst/>
              <a:gdLst/>
              <a:ahLst/>
              <a:cxnLst/>
              <a:rect l="l" t="t" r="r" b="b"/>
              <a:pathLst>
                <a:path w="1113" h="1037" extrusionOk="0">
                  <a:moveTo>
                    <a:pt x="537" y="1"/>
                  </a:moveTo>
                  <a:cubicBezTo>
                    <a:pt x="488" y="1"/>
                    <a:pt x="439" y="9"/>
                    <a:pt x="392" y="22"/>
                  </a:cubicBezTo>
                  <a:cubicBezTo>
                    <a:pt x="259" y="61"/>
                    <a:pt x="150" y="149"/>
                    <a:pt x="84" y="270"/>
                  </a:cubicBezTo>
                  <a:cubicBezTo>
                    <a:pt x="17" y="391"/>
                    <a:pt x="1" y="531"/>
                    <a:pt x="40" y="664"/>
                  </a:cubicBezTo>
                  <a:cubicBezTo>
                    <a:pt x="104" y="883"/>
                    <a:pt x="307" y="1036"/>
                    <a:pt x="536" y="1036"/>
                  </a:cubicBezTo>
                  <a:cubicBezTo>
                    <a:pt x="585" y="1036"/>
                    <a:pt x="633" y="1030"/>
                    <a:pt x="681" y="1015"/>
                  </a:cubicBezTo>
                  <a:cubicBezTo>
                    <a:pt x="955" y="935"/>
                    <a:pt x="1113" y="648"/>
                    <a:pt x="1033" y="373"/>
                  </a:cubicBezTo>
                  <a:cubicBezTo>
                    <a:pt x="969" y="154"/>
                    <a:pt x="766" y="1"/>
                    <a:pt x="5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2" name="Google Shape;2382;p37"/>
            <p:cNvSpPr/>
            <p:nvPr/>
          </p:nvSpPr>
          <p:spPr>
            <a:xfrm>
              <a:off x="1823202" y="1691187"/>
              <a:ext cx="65929" cy="67607"/>
            </a:xfrm>
            <a:custGeom>
              <a:avLst/>
              <a:gdLst/>
              <a:ahLst/>
              <a:cxnLst/>
              <a:rect l="l" t="t" r="r" b="b"/>
              <a:pathLst>
                <a:path w="2003" h="2054" extrusionOk="0">
                  <a:moveTo>
                    <a:pt x="737" y="0"/>
                  </a:moveTo>
                  <a:cubicBezTo>
                    <a:pt x="724" y="0"/>
                    <a:pt x="708" y="5"/>
                    <a:pt x="692" y="10"/>
                  </a:cubicBezTo>
                  <a:cubicBezTo>
                    <a:pt x="645" y="27"/>
                    <a:pt x="613" y="69"/>
                    <a:pt x="608" y="121"/>
                  </a:cubicBezTo>
                  <a:lnTo>
                    <a:pt x="556" y="674"/>
                  </a:lnTo>
                  <a:lnTo>
                    <a:pt x="70" y="945"/>
                  </a:lnTo>
                  <a:cubicBezTo>
                    <a:pt x="27" y="971"/>
                    <a:pt x="0" y="1016"/>
                    <a:pt x="2" y="1067"/>
                  </a:cubicBezTo>
                  <a:cubicBezTo>
                    <a:pt x="5" y="1117"/>
                    <a:pt x="35" y="1162"/>
                    <a:pt x="82" y="1181"/>
                  </a:cubicBezTo>
                  <a:lnTo>
                    <a:pt x="593" y="1403"/>
                  </a:lnTo>
                  <a:lnTo>
                    <a:pt x="700" y="1947"/>
                  </a:lnTo>
                  <a:cubicBezTo>
                    <a:pt x="711" y="1997"/>
                    <a:pt x="747" y="2037"/>
                    <a:pt x="796" y="2050"/>
                  </a:cubicBezTo>
                  <a:cubicBezTo>
                    <a:pt x="809" y="2053"/>
                    <a:pt x="819" y="2054"/>
                    <a:pt x="831" y="2054"/>
                  </a:cubicBezTo>
                  <a:cubicBezTo>
                    <a:pt x="869" y="2054"/>
                    <a:pt x="906" y="2038"/>
                    <a:pt x="929" y="2010"/>
                  </a:cubicBezTo>
                  <a:lnTo>
                    <a:pt x="1296" y="1592"/>
                  </a:lnTo>
                  <a:lnTo>
                    <a:pt x="1848" y="1659"/>
                  </a:lnTo>
                  <a:cubicBezTo>
                    <a:pt x="1854" y="1660"/>
                    <a:pt x="1859" y="1660"/>
                    <a:pt x="1864" y="1660"/>
                  </a:cubicBezTo>
                  <a:cubicBezTo>
                    <a:pt x="1908" y="1660"/>
                    <a:pt x="1949" y="1638"/>
                    <a:pt x="1975" y="1600"/>
                  </a:cubicBezTo>
                  <a:cubicBezTo>
                    <a:pt x="2001" y="1558"/>
                    <a:pt x="2002" y="1505"/>
                    <a:pt x="1977" y="1461"/>
                  </a:cubicBezTo>
                  <a:lnTo>
                    <a:pt x="1694" y="982"/>
                  </a:lnTo>
                  <a:lnTo>
                    <a:pt x="1928" y="477"/>
                  </a:lnTo>
                  <a:cubicBezTo>
                    <a:pt x="1949" y="431"/>
                    <a:pt x="1943" y="377"/>
                    <a:pt x="1911" y="339"/>
                  </a:cubicBezTo>
                  <a:cubicBezTo>
                    <a:pt x="1885" y="307"/>
                    <a:pt x="1848" y="290"/>
                    <a:pt x="1809" y="290"/>
                  </a:cubicBezTo>
                  <a:cubicBezTo>
                    <a:pt x="1798" y="290"/>
                    <a:pt x="1789" y="290"/>
                    <a:pt x="1779" y="292"/>
                  </a:cubicBezTo>
                  <a:lnTo>
                    <a:pt x="1236" y="413"/>
                  </a:lnTo>
                  <a:lnTo>
                    <a:pt x="828" y="35"/>
                  </a:lnTo>
                  <a:cubicBezTo>
                    <a:pt x="803" y="13"/>
                    <a:pt x="771" y="0"/>
                    <a:pt x="7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3" name="Google Shape;2383;p37"/>
            <p:cNvSpPr/>
            <p:nvPr/>
          </p:nvSpPr>
          <p:spPr>
            <a:xfrm>
              <a:off x="2052323" y="1682399"/>
              <a:ext cx="36634" cy="34100"/>
            </a:xfrm>
            <a:custGeom>
              <a:avLst/>
              <a:gdLst/>
              <a:ahLst/>
              <a:cxnLst/>
              <a:rect l="l" t="t" r="r" b="b"/>
              <a:pathLst>
                <a:path w="1113" h="1036" extrusionOk="0">
                  <a:moveTo>
                    <a:pt x="537" y="0"/>
                  </a:moveTo>
                  <a:cubicBezTo>
                    <a:pt x="488" y="0"/>
                    <a:pt x="438" y="8"/>
                    <a:pt x="392" y="22"/>
                  </a:cubicBezTo>
                  <a:cubicBezTo>
                    <a:pt x="259" y="60"/>
                    <a:pt x="149" y="148"/>
                    <a:pt x="83" y="268"/>
                  </a:cubicBezTo>
                  <a:cubicBezTo>
                    <a:pt x="16" y="390"/>
                    <a:pt x="0" y="530"/>
                    <a:pt x="39" y="663"/>
                  </a:cubicBezTo>
                  <a:cubicBezTo>
                    <a:pt x="104" y="882"/>
                    <a:pt x="307" y="1035"/>
                    <a:pt x="536" y="1035"/>
                  </a:cubicBezTo>
                  <a:cubicBezTo>
                    <a:pt x="583" y="1035"/>
                    <a:pt x="632" y="1028"/>
                    <a:pt x="680" y="1013"/>
                  </a:cubicBezTo>
                  <a:cubicBezTo>
                    <a:pt x="955" y="933"/>
                    <a:pt x="1112" y="646"/>
                    <a:pt x="1032" y="373"/>
                  </a:cubicBezTo>
                  <a:cubicBezTo>
                    <a:pt x="969" y="153"/>
                    <a:pt x="765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4" name="Google Shape;2384;p37"/>
            <p:cNvSpPr/>
            <p:nvPr/>
          </p:nvSpPr>
          <p:spPr>
            <a:xfrm>
              <a:off x="1734858" y="1405683"/>
              <a:ext cx="453964" cy="382110"/>
            </a:xfrm>
            <a:custGeom>
              <a:avLst/>
              <a:gdLst/>
              <a:ahLst/>
              <a:cxnLst/>
              <a:rect l="l" t="t" r="r" b="b"/>
              <a:pathLst>
                <a:path w="13792" h="11609" extrusionOk="0">
                  <a:moveTo>
                    <a:pt x="10581" y="269"/>
                  </a:moveTo>
                  <a:cubicBezTo>
                    <a:pt x="10650" y="269"/>
                    <a:pt x="10696" y="299"/>
                    <a:pt x="10714" y="365"/>
                  </a:cubicBezTo>
                  <a:lnTo>
                    <a:pt x="10799" y="661"/>
                  </a:lnTo>
                  <a:cubicBezTo>
                    <a:pt x="9520" y="1502"/>
                    <a:pt x="11238" y="370"/>
                    <a:pt x="7995" y="2505"/>
                  </a:cubicBezTo>
                  <a:cubicBezTo>
                    <a:pt x="8634" y="1640"/>
                    <a:pt x="10119" y="269"/>
                    <a:pt x="10581" y="269"/>
                  </a:cubicBezTo>
                  <a:close/>
                  <a:moveTo>
                    <a:pt x="9096" y="463"/>
                  </a:moveTo>
                  <a:cubicBezTo>
                    <a:pt x="9158" y="463"/>
                    <a:pt x="9214" y="505"/>
                    <a:pt x="9231" y="566"/>
                  </a:cubicBezTo>
                  <a:lnTo>
                    <a:pt x="9283" y="748"/>
                  </a:lnTo>
                  <a:cubicBezTo>
                    <a:pt x="8469" y="1407"/>
                    <a:pt x="7831" y="2245"/>
                    <a:pt x="7411" y="2890"/>
                  </a:cubicBezTo>
                  <a:lnTo>
                    <a:pt x="6906" y="3222"/>
                  </a:lnTo>
                  <a:cubicBezTo>
                    <a:pt x="6852" y="3204"/>
                    <a:pt x="6803" y="3199"/>
                    <a:pt x="6760" y="3199"/>
                  </a:cubicBezTo>
                  <a:cubicBezTo>
                    <a:pt x="6676" y="3199"/>
                    <a:pt x="6619" y="3221"/>
                    <a:pt x="6610" y="3222"/>
                  </a:cubicBezTo>
                  <a:cubicBezTo>
                    <a:pt x="7036" y="2399"/>
                    <a:pt x="7865" y="1065"/>
                    <a:pt x="9036" y="477"/>
                  </a:cubicBezTo>
                  <a:cubicBezTo>
                    <a:pt x="9056" y="467"/>
                    <a:pt x="9076" y="463"/>
                    <a:pt x="9096" y="463"/>
                  </a:cubicBezTo>
                  <a:close/>
                  <a:moveTo>
                    <a:pt x="1404" y="3065"/>
                  </a:moveTo>
                  <a:cubicBezTo>
                    <a:pt x="1560" y="3065"/>
                    <a:pt x="1717" y="3073"/>
                    <a:pt x="1872" y="3087"/>
                  </a:cubicBezTo>
                  <a:cubicBezTo>
                    <a:pt x="1967" y="3093"/>
                    <a:pt x="2063" y="3104"/>
                    <a:pt x="2155" y="3117"/>
                  </a:cubicBezTo>
                  <a:cubicBezTo>
                    <a:pt x="2863" y="3209"/>
                    <a:pt x="3538" y="3416"/>
                    <a:pt x="4101" y="3634"/>
                  </a:cubicBezTo>
                  <a:lnTo>
                    <a:pt x="2298" y="3605"/>
                  </a:lnTo>
                  <a:lnTo>
                    <a:pt x="2022" y="3601"/>
                  </a:lnTo>
                  <a:lnTo>
                    <a:pt x="749" y="3581"/>
                  </a:lnTo>
                  <a:lnTo>
                    <a:pt x="664" y="3284"/>
                  </a:lnTo>
                  <a:cubicBezTo>
                    <a:pt x="639" y="3204"/>
                    <a:pt x="695" y="3117"/>
                    <a:pt x="778" y="3105"/>
                  </a:cubicBezTo>
                  <a:cubicBezTo>
                    <a:pt x="987" y="3077"/>
                    <a:pt x="1195" y="3065"/>
                    <a:pt x="1404" y="3065"/>
                  </a:cubicBezTo>
                  <a:close/>
                  <a:moveTo>
                    <a:pt x="2473" y="2464"/>
                  </a:moveTo>
                  <a:cubicBezTo>
                    <a:pt x="3681" y="2464"/>
                    <a:pt x="4929" y="3071"/>
                    <a:pt x="5661" y="3496"/>
                  </a:cubicBezTo>
                  <a:cubicBezTo>
                    <a:pt x="5645" y="3503"/>
                    <a:pt x="5521" y="3527"/>
                    <a:pt x="5410" y="3656"/>
                  </a:cubicBezTo>
                  <a:lnTo>
                    <a:pt x="4808" y="3645"/>
                  </a:lnTo>
                  <a:cubicBezTo>
                    <a:pt x="4094" y="3317"/>
                    <a:pt x="3113" y="2956"/>
                    <a:pt x="2076" y="2839"/>
                  </a:cubicBezTo>
                  <a:lnTo>
                    <a:pt x="2075" y="2839"/>
                  </a:lnTo>
                  <a:lnTo>
                    <a:pt x="2022" y="2660"/>
                  </a:lnTo>
                  <a:cubicBezTo>
                    <a:pt x="1999" y="2577"/>
                    <a:pt x="2054" y="2490"/>
                    <a:pt x="2142" y="2480"/>
                  </a:cubicBezTo>
                  <a:cubicBezTo>
                    <a:pt x="2251" y="2469"/>
                    <a:pt x="2362" y="2464"/>
                    <a:pt x="2473" y="2464"/>
                  </a:cubicBezTo>
                  <a:close/>
                  <a:moveTo>
                    <a:pt x="5558" y="4062"/>
                  </a:moveTo>
                  <a:cubicBezTo>
                    <a:pt x="5558" y="4062"/>
                    <a:pt x="5558" y="4062"/>
                    <a:pt x="5558" y="4062"/>
                  </a:cubicBezTo>
                  <a:lnTo>
                    <a:pt x="5558" y="4062"/>
                  </a:lnTo>
                  <a:cubicBezTo>
                    <a:pt x="5558" y="4062"/>
                    <a:pt x="5558" y="4062"/>
                    <a:pt x="5558" y="4062"/>
                  </a:cubicBezTo>
                  <a:cubicBezTo>
                    <a:pt x="5558" y="4062"/>
                    <a:pt x="5558" y="4062"/>
                    <a:pt x="5558" y="4062"/>
                  </a:cubicBezTo>
                  <a:close/>
                  <a:moveTo>
                    <a:pt x="11229" y="731"/>
                  </a:moveTo>
                  <a:cubicBezTo>
                    <a:pt x="11235" y="731"/>
                    <a:pt x="11241" y="731"/>
                    <a:pt x="11248" y="731"/>
                  </a:cubicBezTo>
                  <a:cubicBezTo>
                    <a:pt x="11353" y="731"/>
                    <a:pt x="11457" y="799"/>
                    <a:pt x="11489" y="911"/>
                  </a:cubicBezTo>
                  <a:lnTo>
                    <a:pt x="13476" y="7749"/>
                  </a:lnTo>
                  <a:cubicBezTo>
                    <a:pt x="13505" y="7855"/>
                    <a:pt x="13464" y="7969"/>
                    <a:pt x="13373" y="8027"/>
                  </a:cubicBezTo>
                  <a:lnTo>
                    <a:pt x="9321" y="10694"/>
                  </a:lnTo>
                  <a:cubicBezTo>
                    <a:pt x="9321" y="10685"/>
                    <a:pt x="9319" y="10678"/>
                    <a:pt x="9318" y="10671"/>
                  </a:cubicBezTo>
                  <a:cubicBezTo>
                    <a:pt x="7049" y="2928"/>
                    <a:pt x="7276" y="3522"/>
                    <a:pt x="7149" y="3379"/>
                  </a:cubicBezTo>
                  <a:cubicBezTo>
                    <a:pt x="7608" y="3077"/>
                    <a:pt x="9726" y="1685"/>
                    <a:pt x="9819" y="1623"/>
                  </a:cubicBezTo>
                  <a:lnTo>
                    <a:pt x="9819" y="1623"/>
                  </a:lnTo>
                  <a:cubicBezTo>
                    <a:pt x="11135" y="760"/>
                    <a:pt x="11148" y="731"/>
                    <a:pt x="11229" y="731"/>
                  </a:cubicBezTo>
                  <a:close/>
                  <a:moveTo>
                    <a:pt x="552" y="3842"/>
                  </a:moveTo>
                  <a:lnTo>
                    <a:pt x="828" y="3846"/>
                  </a:lnTo>
                  <a:lnTo>
                    <a:pt x="2100" y="3867"/>
                  </a:lnTo>
                  <a:lnTo>
                    <a:pt x="2376" y="3870"/>
                  </a:lnTo>
                  <a:cubicBezTo>
                    <a:pt x="2415" y="3870"/>
                    <a:pt x="2425" y="3870"/>
                    <a:pt x="2422" y="3870"/>
                  </a:cubicBezTo>
                  <a:cubicBezTo>
                    <a:pt x="2417" y="3870"/>
                    <a:pt x="2378" y="3870"/>
                    <a:pt x="2375" y="3870"/>
                  </a:cubicBezTo>
                  <a:cubicBezTo>
                    <a:pt x="2366" y="3870"/>
                    <a:pt x="2689" y="3875"/>
                    <a:pt x="5291" y="3917"/>
                  </a:cubicBezTo>
                  <a:cubicBezTo>
                    <a:pt x="5259" y="4107"/>
                    <a:pt x="5128" y="3472"/>
                    <a:pt x="7368" y="11236"/>
                  </a:cubicBezTo>
                  <a:cubicBezTo>
                    <a:pt x="7369" y="11244"/>
                    <a:pt x="7372" y="11252"/>
                    <a:pt x="7376" y="11258"/>
                  </a:cubicBezTo>
                  <a:lnTo>
                    <a:pt x="2525" y="11179"/>
                  </a:lnTo>
                  <a:cubicBezTo>
                    <a:pt x="2416" y="11178"/>
                    <a:pt x="2320" y="11104"/>
                    <a:pt x="2290" y="10999"/>
                  </a:cubicBezTo>
                  <a:lnTo>
                    <a:pt x="303" y="4161"/>
                  </a:lnTo>
                  <a:cubicBezTo>
                    <a:pt x="256" y="4002"/>
                    <a:pt x="376" y="3842"/>
                    <a:pt x="541" y="3842"/>
                  </a:cubicBezTo>
                  <a:close/>
                  <a:moveTo>
                    <a:pt x="6758" y="3463"/>
                  </a:moveTo>
                  <a:cubicBezTo>
                    <a:pt x="6873" y="3463"/>
                    <a:pt x="6965" y="3535"/>
                    <a:pt x="7001" y="3642"/>
                  </a:cubicBezTo>
                  <a:cubicBezTo>
                    <a:pt x="7005" y="3657"/>
                    <a:pt x="7195" y="4308"/>
                    <a:pt x="7194" y="4308"/>
                  </a:cubicBezTo>
                  <a:cubicBezTo>
                    <a:pt x="7194" y="4308"/>
                    <a:pt x="7194" y="4307"/>
                    <a:pt x="7193" y="4306"/>
                  </a:cubicBezTo>
                  <a:lnTo>
                    <a:pt x="7193" y="4306"/>
                  </a:lnTo>
                  <a:cubicBezTo>
                    <a:pt x="8843" y="9983"/>
                    <a:pt x="9064" y="10746"/>
                    <a:pt x="9064" y="10746"/>
                  </a:cubicBezTo>
                  <a:cubicBezTo>
                    <a:pt x="9064" y="10746"/>
                    <a:pt x="9034" y="10643"/>
                    <a:pt x="9034" y="10643"/>
                  </a:cubicBezTo>
                  <a:lnTo>
                    <a:pt x="9034" y="10643"/>
                  </a:lnTo>
                  <a:cubicBezTo>
                    <a:pt x="9034" y="10643"/>
                    <a:pt x="9042" y="10668"/>
                    <a:pt x="9063" y="10744"/>
                  </a:cubicBezTo>
                  <a:cubicBezTo>
                    <a:pt x="9074" y="10784"/>
                    <a:pt x="9075" y="10822"/>
                    <a:pt x="9067" y="10861"/>
                  </a:cubicBezTo>
                  <a:cubicBezTo>
                    <a:pt x="9050" y="10951"/>
                    <a:pt x="8986" y="11030"/>
                    <a:pt x="8891" y="11056"/>
                  </a:cubicBezTo>
                  <a:lnTo>
                    <a:pt x="8808" y="11081"/>
                  </a:lnTo>
                  <a:lnTo>
                    <a:pt x="8017" y="11311"/>
                  </a:lnTo>
                  <a:lnTo>
                    <a:pt x="7931" y="11334"/>
                  </a:lnTo>
                  <a:cubicBezTo>
                    <a:pt x="7909" y="11342"/>
                    <a:pt x="7885" y="11344"/>
                    <a:pt x="7862" y="11344"/>
                  </a:cubicBezTo>
                  <a:cubicBezTo>
                    <a:pt x="7792" y="11344"/>
                    <a:pt x="7724" y="11315"/>
                    <a:pt x="7679" y="11263"/>
                  </a:cubicBezTo>
                  <a:cubicBezTo>
                    <a:pt x="7651" y="11234"/>
                    <a:pt x="7631" y="11201"/>
                    <a:pt x="7620" y="11162"/>
                  </a:cubicBezTo>
                  <a:cubicBezTo>
                    <a:pt x="7609" y="11127"/>
                    <a:pt x="5559" y="4066"/>
                    <a:pt x="5558" y="4062"/>
                  </a:cubicBezTo>
                  <a:lnTo>
                    <a:pt x="5558" y="4062"/>
                  </a:lnTo>
                  <a:cubicBezTo>
                    <a:pt x="5548" y="4034"/>
                    <a:pt x="5542" y="3973"/>
                    <a:pt x="5559" y="3923"/>
                  </a:cubicBezTo>
                  <a:cubicBezTo>
                    <a:pt x="5608" y="3751"/>
                    <a:pt x="5773" y="3744"/>
                    <a:pt x="5803" y="3730"/>
                  </a:cubicBezTo>
                  <a:cubicBezTo>
                    <a:pt x="5818" y="3726"/>
                    <a:pt x="6117" y="3637"/>
                    <a:pt x="6118" y="3637"/>
                  </a:cubicBezTo>
                  <a:lnTo>
                    <a:pt x="6118" y="3637"/>
                  </a:lnTo>
                  <a:cubicBezTo>
                    <a:pt x="6118" y="3637"/>
                    <a:pt x="6118" y="3637"/>
                    <a:pt x="6117" y="3638"/>
                  </a:cubicBezTo>
                  <a:cubicBezTo>
                    <a:pt x="6133" y="3635"/>
                    <a:pt x="6453" y="3541"/>
                    <a:pt x="6450" y="3541"/>
                  </a:cubicBezTo>
                  <a:lnTo>
                    <a:pt x="6450" y="3541"/>
                  </a:lnTo>
                  <a:cubicBezTo>
                    <a:pt x="6450" y="3541"/>
                    <a:pt x="6450" y="3541"/>
                    <a:pt x="6449" y="3541"/>
                  </a:cubicBezTo>
                  <a:cubicBezTo>
                    <a:pt x="6465" y="3537"/>
                    <a:pt x="6678" y="3475"/>
                    <a:pt x="6688" y="3472"/>
                  </a:cubicBezTo>
                  <a:lnTo>
                    <a:pt x="6688" y="3472"/>
                  </a:lnTo>
                  <a:cubicBezTo>
                    <a:pt x="6712" y="3466"/>
                    <a:pt x="6736" y="3463"/>
                    <a:pt x="6758" y="3463"/>
                  </a:cubicBezTo>
                  <a:close/>
                  <a:moveTo>
                    <a:pt x="10580" y="0"/>
                  </a:moveTo>
                  <a:cubicBezTo>
                    <a:pt x="10337" y="0"/>
                    <a:pt x="9703" y="432"/>
                    <a:pt x="9509" y="576"/>
                  </a:cubicBezTo>
                  <a:cubicBezTo>
                    <a:pt x="9500" y="560"/>
                    <a:pt x="9449" y="199"/>
                    <a:pt x="9096" y="199"/>
                  </a:cubicBezTo>
                  <a:cubicBezTo>
                    <a:pt x="9034" y="199"/>
                    <a:pt x="8973" y="215"/>
                    <a:pt x="8917" y="242"/>
                  </a:cubicBezTo>
                  <a:cubicBezTo>
                    <a:pt x="8435" y="485"/>
                    <a:pt x="7255" y="1255"/>
                    <a:pt x="6261" y="3323"/>
                  </a:cubicBezTo>
                  <a:lnTo>
                    <a:pt x="6007" y="3396"/>
                  </a:lnTo>
                  <a:cubicBezTo>
                    <a:pt x="5216" y="2910"/>
                    <a:pt x="3830" y="2200"/>
                    <a:pt x="2473" y="2200"/>
                  </a:cubicBezTo>
                  <a:cubicBezTo>
                    <a:pt x="2352" y="2200"/>
                    <a:pt x="2232" y="2208"/>
                    <a:pt x="2115" y="2218"/>
                  </a:cubicBezTo>
                  <a:cubicBezTo>
                    <a:pt x="1996" y="2230"/>
                    <a:pt x="1889" y="2295"/>
                    <a:pt x="1823" y="2392"/>
                  </a:cubicBezTo>
                  <a:cubicBezTo>
                    <a:pt x="1754" y="2493"/>
                    <a:pt x="1735" y="2617"/>
                    <a:pt x="1770" y="2734"/>
                  </a:cubicBezTo>
                  <a:lnTo>
                    <a:pt x="1794" y="2816"/>
                  </a:lnTo>
                  <a:cubicBezTo>
                    <a:pt x="1665" y="2806"/>
                    <a:pt x="1533" y="2800"/>
                    <a:pt x="1403" y="2800"/>
                  </a:cubicBezTo>
                  <a:cubicBezTo>
                    <a:pt x="1177" y="2800"/>
                    <a:pt x="952" y="2816"/>
                    <a:pt x="740" y="2844"/>
                  </a:cubicBezTo>
                  <a:cubicBezTo>
                    <a:pt x="623" y="2860"/>
                    <a:pt x="521" y="2924"/>
                    <a:pt x="457" y="3024"/>
                  </a:cubicBezTo>
                  <a:cubicBezTo>
                    <a:pt x="394" y="3123"/>
                    <a:pt x="374" y="3245"/>
                    <a:pt x="408" y="3358"/>
                  </a:cubicBezTo>
                  <a:lnTo>
                    <a:pt x="472" y="3581"/>
                  </a:lnTo>
                  <a:cubicBezTo>
                    <a:pt x="338" y="3598"/>
                    <a:pt x="213" y="3671"/>
                    <a:pt x="129" y="3782"/>
                  </a:cubicBezTo>
                  <a:cubicBezTo>
                    <a:pt x="32" y="3912"/>
                    <a:pt x="1" y="4077"/>
                    <a:pt x="48" y="4235"/>
                  </a:cubicBezTo>
                  <a:lnTo>
                    <a:pt x="2035" y="11072"/>
                  </a:lnTo>
                  <a:cubicBezTo>
                    <a:pt x="2097" y="11286"/>
                    <a:pt x="2297" y="11439"/>
                    <a:pt x="2520" y="11443"/>
                  </a:cubicBezTo>
                  <a:lnTo>
                    <a:pt x="7581" y="11526"/>
                  </a:lnTo>
                  <a:cubicBezTo>
                    <a:pt x="7662" y="11579"/>
                    <a:pt x="7757" y="11609"/>
                    <a:pt x="7858" y="11609"/>
                  </a:cubicBezTo>
                  <a:cubicBezTo>
                    <a:pt x="7906" y="11609"/>
                    <a:pt x="7955" y="11600"/>
                    <a:pt x="8001" y="11587"/>
                  </a:cubicBezTo>
                  <a:lnTo>
                    <a:pt x="8961" y="11308"/>
                  </a:lnTo>
                  <a:cubicBezTo>
                    <a:pt x="9092" y="11269"/>
                    <a:pt x="9203" y="11183"/>
                    <a:pt x="9270" y="11062"/>
                  </a:cubicBezTo>
                  <a:cubicBezTo>
                    <a:pt x="9273" y="11052"/>
                    <a:pt x="9281" y="11042"/>
                    <a:pt x="9283" y="11031"/>
                  </a:cubicBezTo>
                  <a:lnTo>
                    <a:pt x="13513" y="8247"/>
                  </a:lnTo>
                  <a:cubicBezTo>
                    <a:pt x="13703" y="8125"/>
                    <a:pt x="13792" y="7891"/>
                    <a:pt x="13729" y="7676"/>
                  </a:cubicBezTo>
                  <a:lnTo>
                    <a:pt x="11741" y="837"/>
                  </a:lnTo>
                  <a:cubicBezTo>
                    <a:pt x="11676" y="616"/>
                    <a:pt x="11473" y="468"/>
                    <a:pt x="11249" y="468"/>
                  </a:cubicBezTo>
                  <a:cubicBezTo>
                    <a:pt x="11178" y="468"/>
                    <a:pt x="11104" y="483"/>
                    <a:pt x="11033" y="516"/>
                  </a:cubicBezTo>
                  <a:cubicBezTo>
                    <a:pt x="10997" y="447"/>
                    <a:pt x="10982" y="0"/>
                    <a:pt x="10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5" name="Google Shape;2385;p37"/>
            <p:cNvSpPr/>
            <p:nvPr/>
          </p:nvSpPr>
          <p:spPr>
            <a:xfrm>
              <a:off x="1821820" y="1545934"/>
              <a:ext cx="91570" cy="90878"/>
            </a:xfrm>
            <a:custGeom>
              <a:avLst/>
              <a:gdLst/>
              <a:ahLst/>
              <a:cxnLst/>
              <a:rect l="l" t="t" r="r" b="b"/>
              <a:pathLst>
                <a:path w="2782" h="2761" extrusionOk="0">
                  <a:moveTo>
                    <a:pt x="1716" y="897"/>
                  </a:moveTo>
                  <a:cubicBezTo>
                    <a:pt x="1717" y="898"/>
                    <a:pt x="1717" y="899"/>
                    <a:pt x="1717" y="899"/>
                  </a:cubicBezTo>
                  <a:cubicBezTo>
                    <a:pt x="1717" y="899"/>
                    <a:pt x="1717" y="898"/>
                    <a:pt x="1716" y="897"/>
                  </a:cubicBezTo>
                  <a:lnTo>
                    <a:pt x="1716" y="897"/>
                  </a:lnTo>
                  <a:lnTo>
                    <a:pt x="1716" y="897"/>
                  </a:lnTo>
                  <a:close/>
                  <a:moveTo>
                    <a:pt x="2037" y="1541"/>
                  </a:moveTo>
                  <a:cubicBezTo>
                    <a:pt x="2036" y="1542"/>
                    <a:pt x="2036" y="1542"/>
                    <a:pt x="2036" y="1542"/>
                  </a:cubicBezTo>
                  <a:cubicBezTo>
                    <a:pt x="2036" y="1542"/>
                    <a:pt x="2036" y="1542"/>
                    <a:pt x="2037" y="1541"/>
                  </a:cubicBezTo>
                  <a:lnTo>
                    <a:pt x="2037" y="1541"/>
                  </a:lnTo>
                  <a:lnTo>
                    <a:pt x="2037" y="1541"/>
                  </a:lnTo>
                  <a:close/>
                  <a:moveTo>
                    <a:pt x="1278" y="263"/>
                  </a:moveTo>
                  <a:cubicBezTo>
                    <a:pt x="1288" y="278"/>
                    <a:pt x="1690" y="859"/>
                    <a:pt x="1716" y="897"/>
                  </a:cubicBezTo>
                  <a:lnTo>
                    <a:pt x="1716" y="897"/>
                  </a:lnTo>
                  <a:lnTo>
                    <a:pt x="1949" y="915"/>
                  </a:lnTo>
                  <a:lnTo>
                    <a:pt x="2517" y="915"/>
                  </a:lnTo>
                  <a:cubicBezTo>
                    <a:pt x="2507" y="930"/>
                    <a:pt x="2065" y="1505"/>
                    <a:pt x="2037" y="1541"/>
                  </a:cubicBezTo>
                  <a:lnTo>
                    <a:pt x="2037" y="1541"/>
                  </a:lnTo>
                  <a:lnTo>
                    <a:pt x="2282" y="2293"/>
                  </a:lnTo>
                  <a:lnTo>
                    <a:pt x="1535" y="2029"/>
                  </a:lnTo>
                  <a:lnTo>
                    <a:pt x="896" y="2493"/>
                  </a:lnTo>
                  <a:lnTo>
                    <a:pt x="896" y="2493"/>
                  </a:lnTo>
                  <a:lnTo>
                    <a:pt x="917" y="1705"/>
                  </a:lnTo>
                  <a:lnTo>
                    <a:pt x="277" y="1239"/>
                  </a:lnTo>
                  <a:lnTo>
                    <a:pt x="1035" y="1014"/>
                  </a:lnTo>
                  <a:lnTo>
                    <a:pt x="1087" y="853"/>
                  </a:lnTo>
                  <a:lnTo>
                    <a:pt x="1171" y="594"/>
                  </a:lnTo>
                  <a:lnTo>
                    <a:pt x="1278" y="263"/>
                  </a:lnTo>
                  <a:close/>
                  <a:moveTo>
                    <a:pt x="1279" y="0"/>
                  </a:moveTo>
                  <a:cubicBezTo>
                    <a:pt x="1172" y="0"/>
                    <a:pt x="1066" y="63"/>
                    <a:pt x="1028" y="183"/>
                  </a:cubicBezTo>
                  <a:lnTo>
                    <a:pt x="901" y="576"/>
                  </a:lnTo>
                  <a:lnTo>
                    <a:pt x="827" y="801"/>
                  </a:lnTo>
                  <a:lnTo>
                    <a:pt x="736" y="830"/>
                  </a:lnTo>
                  <a:lnTo>
                    <a:pt x="203" y="987"/>
                  </a:lnTo>
                  <a:cubicBezTo>
                    <a:pt x="106" y="1017"/>
                    <a:pt x="35" y="1098"/>
                    <a:pt x="19" y="1197"/>
                  </a:cubicBezTo>
                  <a:cubicBezTo>
                    <a:pt x="1" y="1296"/>
                    <a:pt x="42" y="1396"/>
                    <a:pt x="123" y="1456"/>
                  </a:cubicBezTo>
                  <a:lnTo>
                    <a:pt x="650" y="1839"/>
                  </a:lnTo>
                  <a:lnTo>
                    <a:pt x="634" y="2490"/>
                  </a:lnTo>
                  <a:cubicBezTo>
                    <a:pt x="631" y="2589"/>
                    <a:pt x="686" y="2682"/>
                    <a:pt x="774" y="2730"/>
                  </a:cubicBezTo>
                  <a:cubicBezTo>
                    <a:pt x="813" y="2750"/>
                    <a:pt x="854" y="2761"/>
                    <a:pt x="896" y="2761"/>
                  </a:cubicBezTo>
                  <a:cubicBezTo>
                    <a:pt x="951" y="2761"/>
                    <a:pt x="1006" y="2743"/>
                    <a:pt x="1051" y="2710"/>
                  </a:cubicBezTo>
                  <a:lnTo>
                    <a:pt x="1577" y="2327"/>
                  </a:lnTo>
                  <a:lnTo>
                    <a:pt x="2192" y="2543"/>
                  </a:lnTo>
                  <a:cubicBezTo>
                    <a:pt x="2221" y="2554"/>
                    <a:pt x="2251" y="2559"/>
                    <a:pt x="2281" y="2559"/>
                  </a:cubicBezTo>
                  <a:cubicBezTo>
                    <a:pt x="2349" y="2559"/>
                    <a:pt x="2414" y="2532"/>
                    <a:pt x="2465" y="2484"/>
                  </a:cubicBezTo>
                  <a:cubicBezTo>
                    <a:pt x="2656" y="2296"/>
                    <a:pt x="2453" y="2081"/>
                    <a:pt x="2331" y="1594"/>
                  </a:cubicBezTo>
                  <a:cubicBezTo>
                    <a:pt x="2666" y="1130"/>
                    <a:pt x="2782" y="1070"/>
                    <a:pt x="2782" y="917"/>
                  </a:cubicBezTo>
                  <a:cubicBezTo>
                    <a:pt x="2782" y="828"/>
                    <a:pt x="2740" y="750"/>
                    <a:pt x="2675" y="702"/>
                  </a:cubicBezTo>
                  <a:lnTo>
                    <a:pt x="1948" y="650"/>
                  </a:lnTo>
                  <a:lnTo>
                    <a:pt x="1867" y="650"/>
                  </a:lnTo>
                  <a:cubicBezTo>
                    <a:pt x="1781" y="526"/>
                    <a:pt x="1497" y="113"/>
                    <a:pt x="1496" y="113"/>
                  </a:cubicBezTo>
                  <a:lnTo>
                    <a:pt x="1496" y="113"/>
                  </a:lnTo>
                  <a:cubicBezTo>
                    <a:pt x="1496" y="113"/>
                    <a:pt x="1496" y="113"/>
                    <a:pt x="1497" y="114"/>
                  </a:cubicBezTo>
                  <a:cubicBezTo>
                    <a:pt x="1444" y="37"/>
                    <a:pt x="1361" y="0"/>
                    <a:pt x="12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6" name="Google Shape;2386;p37"/>
            <p:cNvSpPr/>
            <p:nvPr/>
          </p:nvSpPr>
          <p:spPr>
            <a:xfrm>
              <a:off x="1818857" y="1686809"/>
              <a:ext cx="74980" cy="76231"/>
            </a:xfrm>
            <a:custGeom>
              <a:avLst/>
              <a:gdLst/>
              <a:ahLst/>
              <a:cxnLst/>
              <a:rect l="l" t="t" r="r" b="b"/>
              <a:pathLst>
                <a:path w="2278" h="2316" extrusionOk="0">
                  <a:moveTo>
                    <a:pt x="874" y="265"/>
                  </a:moveTo>
                  <a:lnTo>
                    <a:pt x="1332" y="691"/>
                  </a:lnTo>
                  <a:lnTo>
                    <a:pt x="1943" y="554"/>
                  </a:lnTo>
                  <a:lnTo>
                    <a:pt x="1943" y="554"/>
                  </a:lnTo>
                  <a:lnTo>
                    <a:pt x="1680" y="1122"/>
                  </a:lnTo>
                  <a:lnTo>
                    <a:pt x="1999" y="1660"/>
                  </a:lnTo>
                  <a:lnTo>
                    <a:pt x="1378" y="1586"/>
                  </a:lnTo>
                  <a:lnTo>
                    <a:pt x="964" y="2056"/>
                  </a:lnTo>
                  <a:lnTo>
                    <a:pt x="843" y="1441"/>
                  </a:lnTo>
                  <a:lnTo>
                    <a:pt x="268" y="1192"/>
                  </a:lnTo>
                  <a:lnTo>
                    <a:pt x="815" y="888"/>
                  </a:lnTo>
                  <a:lnTo>
                    <a:pt x="874" y="265"/>
                  </a:lnTo>
                  <a:close/>
                  <a:moveTo>
                    <a:pt x="874" y="0"/>
                  </a:moveTo>
                  <a:cubicBezTo>
                    <a:pt x="842" y="0"/>
                    <a:pt x="810" y="6"/>
                    <a:pt x="779" y="18"/>
                  </a:cubicBezTo>
                  <a:cubicBezTo>
                    <a:pt x="685" y="53"/>
                    <a:pt x="619" y="141"/>
                    <a:pt x="611" y="240"/>
                  </a:cubicBezTo>
                  <a:lnTo>
                    <a:pt x="565" y="724"/>
                  </a:lnTo>
                  <a:lnTo>
                    <a:pt x="140" y="961"/>
                  </a:lnTo>
                  <a:cubicBezTo>
                    <a:pt x="52" y="1010"/>
                    <a:pt x="0" y="1105"/>
                    <a:pt x="3" y="1205"/>
                  </a:cubicBezTo>
                  <a:cubicBezTo>
                    <a:pt x="10" y="1306"/>
                    <a:pt x="70" y="1393"/>
                    <a:pt x="163" y="1433"/>
                  </a:cubicBezTo>
                  <a:lnTo>
                    <a:pt x="610" y="1626"/>
                  </a:lnTo>
                  <a:lnTo>
                    <a:pt x="705" y="2103"/>
                  </a:lnTo>
                  <a:cubicBezTo>
                    <a:pt x="725" y="2202"/>
                    <a:pt x="798" y="2281"/>
                    <a:pt x="895" y="2307"/>
                  </a:cubicBezTo>
                  <a:cubicBezTo>
                    <a:pt x="917" y="2313"/>
                    <a:pt x="942" y="2315"/>
                    <a:pt x="964" y="2315"/>
                  </a:cubicBezTo>
                  <a:cubicBezTo>
                    <a:pt x="1039" y="2315"/>
                    <a:pt x="1112" y="2285"/>
                    <a:pt x="1162" y="2227"/>
                  </a:cubicBezTo>
                  <a:lnTo>
                    <a:pt x="1484" y="1861"/>
                  </a:lnTo>
                  <a:lnTo>
                    <a:pt x="1966" y="1920"/>
                  </a:lnTo>
                  <a:cubicBezTo>
                    <a:pt x="1977" y="1921"/>
                    <a:pt x="1988" y="1921"/>
                    <a:pt x="1998" y="1921"/>
                  </a:cubicBezTo>
                  <a:cubicBezTo>
                    <a:pt x="2088" y="1921"/>
                    <a:pt x="2171" y="1877"/>
                    <a:pt x="2220" y="1802"/>
                  </a:cubicBezTo>
                  <a:cubicBezTo>
                    <a:pt x="2274" y="1717"/>
                    <a:pt x="2277" y="1609"/>
                    <a:pt x="2226" y="1522"/>
                  </a:cubicBezTo>
                  <a:lnTo>
                    <a:pt x="1979" y="1104"/>
                  </a:lnTo>
                  <a:lnTo>
                    <a:pt x="2178" y="673"/>
                  </a:lnTo>
                  <a:cubicBezTo>
                    <a:pt x="2197" y="635"/>
                    <a:pt x="2209" y="594"/>
                    <a:pt x="2209" y="550"/>
                  </a:cubicBezTo>
                  <a:cubicBezTo>
                    <a:pt x="2209" y="405"/>
                    <a:pt x="2092" y="286"/>
                    <a:pt x="1948" y="285"/>
                  </a:cubicBezTo>
                  <a:lnTo>
                    <a:pt x="1931" y="285"/>
                  </a:lnTo>
                  <a:cubicBezTo>
                    <a:pt x="1914" y="286"/>
                    <a:pt x="1898" y="290"/>
                    <a:pt x="1882" y="292"/>
                  </a:cubicBezTo>
                  <a:lnTo>
                    <a:pt x="1412" y="397"/>
                  </a:lnTo>
                  <a:lnTo>
                    <a:pt x="1056" y="66"/>
                  </a:lnTo>
                  <a:cubicBezTo>
                    <a:pt x="1002" y="26"/>
                    <a:pt x="939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7" name="Google Shape;2387;p37"/>
            <p:cNvSpPr/>
            <p:nvPr/>
          </p:nvSpPr>
          <p:spPr>
            <a:xfrm>
              <a:off x="2001338" y="1491262"/>
              <a:ext cx="66521" cy="79457"/>
            </a:xfrm>
            <a:custGeom>
              <a:avLst/>
              <a:gdLst/>
              <a:ahLst/>
              <a:cxnLst/>
              <a:rect l="l" t="t" r="r" b="b"/>
              <a:pathLst>
                <a:path w="2021" h="2414" extrusionOk="0">
                  <a:moveTo>
                    <a:pt x="1220" y="813"/>
                  </a:moveTo>
                  <a:cubicBezTo>
                    <a:pt x="1193" y="813"/>
                    <a:pt x="1161" y="1019"/>
                    <a:pt x="1102" y="1365"/>
                  </a:cubicBezTo>
                  <a:cubicBezTo>
                    <a:pt x="1161" y="1371"/>
                    <a:pt x="1230" y="1370"/>
                    <a:pt x="1297" y="1372"/>
                  </a:cubicBezTo>
                  <a:cubicBezTo>
                    <a:pt x="1265" y="983"/>
                    <a:pt x="1245" y="813"/>
                    <a:pt x="1220" y="813"/>
                  </a:cubicBezTo>
                  <a:close/>
                  <a:moveTo>
                    <a:pt x="1209" y="264"/>
                  </a:moveTo>
                  <a:cubicBezTo>
                    <a:pt x="1296" y="264"/>
                    <a:pt x="1388" y="265"/>
                    <a:pt x="1388" y="265"/>
                  </a:cubicBezTo>
                  <a:cubicBezTo>
                    <a:pt x="1658" y="1650"/>
                    <a:pt x="1739" y="2145"/>
                    <a:pt x="1739" y="2145"/>
                  </a:cubicBezTo>
                  <a:cubicBezTo>
                    <a:pt x="1728" y="2145"/>
                    <a:pt x="1600" y="2150"/>
                    <a:pt x="1498" y="2150"/>
                  </a:cubicBezTo>
                  <a:cubicBezTo>
                    <a:pt x="1447" y="2150"/>
                    <a:pt x="1402" y="2149"/>
                    <a:pt x="1381" y="2145"/>
                  </a:cubicBezTo>
                  <a:cubicBezTo>
                    <a:pt x="1353" y="2060"/>
                    <a:pt x="1289" y="1770"/>
                    <a:pt x="1272" y="1688"/>
                  </a:cubicBezTo>
                  <a:cubicBezTo>
                    <a:pt x="1272" y="1688"/>
                    <a:pt x="1161" y="1680"/>
                    <a:pt x="1081" y="1678"/>
                  </a:cubicBezTo>
                  <a:lnTo>
                    <a:pt x="969" y="2119"/>
                  </a:lnTo>
                  <a:cubicBezTo>
                    <a:pt x="707" y="2106"/>
                    <a:pt x="577" y="2099"/>
                    <a:pt x="594" y="2099"/>
                  </a:cubicBezTo>
                  <a:lnTo>
                    <a:pt x="1062" y="268"/>
                  </a:lnTo>
                  <a:cubicBezTo>
                    <a:pt x="1083" y="265"/>
                    <a:pt x="1145" y="264"/>
                    <a:pt x="1209" y="264"/>
                  </a:cubicBezTo>
                  <a:close/>
                  <a:moveTo>
                    <a:pt x="1296" y="1"/>
                  </a:moveTo>
                  <a:cubicBezTo>
                    <a:pt x="1265" y="1"/>
                    <a:pt x="1236" y="1"/>
                    <a:pt x="1209" y="1"/>
                  </a:cubicBezTo>
                  <a:cubicBezTo>
                    <a:pt x="1191" y="1"/>
                    <a:pt x="1173" y="1"/>
                    <a:pt x="1155" y="1"/>
                  </a:cubicBezTo>
                  <a:cubicBezTo>
                    <a:pt x="1012" y="1"/>
                    <a:pt x="855" y="12"/>
                    <a:pt x="805" y="204"/>
                  </a:cubicBezTo>
                  <a:cubicBezTo>
                    <a:pt x="328" y="2260"/>
                    <a:pt x="0" y="2382"/>
                    <a:pt x="961" y="2382"/>
                  </a:cubicBezTo>
                  <a:cubicBezTo>
                    <a:pt x="1044" y="2382"/>
                    <a:pt x="1113" y="2351"/>
                    <a:pt x="1164" y="2296"/>
                  </a:cubicBezTo>
                  <a:cubicBezTo>
                    <a:pt x="1244" y="2410"/>
                    <a:pt x="1352" y="2413"/>
                    <a:pt x="1481" y="2413"/>
                  </a:cubicBezTo>
                  <a:cubicBezTo>
                    <a:pt x="1488" y="2413"/>
                    <a:pt x="1495" y="2413"/>
                    <a:pt x="1502" y="2413"/>
                  </a:cubicBezTo>
                  <a:cubicBezTo>
                    <a:pt x="1592" y="2413"/>
                    <a:pt x="1701" y="2411"/>
                    <a:pt x="1735" y="2409"/>
                  </a:cubicBezTo>
                  <a:lnTo>
                    <a:pt x="1737" y="2409"/>
                  </a:lnTo>
                  <a:cubicBezTo>
                    <a:pt x="1815" y="2409"/>
                    <a:pt x="1891" y="2374"/>
                    <a:pt x="1941" y="2313"/>
                  </a:cubicBezTo>
                  <a:cubicBezTo>
                    <a:pt x="2021" y="2216"/>
                    <a:pt x="2021" y="2216"/>
                    <a:pt x="1922" y="1678"/>
                  </a:cubicBezTo>
                  <a:cubicBezTo>
                    <a:pt x="1873" y="1408"/>
                    <a:pt x="1785" y="934"/>
                    <a:pt x="1644" y="216"/>
                  </a:cubicBezTo>
                  <a:cubicBezTo>
                    <a:pt x="1608" y="18"/>
                    <a:pt x="1440" y="1"/>
                    <a:pt x="1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8" name="Google Shape;2388;p37"/>
            <p:cNvSpPr/>
            <p:nvPr/>
          </p:nvSpPr>
          <p:spPr>
            <a:xfrm>
              <a:off x="2014899" y="1587011"/>
              <a:ext cx="79819" cy="81366"/>
            </a:xfrm>
            <a:custGeom>
              <a:avLst/>
              <a:gdLst/>
              <a:ahLst/>
              <a:cxnLst/>
              <a:rect l="l" t="t" r="r" b="b"/>
              <a:pathLst>
                <a:path w="2425" h="2472" extrusionOk="0">
                  <a:moveTo>
                    <a:pt x="1019" y="659"/>
                  </a:moveTo>
                  <a:cubicBezTo>
                    <a:pt x="951" y="659"/>
                    <a:pt x="874" y="686"/>
                    <a:pt x="796" y="753"/>
                  </a:cubicBezTo>
                  <a:cubicBezTo>
                    <a:pt x="748" y="795"/>
                    <a:pt x="834" y="910"/>
                    <a:pt x="858" y="946"/>
                  </a:cubicBezTo>
                  <a:cubicBezTo>
                    <a:pt x="882" y="982"/>
                    <a:pt x="934" y="1091"/>
                    <a:pt x="986" y="1091"/>
                  </a:cubicBezTo>
                  <a:cubicBezTo>
                    <a:pt x="993" y="1091"/>
                    <a:pt x="999" y="1090"/>
                    <a:pt x="1004" y="1085"/>
                  </a:cubicBezTo>
                  <a:cubicBezTo>
                    <a:pt x="1086" y="1041"/>
                    <a:pt x="1173" y="993"/>
                    <a:pt x="1204" y="898"/>
                  </a:cubicBezTo>
                  <a:cubicBezTo>
                    <a:pt x="1247" y="766"/>
                    <a:pt x="1153" y="659"/>
                    <a:pt x="1019" y="659"/>
                  </a:cubicBezTo>
                  <a:close/>
                  <a:moveTo>
                    <a:pt x="1433" y="1401"/>
                  </a:moveTo>
                  <a:cubicBezTo>
                    <a:pt x="1365" y="1401"/>
                    <a:pt x="1286" y="1429"/>
                    <a:pt x="1210" y="1495"/>
                  </a:cubicBezTo>
                  <a:cubicBezTo>
                    <a:pt x="1162" y="1536"/>
                    <a:pt x="1248" y="1652"/>
                    <a:pt x="1270" y="1689"/>
                  </a:cubicBezTo>
                  <a:cubicBezTo>
                    <a:pt x="1295" y="1724"/>
                    <a:pt x="1347" y="1833"/>
                    <a:pt x="1400" y="1833"/>
                  </a:cubicBezTo>
                  <a:cubicBezTo>
                    <a:pt x="1407" y="1833"/>
                    <a:pt x="1413" y="1832"/>
                    <a:pt x="1418" y="1828"/>
                  </a:cubicBezTo>
                  <a:cubicBezTo>
                    <a:pt x="1499" y="1782"/>
                    <a:pt x="1586" y="1734"/>
                    <a:pt x="1618" y="1641"/>
                  </a:cubicBezTo>
                  <a:cubicBezTo>
                    <a:pt x="1661" y="1509"/>
                    <a:pt x="1567" y="1401"/>
                    <a:pt x="1433" y="1401"/>
                  </a:cubicBezTo>
                  <a:close/>
                  <a:moveTo>
                    <a:pt x="996" y="264"/>
                  </a:moveTo>
                  <a:cubicBezTo>
                    <a:pt x="1046" y="264"/>
                    <a:pt x="1098" y="270"/>
                    <a:pt x="1148" y="286"/>
                  </a:cubicBezTo>
                  <a:cubicBezTo>
                    <a:pt x="1424" y="372"/>
                    <a:pt x="1539" y="679"/>
                    <a:pt x="1529" y="967"/>
                  </a:cubicBezTo>
                  <a:cubicBezTo>
                    <a:pt x="1529" y="1048"/>
                    <a:pt x="1855" y="1026"/>
                    <a:pt x="1963" y="1351"/>
                  </a:cubicBezTo>
                  <a:cubicBezTo>
                    <a:pt x="2079" y="1679"/>
                    <a:pt x="1878" y="1873"/>
                    <a:pt x="1577" y="2041"/>
                  </a:cubicBezTo>
                  <a:cubicBezTo>
                    <a:pt x="1370" y="2155"/>
                    <a:pt x="1274" y="2207"/>
                    <a:pt x="1215" y="2207"/>
                  </a:cubicBezTo>
                  <a:cubicBezTo>
                    <a:pt x="1151" y="2207"/>
                    <a:pt x="1132" y="2144"/>
                    <a:pt x="1068" y="2034"/>
                  </a:cubicBezTo>
                  <a:cubicBezTo>
                    <a:pt x="971" y="1867"/>
                    <a:pt x="285" y="654"/>
                    <a:pt x="292" y="622"/>
                  </a:cubicBezTo>
                  <a:cubicBezTo>
                    <a:pt x="297" y="596"/>
                    <a:pt x="643" y="264"/>
                    <a:pt x="996" y="264"/>
                  </a:cubicBezTo>
                  <a:close/>
                  <a:moveTo>
                    <a:pt x="996" y="0"/>
                  </a:moveTo>
                  <a:cubicBezTo>
                    <a:pt x="576" y="0"/>
                    <a:pt x="74" y="367"/>
                    <a:pt x="32" y="572"/>
                  </a:cubicBezTo>
                  <a:cubicBezTo>
                    <a:pt x="13" y="669"/>
                    <a:pt x="0" y="728"/>
                    <a:pt x="840" y="2168"/>
                  </a:cubicBezTo>
                  <a:cubicBezTo>
                    <a:pt x="852" y="2189"/>
                    <a:pt x="861" y="2206"/>
                    <a:pt x="869" y="2222"/>
                  </a:cubicBezTo>
                  <a:cubicBezTo>
                    <a:pt x="917" y="2309"/>
                    <a:pt x="1007" y="2472"/>
                    <a:pt x="1214" y="2472"/>
                  </a:cubicBezTo>
                  <a:cubicBezTo>
                    <a:pt x="1344" y="2472"/>
                    <a:pt x="1465" y="2405"/>
                    <a:pt x="1703" y="2272"/>
                  </a:cubicBezTo>
                  <a:cubicBezTo>
                    <a:pt x="1881" y="2173"/>
                    <a:pt x="2425" y="1870"/>
                    <a:pt x="2211" y="1264"/>
                  </a:cubicBezTo>
                  <a:cubicBezTo>
                    <a:pt x="2119" y="990"/>
                    <a:pt x="1920" y="875"/>
                    <a:pt x="1786" y="816"/>
                  </a:cubicBezTo>
                  <a:cubicBezTo>
                    <a:pt x="1752" y="433"/>
                    <a:pt x="1542" y="133"/>
                    <a:pt x="1227" y="35"/>
                  </a:cubicBezTo>
                  <a:cubicBezTo>
                    <a:pt x="1153" y="13"/>
                    <a:pt x="1076" y="0"/>
                    <a:pt x="9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89" name="Google Shape;2389;p37"/>
            <p:cNvSpPr/>
            <p:nvPr/>
          </p:nvSpPr>
          <p:spPr>
            <a:xfrm>
              <a:off x="2097416" y="1602876"/>
              <a:ext cx="62473" cy="82913"/>
            </a:xfrm>
            <a:custGeom>
              <a:avLst/>
              <a:gdLst/>
              <a:ahLst/>
              <a:cxnLst/>
              <a:rect l="l" t="t" r="r" b="b"/>
              <a:pathLst>
                <a:path w="1898" h="2519" extrusionOk="0">
                  <a:moveTo>
                    <a:pt x="804" y="265"/>
                  </a:moveTo>
                  <a:cubicBezTo>
                    <a:pt x="1105" y="265"/>
                    <a:pt x="1434" y="505"/>
                    <a:pt x="1468" y="990"/>
                  </a:cubicBezTo>
                  <a:lnTo>
                    <a:pt x="1087" y="1054"/>
                  </a:lnTo>
                  <a:cubicBezTo>
                    <a:pt x="1043" y="933"/>
                    <a:pt x="1038" y="739"/>
                    <a:pt x="889" y="739"/>
                  </a:cubicBezTo>
                  <a:cubicBezTo>
                    <a:pt x="873" y="739"/>
                    <a:pt x="856" y="742"/>
                    <a:pt x="837" y="746"/>
                  </a:cubicBezTo>
                  <a:cubicBezTo>
                    <a:pt x="651" y="789"/>
                    <a:pt x="706" y="910"/>
                    <a:pt x="729" y="1042"/>
                  </a:cubicBezTo>
                  <a:cubicBezTo>
                    <a:pt x="746" y="1146"/>
                    <a:pt x="803" y="1454"/>
                    <a:pt x="842" y="1592"/>
                  </a:cubicBezTo>
                  <a:cubicBezTo>
                    <a:pt x="889" y="1745"/>
                    <a:pt x="970" y="1800"/>
                    <a:pt x="1044" y="1800"/>
                  </a:cubicBezTo>
                  <a:cubicBezTo>
                    <a:pt x="1119" y="1800"/>
                    <a:pt x="1187" y="1743"/>
                    <a:pt x="1204" y="1674"/>
                  </a:cubicBezTo>
                  <a:cubicBezTo>
                    <a:pt x="1226" y="1586"/>
                    <a:pt x="1187" y="1411"/>
                    <a:pt x="1187" y="1411"/>
                  </a:cubicBezTo>
                  <a:lnTo>
                    <a:pt x="1538" y="1358"/>
                  </a:lnTo>
                  <a:lnTo>
                    <a:pt x="1538" y="1358"/>
                  </a:lnTo>
                  <a:cubicBezTo>
                    <a:pt x="1554" y="1358"/>
                    <a:pt x="1631" y="1714"/>
                    <a:pt x="1530" y="1942"/>
                  </a:cubicBezTo>
                  <a:cubicBezTo>
                    <a:pt x="1445" y="2131"/>
                    <a:pt x="1185" y="2257"/>
                    <a:pt x="949" y="2257"/>
                  </a:cubicBezTo>
                  <a:cubicBezTo>
                    <a:pt x="758" y="2257"/>
                    <a:pt x="583" y="2176"/>
                    <a:pt x="524" y="1984"/>
                  </a:cubicBezTo>
                  <a:cubicBezTo>
                    <a:pt x="489" y="1841"/>
                    <a:pt x="269" y="883"/>
                    <a:pt x="298" y="729"/>
                  </a:cubicBezTo>
                  <a:cubicBezTo>
                    <a:pt x="340" y="419"/>
                    <a:pt x="564" y="265"/>
                    <a:pt x="804" y="265"/>
                  </a:cubicBezTo>
                  <a:close/>
                  <a:moveTo>
                    <a:pt x="804" y="0"/>
                  </a:moveTo>
                  <a:cubicBezTo>
                    <a:pt x="400" y="0"/>
                    <a:pt x="91" y="278"/>
                    <a:pt x="35" y="692"/>
                  </a:cubicBezTo>
                  <a:cubicBezTo>
                    <a:pt x="1" y="962"/>
                    <a:pt x="265" y="2036"/>
                    <a:pt x="268" y="2046"/>
                  </a:cubicBezTo>
                  <a:cubicBezTo>
                    <a:pt x="269" y="2050"/>
                    <a:pt x="270" y="2055"/>
                    <a:pt x="270" y="2059"/>
                  </a:cubicBezTo>
                  <a:cubicBezTo>
                    <a:pt x="355" y="2342"/>
                    <a:pt x="615" y="2518"/>
                    <a:pt x="948" y="2518"/>
                  </a:cubicBezTo>
                  <a:cubicBezTo>
                    <a:pt x="1307" y="2518"/>
                    <a:pt x="1647" y="2325"/>
                    <a:pt x="1770" y="2046"/>
                  </a:cubicBezTo>
                  <a:cubicBezTo>
                    <a:pt x="1898" y="1761"/>
                    <a:pt x="1841" y="1335"/>
                    <a:pt x="1762" y="1213"/>
                  </a:cubicBezTo>
                  <a:cubicBezTo>
                    <a:pt x="1741" y="1182"/>
                    <a:pt x="1716" y="1157"/>
                    <a:pt x="1686" y="1135"/>
                  </a:cubicBezTo>
                  <a:cubicBezTo>
                    <a:pt x="1718" y="1087"/>
                    <a:pt x="1735" y="1031"/>
                    <a:pt x="1731" y="969"/>
                  </a:cubicBezTo>
                  <a:cubicBezTo>
                    <a:pt x="1688" y="334"/>
                    <a:pt x="1232" y="0"/>
                    <a:pt x="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90" name="Google Shape;2390;p37"/>
            <p:cNvSpPr/>
            <p:nvPr/>
          </p:nvSpPr>
          <p:spPr>
            <a:xfrm>
              <a:off x="1878236" y="1645534"/>
              <a:ext cx="47595" cy="42724"/>
            </a:xfrm>
            <a:custGeom>
              <a:avLst/>
              <a:gdLst/>
              <a:ahLst/>
              <a:cxnLst/>
              <a:rect l="l" t="t" r="r" b="b"/>
              <a:pathLst>
                <a:path w="1446" h="1298" extrusionOk="0">
                  <a:moveTo>
                    <a:pt x="723" y="265"/>
                  </a:moveTo>
                  <a:cubicBezTo>
                    <a:pt x="889" y="265"/>
                    <a:pt x="1043" y="374"/>
                    <a:pt x="1092" y="544"/>
                  </a:cubicBezTo>
                  <a:cubicBezTo>
                    <a:pt x="1153" y="747"/>
                    <a:pt x="1034" y="961"/>
                    <a:pt x="831" y="1020"/>
                  </a:cubicBezTo>
                  <a:cubicBezTo>
                    <a:pt x="794" y="1031"/>
                    <a:pt x="759" y="1036"/>
                    <a:pt x="723" y="1036"/>
                  </a:cubicBezTo>
                  <a:cubicBezTo>
                    <a:pt x="557" y="1036"/>
                    <a:pt x="403" y="928"/>
                    <a:pt x="353" y="759"/>
                  </a:cubicBezTo>
                  <a:cubicBezTo>
                    <a:pt x="293" y="555"/>
                    <a:pt x="411" y="341"/>
                    <a:pt x="616" y="281"/>
                  </a:cubicBezTo>
                  <a:cubicBezTo>
                    <a:pt x="651" y="269"/>
                    <a:pt x="688" y="265"/>
                    <a:pt x="723" y="265"/>
                  </a:cubicBezTo>
                  <a:close/>
                  <a:moveTo>
                    <a:pt x="723" y="1"/>
                  </a:moveTo>
                  <a:cubicBezTo>
                    <a:pt x="661" y="1"/>
                    <a:pt x="601" y="10"/>
                    <a:pt x="542" y="25"/>
                  </a:cubicBezTo>
                  <a:cubicBezTo>
                    <a:pt x="199" y="125"/>
                    <a:pt x="1" y="486"/>
                    <a:pt x="101" y="830"/>
                  </a:cubicBezTo>
                  <a:cubicBezTo>
                    <a:pt x="180" y="1105"/>
                    <a:pt x="437" y="1298"/>
                    <a:pt x="723" y="1298"/>
                  </a:cubicBezTo>
                  <a:cubicBezTo>
                    <a:pt x="784" y="1298"/>
                    <a:pt x="845" y="1289"/>
                    <a:pt x="904" y="1273"/>
                  </a:cubicBezTo>
                  <a:cubicBezTo>
                    <a:pt x="1247" y="1173"/>
                    <a:pt x="1445" y="813"/>
                    <a:pt x="1345" y="469"/>
                  </a:cubicBezTo>
                  <a:cubicBezTo>
                    <a:pt x="1266" y="194"/>
                    <a:pt x="1010" y="1"/>
                    <a:pt x="7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91" name="Google Shape;2391;p37"/>
            <p:cNvSpPr/>
            <p:nvPr/>
          </p:nvSpPr>
          <p:spPr>
            <a:xfrm>
              <a:off x="2047879" y="1678054"/>
              <a:ext cx="44139" cy="42724"/>
            </a:xfrm>
            <a:custGeom>
              <a:avLst/>
              <a:gdLst/>
              <a:ahLst/>
              <a:cxnLst/>
              <a:rect l="l" t="t" r="r" b="b"/>
              <a:pathLst>
                <a:path w="1341" h="1298" extrusionOk="0">
                  <a:moveTo>
                    <a:pt x="671" y="265"/>
                  </a:moveTo>
                  <a:cubicBezTo>
                    <a:pt x="837" y="265"/>
                    <a:pt x="991" y="375"/>
                    <a:pt x="1040" y="543"/>
                  </a:cubicBezTo>
                  <a:cubicBezTo>
                    <a:pt x="1100" y="747"/>
                    <a:pt x="981" y="961"/>
                    <a:pt x="778" y="1021"/>
                  </a:cubicBezTo>
                  <a:cubicBezTo>
                    <a:pt x="742" y="1031"/>
                    <a:pt x="707" y="1037"/>
                    <a:pt x="671" y="1037"/>
                  </a:cubicBezTo>
                  <a:cubicBezTo>
                    <a:pt x="505" y="1037"/>
                    <a:pt x="350" y="928"/>
                    <a:pt x="300" y="759"/>
                  </a:cubicBezTo>
                  <a:cubicBezTo>
                    <a:pt x="241" y="556"/>
                    <a:pt x="359" y="341"/>
                    <a:pt x="563" y="281"/>
                  </a:cubicBezTo>
                  <a:cubicBezTo>
                    <a:pt x="598" y="271"/>
                    <a:pt x="634" y="265"/>
                    <a:pt x="671" y="265"/>
                  </a:cubicBezTo>
                  <a:close/>
                  <a:moveTo>
                    <a:pt x="671" y="0"/>
                  </a:moveTo>
                  <a:cubicBezTo>
                    <a:pt x="609" y="0"/>
                    <a:pt x="548" y="10"/>
                    <a:pt x="490" y="26"/>
                  </a:cubicBezTo>
                  <a:cubicBezTo>
                    <a:pt x="324" y="74"/>
                    <a:pt x="185" y="184"/>
                    <a:pt x="102" y="335"/>
                  </a:cubicBezTo>
                  <a:cubicBezTo>
                    <a:pt x="18" y="488"/>
                    <a:pt x="0" y="663"/>
                    <a:pt x="48" y="829"/>
                  </a:cubicBezTo>
                  <a:cubicBezTo>
                    <a:pt x="128" y="1105"/>
                    <a:pt x="384" y="1297"/>
                    <a:pt x="671" y="1297"/>
                  </a:cubicBezTo>
                  <a:cubicBezTo>
                    <a:pt x="731" y="1297"/>
                    <a:pt x="793" y="1288"/>
                    <a:pt x="851" y="1272"/>
                  </a:cubicBezTo>
                  <a:cubicBezTo>
                    <a:pt x="1017" y="1224"/>
                    <a:pt x="1156" y="1114"/>
                    <a:pt x="1239" y="962"/>
                  </a:cubicBezTo>
                  <a:cubicBezTo>
                    <a:pt x="1322" y="811"/>
                    <a:pt x="1341" y="635"/>
                    <a:pt x="1293" y="468"/>
                  </a:cubicBezTo>
                  <a:cubicBezTo>
                    <a:pt x="1213" y="194"/>
                    <a:pt x="957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392" name="Google Shape;2392;p37"/>
            <p:cNvSpPr/>
            <p:nvPr/>
          </p:nvSpPr>
          <p:spPr>
            <a:xfrm>
              <a:off x="1909077" y="1721798"/>
              <a:ext cx="45884" cy="42724"/>
            </a:xfrm>
            <a:custGeom>
              <a:avLst/>
              <a:gdLst/>
              <a:ahLst/>
              <a:cxnLst/>
              <a:rect l="l" t="t" r="r" b="b"/>
              <a:pathLst>
                <a:path w="1394" h="1298" extrusionOk="0">
                  <a:moveTo>
                    <a:pt x="671" y="264"/>
                  </a:moveTo>
                  <a:cubicBezTo>
                    <a:pt x="838" y="264"/>
                    <a:pt x="993" y="373"/>
                    <a:pt x="1041" y="542"/>
                  </a:cubicBezTo>
                  <a:cubicBezTo>
                    <a:pt x="1101" y="745"/>
                    <a:pt x="983" y="959"/>
                    <a:pt x="780" y="1018"/>
                  </a:cubicBezTo>
                  <a:cubicBezTo>
                    <a:pt x="744" y="1029"/>
                    <a:pt x="707" y="1034"/>
                    <a:pt x="671" y="1034"/>
                  </a:cubicBezTo>
                  <a:cubicBezTo>
                    <a:pt x="505" y="1034"/>
                    <a:pt x="351" y="926"/>
                    <a:pt x="302" y="757"/>
                  </a:cubicBezTo>
                  <a:cubicBezTo>
                    <a:pt x="242" y="553"/>
                    <a:pt x="361" y="340"/>
                    <a:pt x="564" y="280"/>
                  </a:cubicBezTo>
                  <a:cubicBezTo>
                    <a:pt x="601" y="269"/>
                    <a:pt x="637" y="264"/>
                    <a:pt x="671" y="264"/>
                  </a:cubicBezTo>
                  <a:close/>
                  <a:moveTo>
                    <a:pt x="671" y="0"/>
                  </a:moveTo>
                  <a:cubicBezTo>
                    <a:pt x="611" y="0"/>
                    <a:pt x="549" y="10"/>
                    <a:pt x="490" y="26"/>
                  </a:cubicBezTo>
                  <a:cubicBezTo>
                    <a:pt x="324" y="74"/>
                    <a:pt x="186" y="184"/>
                    <a:pt x="104" y="335"/>
                  </a:cubicBezTo>
                  <a:cubicBezTo>
                    <a:pt x="20" y="487"/>
                    <a:pt x="1" y="663"/>
                    <a:pt x="49" y="829"/>
                  </a:cubicBezTo>
                  <a:cubicBezTo>
                    <a:pt x="129" y="1105"/>
                    <a:pt x="386" y="1297"/>
                    <a:pt x="671" y="1297"/>
                  </a:cubicBezTo>
                  <a:cubicBezTo>
                    <a:pt x="733" y="1297"/>
                    <a:pt x="794" y="1288"/>
                    <a:pt x="852" y="1272"/>
                  </a:cubicBezTo>
                  <a:cubicBezTo>
                    <a:pt x="1196" y="1172"/>
                    <a:pt x="1394" y="812"/>
                    <a:pt x="1294" y="467"/>
                  </a:cubicBezTo>
                  <a:cubicBezTo>
                    <a:pt x="1216" y="192"/>
                    <a:pt x="959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sp>
        <p:nvSpPr>
          <p:cNvPr id="2" name="Google Shape;2065;p37">
            <a:extLst>
              <a:ext uri="{FF2B5EF4-FFF2-40B4-BE49-F238E27FC236}">
                <a16:creationId xmlns:a16="http://schemas.microsoft.com/office/drawing/2014/main" id="{60A1DCE1-A11F-6BB8-86C9-93FF5B9697F5}"/>
              </a:ext>
            </a:extLst>
          </p:cNvPr>
          <p:cNvSpPr/>
          <p:nvPr/>
        </p:nvSpPr>
        <p:spPr>
          <a:xfrm flipH="1">
            <a:off x="5025573" y="2299375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" name="Google Shape;2071;p37">
            <a:extLst>
              <a:ext uri="{FF2B5EF4-FFF2-40B4-BE49-F238E27FC236}">
                <a16:creationId xmlns:a16="http://schemas.microsoft.com/office/drawing/2014/main" id="{BF4B58C5-4233-53AE-9CE7-9C9937773BE5}"/>
              </a:ext>
            </a:extLst>
          </p:cNvPr>
          <p:cNvSpPr/>
          <p:nvPr/>
        </p:nvSpPr>
        <p:spPr>
          <a:xfrm>
            <a:off x="4899028" y="2360870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4" name="Google Shape;2082;p37">
            <a:extLst>
              <a:ext uri="{FF2B5EF4-FFF2-40B4-BE49-F238E27FC236}">
                <a16:creationId xmlns:a16="http://schemas.microsoft.com/office/drawing/2014/main" id="{1812FF0D-9260-FCD7-1F49-EF6AA05F7776}"/>
              </a:ext>
            </a:extLst>
          </p:cNvPr>
          <p:cNvSpPr txBox="1">
            <a:spLocks/>
          </p:cNvSpPr>
          <p:nvPr/>
        </p:nvSpPr>
        <p:spPr>
          <a:xfrm rot="1973">
            <a:off x="4864723" y="2366446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3947"/>
              </a:buClr>
              <a:buSzPts val="3000"/>
              <a:buFont typeface="Barriecito"/>
              <a:buNone/>
              <a:tabLst/>
              <a:defRPr/>
            </a:pPr>
            <a:r>
              <a:rPr kumimoji="0" lang="en" sz="3000" b="1" i="0" u="none" strike="noStrike" kern="0" cap="none" spc="0" normalizeH="0" baseline="0" noProof="0" dirty="0">
                <a:ln>
                  <a:noFill/>
                </a:ln>
                <a:solidFill>
                  <a:srgbClr val="DD3947"/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05</a:t>
            </a:r>
          </a:p>
        </p:txBody>
      </p:sp>
      <p:sp>
        <p:nvSpPr>
          <p:cNvPr id="5" name="Google Shape;2065;p37">
            <a:extLst>
              <a:ext uri="{FF2B5EF4-FFF2-40B4-BE49-F238E27FC236}">
                <a16:creationId xmlns:a16="http://schemas.microsoft.com/office/drawing/2014/main" id="{D0A9A8E9-6046-77AD-1A9B-00B517956855}"/>
              </a:ext>
            </a:extLst>
          </p:cNvPr>
          <p:cNvSpPr/>
          <p:nvPr/>
        </p:nvSpPr>
        <p:spPr>
          <a:xfrm rot="10091213" flipH="1">
            <a:off x="4996499" y="3454061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8" name="Google Shape;2073;p37">
            <a:extLst>
              <a:ext uri="{FF2B5EF4-FFF2-40B4-BE49-F238E27FC236}">
                <a16:creationId xmlns:a16="http://schemas.microsoft.com/office/drawing/2014/main" id="{A507E5A7-7142-6DDE-E18B-C9B710A178A6}"/>
              </a:ext>
            </a:extLst>
          </p:cNvPr>
          <p:cNvSpPr txBox="1">
            <a:spLocks/>
          </p:cNvSpPr>
          <p:nvPr/>
        </p:nvSpPr>
        <p:spPr>
          <a:xfrm>
            <a:off x="2097653" y="3542946"/>
            <a:ext cx="2927919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3947"/>
              </a:buClr>
              <a:buSzPts val="2400"/>
              <a:buFont typeface="Barriecito"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B6A2E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Look</a:t>
            </a:r>
            <a:r>
              <a:rPr kumimoji="0" lang="vi-VN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B6A2E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, complete and read.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B6A2E">
                  <a:lumMod val="50000"/>
                </a:srgbClr>
              </a:solidFill>
              <a:effectLst/>
              <a:uLnTx/>
              <a:uFillTx/>
              <a:latin typeface="Comic Sans MS" panose="030F0702030302020204" pitchFamily="66" charset="0"/>
              <a:cs typeface="Barriecito"/>
              <a:sym typeface="Barriecito"/>
            </a:endParaRPr>
          </a:p>
        </p:txBody>
      </p:sp>
      <p:sp>
        <p:nvSpPr>
          <p:cNvPr id="11" name="Google Shape;2073;p37">
            <a:extLst>
              <a:ext uri="{FF2B5EF4-FFF2-40B4-BE49-F238E27FC236}">
                <a16:creationId xmlns:a16="http://schemas.microsoft.com/office/drawing/2014/main" id="{B11F5064-B207-D4B0-F423-3EE70EADD28F}"/>
              </a:ext>
            </a:extLst>
          </p:cNvPr>
          <p:cNvSpPr txBox="1">
            <a:spLocks/>
          </p:cNvSpPr>
          <p:nvPr/>
        </p:nvSpPr>
        <p:spPr>
          <a:xfrm>
            <a:off x="5577438" y="1416774"/>
            <a:ext cx="3139333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3947"/>
              </a:buClr>
              <a:buSzPts val="2400"/>
              <a:buFont typeface="Barriecito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B6A2E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L</a:t>
            </a:r>
            <a:r>
              <a:rPr kumimoji="0" lang="vi-VN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B6A2E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et’s </a:t>
            </a:r>
            <a:r>
              <a:rPr kumimoji="0" lang="vi-VN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B6A2E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play.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B6A2E">
                  <a:lumMod val="50000"/>
                </a:srgbClr>
              </a:solidFill>
              <a:effectLst/>
              <a:uLnTx/>
              <a:uFillTx/>
              <a:latin typeface="Comic Sans MS" panose="030F0702030302020204" pitchFamily="66" charset="0"/>
              <a:cs typeface="Barriecito"/>
              <a:sym typeface="Barriecito"/>
            </a:endParaRPr>
          </a:p>
        </p:txBody>
      </p:sp>
      <p:sp>
        <p:nvSpPr>
          <p:cNvPr id="18" name="Google Shape;2073;p37">
            <a:extLst>
              <a:ext uri="{FF2B5EF4-FFF2-40B4-BE49-F238E27FC236}">
                <a16:creationId xmlns:a16="http://schemas.microsoft.com/office/drawing/2014/main" id="{788B9197-4414-2F44-A1D4-C33A9AC598E2}"/>
              </a:ext>
            </a:extLst>
          </p:cNvPr>
          <p:cNvSpPr txBox="1">
            <a:spLocks/>
          </p:cNvSpPr>
          <p:nvPr/>
        </p:nvSpPr>
        <p:spPr>
          <a:xfrm>
            <a:off x="6015465" y="2323438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3947"/>
              </a:buClr>
              <a:buSzPts val="2400"/>
              <a:buFont typeface="Barriecito"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B6A2E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Fun corner &amp; wrap-up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B6A2E">
                  <a:lumMod val="50000"/>
                </a:srgbClr>
              </a:solidFill>
              <a:effectLst/>
              <a:uLnTx/>
              <a:uFillTx/>
              <a:latin typeface="Comic Sans MS" panose="030F0702030302020204" pitchFamily="66" charset="0"/>
              <a:cs typeface="Barriecito"/>
              <a:sym typeface="Barriecito"/>
            </a:endParaRPr>
          </a:p>
        </p:txBody>
      </p:sp>
      <p:sp>
        <p:nvSpPr>
          <p:cNvPr id="19" name="Google Shape;2073;p37">
            <a:extLst>
              <a:ext uri="{FF2B5EF4-FFF2-40B4-BE49-F238E27FC236}">
                <a16:creationId xmlns:a16="http://schemas.microsoft.com/office/drawing/2014/main" id="{0E8EA9D4-9236-5E44-BD30-D17A60A59DE9}"/>
              </a:ext>
            </a:extLst>
          </p:cNvPr>
          <p:cNvSpPr txBox="1">
            <a:spLocks/>
          </p:cNvSpPr>
          <p:nvPr/>
        </p:nvSpPr>
        <p:spPr>
          <a:xfrm>
            <a:off x="2184198" y="2473465"/>
            <a:ext cx="2459532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3947"/>
              </a:buClr>
              <a:buSzPts val="2400"/>
              <a:buFont typeface="Barriecito"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B6A2E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Listen </a:t>
            </a:r>
            <a:r>
              <a:rPr kumimoji="0" lang="vi-VN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B6A2E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Barriecito"/>
                <a:sym typeface="Barriecito"/>
              </a:rPr>
              <a:t>and tick.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B6A2E">
                  <a:lumMod val="50000"/>
                </a:srgbClr>
              </a:solidFill>
              <a:effectLst/>
              <a:uLnTx/>
              <a:uFillTx/>
              <a:latin typeface="Comic Sans MS" panose="030F0702030302020204" pitchFamily="66" charset="0"/>
              <a:cs typeface="Barriecito"/>
              <a:sym typeface="Barriecito"/>
            </a:endParaRPr>
          </a:p>
        </p:txBody>
      </p:sp>
    </p:spTree>
    <p:extLst>
      <p:ext uri="{BB962C8B-B14F-4D97-AF65-F5344CB8AC3E}">
        <p14:creationId xmlns:p14="http://schemas.microsoft.com/office/powerpoint/2010/main" val="171831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0" name="Google Shape;3130;p4"/>
          <p:cNvSpPr/>
          <p:nvPr/>
        </p:nvSpPr>
        <p:spPr>
          <a:xfrm>
            <a:off x="3535689" y="1006294"/>
            <a:ext cx="2072321" cy="1615475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1" name="Google Shape;3131;p4"/>
          <p:cNvSpPr txBox="1">
            <a:spLocks noGrp="1"/>
          </p:cNvSpPr>
          <p:nvPr>
            <p:ph type="title"/>
          </p:nvPr>
        </p:nvSpPr>
        <p:spPr>
          <a:xfrm>
            <a:off x="1091996" y="2639163"/>
            <a:ext cx="7378111" cy="122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6000" dirty="0" smtClean="0">
                <a:solidFill>
                  <a:srgbClr val="00B05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Warm-up</a:t>
            </a:r>
            <a:r>
              <a:rPr lang="vi-VN" sz="6000" dirty="0" smtClean="0">
                <a:solidFill>
                  <a:srgbClr val="00B050"/>
                </a:solidFill>
                <a:latin typeface="Comic Sans MS"/>
                <a:ea typeface="Comic Sans MS"/>
                <a:cs typeface="Comic Sans MS"/>
                <a:sym typeface="Comic Sans MS"/>
              </a:rPr>
              <a:t> &amp; review</a:t>
            </a:r>
            <a:endParaRPr sz="6000" dirty="0">
              <a:solidFill>
                <a:srgbClr val="00B05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32" name="Google Shape;3132;p4"/>
          <p:cNvSpPr txBox="1">
            <a:spLocks noGrp="1"/>
          </p:cNvSpPr>
          <p:nvPr>
            <p:ph type="title" idx="2"/>
          </p:nvPr>
        </p:nvSpPr>
        <p:spPr>
          <a:xfrm>
            <a:off x="3744073" y="1147298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dirty="0">
                <a:solidFill>
                  <a:srgbClr val="002060"/>
                </a:solidFill>
              </a:rPr>
              <a:t>01</a:t>
            </a:r>
            <a:endParaRPr dirty="0">
              <a:solidFill>
                <a:srgbClr val="002060"/>
              </a:solidFill>
            </a:endParaRPr>
          </a:p>
        </p:txBody>
      </p:sp>
      <p:grpSp>
        <p:nvGrpSpPr>
          <p:cNvPr id="3133" name="Google Shape;3133;p4"/>
          <p:cNvGrpSpPr/>
          <p:nvPr/>
        </p:nvGrpSpPr>
        <p:grpSpPr>
          <a:xfrm rot="804465" flipH="1">
            <a:off x="381635" y="3530924"/>
            <a:ext cx="1394011" cy="1360357"/>
            <a:chOff x="3516247" y="2841168"/>
            <a:chExt cx="2042858" cy="1997709"/>
          </a:xfrm>
        </p:grpSpPr>
        <p:sp>
          <p:nvSpPr>
            <p:cNvPr id="3134" name="Google Shape;3134;p4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4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4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4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4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4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4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4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4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4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4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4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4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4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4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4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4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4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4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4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4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4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4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4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4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4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4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9" name="Google Shape;3179;p4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4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4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3" name="Google Shape;3183;p4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4" name="Google Shape;3184;p4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4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4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4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4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4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4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4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4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4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4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4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4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4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4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4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4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4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4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4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4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4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4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4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4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4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4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4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4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4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4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4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4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4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4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4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4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4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4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4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4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4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4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4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4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4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0" name="Google Shape;3230;p4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3231" name="Google Shape;3231;p4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4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4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4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4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4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4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4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4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4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4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4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4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4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4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4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4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4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4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4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4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4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4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4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4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p4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3" name="Google Shape;3303;p4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4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4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4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4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4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4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4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4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4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4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4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4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4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4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4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4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4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4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4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4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4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4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4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4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4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4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4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4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4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4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4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4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4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8" name="Google Shape;3338;p4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3339" name="Google Shape;3339;p4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4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4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2" name="Google Shape;3342;p4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3343" name="Google Shape;3343;p4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4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4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4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4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4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9" name="Google Shape;3349;p4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3350" name="Google Shape;3350;p4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4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4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4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4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4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4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4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4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4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4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1" name="Google Shape;3361;p4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3362" name="Google Shape;3362;p4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4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4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4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4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4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p4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9" name="Google Shape;3369;p4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71" name="Google Shape;3371;p4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3372" name="Google Shape;3372;p4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0" name="Google Shape;3380;p4"/>
          <p:cNvGrpSpPr/>
          <p:nvPr/>
        </p:nvGrpSpPr>
        <p:grpSpPr>
          <a:xfrm>
            <a:off x="340893" y="2296567"/>
            <a:ext cx="394355" cy="421115"/>
            <a:chOff x="3569800" y="2151666"/>
            <a:chExt cx="394355" cy="421115"/>
          </a:xfrm>
        </p:grpSpPr>
        <p:sp>
          <p:nvSpPr>
            <p:cNvPr id="3381" name="Google Shape;3381;p4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4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1423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1248AD-5101-CCC4-931F-8F6BA03A55AB}"/>
              </a:ext>
            </a:extLst>
          </p:cNvPr>
          <p:cNvSpPr txBox="1"/>
          <p:nvPr/>
        </p:nvSpPr>
        <p:spPr>
          <a:xfrm>
            <a:off x="2818376" y="85587"/>
            <a:ext cx="42951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Slap the </a:t>
            </a:r>
            <a:r>
              <a:rPr lang="en-US" sz="42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board</a:t>
            </a:r>
            <a:endParaRPr lang="en-US" sz="4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816125" y="805832"/>
            <a:ext cx="6279832" cy="3884574"/>
            <a:chOff x="1816125" y="1351944"/>
            <a:chExt cx="5579169" cy="345115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125" y="1351944"/>
              <a:ext cx="5579169" cy="3451158"/>
            </a:xfrm>
            <a:prstGeom prst="rect">
              <a:avLst/>
            </a:prstGeom>
          </p:spPr>
        </p:pic>
        <p:sp>
          <p:nvSpPr>
            <p:cNvPr id="4" name="Rounded Rectangle 3"/>
            <p:cNvSpPr/>
            <p:nvPr/>
          </p:nvSpPr>
          <p:spPr>
            <a:xfrm>
              <a:off x="2571320" y="2543820"/>
              <a:ext cx="1313161" cy="30938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5417683" y="2555349"/>
              <a:ext cx="1313161" cy="30938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571320" y="4208497"/>
              <a:ext cx="1313161" cy="30938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324622" y="4208497"/>
              <a:ext cx="1498209" cy="30938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159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6" name="Google Shape;3766;p26"/>
          <p:cNvSpPr/>
          <p:nvPr/>
        </p:nvSpPr>
        <p:spPr>
          <a:xfrm rot="-9834511">
            <a:off x="3731144" y="683701"/>
            <a:ext cx="1843578" cy="1336083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67" name="Google Shape;3767;p26"/>
          <p:cNvSpPr txBox="1">
            <a:spLocks noGrp="1"/>
          </p:cNvSpPr>
          <p:nvPr>
            <p:ph type="title"/>
          </p:nvPr>
        </p:nvSpPr>
        <p:spPr>
          <a:xfrm>
            <a:off x="1690224" y="2069617"/>
            <a:ext cx="6650657" cy="168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vi-VN" sz="40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Listen </a:t>
            </a:r>
            <a:r>
              <a:rPr lang="vi-VN" sz="40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tick.</a:t>
            </a:r>
            <a:endParaRPr sz="40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68" name="Google Shape;3768;p26"/>
          <p:cNvSpPr txBox="1">
            <a:spLocks noGrp="1"/>
          </p:cNvSpPr>
          <p:nvPr>
            <p:ph type="title" idx="2"/>
          </p:nvPr>
        </p:nvSpPr>
        <p:spPr>
          <a:xfrm>
            <a:off x="3774517" y="656538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vi-VN" dirty="0" smtClean="0"/>
              <a:t>02</a:t>
            </a:r>
            <a:endParaRPr dirty="0"/>
          </a:p>
        </p:txBody>
      </p:sp>
      <p:grpSp>
        <p:nvGrpSpPr>
          <p:cNvPr id="3769" name="Google Shape;3769;p26"/>
          <p:cNvGrpSpPr/>
          <p:nvPr/>
        </p:nvGrpSpPr>
        <p:grpSpPr>
          <a:xfrm rot="804465" flipH="1">
            <a:off x="381635" y="3530924"/>
            <a:ext cx="1394011" cy="1360357"/>
            <a:chOff x="3516247" y="2841168"/>
            <a:chExt cx="2042858" cy="1997709"/>
          </a:xfrm>
        </p:grpSpPr>
        <p:sp>
          <p:nvSpPr>
            <p:cNvPr id="3770" name="Google Shape;3770;p26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26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26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26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26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26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26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26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26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26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26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26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26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26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26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26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26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26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26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26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26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26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26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26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26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26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26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26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26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26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26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26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26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26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26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26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26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26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26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26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26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26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26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26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26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26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26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26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26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26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26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26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26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26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26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26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26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26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26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26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0" name="Google Shape;3830;p26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1" name="Google Shape;3831;p26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2" name="Google Shape;3832;p26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3" name="Google Shape;3833;p26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4" name="Google Shape;3834;p26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26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6" name="Google Shape;3836;p26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7" name="Google Shape;3837;p26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26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26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26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26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26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26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26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26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26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7" name="Google Shape;3847;p26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8" name="Google Shape;3848;p26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26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0" name="Google Shape;3850;p26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1" name="Google Shape;3851;p26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2" name="Google Shape;3852;p26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3" name="Google Shape;3853;p26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26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5" name="Google Shape;3855;p26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6" name="Google Shape;3856;p26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7" name="Google Shape;3857;p26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8" name="Google Shape;3858;p26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9" name="Google Shape;3859;p26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0" name="Google Shape;3860;p26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1" name="Google Shape;3861;p26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2" name="Google Shape;3862;p26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3" name="Google Shape;3863;p26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4" name="Google Shape;3864;p26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5" name="Google Shape;3865;p26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66" name="Google Shape;3866;p26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3867" name="Google Shape;3867;p26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8" name="Google Shape;3868;p26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9" name="Google Shape;3869;p26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0" name="Google Shape;3870;p26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1" name="Google Shape;3871;p26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2" name="Google Shape;3872;p26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3" name="Google Shape;3873;p26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4" name="Google Shape;3874;p26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5" name="Google Shape;3875;p26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6" name="Google Shape;3876;p26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7" name="Google Shape;3877;p26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8" name="Google Shape;3878;p26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9" name="Google Shape;3879;p26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0" name="Google Shape;3880;p26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1" name="Google Shape;3881;p26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2" name="Google Shape;3882;p26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3" name="Google Shape;3883;p26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4" name="Google Shape;3884;p26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5" name="Google Shape;3885;p26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p26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7" name="Google Shape;3887;p26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8" name="Google Shape;3888;p26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9" name="Google Shape;3889;p26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0" name="Google Shape;3890;p26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1" name="Google Shape;3891;p26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2" name="Google Shape;3892;p26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3" name="Google Shape;3893;p26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4" name="Google Shape;3894;p26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5" name="Google Shape;3895;p26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6" name="Google Shape;3896;p26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7" name="Google Shape;3897;p26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p26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p26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p26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p26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p26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3" name="Google Shape;3903;p26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4" name="Google Shape;3904;p26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5" name="Google Shape;3905;p26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6" name="Google Shape;3906;p26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7" name="Google Shape;3907;p26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8" name="Google Shape;3908;p26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p26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0" name="Google Shape;3910;p26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1" name="Google Shape;3911;p26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26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3" name="Google Shape;3913;p26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4" name="Google Shape;3914;p26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26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26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26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26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26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26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26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26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26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26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26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26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26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26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26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26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26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26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26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26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26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26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26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8" name="Google Shape;3938;p26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26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0" name="Google Shape;3940;p26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26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26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26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26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26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26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26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26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26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26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26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26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26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26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26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26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26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26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26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26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26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26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26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26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26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26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26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8" name="Google Shape;3968;p26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9" name="Google Shape;3969;p26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0" name="Google Shape;3970;p26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1" name="Google Shape;3971;p26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2" name="Google Shape;3972;p26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3" name="Google Shape;3973;p26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4" name="Google Shape;3974;p26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3975" name="Google Shape;3975;p26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6" name="Google Shape;3976;p26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7" name="Google Shape;3977;p26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8" name="Google Shape;3978;p26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3979" name="Google Shape;3979;p26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0" name="Google Shape;3980;p26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1" name="Google Shape;3981;p26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2" name="Google Shape;3982;p26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3" name="Google Shape;3983;p26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4" name="Google Shape;3984;p26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85" name="Google Shape;3985;p26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3986" name="Google Shape;3986;p26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7" name="Google Shape;3987;p26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8" name="Google Shape;3988;p26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9" name="Google Shape;3989;p26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26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1" name="Google Shape;3991;p26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26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p26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p26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5" name="Google Shape;3995;p26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6" name="Google Shape;3996;p26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7" name="Google Shape;3997;p26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3998" name="Google Shape;3998;p26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9" name="Google Shape;3999;p26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0" name="Google Shape;4000;p26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1" name="Google Shape;4001;p26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2" name="Google Shape;4002;p26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3" name="Google Shape;4003;p26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4" name="Google Shape;4004;p26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5" name="Google Shape;4005;p26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6" name="Google Shape;4006;p26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7" name="Google Shape;4007;p26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4008" name="Google Shape;4008;p26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p26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0" name="Google Shape;4010;p26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1" name="Google Shape;4011;p26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p26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3" name="Google Shape;4013;p26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4" name="Google Shape;4014;p26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5" name="Google Shape;4015;p26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16" name="Google Shape;4016;p26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4017" name="Google Shape;4017;p26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26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26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26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26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26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26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26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26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26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26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8" name="Google Shape;4028;p26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9" name="Google Shape;4029;p26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26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26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2" name="Google Shape;4032;p26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3" name="Google Shape;4033;p26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4" name="Google Shape;4034;p26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5" name="Google Shape;4035;p26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6" name="Google Shape;4036;p26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7" name="Google Shape;4037;p26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8" name="Google Shape;4038;p26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9" name="Google Shape;4039;p26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02908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3060"/>
          <a:stretch/>
        </p:blipFill>
        <p:spPr>
          <a:xfrm>
            <a:off x="2380502" y="1631726"/>
            <a:ext cx="4374259" cy="21054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1010"/>
          <a:stretch/>
        </p:blipFill>
        <p:spPr>
          <a:xfrm>
            <a:off x="2380502" y="1633850"/>
            <a:ext cx="4382914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39" y="1217008"/>
            <a:ext cx="8481795" cy="2659610"/>
          </a:xfrm>
          <a:prstGeom prst="rect">
            <a:avLst/>
          </a:prstGeom>
        </p:spPr>
      </p:pic>
      <p:pic>
        <p:nvPicPr>
          <p:cNvPr id="8" name="Picture 2" descr="dấu tick - Central Residence">
            <a:extLst>
              <a:ext uri="{FF2B5EF4-FFF2-40B4-BE49-F238E27FC236}">
                <a16:creationId xmlns:a16="http://schemas.microsoft.com/office/drawing/2014/main" id="{6B13D4E7-6FA9-7E3C-6C11-73D447D1F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640" y="3336779"/>
            <a:ext cx="406400" cy="41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ấu tick - Central Residence">
            <a:extLst>
              <a:ext uri="{FF2B5EF4-FFF2-40B4-BE49-F238E27FC236}">
                <a16:creationId xmlns:a16="http://schemas.microsoft.com/office/drawing/2014/main" id="{6B13D4E7-6FA9-7E3C-6C11-73D447D1F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498" y="3336778"/>
            <a:ext cx="406400" cy="41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rack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48640" y="14126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0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5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p39"/>
          <p:cNvSpPr txBox="1">
            <a:spLocks noGrp="1"/>
          </p:cNvSpPr>
          <p:nvPr>
            <p:ph type="title"/>
          </p:nvPr>
        </p:nvSpPr>
        <p:spPr>
          <a:xfrm>
            <a:off x="1333773" y="2702568"/>
            <a:ext cx="7062613" cy="16740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Look</a:t>
            </a:r>
            <a:r>
              <a:rPr lang="vi-VN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complete and read.</a:t>
            </a:r>
            <a:r>
              <a:rPr lang="en-US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endParaRPr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60" name="Google Shape;2660;p39"/>
          <p:cNvGrpSpPr/>
          <p:nvPr/>
        </p:nvGrpSpPr>
        <p:grpSpPr>
          <a:xfrm rot="804465" flipH="1">
            <a:off x="381635" y="3530924"/>
            <a:ext cx="1394011" cy="1360358"/>
            <a:chOff x="3516247" y="2841168"/>
            <a:chExt cx="2042858" cy="1997710"/>
          </a:xfrm>
        </p:grpSpPr>
        <p:sp>
          <p:nvSpPr>
            <p:cNvPr id="2661" name="Google Shape;2661;p39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39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39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39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39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39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39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39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39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39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39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39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39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39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39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39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39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39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39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39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39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39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39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39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39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39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39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39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39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39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39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39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39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39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39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39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39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39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39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39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39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39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39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39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39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39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39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39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39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39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39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39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39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39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39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39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39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39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39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39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39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39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39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39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39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39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39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39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39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39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39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39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39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39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39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39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39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39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39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39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39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39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39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39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39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39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39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39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39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39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39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39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39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39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39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57" name="Google Shape;2757;p39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2758" name="Google Shape;2758;p39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39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39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39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39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39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39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39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39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39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39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39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39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39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39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39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39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39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39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39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39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39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39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39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39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39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39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39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39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39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39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39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39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39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39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39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39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39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39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39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39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39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39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39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39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39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39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39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39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39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39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39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39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39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39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39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39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39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39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39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39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39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39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39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39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39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39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39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39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39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39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39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39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39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39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39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39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39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39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39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39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39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39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39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39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39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39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39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39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39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39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39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39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39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39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39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39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39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39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39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39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39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39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39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39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39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39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65" name="Google Shape;2865;p39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2866" name="Google Shape;2866;p39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39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39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69" name="Google Shape;2869;p39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2870" name="Google Shape;2870;p39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39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39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39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39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39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76" name="Google Shape;2876;p39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2877" name="Google Shape;2877;p39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39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39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39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39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39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39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39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39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39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39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88" name="Google Shape;2888;p39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2889" name="Google Shape;2889;p39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39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39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39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39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39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39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39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39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98" name="Google Shape;2898;p39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2899" name="Google Shape;2899;p39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39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39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39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39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39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39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39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07" name="Google Shape;2907;p39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2908" name="Google Shape;2908;p39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39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39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39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39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39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39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39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39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39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39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39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39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39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39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39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39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39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39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39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39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39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39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Google Shape;2069;p37">
            <a:extLst>
              <a:ext uri="{FF2B5EF4-FFF2-40B4-BE49-F238E27FC236}">
                <a16:creationId xmlns:a16="http://schemas.microsoft.com/office/drawing/2014/main" id="{ADC0A420-BA5B-6017-40B6-81F326C5779B}"/>
              </a:ext>
            </a:extLst>
          </p:cNvPr>
          <p:cNvSpPr/>
          <p:nvPr/>
        </p:nvSpPr>
        <p:spPr>
          <a:xfrm flipH="1">
            <a:off x="3941564" y="1083455"/>
            <a:ext cx="1757253" cy="1525944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6" name="Google Shape;2658;p39">
            <a:extLst>
              <a:ext uri="{FF2B5EF4-FFF2-40B4-BE49-F238E27FC236}">
                <a16:creationId xmlns:a16="http://schemas.microsoft.com/office/drawing/2014/main" id="{708CAF30-55CF-2ABF-EB44-F18537182BAA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995620" y="1160355"/>
            <a:ext cx="1550100" cy="13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036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150</Words>
  <Application>Microsoft Office PowerPoint</Application>
  <PresentationFormat>On-screen Show (16:9)</PresentationFormat>
  <Paragraphs>51</Paragraphs>
  <Slides>20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Patrick Hand</vt:lpstr>
      <vt:lpstr>Castellar</vt:lpstr>
      <vt:lpstr>Comic Sans MS</vt:lpstr>
      <vt:lpstr>.VnBodoni</vt:lpstr>
      <vt:lpstr>Barriecito</vt:lpstr>
      <vt:lpstr>Patrick Hand SC</vt:lpstr>
      <vt:lpstr>Sport Day</vt:lpstr>
      <vt:lpstr>Arial</vt:lpstr>
      <vt:lpstr>English Language Grammar Rules by Slidesgo</vt:lpstr>
      <vt:lpstr>PowerPoint Presentation</vt:lpstr>
      <vt:lpstr>Time and daily routines</vt:lpstr>
      <vt:lpstr>01</vt:lpstr>
      <vt:lpstr>Warm-up &amp; review</vt:lpstr>
      <vt:lpstr>PowerPoint Presentation</vt:lpstr>
      <vt:lpstr>Listen and tick.</vt:lpstr>
      <vt:lpstr>PowerPoint Presentation</vt:lpstr>
      <vt:lpstr>PowerPoint Presentation</vt:lpstr>
      <vt:lpstr>Look, complete and read. </vt:lpstr>
      <vt:lpstr>PowerPoint Presentation</vt:lpstr>
      <vt:lpstr>PowerPoint Presentation</vt:lpstr>
      <vt:lpstr>Let’s play.</vt:lpstr>
      <vt:lpstr>PowerPoint Presentation</vt:lpstr>
      <vt:lpstr>Fun corner &amp; wrap-up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Alice (Luong Tam)</dc:creator>
  <cp:lastModifiedBy>Giang Do</cp:lastModifiedBy>
  <cp:revision>48</cp:revision>
  <dcterms:modified xsi:type="dcterms:W3CDTF">2023-05-17T10:51:24Z</dcterms:modified>
</cp:coreProperties>
</file>