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14" r:id="rId3"/>
    <p:sldMasterId id="2147483726" r:id="rId4"/>
  </p:sldMasterIdLst>
  <p:notesMasterIdLst>
    <p:notesMasterId r:id="rId24"/>
  </p:notesMasterIdLst>
  <p:sldIdLst>
    <p:sldId id="2580" r:id="rId5"/>
    <p:sldId id="273" r:id="rId6"/>
    <p:sldId id="274" r:id="rId7"/>
    <p:sldId id="275" r:id="rId8"/>
    <p:sldId id="276" r:id="rId9"/>
    <p:sldId id="277" r:id="rId10"/>
    <p:sldId id="7708" r:id="rId11"/>
    <p:sldId id="7709" r:id="rId12"/>
    <p:sldId id="7710" r:id="rId13"/>
    <p:sldId id="7713" r:id="rId14"/>
    <p:sldId id="7711" r:id="rId15"/>
    <p:sldId id="7717" r:id="rId16"/>
    <p:sldId id="7718" r:id="rId17"/>
    <p:sldId id="7719" r:id="rId18"/>
    <p:sldId id="7697" r:id="rId19"/>
    <p:sldId id="7728" r:id="rId20"/>
    <p:sldId id="7729" r:id="rId21"/>
    <p:sldId id="300" r:id="rId22"/>
    <p:sldId id="772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5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450B9-34BF-41D1-AF8E-5BC505DDE521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C7B44-7E53-4F7A-88B4-7ECCB3891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dirty="0"/>
              <a:t> </a:t>
            </a:r>
            <a:r>
              <a:rPr lang="en-GB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bông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Sau</a:t>
            </a:r>
            <a:r>
              <a:rPr lang="en-GB" baseline="0" dirty="0"/>
              <a:t> </a:t>
            </a:r>
            <a:r>
              <a:rPr lang="en-GB" baseline="0" dirty="0" err="1"/>
              <a:t>khi</a:t>
            </a:r>
            <a:r>
              <a:rPr lang="en-GB" baseline="0" dirty="0"/>
              <a:t> </a:t>
            </a:r>
            <a:r>
              <a:rPr lang="en-GB" baseline="0" dirty="0" err="1"/>
              <a:t>trả</a:t>
            </a:r>
            <a:r>
              <a:rPr lang="en-GB" baseline="0" dirty="0"/>
              <a:t> </a:t>
            </a:r>
            <a:r>
              <a:rPr lang="en-GB" baseline="0" dirty="0" err="1"/>
              <a:t>lời</a:t>
            </a:r>
            <a:r>
              <a:rPr lang="en-GB" baseline="0" dirty="0"/>
              <a:t> </a:t>
            </a:r>
            <a:r>
              <a:rPr lang="en-GB" baseline="0" dirty="0" err="1"/>
              <a:t>xong</a:t>
            </a:r>
            <a:r>
              <a:rPr lang="en-GB" baseline="0" dirty="0"/>
              <a:t>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</a:t>
            </a:r>
            <a:r>
              <a:rPr lang="en-GB" baseline="0" dirty="0" err="1"/>
              <a:t>silde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mỗi</a:t>
            </a:r>
            <a:r>
              <a:rPr lang="en-GB" baseline="0" dirty="0"/>
              <a:t> </a:t>
            </a:r>
            <a:r>
              <a:rPr lang="en-GB" baseline="0" dirty="0" err="1"/>
              <a:t>bông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đưa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về</a:t>
            </a:r>
            <a:r>
              <a:rPr lang="en-GB" baseline="0" dirty="0"/>
              <a:t> </a:t>
            </a:r>
            <a:r>
              <a:rPr lang="en-GB" baseline="0" dirty="0" err="1"/>
              <a:t>tổ</a:t>
            </a:r>
            <a:r>
              <a:rPr lang="en-GB" baseline="0" dirty="0"/>
              <a:t> </a:t>
            </a:r>
            <a:r>
              <a:rPr lang="en-GB" baseline="0" dirty="0" err="1"/>
              <a:t>và</a:t>
            </a:r>
            <a:r>
              <a:rPr lang="en-GB" baseline="0" dirty="0"/>
              <a:t> </a:t>
            </a:r>
            <a:r>
              <a:rPr lang="en-GB" baseline="0" dirty="0" err="1"/>
              <a:t>cây</a:t>
            </a:r>
            <a:r>
              <a:rPr lang="en-GB" baseline="0" dirty="0"/>
              <a:t> </a:t>
            </a:r>
            <a:r>
              <a:rPr lang="en-GB" baseline="0" dirty="0" err="1"/>
              <a:t>hoa</a:t>
            </a:r>
            <a:r>
              <a:rPr lang="en-GB" baseline="0" dirty="0"/>
              <a:t> </a:t>
            </a:r>
            <a:r>
              <a:rPr lang="en-GB" baseline="0" dirty="0" err="1"/>
              <a:t>biến</a:t>
            </a:r>
            <a:r>
              <a:rPr lang="en-GB" baseline="0" dirty="0"/>
              <a:t> </a:t>
            </a:r>
            <a:r>
              <a:rPr lang="en-GB" baseline="0" dirty="0" err="1"/>
              <a:t>mất</a:t>
            </a:r>
            <a:r>
              <a:rPr lang="en-GB" baseline="0" dirty="0"/>
              <a:t>..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dấu</a:t>
            </a:r>
            <a:r>
              <a:rPr lang="en-GB" baseline="0" dirty="0"/>
              <a:t> </a:t>
            </a:r>
            <a:r>
              <a:rPr lang="en-GB" baseline="0" dirty="0" err="1"/>
              <a:t>mũi</a:t>
            </a:r>
            <a:r>
              <a:rPr lang="en-GB" baseline="0" dirty="0"/>
              <a:t> </a:t>
            </a:r>
            <a:r>
              <a:rPr lang="en-GB" baseline="0" dirty="0" err="1"/>
              <a:t>tên</a:t>
            </a:r>
            <a:r>
              <a:rPr lang="en-GB" baseline="0" dirty="0"/>
              <a:t> ở </a:t>
            </a:r>
            <a:r>
              <a:rPr lang="en-GB" baseline="0" dirty="0" err="1"/>
              <a:t>gốc</a:t>
            </a:r>
            <a:r>
              <a:rPr lang="en-GB" baseline="0" dirty="0"/>
              <a:t> </a:t>
            </a:r>
            <a:r>
              <a:rPr lang="en-GB" baseline="0" dirty="0" err="1"/>
              <a:t>cây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r>
              <a:rPr lang="en-GB" baseline="0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5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863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479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463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83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3099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90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635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567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con </a:t>
            </a:r>
            <a:r>
              <a:rPr lang="en-GB" baseline="0" dirty="0" err="1"/>
              <a:t>ong</a:t>
            </a:r>
            <a:r>
              <a:rPr lang="en-GB" baseline="0" dirty="0"/>
              <a:t> </a:t>
            </a:r>
            <a:r>
              <a:rPr lang="en-GB" baseline="0" dirty="0" err="1"/>
              <a:t>gánh</a:t>
            </a:r>
            <a:r>
              <a:rPr lang="en-GB" baseline="0" dirty="0"/>
              <a:t> </a:t>
            </a:r>
            <a:r>
              <a:rPr lang="en-GB" baseline="0" dirty="0" err="1"/>
              <a:t>mật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B9E4B-DA25-4D59-97C1-3D5DE45131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579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2855-8D6B-4131-88DA-EB4774F8C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C6E2E-A12D-41B5-B137-D4E967BFC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B2203-3014-463F-A859-4AC4311E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6AFD9-6EBC-4868-840A-F8C01DF51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CF906-F88B-4001-A9EA-62D529CD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59844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C97CE-6738-449C-8B8F-188A04EA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F45F55-24D3-414D-B80E-85CF85310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EA3B0-9D76-4BE4-8C18-00D72A778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C3554-8D68-4E42-8E47-8518B1413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606A0-9F60-4BAE-94E7-546A3D3A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3789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11246-E4C3-4C43-8AD8-225EB367AE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6CA74-CA92-4170-971D-2120BBD99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2E681-1253-4260-A87D-3A0858E7F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E5D37-4731-4DBF-9A8F-57ABD5F41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CB32-673B-42AE-BFE6-46E1B3E68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052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DAEB-D3AA-44FD-A743-E2406A096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AB202A-6F8C-49A4-8963-BBBA91035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9241B-3576-466F-BE06-578F1D90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CE6BB-10BE-4B3C-A043-6E7E36E3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4766E-A233-4D25-A784-353947C0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B5BEA8-A1D0-49A5-B316-2F5398F52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A0646B-E2B2-4E18-B82D-CDC9FC6927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62D51F-6EFD-4518-8D74-CCABD5D038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FAE9C6-2AC3-483A-ADB0-2B6BFA63E1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764389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B2338-6957-4BD1-910F-0010FF30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F1EA6-8DB2-41C0-ABC2-DF9AD01EA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82CD5-F37F-48B9-BB20-429151365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03A70-61A1-405F-A423-74214F758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34CAF-72CB-461F-8948-AA236F70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0429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1893-6B64-4393-9EC2-5B266C89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BE1915-60D4-4FFD-83C3-706AB8484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2445A-943A-4AA2-A003-D5FAAF527E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ABB87-364A-4AB4-8CE3-D40FA8B0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242C8-897B-4EB4-8BBB-43C1CD5F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340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FF0E8-72DD-4670-AD3D-570172633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CD885-B0C1-4958-8B68-733ABC014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26FD6F-EE4E-4E74-8A4B-4F6DC18ED9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7C11E5-5A2E-4A8C-901D-DCC9292A8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C3AD8-52D5-49F4-8B59-A796D5565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57B51-5D7A-443D-BDC7-7E5510DD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9523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84EE1-0AAC-4B70-9557-B94343D54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D0982-662E-4E74-9A8C-84783231B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645D3-25A8-46D4-A2C5-E5F34E4D2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4AAF7-704B-47B9-8B66-8506603B8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25B49-FF2F-4746-A473-6CD969D67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8C0EC-5A66-4688-B564-98456E07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57BF58-CA8A-4A28-B7C1-69EB0815D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9C2E7D-118D-4813-8DBA-94DEA403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6314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0F19-C7E5-4F83-AC20-52802240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C81A7-0827-480C-AEFB-86F54FBF51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87C85-77FA-4B0C-B852-0FD7345A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44A2F-9401-418D-95A6-2DF7C7B8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D7192-69C2-4FD9-BEAA-13E50A1E7D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8FCC7B-4E53-4340-B7BD-06EE38E29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9CA3AA-6693-4B44-951E-B880BDBB4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63C1BC-E83C-458F-8770-A7C08BC7C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690313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3C5494-7BA9-4E43-84E4-B3E60383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B67EB6-8724-430E-96C9-7DFB7D4F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D9D28-9C38-4DFA-A6B0-BCD03C6B9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652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760A1-02B3-44A3-8669-C691EE86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8549F-898C-4FE3-8ADB-988DEE27C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95E575-A9C1-4E3A-9545-8CD83236E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A2033-5E6D-4397-9B47-B71B89B38A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A21BAF-D6CD-473F-93FA-7B298DEA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EFE35-3539-4A8C-99D0-1402108C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6B39B2-923D-4EF8-B14A-5EA183DD88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5C7F2D-732F-41A6-8667-7F8CB59160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308AC7-F56F-48C5-9E8F-00F2E8011D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2C95D2-7DFE-4C74-AC31-3A935BD257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0762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5AB9-DAC5-4856-AA50-50C3F58B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6650A-5947-4C16-9D42-155249B5E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B8B5A-6F14-431B-950A-E5AC9921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AE388-5633-4964-A0DD-8ADCCF744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82022-E699-4EFA-ACC0-C9D82CBC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5676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BB3FF-5528-4CD9-BF5C-2CE7D443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86FD9-5F9D-47C4-82B5-4B98549B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9377B6-A551-47ED-8D55-E69E67F23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E6899-B1C1-49E5-B2D1-817DB2EC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65D25-BDA3-4249-938E-AFE16E7AF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77106-1D1D-4F16-8D24-E806B2A6B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4445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43D12-9A85-4B14-B258-73991B80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423B4A-A23F-4808-8C20-EEB14A8AC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1D0E0-9FF0-427E-9319-CA266F6F71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8329E-4CB2-4D14-87CB-C5B5FD32A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F96C-5662-415A-A20D-1F2AE2DF7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752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6E41E8-175E-487A-BDF1-8463AB7FC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9F6CB-5095-4E80-8093-BB1FD08DF3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FC39F-0CFC-4E9B-9D06-2245EF88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468109-80EF-4F72-B322-B2CBDB0D1E45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2F611-5B8E-48C6-A315-BFDF97011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51B28-FAD4-4F5C-92A6-98EB2EF5A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F18D-9894-43AE-8E66-28BB0C14E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13540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95621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14963335-6A56-4EC5-B285-CB07E485FB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8071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F2F06AD-CD97-481F-8E3C-FEE77B078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F421DF-BDC1-49D2-B95E-F144E0DE87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6B3D5A-AFB7-41BB-A8FB-F44C49953B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8A7A24-B0B1-42E4-8893-9C5E20925A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DA7E9-4AC3-4BDE-A801-A4EDBFA266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214062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3261F6-2D8B-48C3-B6D1-024A65A0FA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E81C5-5443-45D8-AD71-06481A996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04E623-AF6B-4C1E-BAD6-827F2248D9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CE8F4F-0CBB-45DE-94DD-49BECDE62B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365900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BC87A8-12C3-44BE-B253-F018EACCDE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3FAA31-CEDD-496F-B397-7AD083046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B7E5E5B-A627-498F-935A-777E489D9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563DBD-55E1-4E16-8F5B-00C6E13058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714776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04991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C3C921-21E7-4286-9C69-7609AC1188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F18134-57FD-4D4D-B96A-35C62DEEF6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76D481-B295-4A8C-9EFB-2843A07EA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90C9CF-8FF5-43AB-A2F8-ADB49161E3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385423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5C5E-8865-4151-9F22-2D3F77D7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6B106-8640-467C-A648-ED63E4E5D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C256D-59CA-4ADE-8AE6-E0300154C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4D73A-22E0-41CC-B484-F851B2E4B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347F8-E8E6-4270-82C8-65628784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61112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96684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1195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87432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9434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26588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3/11/2024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69127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2387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85134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401640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754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2DCD-2AFE-4D94-ADE8-22D83D830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F63A9-1F96-4D60-9552-408FDC00D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AC81DD-61DF-47C8-9181-03144638E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26F6D-95C5-4384-A0D4-FAC3A88D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CE428-CD25-4E3A-B7E1-9868F972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CB77D-BC97-41BD-B039-78A17700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13462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91737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41493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944208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026178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27553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523326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869119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83365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831377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71444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D335E-C16B-4557-B71D-A790BD80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E1DA1-19CA-4934-B62B-BB6172C66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C41CE-D83B-46CC-97A3-B55E24F59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756B6-0C99-4191-8B3E-9CCD674DA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6761A7-0806-48A8-AED2-8A0DD76D5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554CE-0F4E-4D69-A404-067847CEA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7CB44E-F26D-4352-9BEA-FB137E9D8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F024F5-E322-4CFF-BBB8-5EA48203B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63727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079722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02379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3" y="6035236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50985996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969-E42A-D026-6C79-A6BC0570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C8703-D163-D5DA-2022-90DBD918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63BEA-035D-D477-343E-E90AEBD3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9CB4-DDBB-2240-7497-B75CD529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E68DB-C52B-4E48-A2FB-549A732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5ED1AC-6F67-4397-8F4A-1CFB3E2885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110640-E520-4A02-ADCF-004A96F288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4BAD41-709E-474B-981E-152DC10FCD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DECD1C-2859-45EC-AD63-0123F14856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4362037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F43E-CD17-9C1A-4C16-F6BE8C88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15D-90B0-7289-3E45-DEEC537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910E3-B56D-0F53-DAA7-EFB8F31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57DB-0BAD-4060-D9F0-FA2A2D2C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D5896-96ED-F9B2-BE0B-B2A89434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1954785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7FDEE-7DE3-F972-2ED2-FB727A63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B40D-353B-7BEE-7EFF-88FC772B5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2F370-FF16-7E29-164A-9E4A01B0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AD81-8CF5-1185-DAE2-431E4BA0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CD5F1-4B21-C47F-288E-8B96F3E0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79773745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AAF-E712-E39E-6121-6E3A0C76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26C84-A0A9-CBC6-6949-9C5521075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5731-225B-EA23-BFBA-36646B746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59756-4301-CDBD-17AE-832B7F783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68133-67A2-3E35-E6D1-A7FB1FD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AB775-5EFF-1DFA-D36B-F894C8B8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5856427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AD89-AFF4-4201-F3E7-5D893F48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D01E-25E9-1A87-CB79-D78C2B54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AE59-929B-08A0-E830-7BB153149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5638C-8985-50C2-BF14-82FDA8098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F028E-E15D-1961-F187-07EFB38B7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F1BEF-D740-F33F-F748-4018CD52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F7E0-7DCB-E49A-FF38-FDB6F04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25AE1D-8AA5-33BE-2B0A-15276510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3091815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FD52-BDF3-3660-7358-8502D8F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39AE2-5EC4-9824-2C5A-4E4AD49A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FFA60-E561-0962-E95C-A6F0FC01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ADCA-EC68-C726-6B80-0DC34656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7879729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B6057-379B-0EC7-4210-932097F6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0DB26-82EF-875E-07F3-59CF687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FA7C-C447-BFD0-0F94-7EDCB1A6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43668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DA3F3-DC28-4EE5-A078-1A5F9E1C6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62020D-B00D-4114-A67B-355BB499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83E1E-4E8F-44D8-A699-52EA56E6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53A31-A5CE-4D57-B400-651AA28B5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0381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7359-5D00-C460-4DBA-800F20C9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F091-B9F2-0F09-577F-683D45CD3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79FB-8D28-5D7D-BEF8-8388F2FD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6E578-375A-B694-CB6B-13A6D087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9183F-C788-AD3A-3824-63510C9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F619-61D7-FCDF-946F-9824CEFD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2251090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F2F6-3F4C-7814-C54D-4B16EB2C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EA53D3-9BA0-7FD8-1AF4-9638347CC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D55FB-CB10-8219-9890-69CF13877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068DA-C388-CFC5-D95B-562278E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C2636-A8B9-9CC9-6CD2-8CEF502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90F1D-1AC2-AD99-593A-45395AD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9603794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C650-3823-4467-0392-E169AC4B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4489F-2EFA-F985-6D61-8E0010D1C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7510D-14AD-E02D-C05B-ED22648A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388A-1CB9-F430-5EEC-F8CBD0BE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DB4-E77F-E57A-4763-F896BC8B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4EE58F-2317-4508-9AA0-038F903022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648871-F31E-41E9-BB61-2717E94D4B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75FC4C-C5B6-4EFC-B1A0-319E342810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5B4588-1E1E-426F-9422-1FCE345AFD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2431164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322B2D-918D-2CE5-9127-DF72E3B39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FD91C-0DEF-07E7-E15F-AE64CBA06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66880-43DE-8D1A-70D0-E41DE302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11/03/2024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E894-1EC1-5400-4AD9-028107DC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1EC36-09F1-546F-659E-3336DAC2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463458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25921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015856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904263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0372221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777899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38343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23150A-BE56-476E-8C9A-700395F85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1A2EB-81CC-4C37-9A05-346383BD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BADA5-EF6C-4CE7-A70A-17DB2035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71325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974291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179067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284174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208130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17859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6492-E61C-46BD-A2AC-3B37A3C5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15383-199A-4798-A8A4-AAE9C488F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12118-36BC-4BEE-BE9F-B639779F0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C6AF5-ECD3-4DCB-BDF7-F0689F56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9F029-1318-4595-AAF2-C1BC3D39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6045B-D879-4879-94BB-36984AAC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7929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0E848-878A-4A06-8214-123956E7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29C98-130A-49C9-8B38-9B292DC9B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76BA52-5CAC-4BC0-BACF-125F000C1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E532F-1ECE-4D1B-99D7-925548CF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36D53-70E9-4EF1-B7CC-700A7706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043E8-929B-4315-A6ED-C82ACC84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2902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image" Target="../media/image2.jpe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04639642-13D0-457D-AE1D-5ABF3FF84D7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398D7-85B2-4685-B423-3E0C1BFA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37D6F-CB2B-425B-9D82-13DE3F798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009F9-5071-4937-BCCF-45B9248AF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FBE42-D760-4209-9C85-C3F8D962A8F2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ECB7D-34A5-485D-8FB3-A7344FEA9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58CC8-1373-4CF5-856A-9BC2135D5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20C6BD88-A92F-45D6-A061-45D472AB56B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75" y="37147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7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B68700-E31F-4146-AD56-B3FEAFB7C9CC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6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F7383A6F-51EA-4AC2-83BD-6E1A6EE1D95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2024/3/11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6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slide" Target="slide5.xml"/><Relationship Id="rId18" Type="http://schemas.openxmlformats.org/officeDocument/2006/relationships/slide" Target="slide7.xml"/><Relationship Id="rId3" Type="http://schemas.openxmlformats.org/officeDocument/2006/relationships/image" Target="../media/image15.png"/><Relationship Id="rId7" Type="http://schemas.microsoft.com/office/2007/relationships/hdphoto" Target="../media/hdphoto3.wdp"/><Relationship Id="rId12" Type="http://schemas.openxmlformats.org/officeDocument/2006/relationships/slide" Target="slide4.xml"/><Relationship Id="rId17" Type="http://schemas.openxmlformats.org/officeDocument/2006/relationships/slide" Target="slide19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slide" Target="slide6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3.xml"/><Relationship Id="rId14" Type="http://schemas.openxmlformats.org/officeDocument/2006/relationships/slide" Target="slid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18.gif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slide" Target="slide2.xml"/><Relationship Id="rId10" Type="http://schemas.microsoft.com/office/2007/relationships/hdphoto" Target="../media/hdphoto5.wdp"/><Relationship Id="rId4" Type="http://schemas.openxmlformats.org/officeDocument/2006/relationships/image" Target="../media/image21.gif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gif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gif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gif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gif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gif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18.gif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0.gif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D26E3EB-9425-42F9-8E1D-78F4283B2E09}"/>
              </a:ext>
            </a:extLst>
          </p:cNvPr>
          <p:cNvGrpSpPr/>
          <p:nvPr/>
        </p:nvGrpSpPr>
        <p:grpSpPr>
          <a:xfrm>
            <a:off x="4116634" y="2212606"/>
            <a:ext cx="6282674" cy="4560043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16F8F9D6-00FB-48FD-A374-D7F6A9F89454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5" name="任意多边形: 形状 9">
                <a:extLst>
                  <a:ext uri="{FF2B5EF4-FFF2-40B4-BE49-F238E27FC236}">
                    <a16:creationId xmlns:a16="http://schemas.microsoft.com/office/drawing/2014/main" id="{A7859545-0027-4C86-B739-53047A2F13A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任意多边形: 形状 10">
                <a:extLst>
                  <a:ext uri="{FF2B5EF4-FFF2-40B4-BE49-F238E27FC236}">
                    <a16:creationId xmlns:a16="http://schemas.microsoft.com/office/drawing/2014/main" id="{ADE5C99A-4A9E-4183-A857-C03AB59673A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DDDF1C9A-F54E-4AE3-A5EC-AC18310CD6B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7" name="任意多边形: 形状 11">
                <a:extLst>
                  <a:ext uri="{FF2B5EF4-FFF2-40B4-BE49-F238E27FC236}">
                    <a16:creationId xmlns:a16="http://schemas.microsoft.com/office/drawing/2014/main" id="{37728AEA-2B59-4E92-B2BA-5E3D6B076E3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2">
                <a:extLst>
                  <a:ext uri="{FF2B5EF4-FFF2-40B4-BE49-F238E27FC236}">
                    <a16:creationId xmlns:a16="http://schemas.microsoft.com/office/drawing/2014/main" id="{F100B748-9573-4B16-B492-B0D4EDDCC67D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3">
                <a:extLst>
                  <a:ext uri="{FF2B5EF4-FFF2-40B4-BE49-F238E27FC236}">
                    <a16:creationId xmlns:a16="http://schemas.microsoft.com/office/drawing/2014/main" id="{AF3D8114-C0DC-4EEF-A825-43B9C77481CF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4">
                <a:extLst>
                  <a:ext uri="{FF2B5EF4-FFF2-40B4-BE49-F238E27FC236}">
                    <a16:creationId xmlns:a16="http://schemas.microsoft.com/office/drawing/2014/main" id="{1535EFDC-B22E-4793-95CD-20403A16BED0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5">
                <a:extLst>
                  <a:ext uri="{FF2B5EF4-FFF2-40B4-BE49-F238E27FC236}">
                    <a16:creationId xmlns:a16="http://schemas.microsoft.com/office/drawing/2014/main" id="{8F62B74B-8FAD-4CB4-8245-AD3FCBC1D4A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任意多边形: 形状 17">
                <a:extLst>
                  <a:ext uri="{FF2B5EF4-FFF2-40B4-BE49-F238E27FC236}">
                    <a16:creationId xmlns:a16="http://schemas.microsoft.com/office/drawing/2014/main" id="{5691A7AA-463D-4A64-B947-B7071016AEDA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18">
                <a:extLst>
                  <a:ext uri="{FF2B5EF4-FFF2-40B4-BE49-F238E27FC236}">
                    <a16:creationId xmlns:a16="http://schemas.microsoft.com/office/drawing/2014/main" id="{A2D5C984-D85A-4483-B1C1-523144EC33C8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任意多边形: 形状 19">
                <a:extLst>
                  <a:ext uri="{FF2B5EF4-FFF2-40B4-BE49-F238E27FC236}">
                    <a16:creationId xmlns:a16="http://schemas.microsoft.com/office/drawing/2014/main" id="{B1E879F6-CB86-4CDE-8C36-FEE8D10F6FF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任意多边形: 形状 22">
              <a:extLst>
                <a:ext uri="{FF2B5EF4-FFF2-40B4-BE49-F238E27FC236}">
                  <a16:creationId xmlns:a16="http://schemas.microsoft.com/office/drawing/2014/main" id="{EB6AEE50-762A-4702-83B6-785A18CFDA9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82905405-A28E-4F68-BD37-971F53BEDF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7560" y="3890083"/>
            <a:ext cx="5273831" cy="150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533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0A2CC1D-E98A-491F-B50D-8F34B5C9F736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A120CA6-AEEC-4CC0-99FF-3D718090677B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88D745C-B0B6-4BE8-ACD6-E154C28C7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57187"/>
            <a:ext cx="10582275" cy="2709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473AC74-0DA9-4078-AC33-AD2887921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177639"/>
              </p:ext>
            </p:extLst>
          </p:nvPr>
        </p:nvGraphicFramePr>
        <p:xfrm>
          <a:off x="431800" y="3152775"/>
          <a:ext cx="10979150" cy="3425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95830">
                  <a:extLst>
                    <a:ext uri="{9D8B030D-6E8A-4147-A177-3AD203B41FA5}">
                      <a16:colId xmlns:a16="http://schemas.microsoft.com/office/drawing/2014/main" val="1145041555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3765730225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482773286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1597421540"/>
                    </a:ext>
                  </a:extLst>
                </a:gridCol>
                <a:gridCol w="2195830">
                  <a:extLst>
                    <a:ext uri="{9D8B030D-6E8A-4147-A177-3AD203B41FA5}">
                      <a16:colId xmlns:a16="http://schemas.microsoft.com/office/drawing/2014/main" val="495548842"/>
                    </a:ext>
                  </a:extLst>
                </a:gridCol>
              </a:tblGrid>
              <a:tr h="4874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chục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nghìn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trăm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chục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Hàng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đơn</a:t>
                      </a:r>
                      <a:r>
                        <a:rPr lang="en-US" sz="20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2000" dirty="0" err="1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vị</a:t>
                      </a:r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425689"/>
                  </a:ext>
                </a:extLst>
              </a:tr>
              <a:tr h="2123141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82976"/>
                  </a:ext>
                </a:extLst>
              </a:tr>
              <a:tr h="814572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27336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D46144A-9C63-45F9-85EC-CD043F8E0DF0}"/>
              </a:ext>
            </a:extLst>
          </p:cNvPr>
          <p:cNvSpPr txBox="1"/>
          <p:nvPr/>
        </p:nvSpPr>
        <p:spPr>
          <a:xfrm>
            <a:off x="838199" y="5172075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10 000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37C2EC-8D6A-4CDC-898F-CF6BA08835F4}"/>
              </a:ext>
            </a:extLst>
          </p:cNvPr>
          <p:cNvSpPr txBox="1"/>
          <p:nvPr/>
        </p:nvSpPr>
        <p:spPr>
          <a:xfrm>
            <a:off x="714374" y="594360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DEA15E-9C34-42BA-8070-6C441A0C7A1B}"/>
              </a:ext>
            </a:extLst>
          </p:cNvPr>
          <p:cNvSpPr txBox="1"/>
          <p:nvPr/>
        </p:nvSpPr>
        <p:spPr>
          <a:xfrm>
            <a:off x="3190875" y="516255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6EB7CC-1E2C-43DD-87A2-71C36914005B}"/>
              </a:ext>
            </a:extLst>
          </p:cNvPr>
          <p:cNvSpPr txBox="1"/>
          <p:nvPr/>
        </p:nvSpPr>
        <p:spPr>
          <a:xfrm>
            <a:off x="3181350" y="46101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1 000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05AFC8-F197-4EAC-A8F7-75DF1C5AA732}"/>
              </a:ext>
            </a:extLst>
          </p:cNvPr>
          <p:cNvSpPr txBox="1"/>
          <p:nvPr/>
        </p:nvSpPr>
        <p:spPr>
          <a:xfrm>
            <a:off x="2933699" y="5934075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50C0A90-E974-45F3-930B-026F62A29759}"/>
              </a:ext>
            </a:extLst>
          </p:cNvPr>
          <p:cNvSpPr txBox="1"/>
          <p:nvPr/>
        </p:nvSpPr>
        <p:spPr>
          <a:xfrm>
            <a:off x="5124450" y="5114925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6902E5E-E23D-4486-9357-27622544CE91}"/>
              </a:ext>
            </a:extLst>
          </p:cNvPr>
          <p:cNvSpPr txBox="1"/>
          <p:nvPr/>
        </p:nvSpPr>
        <p:spPr>
          <a:xfrm>
            <a:off x="5095875" y="4524375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C3876C-6B3D-476A-9AF5-13B74B10DC86}"/>
              </a:ext>
            </a:extLst>
          </p:cNvPr>
          <p:cNvSpPr txBox="1"/>
          <p:nvPr/>
        </p:nvSpPr>
        <p:spPr>
          <a:xfrm>
            <a:off x="5086350" y="39624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FD229FD-4F93-494D-A3BB-8D07D419A73F}"/>
              </a:ext>
            </a:extLst>
          </p:cNvPr>
          <p:cNvSpPr txBox="1"/>
          <p:nvPr/>
        </p:nvSpPr>
        <p:spPr>
          <a:xfrm>
            <a:off x="5105399" y="594360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D84C63D-20A3-4FBC-9F6E-A8B3D2B07106}"/>
              </a:ext>
            </a:extLst>
          </p:cNvPr>
          <p:cNvSpPr txBox="1"/>
          <p:nvPr/>
        </p:nvSpPr>
        <p:spPr>
          <a:xfrm>
            <a:off x="7400925" y="51435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63A2058-A398-40F1-9C90-404E39F468D9}"/>
              </a:ext>
            </a:extLst>
          </p:cNvPr>
          <p:cNvSpPr txBox="1"/>
          <p:nvPr/>
        </p:nvSpPr>
        <p:spPr>
          <a:xfrm>
            <a:off x="7391400" y="459105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1BDB2B4-6A09-445A-99B9-2F13BA7DCEA5}"/>
              </a:ext>
            </a:extLst>
          </p:cNvPr>
          <p:cNvSpPr txBox="1"/>
          <p:nvPr/>
        </p:nvSpPr>
        <p:spPr>
          <a:xfrm>
            <a:off x="7400924" y="588645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4578B65-1A8E-4FDD-B7AA-4ED105454917}"/>
              </a:ext>
            </a:extLst>
          </p:cNvPr>
          <p:cNvSpPr txBox="1"/>
          <p:nvPr/>
        </p:nvSpPr>
        <p:spPr>
          <a:xfrm>
            <a:off x="9572625" y="5153025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65543F1-872B-4EF9-BD67-39722EDD7A82}"/>
              </a:ext>
            </a:extLst>
          </p:cNvPr>
          <p:cNvSpPr txBox="1"/>
          <p:nvPr/>
        </p:nvSpPr>
        <p:spPr>
          <a:xfrm>
            <a:off x="9572625" y="46482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31CC5B-5C7A-4AE9-ABA7-87D7281F3F68}"/>
              </a:ext>
            </a:extLst>
          </p:cNvPr>
          <p:cNvSpPr txBox="1"/>
          <p:nvPr/>
        </p:nvSpPr>
        <p:spPr>
          <a:xfrm>
            <a:off x="9572625" y="415290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09D68F8-A88E-4FCB-AA43-6014484E22F4}"/>
              </a:ext>
            </a:extLst>
          </p:cNvPr>
          <p:cNvSpPr txBox="1"/>
          <p:nvPr/>
        </p:nvSpPr>
        <p:spPr>
          <a:xfrm>
            <a:off x="9563100" y="3676650"/>
            <a:ext cx="1485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highlight>
                  <a:srgbClr val="FFFF00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E9ECFE-1C6A-4FE4-A2AB-D0317623E08E}"/>
              </a:ext>
            </a:extLst>
          </p:cNvPr>
          <p:cNvSpPr txBox="1"/>
          <p:nvPr/>
        </p:nvSpPr>
        <p:spPr>
          <a:xfrm>
            <a:off x="9544049" y="586740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135633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0A2CC1D-E98A-491F-B50D-8F34B5C9F736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FA0E42-4A28-4A57-99BD-B0C31F930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475" y="690562"/>
            <a:ext cx="8058150" cy="2469649"/>
          </a:xfrm>
          <a:prstGeom prst="rect">
            <a:avLst/>
          </a:prstGeom>
        </p:spPr>
      </p:pic>
      <p:sp>
        <p:nvSpPr>
          <p:cNvPr id="33" name="Plaque 32">
            <a:extLst>
              <a:ext uri="{FF2B5EF4-FFF2-40B4-BE49-F238E27FC236}">
                <a16:creationId xmlns:a16="http://schemas.microsoft.com/office/drawing/2014/main" id="{2579B04B-7228-4AE9-A7BC-338568780E51}"/>
              </a:ext>
            </a:extLst>
          </p:cNvPr>
          <p:cNvSpPr/>
          <p:nvPr/>
        </p:nvSpPr>
        <p:spPr>
          <a:xfrm>
            <a:off x="1585679" y="3515763"/>
            <a:ext cx="8910871" cy="1265787"/>
          </a:xfrm>
          <a:prstGeom prst="plaque">
            <a:avLst/>
          </a:prstGeom>
          <a:solidFill>
            <a:srgbClr val="FFFF99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gồm: 1 chục nghìn, 2 nghìn, 3 trăm, 2 chục và  4 đơn vị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Plaque 33">
            <a:extLst>
              <a:ext uri="{FF2B5EF4-FFF2-40B4-BE49-F238E27FC236}">
                <a16:creationId xmlns:a16="http://schemas.microsoft.com/office/drawing/2014/main" id="{A95CDB32-8F91-4876-A464-9F3366C3C4EE}"/>
              </a:ext>
            </a:extLst>
          </p:cNvPr>
          <p:cNvSpPr/>
          <p:nvPr/>
        </p:nvSpPr>
        <p:spPr>
          <a:xfrm>
            <a:off x="1585679" y="4963563"/>
            <a:ext cx="8910871" cy="1265787"/>
          </a:xfrm>
          <a:prstGeom prst="plaque">
            <a:avLst/>
          </a:prstGeom>
          <a:solidFill>
            <a:srgbClr val="FFFF99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12 324.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Mười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nghìn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tram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mươi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</a:t>
            </a:r>
            <a:r>
              <a:rPr lang="en-US" sz="36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441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D26E3EB-9425-42F9-8E1D-78F4283B2E09}"/>
              </a:ext>
            </a:extLst>
          </p:cNvPr>
          <p:cNvGrpSpPr/>
          <p:nvPr/>
        </p:nvGrpSpPr>
        <p:grpSpPr>
          <a:xfrm>
            <a:off x="1935991" y="1256028"/>
            <a:ext cx="8135009" cy="5416516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16F8F9D6-00FB-48FD-A374-D7F6A9F89454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5" name="任意多边形: 形状 9">
                <a:extLst>
                  <a:ext uri="{FF2B5EF4-FFF2-40B4-BE49-F238E27FC236}">
                    <a16:creationId xmlns:a16="http://schemas.microsoft.com/office/drawing/2014/main" id="{A7859545-0027-4C86-B739-53047A2F13A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任意多边形: 形状 10">
                <a:extLst>
                  <a:ext uri="{FF2B5EF4-FFF2-40B4-BE49-F238E27FC236}">
                    <a16:creationId xmlns:a16="http://schemas.microsoft.com/office/drawing/2014/main" id="{ADE5C99A-4A9E-4183-A857-C03AB59673A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DDDF1C9A-F54E-4AE3-A5EC-AC18310CD6B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7" name="任意多边形: 形状 11">
                <a:extLst>
                  <a:ext uri="{FF2B5EF4-FFF2-40B4-BE49-F238E27FC236}">
                    <a16:creationId xmlns:a16="http://schemas.microsoft.com/office/drawing/2014/main" id="{37728AEA-2B59-4E92-B2BA-5E3D6B076E3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2">
                <a:extLst>
                  <a:ext uri="{FF2B5EF4-FFF2-40B4-BE49-F238E27FC236}">
                    <a16:creationId xmlns:a16="http://schemas.microsoft.com/office/drawing/2014/main" id="{F100B748-9573-4B16-B492-B0D4EDDCC67D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3">
                <a:extLst>
                  <a:ext uri="{FF2B5EF4-FFF2-40B4-BE49-F238E27FC236}">
                    <a16:creationId xmlns:a16="http://schemas.microsoft.com/office/drawing/2014/main" id="{AF3D8114-C0DC-4EEF-A825-43B9C77481CF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4">
                <a:extLst>
                  <a:ext uri="{FF2B5EF4-FFF2-40B4-BE49-F238E27FC236}">
                    <a16:creationId xmlns:a16="http://schemas.microsoft.com/office/drawing/2014/main" id="{1535EFDC-B22E-4793-95CD-20403A16BED0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5">
                <a:extLst>
                  <a:ext uri="{FF2B5EF4-FFF2-40B4-BE49-F238E27FC236}">
                    <a16:creationId xmlns:a16="http://schemas.microsoft.com/office/drawing/2014/main" id="{8F62B74B-8FAD-4CB4-8245-AD3FCBC1D4A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任意多边形: 形状 17">
                <a:extLst>
                  <a:ext uri="{FF2B5EF4-FFF2-40B4-BE49-F238E27FC236}">
                    <a16:creationId xmlns:a16="http://schemas.microsoft.com/office/drawing/2014/main" id="{5691A7AA-463D-4A64-B947-B7071016AEDA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18">
                <a:extLst>
                  <a:ext uri="{FF2B5EF4-FFF2-40B4-BE49-F238E27FC236}">
                    <a16:creationId xmlns:a16="http://schemas.microsoft.com/office/drawing/2014/main" id="{A2D5C984-D85A-4483-B1C1-523144EC33C8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任意多边形: 形状 19">
                <a:extLst>
                  <a:ext uri="{FF2B5EF4-FFF2-40B4-BE49-F238E27FC236}">
                    <a16:creationId xmlns:a16="http://schemas.microsoft.com/office/drawing/2014/main" id="{B1E879F6-CB86-4CDE-8C36-FEE8D10F6FF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任意多边形: 形状 22">
              <a:extLst>
                <a:ext uri="{FF2B5EF4-FFF2-40B4-BE49-F238E27FC236}">
                  <a16:creationId xmlns:a16="http://schemas.microsoft.com/office/drawing/2014/main" id="{EB6AEE50-762A-4702-83B6-785A18CFDA9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6345F6C-0E66-4876-8136-ADA75F3EED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6665" y="3044859"/>
            <a:ext cx="865707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37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11074B-DA60-494C-8DFA-23D9AF6A4E31}"/>
              </a:ext>
            </a:extLst>
          </p:cNvPr>
          <p:cNvSpPr/>
          <p:nvPr/>
        </p:nvSpPr>
        <p:spPr>
          <a:xfrm>
            <a:off x="359335" y="391887"/>
            <a:ext cx="11442140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ADCCC52-A146-4636-A8C5-360F8CCA492C}"/>
              </a:ext>
            </a:extLst>
          </p:cNvPr>
          <p:cNvGrpSpPr/>
          <p:nvPr/>
        </p:nvGrpSpPr>
        <p:grpSpPr>
          <a:xfrm>
            <a:off x="1036906" y="697305"/>
            <a:ext cx="4944794" cy="649499"/>
            <a:chOff x="2697431" y="1071030"/>
            <a:chExt cx="4944794" cy="64949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1ED2886-CFF5-4C52-84A4-09880389016E}"/>
                </a:ext>
              </a:extLst>
            </p:cNvPr>
            <p:cNvGrpSpPr/>
            <p:nvPr/>
          </p:nvGrpSpPr>
          <p:grpSpPr>
            <a:xfrm>
              <a:off x="2697431" y="1071030"/>
              <a:ext cx="622392" cy="646331"/>
              <a:chOff x="2697431" y="1071030"/>
              <a:chExt cx="622392" cy="646331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D387E4B-CD98-4DC9-A397-7EF09D543639}"/>
                  </a:ext>
                </a:extLst>
              </p:cNvPr>
              <p:cNvSpPr/>
              <p:nvPr/>
            </p:nvSpPr>
            <p:spPr>
              <a:xfrm>
                <a:off x="2697431" y="1123121"/>
                <a:ext cx="567681" cy="553111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EF2CBC7-587F-4DA2-A223-2BE6B26DBFB3}"/>
                  </a:ext>
                </a:extLst>
              </p:cNvPr>
              <p:cNvSpPr txBox="1"/>
              <p:nvPr/>
            </p:nvSpPr>
            <p:spPr>
              <a:xfrm>
                <a:off x="2796040" y="1071030"/>
                <a:ext cx="5237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  <a:endPara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D7200E3-81B0-4253-8731-00363D6B9881}"/>
                </a:ext>
              </a:extLst>
            </p:cNvPr>
            <p:cNvSpPr txBox="1"/>
            <p:nvPr/>
          </p:nvSpPr>
          <p:spPr>
            <a:xfrm>
              <a:off x="3269023" y="1074198"/>
              <a:ext cx="4373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8107FCD-FE4D-4AB9-97F7-9373A8936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8" y="1514474"/>
            <a:ext cx="11049001" cy="431482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14775A-4B8C-4330-A7F4-6E0BA4D42497}"/>
              </a:ext>
            </a:extLst>
          </p:cNvPr>
          <p:cNvSpPr/>
          <p:nvPr/>
        </p:nvSpPr>
        <p:spPr>
          <a:xfrm>
            <a:off x="7905749" y="3209925"/>
            <a:ext cx="1477948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57 465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A40E24E-329C-4130-9E06-BFC519FBFB11}"/>
              </a:ext>
            </a:extLst>
          </p:cNvPr>
          <p:cNvSpPr/>
          <p:nvPr/>
        </p:nvSpPr>
        <p:spPr>
          <a:xfrm>
            <a:off x="9220198" y="3200400"/>
            <a:ext cx="2343151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Năm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bảy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nghìn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bốn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trăm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sáu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lăm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146B6B2-2127-4A8F-A11B-B35285E921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06" y="5286374"/>
            <a:ext cx="1188837" cy="158008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12A4B54-C7E0-47E4-B5E9-FF3E323D43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7" b="90000" l="5761" r="93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7"/>
          <a:stretch/>
        </p:blipFill>
        <p:spPr>
          <a:xfrm>
            <a:off x="10461390" y="0"/>
            <a:ext cx="1966403" cy="2179101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D79DB4B-3884-4947-8872-8E3288AA55BF}"/>
              </a:ext>
            </a:extLst>
          </p:cNvPr>
          <p:cNvSpPr/>
          <p:nvPr/>
        </p:nvSpPr>
        <p:spPr>
          <a:xfrm>
            <a:off x="933449" y="38100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21808E9-AFA6-42DC-ACE2-2CDA66B77C66}"/>
              </a:ext>
            </a:extLst>
          </p:cNvPr>
          <p:cNvSpPr/>
          <p:nvPr/>
        </p:nvSpPr>
        <p:spPr>
          <a:xfrm>
            <a:off x="2333624" y="378142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2329B94-B7FD-4D89-B680-27E6AA1A6E76}"/>
              </a:ext>
            </a:extLst>
          </p:cNvPr>
          <p:cNvSpPr/>
          <p:nvPr/>
        </p:nvSpPr>
        <p:spPr>
          <a:xfrm>
            <a:off x="3800474" y="378142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5B52F6A-4C1B-480F-9687-81EB54387665}"/>
              </a:ext>
            </a:extLst>
          </p:cNvPr>
          <p:cNvSpPr/>
          <p:nvPr/>
        </p:nvSpPr>
        <p:spPr>
          <a:xfrm>
            <a:off x="5086349" y="380047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71A41D1-6595-4A48-A495-A226AA68BD91}"/>
              </a:ext>
            </a:extLst>
          </p:cNvPr>
          <p:cNvSpPr/>
          <p:nvPr/>
        </p:nvSpPr>
        <p:spPr>
          <a:xfrm>
            <a:off x="6496049" y="38100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359AD2E-3BB9-4151-97DB-5B969C331A29}"/>
              </a:ext>
            </a:extLst>
          </p:cNvPr>
          <p:cNvSpPr/>
          <p:nvPr/>
        </p:nvSpPr>
        <p:spPr>
          <a:xfrm>
            <a:off x="9220198" y="3733800"/>
            <a:ext cx="2343151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Chín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nghìn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không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trăm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năm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mươi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sáu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5F367B5-65B4-4169-A987-F4E7A7AFE802}"/>
              </a:ext>
            </a:extLst>
          </p:cNvPr>
          <p:cNvSpPr/>
          <p:nvPr/>
        </p:nvSpPr>
        <p:spPr>
          <a:xfrm>
            <a:off x="866774" y="479107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5BB74BB-46F2-471B-AC57-4D01449F94D0}"/>
              </a:ext>
            </a:extLst>
          </p:cNvPr>
          <p:cNvSpPr/>
          <p:nvPr/>
        </p:nvSpPr>
        <p:spPr>
          <a:xfrm>
            <a:off x="2266949" y="47625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F617BA3-5168-487B-AF3D-9004F351C19D}"/>
              </a:ext>
            </a:extLst>
          </p:cNvPr>
          <p:cNvSpPr/>
          <p:nvPr/>
        </p:nvSpPr>
        <p:spPr>
          <a:xfrm>
            <a:off x="3733799" y="476250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39D779A-25A2-4B13-91A7-0804E17DC9B6}"/>
              </a:ext>
            </a:extLst>
          </p:cNvPr>
          <p:cNvSpPr/>
          <p:nvPr/>
        </p:nvSpPr>
        <p:spPr>
          <a:xfrm>
            <a:off x="5019674" y="4781550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F502898-FB2E-438E-B0E4-EB9C801B1CEF}"/>
              </a:ext>
            </a:extLst>
          </p:cNvPr>
          <p:cNvSpPr/>
          <p:nvPr/>
        </p:nvSpPr>
        <p:spPr>
          <a:xfrm>
            <a:off x="6429374" y="4791075"/>
            <a:ext cx="1095376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8BF26B7-F9F1-4D64-B127-13299ADE676A}"/>
              </a:ext>
            </a:extLst>
          </p:cNvPr>
          <p:cNvSpPr/>
          <p:nvPr/>
        </p:nvSpPr>
        <p:spPr>
          <a:xfrm>
            <a:off x="7694626" y="4760188"/>
            <a:ext cx="1477948" cy="342899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>
                <a:solidFill>
                  <a:srgbClr val="FF0000"/>
                </a:solidFill>
              </a:rPr>
              <a:t>50 602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1930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5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11074B-DA60-494C-8DFA-23D9AF6A4E31}"/>
              </a:ext>
            </a:extLst>
          </p:cNvPr>
          <p:cNvSpPr/>
          <p:nvPr/>
        </p:nvSpPr>
        <p:spPr>
          <a:xfrm>
            <a:off x="359335" y="391887"/>
            <a:ext cx="1120855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ADCCC52-A146-4636-A8C5-360F8CCA492C}"/>
              </a:ext>
            </a:extLst>
          </p:cNvPr>
          <p:cNvGrpSpPr/>
          <p:nvPr/>
        </p:nvGrpSpPr>
        <p:grpSpPr>
          <a:xfrm>
            <a:off x="1036906" y="697305"/>
            <a:ext cx="4333380" cy="649499"/>
            <a:chOff x="2697431" y="1071030"/>
            <a:chExt cx="4333380" cy="64949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1ED2886-CFF5-4C52-84A4-09880389016E}"/>
                </a:ext>
              </a:extLst>
            </p:cNvPr>
            <p:cNvGrpSpPr/>
            <p:nvPr/>
          </p:nvGrpSpPr>
          <p:grpSpPr>
            <a:xfrm>
              <a:off x="2697431" y="1071030"/>
              <a:ext cx="622392" cy="646331"/>
              <a:chOff x="2697431" y="1071030"/>
              <a:chExt cx="622392" cy="646331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D387E4B-CD98-4DC9-A397-7EF09D543639}"/>
                  </a:ext>
                </a:extLst>
              </p:cNvPr>
              <p:cNvSpPr/>
              <p:nvPr/>
            </p:nvSpPr>
            <p:spPr>
              <a:xfrm>
                <a:off x="2697431" y="1123121"/>
                <a:ext cx="567681" cy="553111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DEF2CBC7-587F-4DA2-A223-2BE6B26DBFB3}"/>
                  </a:ext>
                </a:extLst>
              </p:cNvPr>
              <p:cNvSpPr txBox="1"/>
              <p:nvPr/>
            </p:nvSpPr>
            <p:spPr>
              <a:xfrm>
                <a:off x="2796040" y="1071030"/>
                <a:ext cx="5237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D7200E3-81B0-4253-8731-00363D6B9881}"/>
                </a:ext>
              </a:extLst>
            </p:cNvPr>
            <p:cNvSpPr txBox="1"/>
            <p:nvPr/>
          </p:nvSpPr>
          <p:spPr>
            <a:xfrm>
              <a:off x="3269023" y="1074198"/>
              <a:ext cx="3761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7" name="Nhóm 28">
            <a:extLst>
              <a:ext uri="{FF2B5EF4-FFF2-40B4-BE49-F238E27FC236}">
                <a16:creationId xmlns:a16="http://schemas.microsoft.com/office/drawing/2014/main" id="{E326A3F4-25F0-41B5-A747-704013059A4A}"/>
              </a:ext>
            </a:extLst>
          </p:cNvPr>
          <p:cNvGrpSpPr/>
          <p:nvPr/>
        </p:nvGrpSpPr>
        <p:grpSpPr>
          <a:xfrm>
            <a:off x="454896" y="2228852"/>
            <a:ext cx="8860553" cy="683739"/>
            <a:chOff x="1156594" y="3497937"/>
            <a:chExt cx="2404040" cy="608204"/>
          </a:xfrm>
        </p:grpSpPr>
        <p:grpSp>
          <p:nvGrpSpPr>
            <p:cNvPr id="18" name="Nhóm 24">
              <a:extLst>
                <a:ext uri="{FF2B5EF4-FFF2-40B4-BE49-F238E27FC236}">
                  <a16:creationId xmlns:a16="http://schemas.microsoft.com/office/drawing/2014/main" id="{75A7A98D-27A4-42A0-8CC4-06901CD08029}"/>
                </a:ext>
              </a:extLst>
            </p:cNvPr>
            <p:cNvGrpSpPr/>
            <p:nvPr/>
          </p:nvGrpSpPr>
          <p:grpSpPr>
            <a:xfrm>
              <a:off x="1402729" y="3497937"/>
              <a:ext cx="2157905" cy="220294"/>
              <a:chOff x="1402729" y="3497937"/>
              <a:chExt cx="2157905" cy="220294"/>
            </a:xfrm>
          </p:grpSpPr>
          <p:cxnSp>
            <p:nvCxnSpPr>
              <p:cNvPr id="24" name="Đường kết nối Mũi tên Thẳng 9">
                <a:extLst>
                  <a:ext uri="{FF2B5EF4-FFF2-40B4-BE49-F238E27FC236}">
                    <a16:creationId xmlns:a16="http://schemas.microsoft.com/office/drawing/2014/main" id="{B672A6E8-4D14-49E9-93A7-A64B9EAF92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2729" y="3620703"/>
                <a:ext cx="2157905" cy="0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Đường nối Thẳng 17">
                <a:extLst>
                  <a:ext uri="{FF2B5EF4-FFF2-40B4-BE49-F238E27FC236}">
                    <a16:creationId xmlns:a16="http://schemas.microsoft.com/office/drawing/2014/main" id="{548B7F2E-AA3A-4752-A4B2-843A7FB308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22396" y="3548776"/>
                <a:ext cx="0" cy="169455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Đường nối Thẳng 59">
                <a:extLst>
                  <a:ext uri="{FF2B5EF4-FFF2-40B4-BE49-F238E27FC236}">
                    <a16:creationId xmlns:a16="http://schemas.microsoft.com/office/drawing/2014/main" id="{6C26F0C1-17FA-41FC-98DA-B72CD04EC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11840" y="3540304"/>
                <a:ext cx="0" cy="169455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Đường nối Thẳng 61">
                <a:extLst>
                  <a:ext uri="{FF2B5EF4-FFF2-40B4-BE49-F238E27FC236}">
                    <a16:creationId xmlns:a16="http://schemas.microsoft.com/office/drawing/2014/main" id="{82D9DEE0-7961-4BE5-B500-DFC5378C56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88361" y="3531827"/>
                <a:ext cx="0" cy="177928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Đường nối Thẳng 62">
                <a:extLst>
                  <a:ext uri="{FF2B5EF4-FFF2-40B4-BE49-F238E27FC236}">
                    <a16:creationId xmlns:a16="http://schemas.microsoft.com/office/drawing/2014/main" id="{B53200B4-9968-49AC-BECB-538AAE6F71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67876" y="3514882"/>
                <a:ext cx="0" cy="200217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Đường nối Thẳng 62">
                <a:extLst>
                  <a:ext uri="{FF2B5EF4-FFF2-40B4-BE49-F238E27FC236}">
                    <a16:creationId xmlns:a16="http://schemas.microsoft.com/office/drawing/2014/main" id="{C84E48C4-5313-45E2-8CFF-D9BD5B1D95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34060" y="3531828"/>
                <a:ext cx="0" cy="186399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Đường nối Thẳng 62">
                <a:extLst>
                  <a:ext uri="{FF2B5EF4-FFF2-40B4-BE49-F238E27FC236}">
                    <a16:creationId xmlns:a16="http://schemas.microsoft.com/office/drawing/2014/main" id="{7FD77B63-4336-4EF5-9F41-F0E5F28B49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7253" y="3514883"/>
                <a:ext cx="0" cy="18640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Đường nối Thẳng 62">
                <a:extLst>
                  <a:ext uri="{FF2B5EF4-FFF2-40B4-BE49-F238E27FC236}">
                    <a16:creationId xmlns:a16="http://schemas.microsoft.com/office/drawing/2014/main" id="{268A1C77-FAD4-4B22-B463-68DBF06A0A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55685" y="3497937"/>
                <a:ext cx="0" cy="20334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Hộp Văn bản 107">
              <a:extLst>
                <a:ext uri="{FF2B5EF4-FFF2-40B4-BE49-F238E27FC236}">
                  <a16:creationId xmlns:a16="http://schemas.microsoft.com/office/drawing/2014/main" id="{B9AB473D-8BAA-411B-84F2-1553DB9E8E93}"/>
                </a:ext>
              </a:extLst>
            </p:cNvPr>
            <p:cNvSpPr txBox="1"/>
            <p:nvPr/>
          </p:nvSpPr>
          <p:spPr>
            <a:xfrm>
              <a:off x="1156594" y="3733285"/>
              <a:ext cx="914400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36 524</a:t>
              </a:r>
            </a:p>
          </p:txBody>
        </p:sp>
        <p:sp>
          <p:nvSpPr>
            <p:cNvPr id="82" name="Hộp Văn bản 107">
              <a:extLst>
                <a:ext uri="{FF2B5EF4-FFF2-40B4-BE49-F238E27FC236}">
                  <a16:creationId xmlns:a16="http://schemas.microsoft.com/office/drawing/2014/main" id="{FFC26AF7-7254-4E82-8FDC-86246C128FE8}"/>
                </a:ext>
              </a:extLst>
            </p:cNvPr>
            <p:cNvSpPr txBox="1"/>
            <p:nvPr/>
          </p:nvSpPr>
          <p:spPr>
            <a:xfrm>
              <a:off x="1451206" y="3750232"/>
              <a:ext cx="914400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36 525</a:t>
              </a:r>
            </a:p>
          </p:txBody>
        </p:sp>
        <p:sp>
          <p:nvSpPr>
            <p:cNvPr id="83" name="Hộp Văn bản 107">
              <a:extLst>
                <a:ext uri="{FF2B5EF4-FFF2-40B4-BE49-F238E27FC236}">
                  <a16:creationId xmlns:a16="http://schemas.microsoft.com/office/drawing/2014/main" id="{5D888496-1EEB-4140-9F8D-28E85C708185}"/>
                </a:ext>
              </a:extLst>
            </p:cNvPr>
            <p:cNvSpPr txBox="1"/>
            <p:nvPr/>
          </p:nvSpPr>
          <p:spPr>
            <a:xfrm>
              <a:off x="1898918" y="3741759"/>
              <a:ext cx="593320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36 526</a:t>
              </a:r>
            </a:p>
          </p:txBody>
        </p:sp>
        <p:sp>
          <p:nvSpPr>
            <p:cNvPr id="84" name="Hộp Văn bản 107">
              <a:extLst>
                <a:ext uri="{FF2B5EF4-FFF2-40B4-BE49-F238E27FC236}">
                  <a16:creationId xmlns:a16="http://schemas.microsoft.com/office/drawing/2014/main" id="{2B74E21D-8E95-4807-83F4-3EF0B4363C58}"/>
                </a:ext>
              </a:extLst>
            </p:cNvPr>
            <p:cNvSpPr txBox="1"/>
            <p:nvPr/>
          </p:nvSpPr>
          <p:spPr>
            <a:xfrm>
              <a:off x="2304657" y="3724813"/>
              <a:ext cx="332304" cy="355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+mn-lt"/>
                </a:rPr>
                <a:t>36 527</a:t>
              </a:r>
            </a:p>
          </p:txBody>
        </p:sp>
      </p:grp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95BC8DF3-BE76-4903-A14A-C98AB18AD419}"/>
              </a:ext>
            </a:extLst>
          </p:cNvPr>
          <p:cNvSpPr/>
          <p:nvPr/>
        </p:nvSpPr>
        <p:spPr>
          <a:xfrm>
            <a:off x="6086475" y="2505075"/>
            <a:ext cx="352425" cy="35242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?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AE098C03-444A-42C3-A8CB-B2EE6D1B5829}"/>
              </a:ext>
            </a:extLst>
          </p:cNvPr>
          <p:cNvSpPr/>
          <p:nvPr/>
        </p:nvSpPr>
        <p:spPr>
          <a:xfrm>
            <a:off x="7029450" y="2514600"/>
            <a:ext cx="352425" cy="35242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?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B9D45676-55EA-4825-AC74-1CCEB8002204}"/>
              </a:ext>
            </a:extLst>
          </p:cNvPr>
          <p:cNvSpPr/>
          <p:nvPr/>
        </p:nvSpPr>
        <p:spPr>
          <a:xfrm>
            <a:off x="8020050" y="2552700"/>
            <a:ext cx="352425" cy="35242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?</a:t>
            </a:r>
          </a:p>
        </p:txBody>
      </p:sp>
      <p:sp>
        <p:nvSpPr>
          <p:cNvPr id="89" name="Left Brace 88">
            <a:extLst>
              <a:ext uri="{FF2B5EF4-FFF2-40B4-BE49-F238E27FC236}">
                <a16:creationId xmlns:a16="http://schemas.microsoft.com/office/drawing/2014/main" id="{6DB4DAF3-E025-4955-B0A2-21733AD82947}"/>
              </a:ext>
            </a:extLst>
          </p:cNvPr>
          <p:cNvSpPr/>
          <p:nvPr/>
        </p:nvSpPr>
        <p:spPr>
          <a:xfrm rot="16200000">
            <a:off x="2459832" y="2307432"/>
            <a:ext cx="366715" cy="1295400"/>
          </a:xfrm>
          <a:prstGeom prst="leftBrace">
            <a:avLst>
              <a:gd name="adj1" fmla="val 35052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1CEEEFE-EDE9-4961-A6A3-8D969874292F}"/>
              </a:ext>
            </a:extLst>
          </p:cNvPr>
          <p:cNvSpPr txBox="1"/>
          <p:nvPr/>
        </p:nvSpPr>
        <p:spPr>
          <a:xfrm>
            <a:off x="2466975" y="3076575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1" name="Left Brace 90">
            <a:extLst>
              <a:ext uri="{FF2B5EF4-FFF2-40B4-BE49-F238E27FC236}">
                <a16:creationId xmlns:a16="http://schemas.microsoft.com/office/drawing/2014/main" id="{ECB58FAC-4423-4919-B211-AAB3AE5555DB}"/>
              </a:ext>
            </a:extLst>
          </p:cNvPr>
          <p:cNvSpPr/>
          <p:nvPr/>
        </p:nvSpPr>
        <p:spPr>
          <a:xfrm rot="16200000">
            <a:off x="3764758" y="2297907"/>
            <a:ext cx="366715" cy="1295400"/>
          </a:xfrm>
          <a:prstGeom prst="leftBrace">
            <a:avLst>
              <a:gd name="adj1" fmla="val 35052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26CCE4F-DC27-43D1-B140-78221E775A5C}"/>
              </a:ext>
            </a:extLst>
          </p:cNvPr>
          <p:cNvSpPr txBox="1"/>
          <p:nvPr/>
        </p:nvSpPr>
        <p:spPr>
          <a:xfrm>
            <a:off x="3771901" y="3067050"/>
            <a:ext cx="800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B95487A1-02D7-4F12-B39C-7D4E2A212A16}"/>
              </a:ext>
            </a:extLst>
          </p:cNvPr>
          <p:cNvSpPr/>
          <p:nvPr/>
        </p:nvSpPr>
        <p:spPr>
          <a:xfrm>
            <a:off x="5857876" y="2495550"/>
            <a:ext cx="866774" cy="485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36 528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34696811-F4E9-45F9-B6C8-0E1238BC709F}"/>
              </a:ext>
            </a:extLst>
          </p:cNvPr>
          <p:cNvSpPr/>
          <p:nvPr/>
        </p:nvSpPr>
        <p:spPr>
          <a:xfrm>
            <a:off x="6791326" y="2486025"/>
            <a:ext cx="866774" cy="485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36 529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A6037CA0-0CF8-4D24-942E-1F3FF78E7293}"/>
              </a:ext>
            </a:extLst>
          </p:cNvPr>
          <p:cNvSpPr/>
          <p:nvPr/>
        </p:nvSpPr>
        <p:spPr>
          <a:xfrm>
            <a:off x="7810501" y="2505075"/>
            <a:ext cx="866774" cy="4857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36 530</a:t>
            </a:r>
          </a:p>
        </p:txBody>
      </p:sp>
    </p:spTree>
    <p:extLst>
      <p:ext uri="{BB962C8B-B14F-4D97-AF65-F5344CB8AC3E}">
        <p14:creationId xmlns:p14="http://schemas.microsoft.com/office/powerpoint/2010/main" val="8931037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9" grpId="0" animBg="1"/>
      <p:bldP spid="90" grpId="0"/>
      <p:bldP spid="91" grpId="0" animBg="1"/>
      <p:bldP spid="92" grpId="0"/>
      <p:bldP spid="93" grpId="0" animBg="1"/>
      <p:bldP spid="94" grpId="0" animBg="1"/>
      <p:bldP spid="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970D6-936B-4DE9-9001-04DEAC9C74D0}"/>
              </a:ext>
            </a:extLst>
          </p:cNvPr>
          <p:cNvSpPr/>
          <p:nvPr/>
        </p:nvSpPr>
        <p:spPr>
          <a:xfrm>
            <a:off x="359335" y="391887"/>
            <a:ext cx="1148432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0D586E-67B4-4437-8044-BE6CA1FD4815}"/>
              </a:ext>
            </a:extLst>
          </p:cNvPr>
          <p:cNvGrpSpPr/>
          <p:nvPr/>
        </p:nvGrpSpPr>
        <p:grpSpPr>
          <a:xfrm>
            <a:off x="699499" y="619178"/>
            <a:ext cx="622392" cy="605202"/>
            <a:chOff x="2697431" y="1071030"/>
            <a:chExt cx="622392" cy="60520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0B43CD6-5513-4DF1-B447-2FC4F725997E}"/>
                </a:ext>
              </a:extLst>
            </p:cNvPr>
            <p:cNvSpPr/>
            <p:nvPr/>
          </p:nvSpPr>
          <p:spPr>
            <a:xfrm>
              <a:off x="2697431" y="1123121"/>
              <a:ext cx="567681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2F8D61-9FF6-4F85-A3F0-F7D1E0D6441B}"/>
                </a:ext>
              </a:extLst>
            </p:cNvPr>
            <p:cNvSpPr txBox="1"/>
            <p:nvPr/>
          </p:nvSpPr>
          <p:spPr>
            <a:xfrm>
              <a:off x="2796040" y="1071030"/>
              <a:ext cx="5237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23B54FA-631B-4717-8401-0245F9703C9E}"/>
              </a:ext>
            </a:extLst>
          </p:cNvPr>
          <p:cNvSpPr txBox="1"/>
          <p:nvPr/>
        </p:nvSpPr>
        <p:spPr>
          <a:xfrm>
            <a:off x="1366052" y="618741"/>
            <a:ext cx="705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600" b="1" dirty="0" err="1">
                <a:solidFill>
                  <a:srgbClr val="FF5050"/>
                </a:solidFill>
              </a:rPr>
              <a:t>Viết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số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rồi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đọc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số</a:t>
            </a:r>
            <a:r>
              <a:rPr lang="en-US" sz="3600" b="1" dirty="0">
                <a:solidFill>
                  <a:srgbClr val="FF5050"/>
                </a:solidFill>
              </a:rPr>
              <a:t>, </a:t>
            </a:r>
            <a:r>
              <a:rPr lang="en-US" sz="3600" b="1" dirty="0" err="1">
                <a:solidFill>
                  <a:srgbClr val="FF5050"/>
                </a:solidFill>
              </a:rPr>
              <a:t>biết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số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đó</a:t>
            </a:r>
            <a:r>
              <a:rPr lang="en-US" sz="3600" b="1" dirty="0">
                <a:solidFill>
                  <a:srgbClr val="FF5050"/>
                </a:solidFill>
              </a:rPr>
              <a:t> </a:t>
            </a:r>
            <a:r>
              <a:rPr lang="en-US" sz="3600" b="1" dirty="0" err="1">
                <a:solidFill>
                  <a:srgbClr val="FF5050"/>
                </a:solidFill>
              </a:rPr>
              <a:t>gồm</a:t>
            </a:r>
            <a:r>
              <a:rPr lang="en-US" sz="3600" b="1" dirty="0">
                <a:solidFill>
                  <a:srgbClr val="FF5050"/>
                </a:solidFill>
              </a:rPr>
              <a:t>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AF9C4-67B0-42D1-AD59-3772184A8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815" y="1181100"/>
            <a:ext cx="2856985" cy="3409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44F870-F502-4321-ACE6-D446E5E5C650}"/>
              </a:ext>
            </a:extLst>
          </p:cNvPr>
          <p:cNvSpPr txBox="1"/>
          <p:nvPr/>
        </p:nvSpPr>
        <p:spPr>
          <a:xfrm>
            <a:off x="552449" y="1466850"/>
            <a:ext cx="7915276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a) 1 chục nghìn, 5 nghìn, 8 trăm, 2 chục và 6 đơn vị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b) 3 chục nghìn, 2 nghìn, 0 trăm, 4 chục và 3 đơn vị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c) 6 chục nghìn, 6 nghìn, 4 trăm, 0 chục và 1 đơn vị</a:t>
            </a:r>
          </a:p>
          <a:p>
            <a:pPr>
              <a:lnSpc>
                <a:spcPct val="150000"/>
              </a:lnSpc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d) 2 chục nghìn, 7 nghìn, 3 trăm, 4 chục và 0 đơn vị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9870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970D6-936B-4DE9-9001-04DEAC9C74D0}"/>
              </a:ext>
            </a:extLst>
          </p:cNvPr>
          <p:cNvSpPr/>
          <p:nvPr/>
        </p:nvSpPr>
        <p:spPr>
          <a:xfrm>
            <a:off x="359335" y="391887"/>
            <a:ext cx="1148432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60573A-5DA6-403E-868F-F9BE65E679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933018"/>
              </p:ext>
            </p:extLst>
          </p:nvPr>
        </p:nvGraphicFramePr>
        <p:xfrm>
          <a:off x="571501" y="1304925"/>
          <a:ext cx="11058526" cy="397078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048249">
                  <a:extLst>
                    <a:ext uri="{9D8B030D-6E8A-4147-A177-3AD203B41FA5}">
                      <a16:colId xmlns:a16="http://schemas.microsoft.com/office/drawing/2014/main" val="3866140900"/>
                    </a:ext>
                  </a:extLst>
                </a:gridCol>
                <a:gridCol w="1819275">
                  <a:extLst>
                    <a:ext uri="{9D8B030D-6E8A-4147-A177-3AD203B41FA5}">
                      <a16:colId xmlns:a16="http://schemas.microsoft.com/office/drawing/2014/main" val="144333818"/>
                    </a:ext>
                  </a:extLst>
                </a:gridCol>
                <a:gridCol w="4191002">
                  <a:extLst>
                    <a:ext uri="{9D8B030D-6E8A-4147-A177-3AD203B41FA5}">
                      <a16:colId xmlns:a16="http://schemas.microsoft.com/office/drawing/2014/main" val="1977914458"/>
                    </a:ext>
                  </a:extLst>
                </a:gridCol>
              </a:tblGrid>
              <a:tr h="4469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Số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</a:rPr>
                        <a:t>gồm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Viết số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</a:rPr>
                        <a:t>Đọc số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590322"/>
                  </a:ext>
                </a:extLst>
              </a:tr>
              <a:tr h="867540">
                <a:tc>
                  <a:txBody>
                    <a:bodyPr/>
                    <a:lstStyle/>
                    <a:p>
                      <a:pPr algn="l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a) 1 chục nghìn, 5 nghìn, 8 trăm, 2 chục và 6 đơn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vị</a:t>
                      </a: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050872"/>
                  </a:ext>
                </a:extLst>
              </a:tr>
              <a:tr h="807540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b) 3 chục nghìn, 2 nghìn, 0 trăm, 4 chục và 3 đơn vị</a:t>
                      </a: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580528"/>
                  </a:ext>
                </a:extLst>
              </a:tr>
              <a:tr h="679125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c) 6 chục nghìn, 6 nghìn, 4 trăm, 0 chục và 1 đơn vị</a:t>
                      </a: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689736"/>
                  </a:ext>
                </a:extLst>
              </a:tr>
              <a:tr h="1117275">
                <a:tc>
                  <a:txBody>
                    <a:bodyPr/>
                    <a:lstStyle/>
                    <a:p>
                      <a:pPr algn="just" fontAlgn="t"/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</a:rPr>
                        <a:t>d) 2 chục nghìn, 7 nghìn, 3 trăm, 4 chục và 0 đơn v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</a:rPr>
                        <a:t>ị</a:t>
                      </a:r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4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49447" marR="4944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84012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3A102A0-4BE9-4B1B-9B62-2481391F617F}"/>
              </a:ext>
            </a:extLst>
          </p:cNvPr>
          <p:cNvSpPr txBox="1"/>
          <p:nvPr/>
        </p:nvSpPr>
        <p:spPr>
          <a:xfrm>
            <a:off x="5762625" y="1838325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15 826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1E9A20-AF59-4710-A4FD-524DF127F8BC}"/>
              </a:ext>
            </a:extLst>
          </p:cNvPr>
          <p:cNvSpPr txBox="1"/>
          <p:nvPr/>
        </p:nvSpPr>
        <p:spPr>
          <a:xfrm>
            <a:off x="7581899" y="1676400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Mười năm nghìn tám trăm hai mươi sáu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0D0539-D891-4926-8896-F38405DE60F8}"/>
              </a:ext>
            </a:extLst>
          </p:cNvPr>
          <p:cNvSpPr txBox="1"/>
          <p:nvPr/>
        </p:nvSpPr>
        <p:spPr>
          <a:xfrm>
            <a:off x="5819775" y="2686050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32 043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F2D69F-0438-42EE-93D2-B877F2A41487}"/>
              </a:ext>
            </a:extLst>
          </p:cNvPr>
          <p:cNvSpPr txBox="1"/>
          <p:nvPr/>
        </p:nvSpPr>
        <p:spPr>
          <a:xfrm>
            <a:off x="7639049" y="2524125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 mươi hai nghìn không trăm bốn mươi ba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2107F8-5B79-4576-9A80-40DF2DE73096}"/>
              </a:ext>
            </a:extLst>
          </p:cNvPr>
          <p:cNvSpPr txBox="1"/>
          <p:nvPr/>
        </p:nvSpPr>
        <p:spPr>
          <a:xfrm>
            <a:off x="5810250" y="3495675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66 401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949B78-CDB4-44E3-BED6-0AF14E9F15DC}"/>
              </a:ext>
            </a:extLst>
          </p:cNvPr>
          <p:cNvSpPr txBox="1"/>
          <p:nvPr/>
        </p:nvSpPr>
        <p:spPr>
          <a:xfrm>
            <a:off x="7629524" y="3333750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Sáu mươi sáu nghìn bốn trăm linh một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B0F618-5B86-4772-9295-84B1C2E40781}"/>
              </a:ext>
            </a:extLst>
          </p:cNvPr>
          <p:cNvSpPr txBox="1"/>
          <p:nvPr/>
        </p:nvSpPr>
        <p:spPr>
          <a:xfrm>
            <a:off x="5857875" y="4362450"/>
            <a:ext cx="18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27 340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2E35E2-CCA1-4485-B7CA-2A0E5944667C}"/>
              </a:ext>
            </a:extLst>
          </p:cNvPr>
          <p:cNvSpPr txBox="1"/>
          <p:nvPr/>
        </p:nvSpPr>
        <p:spPr>
          <a:xfrm>
            <a:off x="7686674" y="4257675"/>
            <a:ext cx="39147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mươi bảy nghìn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răm bốn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mươi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9877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C1970D6-936B-4DE9-9001-04DEAC9C74D0}"/>
              </a:ext>
            </a:extLst>
          </p:cNvPr>
          <p:cNvSpPr/>
          <p:nvPr/>
        </p:nvSpPr>
        <p:spPr>
          <a:xfrm>
            <a:off x="359335" y="391887"/>
            <a:ext cx="11484322" cy="59363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600" b="0" i="0" u="none" strike="noStrike" kern="1200" cap="none" spc="0" normalizeH="0" baseline="0" noProof="0">
              <a:ln>
                <a:solidFill>
                  <a:prstClr val="black"/>
                </a:solidFill>
                <a:prstDash val="dash"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F0D586E-67B4-4437-8044-BE6CA1FD4815}"/>
              </a:ext>
            </a:extLst>
          </p:cNvPr>
          <p:cNvGrpSpPr/>
          <p:nvPr/>
        </p:nvGrpSpPr>
        <p:grpSpPr>
          <a:xfrm>
            <a:off x="699499" y="619178"/>
            <a:ext cx="622392" cy="605202"/>
            <a:chOff x="2697431" y="1071030"/>
            <a:chExt cx="622392" cy="60520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0B43CD6-5513-4DF1-B447-2FC4F725997E}"/>
                </a:ext>
              </a:extLst>
            </p:cNvPr>
            <p:cNvSpPr/>
            <p:nvPr/>
          </p:nvSpPr>
          <p:spPr>
            <a:xfrm>
              <a:off x="2697431" y="1123121"/>
              <a:ext cx="567681" cy="553111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2F8D61-9FF6-4F85-A3F0-F7D1E0D6441B}"/>
                </a:ext>
              </a:extLst>
            </p:cNvPr>
            <p:cNvSpPr txBox="1"/>
            <p:nvPr/>
          </p:nvSpPr>
          <p:spPr>
            <a:xfrm>
              <a:off x="2796040" y="1071030"/>
              <a:ext cx="5237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23B54FA-631B-4717-8401-0245F9703C9E}"/>
              </a:ext>
            </a:extLst>
          </p:cNvPr>
          <p:cNvSpPr txBox="1"/>
          <p:nvPr/>
        </p:nvSpPr>
        <p:spPr>
          <a:xfrm>
            <a:off x="1366052" y="618741"/>
            <a:ext cx="705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 số thích hợp với cách đọc: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1CBE50-6482-4168-95B1-999CA2FC3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87" y="1509712"/>
            <a:ext cx="10272713" cy="4146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5D1E6D-CCC0-4015-9DA0-E648010574E6}"/>
              </a:ext>
            </a:extLst>
          </p:cNvPr>
          <p:cNvCxnSpPr/>
          <p:nvPr/>
        </p:nvCxnSpPr>
        <p:spPr>
          <a:xfrm>
            <a:off x="2337816" y="2703967"/>
            <a:ext cx="3086100" cy="2438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146A52-B4B9-4448-ABAC-5C7498C3583C}"/>
              </a:ext>
            </a:extLst>
          </p:cNvPr>
          <p:cNvCxnSpPr/>
          <p:nvPr/>
        </p:nvCxnSpPr>
        <p:spPr>
          <a:xfrm>
            <a:off x="5695950" y="2657475"/>
            <a:ext cx="3086100" cy="24384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47DB975-7BFE-4DDF-8307-D2E7923F9590}"/>
              </a:ext>
            </a:extLst>
          </p:cNvPr>
          <p:cNvCxnSpPr>
            <a:cxnSpLocks/>
          </p:cNvCxnSpPr>
          <p:nvPr/>
        </p:nvCxnSpPr>
        <p:spPr>
          <a:xfrm flipH="1">
            <a:off x="2514600" y="2695575"/>
            <a:ext cx="5143500" cy="2333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1425AA-E18B-451B-9038-0CBF8F035A3D}"/>
              </a:ext>
            </a:extLst>
          </p:cNvPr>
          <p:cNvCxnSpPr>
            <a:cxnSpLocks/>
          </p:cNvCxnSpPr>
          <p:nvPr/>
        </p:nvCxnSpPr>
        <p:spPr>
          <a:xfrm>
            <a:off x="3990135" y="2246685"/>
            <a:ext cx="230281" cy="28081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711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1">
            <a:extLst>
              <a:ext uri="{FF2B5EF4-FFF2-40B4-BE49-F238E27FC236}">
                <a16:creationId xmlns:a16="http://schemas.microsoft.com/office/drawing/2014/main" id="{4B3BF4C0-FA8B-4744-AC2A-E5C7573EE3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F2C350-9A63-49AC-BD80-E8AAFDEBC737}"/>
              </a:ext>
            </a:extLst>
          </p:cNvPr>
          <p:cNvSpPr/>
          <p:nvPr/>
        </p:nvSpPr>
        <p:spPr>
          <a:xfrm>
            <a:off x="871492" y="820022"/>
            <a:ext cx="10449016" cy="53236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7E793470-B545-4BBE-A9C5-0A6166DD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699" y="2290737"/>
            <a:ext cx="959180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-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Xem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lại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hôm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4000" b="1" i="0" u="none" strike="noStrike" kern="1200" cap="none" spc="0" normalizeH="0" noProof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Chuẩn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bị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: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tiếp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theo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C72B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C72B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6" name="Text Box 19">
            <a:extLst>
              <a:ext uri="{FF2B5EF4-FFF2-40B4-BE49-F238E27FC236}">
                <a16:creationId xmlns:a16="http://schemas.microsoft.com/office/drawing/2014/main" id="{5A113784-358C-4A12-A1BD-A66EB2AB9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664" y="1060515"/>
            <a:ext cx="777906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rPr>
              <a:t>DẶN DÒ</a:t>
            </a:r>
            <a:endParaRPr kumimoji="0" lang="en-US" altLang="en-US" sz="8000" b="1" i="0" u="none" strike="noStrike" kern="1200" cap="none" spc="0" normalizeH="0" baseline="0" noProof="0">
              <a:ln>
                <a:noFill/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21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CE28971-584C-4731-BA16-82B299EBA8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0119" y="1311638"/>
            <a:ext cx="6968332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9568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Picture 231"/>
          <p:cNvPicPr>
            <a:picLocks noChangeAspect="1"/>
          </p:cNvPicPr>
          <p:nvPr/>
        </p:nvPicPr>
        <p:blipFill rotWithShape="1">
          <a:blip r:embed="rId3"/>
          <a:srcRect b="69698"/>
          <a:stretch/>
        </p:blipFill>
        <p:spPr>
          <a:xfrm>
            <a:off x="-764274" y="5152011"/>
            <a:ext cx="13784238" cy="1777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7" b="98167" l="17000" r="8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3" r="17277"/>
          <a:stretch/>
        </p:blipFill>
        <p:spPr>
          <a:xfrm>
            <a:off x="9103614" y="330900"/>
            <a:ext cx="4869942" cy="70838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917" b="90000" l="5761" r="93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27"/>
          <a:stretch/>
        </p:blipFill>
        <p:spPr>
          <a:xfrm>
            <a:off x="10331127" y="3393324"/>
            <a:ext cx="1966403" cy="217910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17489" y="1970683"/>
            <a:ext cx="1495373" cy="1673693"/>
            <a:chOff x="217697" y="2125774"/>
            <a:chExt cx="1364805" cy="1531500"/>
          </a:xfrm>
        </p:grpSpPr>
        <p:pic>
          <p:nvPicPr>
            <p:cNvPr id="668" name="Picture 667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697" y="2125774"/>
              <a:ext cx="1240238" cy="1245750"/>
            </a:xfrm>
            <a:prstGeom prst="rect">
              <a:avLst/>
            </a:prstGeom>
          </p:spPr>
        </p:pic>
        <p:sp>
          <p:nvSpPr>
            <p:cNvPr id="14" name="Hexagon 13"/>
            <p:cNvSpPr/>
            <p:nvPr/>
          </p:nvSpPr>
          <p:spPr>
            <a:xfrm>
              <a:off x="966181" y="3085774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72178" y="1975927"/>
            <a:ext cx="1325216" cy="1668052"/>
            <a:chOff x="2330376" y="2175067"/>
            <a:chExt cx="1325216" cy="1668052"/>
          </a:xfrm>
        </p:grpSpPr>
        <p:sp>
          <p:nvSpPr>
            <p:cNvPr id="1092" name="Hexagon 1091"/>
            <p:cNvSpPr/>
            <p:nvPr/>
          </p:nvSpPr>
          <p:spPr>
            <a:xfrm>
              <a:off x="3027590" y="3271619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095" name="Picture 1094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376" y="2175067"/>
              <a:ext cx="1325216" cy="133110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392393" y="1874860"/>
            <a:ext cx="1409378" cy="1766134"/>
            <a:chOff x="4390606" y="2076985"/>
            <a:chExt cx="1409378" cy="1766134"/>
          </a:xfrm>
        </p:grpSpPr>
        <p:sp>
          <p:nvSpPr>
            <p:cNvPr id="1093" name="Hexagon 1092"/>
            <p:cNvSpPr/>
            <p:nvPr/>
          </p:nvSpPr>
          <p:spPr>
            <a:xfrm>
              <a:off x="4924747" y="3271619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096" name="Picture 1095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0606" y="2076985"/>
              <a:ext cx="1409378" cy="1415642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5915891" y="2031364"/>
            <a:ext cx="1569568" cy="1710926"/>
            <a:chOff x="5915891" y="2031364"/>
            <a:chExt cx="1569568" cy="1710926"/>
          </a:xfrm>
        </p:grpSpPr>
        <p:sp>
          <p:nvSpPr>
            <p:cNvPr id="1094" name="Hexagon 1093"/>
            <p:cNvSpPr/>
            <p:nvPr/>
          </p:nvSpPr>
          <p:spPr>
            <a:xfrm>
              <a:off x="6869138" y="3170790"/>
              <a:ext cx="616321" cy="571500"/>
            </a:xfrm>
            <a:prstGeom prst="hexagon">
              <a:avLst/>
            </a:prstGeom>
            <a:solidFill>
              <a:srgbClr val="D89F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1097" name="Picture 1096">
              <a:extLst>
                <a:ext uri="{FF2B5EF4-FFF2-40B4-BE49-F238E27FC236}">
                  <a16:creationId xmlns:a16="http://schemas.microsoft.com/office/drawing/2014/main" id="{4B5AB01C-ECF4-4CC5-B79D-24017FBE3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5891" y="2031364"/>
              <a:ext cx="1403357" cy="1409594"/>
            </a:xfrm>
            <a:prstGeom prst="rect">
              <a:avLst/>
            </a:prstGeom>
          </p:spPr>
        </p:pic>
      </p:grpSp>
      <p:grpSp>
        <p:nvGrpSpPr>
          <p:cNvPr id="16" name="Google Shape;796;p3"/>
          <p:cNvGrpSpPr/>
          <p:nvPr/>
        </p:nvGrpSpPr>
        <p:grpSpPr>
          <a:xfrm>
            <a:off x="5904450" y="818532"/>
            <a:ext cx="210400" cy="182707"/>
            <a:chOff x="9117820" y="2027686"/>
            <a:chExt cx="210400" cy="182707"/>
          </a:xfrm>
        </p:grpSpPr>
        <p:sp>
          <p:nvSpPr>
            <p:cNvPr id="1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3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4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5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6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7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8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9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0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1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2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3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5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6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8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9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0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1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2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3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4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5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6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7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9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0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1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2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3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4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5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6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7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8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19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20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sp>
        <p:nvSpPr>
          <p:cNvPr id="121" name="Google Shape;902;p3"/>
          <p:cNvSpPr/>
          <p:nvPr/>
        </p:nvSpPr>
        <p:spPr>
          <a:xfrm>
            <a:off x="6803422" y="632245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2" name="Google Shape;902;p3"/>
          <p:cNvSpPr/>
          <p:nvPr/>
        </p:nvSpPr>
        <p:spPr>
          <a:xfrm>
            <a:off x="9523647" y="330900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4" name="Google Shape;902;p3"/>
          <p:cNvSpPr/>
          <p:nvPr/>
        </p:nvSpPr>
        <p:spPr>
          <a:xfrm>
            <a:off x="8310230" y="6004947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5" name="Google Shape;902;p3"/>
          <p:cNvSpPr/>
          <p:nvPr/>
        </p:nvSpPr>
        <p:spPr>
          <a:xfrm>
            <a:off x="6370236" y="4862731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pSp>
        <p:nvGrpSpPr>
          <p:cNvPr id="126" name="Google Shape;796;p3"/>
          <p:cNvGrpSpPr/>
          <p:nvPr/>
        </p:nvGrpSpPr>
        <p:grpSpPr>
          <a:xfrm>
            <a:off x="7151361" y="5945789"/>
            <a:ext cx="210400" cy="182707"/>
            <a:chOff x="9117820" y="2027686"/>
            <a:chExt cx="210400" cy="182707"/>
          </a:xfrm>
        </p:grpSpPr>
        <p:sp>
          <p:nvSpPr>
            <p:cNvPr id="12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28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29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0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1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2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3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4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5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6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7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8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39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0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1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2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3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4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5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6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7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8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49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0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1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2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3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4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5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6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7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8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59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0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1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2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3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4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5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6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7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8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69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0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1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2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3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4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5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6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7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8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79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0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1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2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3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4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5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6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7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8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89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0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1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2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3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4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5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6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7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8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99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0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1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2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3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4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5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6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7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8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09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0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1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2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3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4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5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6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7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8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19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0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1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2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3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4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5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6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7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8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229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sp>
        <p:nvSpPr>
          <p:cNvPr id="230" name="Google Shape;902;p3"/>
          <p:cNvSpPr/>
          <p:nvPr/>
        </p:nvSpPr>
        <p:spPr>
          <a:xfrm>
            <a:off x="4953253" y="6195159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335" name="Google Shape;902;p3"/>
          <p:cNvSpPr/>
          <p:nvPr/>
        </p:nvSpPr>
        <p:spPr>
          <a:xfrm>
            <a:off x="9984190" y="6037143"/>
            <a:ext cx="426511" cy="380424"/>
          </a:xfrm>
          <a:custGeom>
            <a:avLst/>
            <a:gdLst/>
            <a:ahLst/>
            <a:cxnLst/>
            <a:rect l="l" t="t" r="r" b="b"/>
            <a:pathLst>
              <a:path w="205159" h="208179" extrusionOk="0">
                <a:moveTo>
                  <a:pt x="146880" y="9822"/>
                </a:moveTo>
                <a:lnTo>
                  <a:pt x="148976" y="64971"/>
                </a:lnTo>
                <a:cubicBezTo>
                  <a:pt x="149071" y="68305"/>
                  <a:pt x="150881" y="71353"/>
                  <a:pt x="153738" y="73163"/>
                </a:cubicBezTo>
                <a:lnTo>
                  <a:pt x="200411" y="102690"/>
                </a:lnTo>
                <a:cubicBezTo>
                  <a:pt x="207555" y="107167"/>
                  <a:pt x="206412" y="117930"/>
                  <a:pt x="198506" y="120883"/>
                </a:cubicBezTo>
                <a:lnTo>
                  <a:pt x="146690" y="139933"/>
                </a:lnTo>
                <a:cubicBezTo>
                  <a:pt x="143547" y="141076"/>
                  <a:pt x="141165" y="143743"/>
                  <a:pt x="140308" y="146982"/>
                </a:cubicBezTo>
                <a:lnTo>
                  <a:pt x="126687" y="200512"/>
                </a:lnTo>
                <a:cubicBezTo>
                  <a:pt x="124592" y="208704"/>
                  <a:pt x="114019" y="210894"/>
                  <a:pt x="108780" y="204322"/>
                </a:cubicBezTo>
                <a:lnTo>
                  <a:pt x="74586" y="160888"/>
                </a:lnTo>
                <a:cubicBezTo>
                  <a:pt x="72490" y="158221"/>
                  <a:pt x="69252" y="156792"/>
                  <a:pt x="65918" y="156983"/>
                </a:cubicBezTo>
                <a:lnTo>
                  <a:pt x="10863" y="160507"/>
                </a:lnTo>
                <a:cubicBezTo>
                  <a:pt x="2481" y="161079"/>
                  <a:pt x="-2948" y="151649"/>
                  <a:pt x="1719" y="144696"/>
                </a:cubicBezTo>
                <a:lnTo>
                  <a:pt x="32390" y="98785"/>
                </a:lnTo>
                <a:cubicBezTo>
                  <a:pt x="34295" y="96023"/>
                  <a:pt x="34676" y="92499"/>
                  <a:pt x="33438" y="89355"/>
                </a:cubicBezTo>
                <a:lnTo>
                  <a:pt x="13054" y="38111"/>
                </a:lnTo>
                <a:cubicBezTo>
                  <a:pt x="9911" y="30300"/>
                  <a:pt x="17150" y="22299"/>
                  <a:pt x="25341" y="24585"/>
                </a:cubicBezTo>
                <a:lnTo>
                  <a:pt x="78491" y="39635"/>
                </a:lnTo>
                <a:cubicBezTo>
                  <a:pt x="81729" y="40587"/>
                  <a:pt x="85158" y="39825"/>
                  <a:pt x="87730" y="37635"/>
                </a:cubicBezTo>
                <a:lnTo>
                  <a:pt x="130212" y="2392"/>
                </a:lnTo>
                <a:cubicBezTo>
                  <a:pt x="136689" y="-3037"/>
                  <a:pt x="146595" y="1344"/>
                  <a:pt x="146880" y="9822"/>
                </a:cubicBezTo>
                <a:close/>
              </a:path>
            </a:pathLst>
          </a:custGeom>
          <a:solidFill>
            <a:srgbClr val="EDB8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grpSp>
        <p:nvGrpSpPr>
          <p:cNvPr id="336" name="Google Shape;796;p3"/>
          <p:cNvGrpSpPr/>
          <p:nvPr/>
        </p:nvGrpSpPr>
        <p:grpSpPr>
          <a:xfrm>
            <a:off x="5243449" y="4797778"/>
            <a:ext cx="210400" cy="182707"/>
            <a:chOff x="9117820" y="2027686"/>
            <a:chExt cx="210400" cy="182707"/>
          </a:xfrm>
        </p:grpSpPr>
        <p:sp>
          <p:nvSpPr>
            <p:cNvPr id="337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38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39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0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1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2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3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4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5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6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7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8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49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0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1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2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3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4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5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6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7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8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59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0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1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2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3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4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5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6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7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8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69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0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1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2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3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4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5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6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7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8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79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0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1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2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3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4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5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6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7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8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89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0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1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2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3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4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5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6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7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8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399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0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1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2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3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4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5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6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7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8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09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0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1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2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3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4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5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6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7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8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19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0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1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2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3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4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5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6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7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8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29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0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1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2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3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4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5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6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7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8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39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796;p3"/>
          <p:cNvGrpSpPr/>
          <p:nvPr/>
        </p:nvGrpSpPr>
        <p:grpSpPr>
          <a:xfrm>
            <a:off x="6163127" y="1520971"/>
            <a:ext cx="210400" cy="182707"/>
            <a:chOff x="9117820" y="2027686"/>
            <a:chExt cx="210400" cy="182707"/>
          </a:xfrm>
        </p:grpSpPr>
        <p:sp>
          <p:nvSpPr>
            <p:cNvPr id="441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2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3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4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5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6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7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8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49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0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1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2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3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4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5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6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7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8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59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0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1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2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3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4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5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6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7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8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69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0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1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2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3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4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5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6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7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8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79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0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1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2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3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4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5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6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7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8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89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0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1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2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3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4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5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6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7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8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499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0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1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2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3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4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5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6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7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8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09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0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1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2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3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4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5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6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7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8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19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0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1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2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3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4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5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6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7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8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29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0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1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2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3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4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5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6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7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8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39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0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1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2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3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796;p3"/>
          <p:cNvGrpSpPr/>
          <p:nvPr/>
        </p:nvGrpSpPr>
        <p:grpSpPr>
          <a:xfrm>
            <a:off x="8418285" y="294012"/>
            <a:ext cx="210400" cy="182707"/>
            <a:chOff x="9117820" y="2027686"/>
            <a:chExt cx="210400" cy="182707"/>
          </a:xfrm>
        </p:grpSpPr>
        <p:sp>
          <p:nvSpPr>
            <p:cNvPr id="545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6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7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8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49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0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1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2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3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4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5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6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7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8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59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0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1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2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3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4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5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6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7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8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69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0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1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2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3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4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5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6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7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8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79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0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1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2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3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4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5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6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7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8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89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0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1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2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3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4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5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6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7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8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599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0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1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2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3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4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5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6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7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8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09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0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1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2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3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4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5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6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7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8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19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0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1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2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3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4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5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6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7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8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29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0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1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2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3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4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5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6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7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8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39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0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1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2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3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4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5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6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47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652" name="Google Shape;2562;p10"/>
          <p:cNvGrpSpPr/>
          <p:nvPr/>
        </p:nvGrpSpPr>
        <p:grpSpPr>
          <a:xfrm>
            <a:off x="5855292" y="5591744"/>
            <a:ext cx="841680" cy="701097"/>
            <a:chOff x="6029366" y="3371852"/>
            <a:chExt cx="130719" cy="112578"/>
          </a:xfrm>
        </p:grpSpPr>
        <p:sp>
          <p:nvSpPr>
            <p:cNvPr id="653" name="Google Shape;2563;p10"/>
            <p:cNvSpPr/>
            <p:nvPr/>
          </p:nvSpPr>
          <p:spPr>
            <a:xfrm>
              <a:off x="6112695" y="3392266"/>
              <a:ext cx="47390" cy="36309"/>
            </a:xfrm>
            <a:custGeom>
              <a:avLst/>
              <a:gdLst/>
              <a:ahLst/>
              <a:cxnLst/>
              <a:rect l="l" t="t" r="r" b="b"/>
              <a:pathLst>
                <a:path w="47390" h="36309" extrusionOk="0">
                  <a:moveTo>
                    <a:pt x="45789" y="11587"/>
                  </a:moveTo>
                  <a:cubicBezTo>
                    <a:pt x="33502" y="-7463"/>
                    <a:pt x="5117" y="-2700"/>
                    <a:pt x="259" y="23493"/>
                  </a:cubicBezTo>
                  <a:cubicBezTo>
                    <a:pt x="-4503" y="49687"/>
                    <a:pt x="58076" y="30637"/>
                    <a:pt x="45789" y="1158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54" name="Google Shape;2564;p10"/>
            <p:cNvSpPr/>
            <p:nvPr/>
          </p:nvSpPr>
          <p:spPr>
            <a:xfrm>
              <a:off x="6029366" y="3371852"/>
              <a:ext cx="49880" cy="40966"/>
            </a:xfrm>
            <a:custGeom>
              <a:avLst/>
              <a:gdLst/>
              <a:ahLst/>
              <a:cxnLst/>
              <a:rect l="l" t="t" r="r" b="b"/>
              <a:pathLst>
                <a:path w="49880" h="40966" extrusionOk="0">
                  <a:moveTo>
                    <a:pt x="47869" y="10570"/>
                  </a:moveTo>
                  <a:cubicBezTo>
                    <a:pt x="43392" y="-1241"/>
                    <a:pt x="5007" y="-9052"/>
                    <a:pt x="244" y="20381"/>
                  </a:cubicBezTo>
                  <a:cubicBezTo>
                    <a:pt x="-4518" y="49813"/>
                    <a:pt x="62157" y="48670"/>
                    <a:pt x="47869" y="1057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55" name="Google Shape;2565;p10"/>
            <p:cNvSpPr/>
            <p:nvPr/>
          </p:nvSpPr>
          <p:spPr>
            <a:xfrm>
              <a:off x="6049377" y="3448519"/>
              <a:ext cx="34625" cy="35911"/>
            </a:xfrm>
            <a:custGeom>
              <a:avLst/>
              <a:gdLst/>
              <a:ahLst/>
              <a:cxnLst/>
              <a:rect l="l" t="t" r="r" b="b"/>
              <a:pathLst>
                <a:path w="34625" h="35911" extrusionOk="0">
                  <a:moveTo>
                    <a:pt x="24238" y="579"/>
                  </a:moveTo>
                  <a:cubicBezTo>
                    <a:pt x="15856" y="-3993"/>
                    <a:pt x="-10909" y="19629"/>
                    <a:pt x="4903" y="32773"/>
                  </a:cubicBezTo>
                  <a:cubicBezTo>
                    <a:pt x="20714" y="45822"/>
                    <a:pt x="50432" y="14866"/>
                    <a:pt x="24238" y="57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sp>
        <p:nvSpPr>
          <p:cNvPr id="660" name="TextBox 659"/>
          <p:cNvSpPr txBox="1"/>
          <p:nvPr/>
        </p:nvSpPr>
        <p:spPr>
          <a:xfrm rot="19569616">
            <a:off x="138024" y="268137"/>
            <a:ext cx="2378762" cy="1754326"/>
          </a:xfrm>
          <a:custGeom>
            <a:avLst/>
            <a:gdLst>
              <a:gd name="connsiteX0" fmla="*/ 0 w 2350126"/>
              <a:gd name="connsiteY0" fmla="*/ 0 h 923330"/>
              <a:gd name="connsiteX1" fmla="*/ 2350126 w 2350126"/>
              <a:gd name="connsiteY1" fmla="*/ 0 h 923330"/>
              <a:gd name="connsiteX2" fmla="*/ 2350126 w 2350126"/>
              <a:gd name="connsiteY2" fmla="*/ 923330 h 923330"/>
              <a:gd name="connsiteX3" fmla="*/ 0 w 2350126"/>
              <a:gd name="connsiteY3" fmla="*/ 923330 h 923330"/>
              <a:gd name="connsiteX4" fmla="*/ 0 w 2350126"/>
              <a:gd name="connsiteY4" fmla="*/ 0 h 923330"/>
              <a:gd name="connsiteX0" fmla="*/ 127819 w 2350126"/>
              <a:gd name="connsiteY0" fmla="*/ 0 h 923330"/>
              <a:gd name="connsiteX1" fmla="*/ 2350126 w 2350126"/>
              <a:gd name="connsiteY1" fmla="*/ 0 h 923330"/>
              <a:gd name="connsiteX2" fmla="*/ 2350126 w 2350126"/>
              <a:gd name="connsiteY2" fmla="*/ 923330 h 923330"/>
              <a:gd name="connsiteX3" fmla="*/ 0 w 2350126"/>
              <a:gd name="connsiteY3" fmla="*/ 923330 h 923330"/>
              <a:gd name="connsiteX4" fmla="*/ 127819 w 2350126"/>
              <a:gd name="connsiteY4" fmla="*/ 0 h 923330"/>
              <a:gd name="connsiteX0" fmla="*/ 19665 w 2241972"/>
              <a:gd name="connsiteY0" fmla="*/ 0 h 933162"/>
              <a:gd name="connsiteX1" fmla="*/ 2241972 w 2241972"/>
              <a:gd name="connsiteY1" fmla="*/ 0 h 933162"/>
              <a:gd name="connsiteX2" fmla="*/ 2241972 w 2241972"/>
              <a:gd name="connsiteY2" fmla="*/ 923330 h 933162"/>
              <a:gd name="connsiteX3" fmla="*/ 0 w 2241972"/>
              <a:gd name="connsiteY3" fmla="*/ 933162 h 933162"/>
              <a:gd name="connsiteX4" fmla="*/ 19665 w 2241972"/>
              <a:gd name="connsiteY4" fmla="*/ 0 h 933162"/>
              <a:gd name="connsiteX0" fmla="*/ 144314 w 2366621"/>
              <a:gd name="connsiteY0" fmla="*/ 0 h 933162"/>
              <a:gd name="connsiteX1" fmla="*/ 2366621 w 2366621"/>
              <a:gd name="connsiteY1" fmla="*/ 0 h 933162"/>
              <a:gd name="connsiteX2" fmla="*/ 2366621 w 2366621"/>
              <a:gd name="connsiteY2" fmla="*/ 923330 h 933162"/>
              <a:gd name="connsiteX3" fmla="*/ 124649 w 2366621"/>
              <a:gd name="connsiteY3" fmla="*/ 933162 h 933162"/>
              <a:gd name="connsiteX4" fmla="*/ 144314 w 2366621"/>
              <a:gd name="connsiteY4" fmla="*/ 0 h 933162"/>
              <a:gd name="connsiteX0" fmla="*/ 144314 w 2366621"/>
              <a:gd name="connsiteY0" fmla="*/ 0 h 933162"/>
              <a:gd name="connsiteX1" fmla="*/ 2366621 w 2366621"/>
              <a:gd name="connsiteY1" fmla="*/ 0 h 933162"/>
              <a:gd name="connsiteX2" fmla="*/ 2307628 w 2366621"/>
              <a:gd name="connsiteY2" fmla="*/ 795511 h 933162"/>
              <a:gd name="connsiteX3" fmla="*/ 124649 w 2366621"/>
              <a:gd name="connsiteY3" fmla="*/ 933162 h 933162"/>
              <a:gd name="connsiteX4" fmla="*/ 144314 w 2366621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2307628 w 2317459"/>
              <a:gd name="connsiteY2" fmla="*/ 795511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2307628 w 2317459"/>
              <a:gd name="connsiteY2" fmla="*/ 795511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144314 w 2317459"/>
              <a:gd name="connsiteY0" fmla="*/ 0 h 933162"/>
              <a:gd name="connsiteX1" fmla="*/ 2317459 w 2317459"/>
              <a:gd name="connsiteY1" fmla="*/ 127820 h 933162"/>
              <a:gd name="connsiteX2" fmla="*/ 1806183 w 2317459"/>
              <a:gd name="connsiteY2" fmla="*/ 844673 h 933162"/>
              <a:gd name="connsiteX3" fmla="*/ 124649 w 2317459"/>
              <a:gd name="connsiteY3" fmla="*/ 933162 h 933162"/>
              <a:gd name="connsiteX4" fmla="*/ 144314 w 2317459"/>
              <a:gd name="connsiteY4" fmla="*/ 0 h 933162"/>
              <a:gd name="connsiteX0" fmla="*/ 23909 w 2393699"/>
              <a:gd name="connsiteY0" fmla="*/ 10422 h 874759"/>
              <a:gd name="connsiteX1" fmla="*/ 2393699 w 2393699"/>
              <a:gd name="connsiteY1" fmla="*/ 69417 h 874759"/>
              <a:gd name="connsiteX2" fmla="*/ 1882423 w 2393699"/>
              <a:gd name="connsiteY2" fmla="*/ 786270 h 874759"/>
              <a:gd name="connsiteX3" fmla="*/ 200889 w 2393699"/>
              <a:gd name="connsiteY3" fmla="*/ 874759 h 874759"/>
              <a:gd name="connsiteX4" fmla="*/ 23909 w 2393699"/>
              <a:gd name="connsiteY4" fmla="*/ 10422 h 874759"/>
              <a:gd name="connsiteX0" fmla="*/ 36927 w 2377220"/>
              <a:gd name="connsiteY0" fmla="*/ 46388 h 861564"/>
              <a:gd name="connsiteX1" fmla="*/ 2377220 w 2377220"/>
              <a:gd name="connsiteY1" fmla="*/ 56222 h 861564"/>
              <a:gd name="connsiteX2" fmla="*/ 1865944 w 2377220"/>
              <a:gd name="connsiteY2" fmla="*/ 773075 h 861564"/>
              <a:gd name="connsiteX3" fmla="*/ 184410 w 2377220"/>
              <a:gd name="connsiteY3" fmla="*/ 861564 h 861564"/>
              <a:gd name="connsiteX4" fmla="*/ 36927 w 2377220"/>
              <a:gd name="connsiteY4" fmla="*/ 46388 h 861564"/>
              <a:gd name="connsiteX0" fmla="*/ 36927 w 2377220"/>
              <a:gd name="connsiteY0" fmla="*/ 42871 h 858047"/>
              <a:gd name="connsiteX1" fmla="*/ 2377220 w 2377220"/>
              <a:gd name="connsiteY1" fmla="*/ 52705 h 858047"/>
              <a:gd name="connsiteX2" fmla="*/ 1865944 w 2377220"/>
              <a:gd name="connsiteY2" fmla="*/ 769558 h 858047"/>
              <a:gd name="connsiteX3" fmla="*/ 184410 w 2377220"/>
              <a:gd name="connsiteY3" fmla="*/ 858047 h 858047"/>
              <a:gd name="connsiteX4" fmla="*/ 36927 w 2377220"/>
              <a:gd name="connsiteY4" fmla="*/ 42871 h 85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77220" h="858047">
                <a:moveTo>
                  <a:pt x="36927" y="42871"/>
                </a:moveTo>
                <a:cubicBezTo>
                  <a:pt x="476174" y="105143"/>
                  <a:pt x="1308709" y="-88224"/>
                  <a:pt x="2377220" y="52705"/>
                </a:cubicBezTo>
                <a:cubicBezTo>
                  <a:pt x="2206795" y="291656"/>
                  <a:pt x="2714795" y="727253"/>
                  <a:pt x="1865944" y="769558"/>
                </a:cubicBezTo>
                <a:lnTo>
                  <a:pt x="184410" y="858047"/>
                </a:lnTo>
                <a:cubicBezTo>
                  <a:pt x="-104003" y="605987"/>
                  <a:pt x="30372" y="353925"/>
                  <a:pt x="36927" y="4287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56000"/>
            </a:schemeClr>
          </a:solidFill>
          <a:ln>
            <a:solidFill>
              <a:schemeClr val="tx1">
                <a:alpha val="98000"/>
              </a:schemeClr>
            </a:solidFill>
            <a:prstDash val="dash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grpSp>
        <p:nvGrpSpPr>
          <p:cNvPr id="669" name="Google Shape;796;p3"/>
          <p:cNvGrpSpPr/>
          <p:nvPr/>
        </p:nvGrpSpPr>
        <p:grpSpPr>
          <a:xfrm>
            <a:off x="10083513" y="5243155"/>
            <a:ext cx="210400" cy="182707"/>
            <a:chOff x="9117820" y="2027686"/>
            <a:chExt cx="210400" cy="182707"/>
          </a:xfrm>
        </p:grpSpPr>
        <p:sp>
          <p:nvSpPr>
            <p:cNvPr id="670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1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2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3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4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5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6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7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8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79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0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1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2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3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4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5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6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7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8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89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0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1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2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3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4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5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6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7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8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699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0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1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2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3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4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5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6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7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8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09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0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1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2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3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4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5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6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7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8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19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0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1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2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3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4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5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6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7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8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29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0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1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2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3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4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5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6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7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8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39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0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1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2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3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4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5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6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7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8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49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0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1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2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3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4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5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6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7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8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59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0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1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2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3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4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5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6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7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8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69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0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1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2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773" name="Google Shape;796;p3"/>
          <p:cNvGrpSpPr/>
          <p:nvPr/>
        </p:nvGrpSpPr>
        <p:grpSpPr>
          <a:xfrm>
            <a:off x="9269862" y="6248093"/>
            <a:ext cx="210400" cy="182707"/>
            <a:chOff x="9117820" y="2027686"/>
            <a:chExt cx="210400" cy="182707"/>
          </a:xfrm>
        </p:grpSpPr>
        <p:sp>
          <p:nvSpPr>
            <p:cNvPr id="774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5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6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7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8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79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0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1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2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3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4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5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6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7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8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89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0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1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2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3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4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5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6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7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8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799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0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1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2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3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4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5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6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7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8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09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0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1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2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3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4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5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6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7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8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19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0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1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2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3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4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5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6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7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8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29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0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1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2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3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4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5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6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7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8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39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0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1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2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3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4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5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6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7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8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49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0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1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2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3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4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5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6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7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8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59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0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1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2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3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4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5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6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7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8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69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0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1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2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3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4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5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876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796;p3"/>
          <p:cNvGrpSpPr/>
          <p:nvPr/>
        </p:nvGrpSpPr>
        <p:grpSpPr>
          <a:xfrm>
            <a:off x="7124733" y="6555681"/>
            <a:ext cx="210400" cy="182707"/>
            <a:chOff x="9117820" y="2027686"/>
            <a:chExt cx="210400" cy="182707"/>
          </a:xfrm>
        </p:grpSpPr>
        <p:sp>
          <p:nvSpPr>
            <p:cNvPr id="982" name="Google Shape;797;p3"/>
            <p:cNvSpPr/>
            <p:nvPr/>
          </p:nvSpPr>
          <p:spPr>
            <a:xfrm>
              <a:off x="9277433" y="2113468"/>
              <a:ext cx="50788" cy="35339"/>
            </a:xfrm>
            <a:custGeom>
              <a:avLst/>
              <a:gdLst/>
              <a:ahLst/>
              <a:cxnLst/>
              <a:rect l="l" t="t" r="r" b="b"/>
              <a:pathLst>
                <a:path w="50788" h="35339" extrusionOk="0">
                  <a:moveTo>
                    <a:pt x="48729" y="18622"/>
                  </a:moveTo>
                  <a:cubicBezTo>
                    <a:pt x="51301" y="20527"/>
                    <a:pt x="50920" y="23194"/>
                    <a:pt x="50444" y="25861"/>
                  </a:cubicBezTo>
                  <a:cubicBezTo>
                    <a:pt x="44729" y="32814"/>
                    <a:pt x="37014" y="35767"/>
                    <a:pt x="28346" y="35290"/>
                  </a:cubicBezTo>
                  <a:cubicBezTo>
                    <a:pt x="21202" y="34909"/>
                    <a:pt x="14058" y="34528"/>
                    <a:pt x="7105" y="32719"/>
                  </a:cubicBezTo>
                  <a:cubicBezTo>
                    <a:pt x="4629" y="32623"/>
                    <a:pt x="1962" y="32623"/>
                    <a:pt x="438" y="30147"/>
                  </a:cubicBezTo>
                  <a:cubicBezTo>
                    <a:pt x="-229" y="29194"/>
                    <a:pt x="-134" y="28242"/>
                    <a:pt x="723" y="27385"/>
                  </a:cubicBezTo>
                  <a:cubicBezTo>
                    <a:pt x="5200" y="26146"/>
                    <a:pt x="8058" y="23860"/>
                    <a:pt x="7391" y="18526"/>
                  </a:cubicBezTo>
                  <a:cubicBezTo>
                    <a:pt x="6819" y="13764"/>
                    <a:pt x="9582" y="9859"/>
                    <a:pt x="11772" y="5858"/>
                  </a:cubicBezTo>
                  <a:cubicBezTo>
                    <a:pt x="16059" y="-1952"/>
                    <a:pt x="20250" y="-1857"/>
                    <a:pt x="24726" y="5572"/>
                  </a:cubicBezTo>
                  <a:cubicBezTo>
                    <a:pt x="26441" y="5477"/>
                    <a:pt x="26631" y="10335"/>
                    <a:pt x="29298" y="6906"/>
                  </a:cubicBezTo>
                  <a:cubicBezTo>
                    <a:pt x="29298" y="4810"/>
                    <a:pt x="30346" y="3477"/>
                    <a:pt x="31965" y="2334"/>
                  </a:cubicBezTo>
                  <a:cubicBezTo>
                    <a:pt x="34918" y="1667"/>
                    <a:pt x="36633" y="3858"/>
                    <a:pt x="38633" y="5191"/>
                  </a:cubicBezTo>
                  <a:cubicBezTo>
                    <a:pt x="42062" y="9668"/>
                    <a:pt x="47872" y="12240"/>
                    <a:pt x="48729" y="18622"/>
                  </a:cubicBezTo>
                  <a:cubicBezTo>
                    <a:pt x="43395" y="20908"/>
                    <a:pt x="37395" y="21479"/>
                    <a:pt x="33108" y="25956"/>
                  </a:cubicBezTo>
                  <a:cubicBezTo>
                    <a:pt x="38252" y="23384"/>
                    <a:pt x="43205" y="20431"/>
                    <a:pt x="48729" y="18622"/>
                  </a:cubicBezTo>
                  <a:close/>
                </a:path>
              </a:pathLst>
            </a:custGeom>
            <a:solidFill>
              <a:srgbClr val="FCCD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3" name="Google Shape;798;p3"/>
            <p:cNvSpPr/>
            <p:nvPr/>
          </p:nvSpPr>
          <p:spPr>
            <a:xfrm>
              <a:off x="9218760" y="2142838"/>
              <a:ext cx="32187" cy="43580"/>
            </a:xfrm>
            <a:custGeom>
              <a:avLst/>
              <a:gdLst/>
              <a:ahLst/>
              <a:cxnLst/>
              <a:rect l="l" t="t" r="r" b="b"/>
              <a:pathLst>
                <a:path w="32187" h="43580" extrusionOk="0">
                  <a:moveTo>
                    <a:pt x="29202" y="28018"/>
                  </a:moveTo>
                  <a:cubicBezTo>
                    <a:pt x="28345" y="28875"/>
                    <a:pt x="27393" y="29733"/>
                    <a:pt x="26535" y="30685"/>
                  </a:cubicBezTo>
                  <a:cubicBezTo>
                    <a:pt x="22344" y="33924"/>
                    <a:pt x="21868" y="39734"/>
                    <a:pt x="17963" y="43163"/>
                  </a:cubicBezTo>
                  <a:cubicBezTo>
                    <a:pt x="16439" y="43734"/>
                    <a:pt x="15010" y="43734"/>
                    <a:pt x="13581" y="43068"/>
                  </a:cubicBezTo>
                  <a:cubicBezTo>
                    <a:pt x="11200" y="39067"/>
                    <a:pt x="6819" y="40591"/>
                    <a:pt x="3485" y="39258"/>
                  </a:cubicBezTo>
                  <a:cubicBezTo>
                    <a:pt x="-1373" y="36495"/>
                    <a:pt x="56" y="32114"/>
                    <a:pt x="722" y="28018"/>
                  </a:cubicBezTo>
                  <a:cubicBezTo>
                    <a:pt x="1865" y="22970"/>
                    <a:pt x="9676" y="22875"/>
                    <a:pt x="9105" y="16588"/>
                  </a:cubicBezTo>
                  <a:cubicBezTo>
                    <a:pt x="9105" y="15064"/>
                    <a:pt x="9295" y="13540"/>
                    <a:pt x="9771" y="12016"/>
                  </a:cubicBezTo>
                  <a:cubicBezTo>
                    <a:pt x="11962" y="4777"/>
                    <a:pt x="17106" y="1062"/>
                    <a:pt x="24440" y="110"/>
                  </a:cubicBezTo>
                  <a:cubicBezTo>
                    <a:pt x="25964" y="-81"/>
                    <a:pt x="27583" y="-176"/>
                    <a:pt x="28631" y="1158"/>
                  </a:cubicBezTo>
                  <a:cubicBezTo>
                    <a:pt x="30060" y="2967"/>
                    <a:pt x="29012" y="4682"/>
                    <a:pt x="27774" y="6111"/>
                  </a:cubicBezTo>
                  <a:cubicBezTo>
                    <a:pt x="24440" y="10016"/>
                    <a:pt x="19582" y="13540"/>
                    <a:pt x="24535" y="19350"/>
                  </a:cubicBezTo>
                  <a:cubicBezTo>
                    <a:pt x="26631" y="21446"/>
                    <a:pt x="30060" y="19541"/>
                    <a:pt x="32060" y="21827"/>
                  </a:cubicBezTo>
                  <a:cubicBezTo>
                    <a:pt x="32726" y="24399"/>
                    <a:pt x="30631" y="26018"/>
                    <a:pt x="29202" y="28018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4" name="Google Shape;799;p3"/>
            <p:cNvSpPr/>
            <p:nvPr/>
          </p:nvSpPr>
          <p:spPr>
            <a:xfrm>
              <a:off x="9190336" y="2027686"/>
              <a:ext cx="30861" cy="57253"/>
            </a:xfrm>
            <a:custGeom>
              <a:avLst/>
              <a:gdLst/>
              <a:ahLst/>
              <a:cxnLst/>
              <a:rect l="l" t="t" r="r" b="b"/>
              <a:pathLst>
                <a:path w="30861" h="57253" extrusionOk="0">
                  <a:moveTo>
                    <a:pt x="0" y="56207"/>
                  </a:moveTo>
                  <a:cubicBezTo>
                    <a:pt x="381" y="44491"/>
                    <a:pt x="476" y="32680"/>
                    <a:pt x="1048" y="20964"/>
                  </a:cubicBezTo>
                  <a:cubicBezTo>
                    <a:pt x="1524" y="11820"/>
                    <a:pt x="2000" y="1343"/>
                    <a:pt x="13811" y="105"/>
                  </a:cubicBezTo>
                  <a:cubicBezTo>
                    <a:pt x="25051" y="-1038"/>
                    <a:pt x="29337" y="7344"/>
                    <a:pt x="30861" y="17250"/>
                  </a:cubicBezTo>
                  <a:cubicBezTo>
                    <a:pt x="30670" y="17631"/>
                    <a:pt x="30480" y="18107"/>
                    <a:pt x="30194" y="18488"/>
                  </a:cubicBezTo>
                  <a:cubicBezTo>
                    <a:pt x="27432" y="18774"/>
                    <a:pt x="26003" y="16678"/>
                    <a:pt x="24193" y="15345"/>
                  </a:cubicBezTo>
                  <a:cubicBezTo>
                    <a:pt x="23431" y="14773"/>
                    <a:pt x="22765" y="14106"/>
                    <a:pt x="22193" y="13344"/>
                  </a:cubicBezTo>
                  <a:cubicBezTo>
                    <a:pt x="21622" y="12582"/>
                    <a:pt x="21050" y="11725"/>
                    <a:pt x="20479" y="10963"/>
                  </a:cubicBezTo>
                  <a:cubicBezTo>
                    <a:pt x="14192" y="6772"/>
                    <a:pt x="10573" y="9249"/>
                    <a:pt x="8477" y="15726"/>
                  </a:cubicBezTo>
                  <a:cubicBezTo>
                    <a:pt x="7334" y="19059"/>
                    <a:pt x="8763" y="22869"/>
                    <a:pt x="6953" y="26108"/>
                  </a:cubicBezTo>
                  <a:cubicBezTo>
                    <a:pt x="4191" y="31823"/>
                    <a:pt x="8477" y="37443"/>
                    <a:pt x="7049" y="43158"/>
                  </a:cubicBezTo>
                  <a:cubicBezTo>
                    <a:pt x="6191" y="44777"/>
                    <a:pt x="5524" y="46396"/>
                    <a:pt x="6191" y="48301"/>
                  </a:cubicBezTo>
                  <a:cubicBezTo>
                    <a:pt x="5905" y="51730"/>
                    <a:pt x="5429" y="55064"/>
                    <a:pt x="2381" y="57159"/>
                  </a:cubicBezTo>
                  <a:cubicBezTo>
                    <a:pt x="1333" y="57445"/>
                    <a:pt x="571" y="57064"/>
                    <a:pt x="0" y="56207"/>
                  </a:cubicBezTo>
                  <a:close/>
                </a:path>
              </a:pathLst>
            </a:custGeom>
            <a:solidFill>
              <a:srgbClr val="FBD1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5" name="Google Shape;800;p3"/>
            <p:cNvSpPr/>
            <p:nvPr/>
          </p:nvSpPr>
          <p:spPr>
            <a:xfrm>
              <a:off x="9197038" y="2138912"/>
              <a:ext cx="24295" cy="67746"/>
            </a:xfrm>
            <a:custGeom>
              <a:avLst/>
              <a:gdLst/>
              <a:ahLst/>
              <a:cxnLst/>
              <a:rect l="l" t="t" r="r" b="b"/>
              <a:pathLst>
                <a:path w="24295" h="67746" extrusionOk="0">
                  <a:moveTo>
                    <a:pt x="16538" y="66711"/>
                  </a:moveTo>
                  <a:cubicBezTo>
                    <a:pt x="11109" y="60139"/>
                    <a:pt x="9585" y="51852"/>
                    <a:pt x="8156" y="43946"/>
                  </a:cubicBezTo>
                  <a:cubicBezTo>
                    <a:pt x="5775" y="30325"/>
                    <a:pt x="4061" y="16514"/>
                    <a:pt x="536" y="3084"/>
                  </a:cubicBezTo>
                  <a:cubicBezTo>
                    <a:pt x="-130" y="2131"/>
                    <a:pt x="-226" y="1084"/>
                    <a:pt x="536" y="131"/>
                  </a:cubicBezTo>
                  <a:cubicBezTo>
                    <a:pt x="3299" y="-536"/>
                    <a:pt x="4537" y="1465"/>
                    <a:pt x="5870" y="3275"/>
                  </a:cubicBezTo>
                  <a:cubicBezTo>
                    <a:pt x="11776" y="10704"/>
                    <a:pt x="11300" y="19753"/>
                    <a:pt x="12443" y="28420"/>
                  </a:cubicBezTo>
                  <a:cubicBezTo>
                    <a:pt x="13681" y="37946"/>
                    <a:pt x="13300" y="48042"/>
                    <a:pt x="21587" y="55186"/>
                  </a:cubicBezTo>
                  <a:cubicBezTo>
                    <a:pt x="22063" y="57281"/>
                    <a:pt x="22444" y="59377"/>
                    <a:pt x="23396" y="61377"/>
                  </a:cubicBezTo>
                  <a:cubicBezTo>
                    <a:pt x="24063" y="63473"/>
                    <a:pt x="25206" y="65568"/>
                    <a:pt x="23015" y="67378"/>
                  </a:cubicBezTo>
                  <a:cubicBezTo>
                    <a:pt x="20729" y="67949"/>
                    <a:pt x="18539" y="67949"/>
                    <a:pt x="16538" y="66711"/>
                  </a:cubicBezTo>
                  <a:close/>
                </a:path>
              </a:pathLst>
            </a:custGeom>
            <a:solidFill>
              <a:srgbClr val="F9C6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6" name="Google Shape;801;p3"/>
            <p:cNvSpPr/>
            <p:nvPr/>
          </p:nvSpPr>
          <p:spPr>
            <a:xfrm>
              <a:off x="9261487" y="2048291"/>
              <a:ext cx="37591" cy="50142"/>
            </a:xfrm>
            <a:custGeom>
              <a:avLst/>
              <a:gdLst/>
              <a:ahLst/>
              <a:cxnLst/>
              <a:rect l="l" t="t" r="r" b="b"/>
              <a:pathLst>
                <a:path w="37591" h="50142" extrusionOk="0">
                  <a:moveTo>
                    <a:pt x="0" y="10932"/>
                  </a:moveTo>
                  <a:cubicBezTo>
                    <a:pt x="8001" y="5979"/>
                    <a:pt x="16859" y="3026"/>
                    <a:pt x="25908" y="645"/>
                  </a:cubicBezTo>
                  <a:cubicBezTo>
                    <a:pt x="33338" y="-1355"/>
                    <a:pt x="37052" y="1216"/>
                    <a:pt x="37433" y="9503"/>
                  </a:cubicBezTo>
                  <a:cubicBezTo>
                    <a:pt x="38005" y="20933"/>
                    <a:pt x="37243" y="31982"/>
                    <a:pt x="31528" y="42174"/>
                  </a:cubicBezTo>
                  <a:cubicBezTo>
                    <a:pt x="30194" y="44650"/>
                    <a:pt x="29813" y="47127"/>
                    <a:pt x="30194" y="49794"/>
                  </a:cubicBezTo>
                  <a:cubicBezTo>
                    <a:pt x="28194" y="50746"/>
                    <a:pt x="27051" y="49603"/>
                    <a:pt x="26194" y="48079"/>
                  </a:cubicBezTo>
                  <a:cubicBezTo>
                    <a:pt x="25336" y="45984"/>
                    <a:pt x="25336" y="43698"/>
                    <a:pt x="25813" y="41507"/>
                  </a:cubicBezTo>
                  <a:cubicBezTo>
                    <a:pt x="26480" y="38935"/>
                    <a:pt x="27242" y="36364"/>
                    <a:pt x="27813" y="33792"/>
                  </a:cubicBezTo>
                  <a:cubicBezTo>
                    <a:pt x="28384" y="31792"/>
                    <a:pt x="29337" y="29982"/>
                    <a:pt x="30194" y="28172"/>
                  </a:cubicBezTo>
                  <a:cubicBezTo>
                    <a:pt x="31909" y="24553"/>
                    <a:pt x="31909" y="20647"/>
                    <a:pt x="31337" y="16837"/>
                  </a:cubicBezTo>
                  <a:cubicBezTo>
                    <a:pt x="31052" y="15409"/>
                    <a:pt x="30575" y="13980"/>
                    <a:pt x="30194" y="12456"/>
                  </a:cubicBezTo>
                  <a:cubicBezTo>
                    <a:pt x="29718" y="7884"/>
                    <a:pt x="27622" y="8074"/>
                    <a:pt x="23336" y="8551"/>
                  </a:cubicBezTo>
                  <a:cubicBezTo>
                    <a:pt x="15716" y="9598"/>
                    <a:pt x="8287" y="15694"/>
                    <a:pt x="0" y="10932"/>
                  </a:cubicBezTo>
                  <a:close/>
                </a:path>
              </a:pathLst>
            </a:custGeom>
            <a:solidFill>
              <a:srgbClr val="FACB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7" name="Google Shape;802;p3"/>
            <p:cNvSpPr/>
            <p:nvPr/>
          </p:nvSpPr>
          <p:spPr>
            <a:xfrm>
              <a:off x="9243047" y="2051413"/>
              <a:ext cx="50790" cy="20783"/>
            </a:xfrm>
            <a:custGeom>
              <a:avLst/>
              <a:gdLst/>
              <a:ahLst/>
              <a:cxnLst/>
              <a:rect l="l" t="t" r="r" b="b"/>
              <a:pathLst>
                <a:path w="50790" h="20783" extrusionOk="0">
                  <a:moveTo>
                    <a:pt x="18440" y="7810"/>
                  </a:moveTo>
                  <a:cubicBezTo>
                    <a:pt x="28823" y="5715"/>
                    <a:pt x="39491" y="4667"/>
                    <a:pt x="49206" y="0"/>
                  </a:cubicBezTo>
                  <a:cubicBezTo>
                    <a:pt x="51778" y="3524"/>
                    <a:pt x="50349" y="6953"/>
                    <a:pt x="50730" y="10192"/>
                  </a:cubicBezTo>
                  <a:cubicBezTo>
                    <a:pt x="49206" y="12002"/>
                    <a:pt x="47111" y="12192"/>
                    <a:pt x="44920" y="12002"/>
                  </a:cubicBezTo>
                  <a:cubicBezTo>
                    <a:pt x="42062" y="11430"/>
                    <a:pt x="39205" y="10573"/>
                    <a:pt x="36157" y="11049"/>
                  </a:cubicBezTo>
                  <a:cubicBezTo>
                    <a:pt x="32633" y="11335"/>
                    <a:pt x="30442" y="14097"/>
                    <a:pt x="27584" y="15621"/>
                  </a:cubicBezTo>
                  <a:cubicBezTo>
                    <a:pt x="23393" y="15812"/>
                    <a:pt x="19107" y="15907"/>
                    <a:pt x="15392" y="18193"/>
                  </a:cubicBezTo>
                  <a:cubicBezTo>
                    <a:pt x="12535" y="18383"/>
                    <a:pt x="9963" y="19050"/>
                    <a:pt x="7487" y="20479"/>
                  </a:cubicBezTo>
                  <a:cubicBezTo>
                    <a:pt x="6058" y="20955"/>
                    <a:pt x="4724" y="20860"/>
                    <a:pt x="3391" y="20288"/>
                  </a:cubicBezTo>
                  <a:cubicBezTo>
                    <a:pt x="1486" y="18764"/>
                    <a:pt x="1200" y="16383"/>
                    <a:pt x="57" y="14383"/>
                  </a:cubicBezTo>
                  <a:cubicBezTo>
                    <a:pt x="-133" y="13430"/>
                    <a:pt x="152" y="12668"/>
                    <a:pt x="914" y="12097"/>
                  </a:cubicBezTo>
                  <a:cubicBezTo>
                    <a:pt x="7391" y="13335"/>
                    <a:pt x="12440" y="8668"/>
                    <a:pt x="18440" y="7810"/>
                  </a:cubicBezTo>
                  <a:close/>
                </a:path>
              </a:pathLst>
            </a:custGeom>
            <a:solidFill>
              <a:srgbClr val="F9C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8" name="Google Shape;803;p3"/>
            <p:cNvSpPr/>
            <p:nvPr/>
          </p:nvSpPr>
          <p:spPr>
            <a:xfrm>
              <a:off x="9117820" y="2113611"/>
              <a:ext cx="55370" cy="24376"/>
            </a:xfrm>
            <a:custGeom>
              <a:avLst/>
              <a:gdLst/>
              <a:ahLst/>
              <a:cxnLst/>
              <a:rect l="l" t="t" r="r" b="b"/>
              <a:pathLst>
                <a:path w="55370" h="24376" extrusionOk="0">
                  <a:moveTo>
                    <a:pt x="52037" y="23622"/>
                  </a:moveTo>
                  <a:cubicBezTo>
                    <a:pt x="39178" y="25051"/>
                    <a:pt x="26414" y="24384"/>
                    <a:pt x="13746" y="22193"/>
                  </a:cubicBezTo>
                  <a:cubicBezTo>
                    <a:pt x="7936" y="21145"/>
                    <a:pt x="697" y="20764"/>
                    <a:pt x="30" y="12763"/>
                  </a:cubicBezTo>
                  <a:cubicBezTo>
                    <a:pt x="-446" y="5810"/>
                    <a:pt x="4793" y="2095"/>
                    <a:pt x="10889" y="0"/>
                  </a:cubicBezTo>
                  <a:cubicBezTo>
                    <a:pt x="11270" y="286"/>
                    <a:pt x="11651" y="571"/>
                    <a:pt x="12032" y="857"/>
                  </a:cubicBezTo>
                  <a:cubicBezTo>
                    <a:pt x="12508" y="4667"/>
                    <a:pt x="9460" y="6572"/>
                    <a:pt x="7745" y="9334"/>
                  </a:cubicBezTo>
                  <a:cubicBezTo>
                    <a:pt x="7364" y="10096"/>
                    <a:pt x="7079" y="10954"/>
                    <a:pt x="6983" y="11811"/>
                  </a:cubicBezTo>
                  <a:cubicBezTo>
                    <a:pt x="9460" y="18097"/>
                    <a:pt x="15365" y="15240"/>
                    <a:pt x="19747" y="16573"/>
                  </a:cubicBezTo>
                  <a:cubicBezTo>
                    <a:pt x="27462" y="18574"/>
                    <a:pt x="35368" y="17335"/>
                    <a:pt x="43083" y="17907"/>
                  </a:cubicBezTo>
                  <a:cubicBezTo>
                    <a:pt x="47655" y="18288"/>
                    <a:pt x="53084" y="16954"/>
                    <a:pt x="55370" y="23050"/>
                  </a:cubicBezTo>
                  <a:cubicBezTo>
                    <a:pt x="54418" y="24384"/>
                    <a:pt x="53275" y="24575"/>
                    <a:pt x="52037" y="23622"/>
                  </a:cubicBezTo>
                  <a:close/>
                </a:path>
              </a:pathLst>
            </a:custGeom>
            <a:solidFill>
              <a:srgbClr val="F7CD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89" name="Google Shape;804;p3"/>
            <p:cNvSpPr/>
            <p:nvPr/>
          </p:nvSpPr>
          <p:spPr>
            <a:xfrm>
              <a:off x="9128709" y="2092676"/>
              <a:ext cx="46864" cy="23328"/>
            </a:xfrm>
            <a:custGeom>
              <a:avLst/>
              <a:gdLst/>
              <a:ahLst/>
              <a:cxnLst/>
              <a:rect l="l" t="t" r="r" b="b"/>
              <a:pathLst>
                <a:path w="46864" h="23328" extrusionOk="0">
                  <a:moveTo>
                    <a:pt x="0" y="20935"/>
                  </a:moveTo>
                  <a:cubicBezTo>
                    <a:pt x="13049" y="12934"/>
                    <a:pt x="25146" y="3123"/>
                    <a:pt x="40958" y="742"/>
                  </a:cubicBezTo>
                  <a:cubicBezTo>
                    <a:pt x="42577" y="75"/>
                    <a:pt x="44196" y="-210"/>
                    <a:pt x="45911" y="171"/>
                  </a:cubicBezTo>
                  <a:cubicBezTo>
                    <a:pt x="47816" y="2457"/>
                    <a:pt x="46482" y="4362"/>
                    <a:pt x="45244" y="6267"/>
                  </a:cubicBezTo>
                  <a:cubicBezTo>
                    <a:pt x="43720" y="7981"/>
                    <a:pt x="41910" y="9029"/>
                    <a:pt x="39719" y="9505"/>
                  </a:cubicBezTo>
                  <a:cubicBezTo>
                    <a:pt x="34576" y="9410"/>
                    <a:pt x="29623" y="9791"/>
                    <a:pt x="25622" y="13696"/>
                  </a:cubicBezTo>
                  <a:cubicBezTo>
                    <a:pt x="18479" y="15982"/>
                    <a:pt x="12859" y="21697"/>
                    <a:pt x="5334" y="23316"/>
                  </a:cubicBezTo>
                  <a:cubicBezTo>
                    <a:pt x="3620" y="23412"/>
                    <a:pt x="2000" y="22935"/>
                    <a:pt x="762" y="21697"/>
                  </a:cubicBezTo>
                  <a:lnTo>
                    <a:pt x="0" y="20935"/>
                  </a:lnTo>
                  <a:close/>
                </a:path>
              </a:pathLst>
            </a:custGeom>
            <a:solidFill>
              <a:srgbClr val="FDD4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0" name="Google Shape;805;p3"/>
            <p:cNvSpPr/>
            <p:nvPr/>
          </p:nvSpPr>
          <p:spPr>
            <a:xfrm>
              <a:off x="9284538" y="2139329"/>
              <a:ext cx="43338" cy="11318"/>
            </a:xfrm>
            <a:custGeom>
              <a:avLst/>
              <a:gdLst/>
              <a:ahLst/>
              <a:cxnLst/>
              <a:rect l="l" t="t" r="r" b="b"/>
              <a:pathLst>
                <a:path w="43338" h="11318" extrusionOk="0">
                  <a:moveTo>
                    <a:pt x="0" y="6858"/>
                  </a:moveTo>
                  <a:cubicBezTo>
                    <a:pt x="14573" y="5620"/>
                    <a:pt x="30290" y="11239"/>
                    <a:pt x="43339" y="0"/>
                  </a:cubicBezTo>
                  <a:cubicBezTo>
                    <a:pt x="39910" y="11144"/>
                    <a:pt x="29908" y="10573"/>
                    <a:pt x="21622" y="11239"/>
                  </a:cubicBezTo>
                  <a:cubicBezTo>
                    <a:pt x="14383" y="11716"/>
                    <a:pt x="6858" y="10001"/>
                    <a:pt x="0" y="6858"/>
                  </a:cubicBezTo>
                  <a:close/>
                </a:path>
              </a:pathLst>
            </a:custGeom>
            <a:solidFill>
              <a:srgbClr val="F7D0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1" name="Google Shape;806;p3"/>
            <p:cNvSpPr/>
            <p:nvPr/>
          </p:nvSpPr>
          <p:spPr>
            <a:xfrm>
              <a:off x="9249486" y="2137995"/>
              <a:ext cx="28384" cy="24955"/>
            </a:xfrm>
            <a:custGeom>
              <a:avLst/>
              <a:gdLst/>
              <a:ahLst/>
              <a:cxnLst/>
              <a:rect l="l" t="t" r="r" b="b"/>
              <a:pathLst>
                <a:path w="28384" h="24955" extrusionOk="0">
                  <a:moveTo>
                    <a:pt x="28289" y="3620"/>
                  </a:moveTo>
                  <a:cubicBezTo>
                    <a:pt x="28289" y="4286"/>
                    <a:pt x="28289" y="4953"/>
                    <a:pt x="28384" y="5620"/>
                  </a:cubicBezTo>
                  <a:cubicBezTo>
                    <a:pt x="19336" y="4858"/>
                    <a:pt x="16097" y="12668"/>
                    <a:pt x="11144" y="17812"/>
                  </a:cubicBezTo>
                  <a:cubicBezTo>
                    <a:pt x="9239" y="19812"/>
                    <a:pt x="8573" y="23146"/>
                    <a:pt x="5429" y="24194"/>
                  </a:cubicBezTo>
                  <a:cubicBezTo>
                    <a:pt x="4572" y="24955"/>
                    <a:pt x="3620" y="25146"/>
                    <a:pt x="2477" y="24765"/>
                  </a:cubicBezTo>
                  <a:cubicBezTo>
                    <a:pt x="1048" y="23813"/>
                    <a:pt x="95" y="22574"/>
                    <a:pt x="0" y="20765"/>
                  </a:cubicBezTo>
                  <a:cubicBezTo>
                    <a:pt x="2762" y="11716"/>
                    <a:pt x="11716" y="8763"/>
                    <a:pt x="17621" y="2667"/>
                  </a:cubicBezTo>
                  <a:cubicBezTo>
                    <a:pt x="19336" y="1238"/>
                    <a:pt x="21146" y="191"/>
                    <a:pt x="23432" y="0"/>
                  </a:cubicBezTo>
                  <a:cubicBezTo>
                    <a:pt x="25813" y="191"/>
                    <a:pt x="27527" y="1143"/>
                    <a:pt x="28289" y="3620"/>
                  </a:cubicBezTo>
                  <a:close/>
                </a:path>
              </a:pathLst>
            </a:custGeom>
            <a:solidFill>
              <a:srgbClr val="FCC4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2" name="Google Shape;807;p3"/>
            <p:cNvSpPr/>
            <p:nvPr/>
          </p:nvSpPr>
          <p:spPr>
            <a:xfrm>
              <a:off x="9226150" y="2173523"/>
              <a:ext cx="19240" cy="30098"/>
            </a:xfrm>
            <a:custGeom>
              <a:avLst/>
              <a:gdLst/>
              <a:ahLst/>
              <a:cxnLst/>
              <a:rect l="l" t="t" r="r" b="b"/>
              <a:pathLst>
                <a:path w="19240" h="30098" extrusionOk="0">
                  <a:moveTo>
                    <a:pt x="10478" y="11430"/>
                  </a:moveTo>
                  <a:cubicBezTo>
                    <a:pt x="13335" y="7620"/>
                    <a:pt x="11906" y="381"/>
                    <a:pt x="19241" y="0"/>
                  </a:cubicBezTo>
                  <a:cubicBezTo>
                    <a:pt x="17050" y="10954"/>
                    <a:pt x="8287" y="19145"/>
                    <a:pt x="6191" y="30099"/>
                  </a:cubicBezTo>
                  <a:cubicBezTo>
                    <a:pt x="4096" y="30099"/>
                    <a:pt x="2191" y="29337"/>
                    <a:pt x="762" y="27813"/>
                  </a:cubicBezTo>
                  <a:cubicBezTo>
                    <a:pt x="0" y="26384"/>
                    <a:pt x="-190" y="24955"/>
                    <a:pt x="191" y="23432"/>
                  </a:cubicBezTo>
                  <a:cubicBezTo>
                    <a:pt x="667" y="22003"/>
                    <a:pt x="1524" y="20764"/>
                    <a:pt x="2476" y="19622"/>
                  </a:cubicBezTo>
                  <a:cubicBezTo>
                    <a:pt x="4762" y="16573"/>
                    <a:pt x="7048" y="13430"/>
                    <a:pt x="10478" y="11430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3" name="Google Shape;808;p3"/>
            <p:cNvSpPr/>
            <p:nvPr/>
          </p:nvSpPr>
          <p:spPr>
            <a:xfrm>
              <a:off x="9281674" y="2095894"/>
              <a:ext cx="19545" cy="13592"/>
            </a:xfrm>
            <a:custGeom>
              <a:avLst/>
              <a:gdLst/>
              <a:ahLst/>
              <a:cxnLst/>
              <a:rect l="l" t="t" r="r" b="b"/>
              <a:pathLst>
                <a:path w="19545" h="13592" extrusionOk="0">
                  <a:moveTo>
                    <a:pt x="7151" y="0"/>
                  </a:moveTo>
                  <a:cubicBezTo>
                    <a:pt x="8103" y="762"/>
                    <a:pt x="9056" y="1429"/>
                    <a:pt x="10008" y="2191"/>
                  </a:cubicBezTo>
                  <a:cubicBezTo>
                    <a:pt x="13437" y="3810"/>
                    <a:pt x="16676" y="5715"/>
                    <a:pt x="18962" y="8954"/>
                  </a:cubicBezTo>
                  <a:cubicBezTo>
                    <a:pt x="19724" y="9906"/>
                    <a:pt x="19724" y="10954"/>
                    <a:pt x="19057" y="11906"/>
                  </a:cubicBezTo>
                  <a:cubicBezTo>
                    <a:pt x="16771" y="13716"/>
                    <a:pt x="14104" y="13907"/>
                    <a:pt x="11342" y="13240"/>
                  </a:cubicBezTo>
                  <a:cubicBezTo>
                    <a:pt x="8675" y="12097"/>
                    <a:pt x="6198" y="10382"/>
                    <a:pt x="3150" y="9811"/>
                  </a:cubicBezTo>
                  <a:cubicBezTo>
                    <a:pt x="-2946" y="3620"/>
                    <a:pt x="578" y="1238"/>
                    <a:pt x="7151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4" name="Google Shape;809;p3"/>
            <p:cNvSpPr/>
            <p:nvPr/>
          </p:nvSpPr>
          <p:spPr>
            <a:xfrm>
              <a:off x="9169857" y="2131462"/>
              <a:ext cx="27908" cy="10628"/>
            </a:xfrm>
            <a:custGeom>
              <a:avLst/>
              <a:gdLst/>
              <a:ahLst/>
              <a:cxnLst/>
              <a:rect l="l" t="t" r="r" b="b"/>
              <a:pathLst>
                <a:path w="27908" h="10628" extrusionOk="0">
                  <a:moveTo>
                    <a:pt x="0" y="5771"/>
                  </a:moveTo>
                  <a:cubicBezTo>
                    <a:pt x="1048" y="5580"/>
                    <a:pt x="2000" y="5390"/>
                    <a:pt x="3048" y="5199"/>
                  </a:cubicBezTo>
                  <a:cubicBezTo>
                    <a:pt x="5620" y="2723"/>
                    <a:pt x="9239" y="2056"/>
                    <a:pt x="12192" y="151"/>
                  </a:cubicBezTo>
                  <a:cubicBezTo>
                    <a:pt x="15430" y="-325"/>
                    <a:pt x="18574" y="437"/>
                    <a:pt x="21717" y="913"/>
                  </a:cubicBezTo>
                  <a:cubicBezTo>
                    <a:pt x="25336" y="1865"/>
                    <a:pt x="27908" y="3770"/>
                    <a:pt x="27908" y="7866"/>
                  </a:cubicBezTo>
                  <a:cubicBezTo>
                    <a:pt x="27813" y="8819"/>
                    <a:pt x="27718" y="9676"/>
                    <a:pt x="27622" y="10628"/>
                  </a:cubicBezTo>
                  <a:cubicBezTo>
                    <a:pt x="19241" y="4628"/>
                    <a:pt x="8858" y="9676"/>
                    <a:pt x="0" y="5771"/>
                  </a:cubicBezTo>
                  <a:close/>
                </a:path>
              </a:pathLst>
            </a:custGeom>
            <a:solidFill>
              <a:srgbClr val="FAC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5" name="Google Shape;810;p3"/>
            <p:cNvSpPr/>
            <p:nvPr/>
          </p:nvSpPr>
          <p:spPr>
            <a:xfrm>
              <a:off x="9219817" y="2044936"/>
              <a:ext cx="21762" cy="18044"/>
            </a:xfrm>
            <a:custGeom>
              <a:avLst/>
              <a:gdLst/>
              <a:ahLst/>
              <a:cxnLst/>
              <a:rect l="l" t="t" r="r" b="b"/>
              <a:pathLst>
                <a:path w="21762" h="18044" extrusionOk="0">
                  <a:moveTo>
                    <a:pt x="1379" y="0"/>
                  </a:moveTo>
                  <a:cubicBezTo>
                    <a:pt x="8142" y="5525"/>
                    <a:pt x="15000" y="11049"/>
                    <a:pt x="21763" y="16478"/>
                  </a:cubicBezTo>
                  <a:cubicBezTo>
                    <a:pt x="17477" y="20098"/>
                    <a:pt x="13952" y="16478"/>
                    <a:pt x="10238" y="15240"/>
                  </a:cubicBezTo>
                  <a:cubicBezTo>
                    <a:pt x="9285" y="14859"/>
                    <a:pt x="8428" y="14383"/>
                    <a:pt x="7571" y="13811"/>
                  </a:cubicBezTo>
                  <a:cubicBezTo>
                    <a:pt x="5856" y="12859"/>
                    <a:pt x="4046" y="11811"/>
                    <a:pt x="2618" y="10478"/>
                  </a:cubicBezTo>
                  <a:cubicBezTo>
                    <a:pt x="1951" y="9716"/>
                    <a:pt x="1475" y="8858"/>
                    <a:pt x="1094" y="7906"/>
                  </a:cubicBezTo>
                  <a:cubicBezTo>
                    <a:pt x="427" y="5525"/>
                    <a:pt x="-716" y="3239"/>
                    <a:pt x="617" y="762"/>
                  </a:cubicBezTo>
                  <a:lnTo>
                    <a:pt x="1379" y="0"/>
                  </a:lnTo>
                  <a:close/>
                </a:path>
              </a:pathLst>
            </a:custGeom>
            <a:solidFill>
              <a:srgbClr val="F7C9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6" name="Google Shape;811;p3"/>
            <p:cNvSpPr/>
            <p:nvPr/>
          </p:nvSpPr>
          <p:spPr>
            <a:xfrm>
              <a:off x="9297679" y="2104753"/>
              <a:ext cx="18482" cy="13906"/>
            </a:xfrm>
            <a:custGeom>
              <a:avLst/>
              <a:gdLst/>
              <a:ahLst/>
              <a:cxnLst/>
              <a:rect l="l" t="t" r="r" b="b"/>
              <a:pathLst>
                <a:path w="18482" h="13906" extrusionOk="0">
                  <a:moveTo>
                    <a:pt x="2861" y="2572"/>
                  </a:moveTo>
                  <a:cubicBezTo>
                    <a:pt x="2956" y="1715"/>
                    <a:pt x="2956" y="857"/>
                    <a:pt x="3052" y="0"/>
                  </a:cubicBezTo>
                  <a:cubicBezTo>
                    <a:pt x="9338" y="3429"/>
                    <a:pt x="14958" y="7525"/>
                    <a:pt x="18482" y="13907"/>
                  </a:cubicBezTo>
                  <a:cubicBezTo>
                    <a:pt x="16387" y="13145"/>
                    <a:pt x="14196" y="12383"/>
                    <a:pt x="12100" y="11621"/>
                  </a:cubicBezTo>
                  <a:cubicBezTo>
                    <a:pt x="7433" y="11144"/>
                    <a:pt x="2194" y="11716"/>
                    <a:pt x="4" y="5905"/>
                  </a:cubicBezTo>
                  <a:cubicBezTo>
                    <a:pt x="-92" y="4096"/>
                    <a:pt x="1718" y="3620"/>
                    <a:pt x="2861" y="2572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7" name="Google Shape;812;p3"/>
            <p:cNvSpPr/>
            <p:nvPr/>
          </p:nvSpPr>
          <p:spPr>
            <a:xfrm>
              <a:off x="9218339" y="2195855"/>
              <a:ext cx="13929" cy="13283"/>
            </a:xfrm>
            <a:custGeom>
              <a:avLst/>
              <a:gdLst/>
              <a:ahLst/>
              <a:cxnLst/>
              <a:rect l="l" t="t" r="r" b="b"/>
              <a:pathLst>
                <a:path w="13929" h="13283" extrusionOk="0">
                  <a:moveTo>
                    <a:pt x="9144" y="5100"/>
                  </a:moveTo>
                  <a:cubicBezTo>
                    <a:pt x="11239" y="5195"/>
                    <a:pt x="12954" y="5671"/>
                    <a:pt x="13907" y="7767"/>
                  </a:cubicBezTo>
                  <a:cubicBezTo>
                    <a:pt x="14002" y="8529"/>
                    <a:pt x="13811" y="9100"/>
                    <a:pt x="13145" y="9577"/>
                  </a:cubicBezTo>
                  <a:cubicBezTo>
                    <a:pt x="9525" y="11863"/>
                    <a:pt x="6001" y="16530"/>
                    <a:pt x="2286" y="9767"/>
                  </a:cubicBezTo>
                  <a:cubicBezTo>
                    <a:pt x="1524" y="8243"/>
                    <a:pt x="762" y="6719"/>
                    <a:pt x="0" y="5195"/>
                  </a:cubicBezTo>
                  <a:cubicBezTo>
                    <a:pt x="3048" y="-1377"/>
                    <a:pt x="6096" y="-2044"/>
                    <a:pt x="9144" y="5100"/>
                  </a:cubicBezTo>
                  <a:close/>
                </a:path>
              </a:pathLst>
            </a:custGeom>
            <a:solidFill>
              <a:srgbClr val="FBCC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8" name="Google Shape;813;p3"/>
            <p:cNvSpPr/>
            <p:nvPr/>
          </p:nvSpPr>
          <p:spPr>
            <a:xfrm>
              <a:off x="9169667" y="2083798"/>
              <a:ext cx="21883" cy="10340"/>
            </a:xfrm>
            <a:custGeom>
              <a:avLst/>
              <a:gdLst/>
              <a:ahLst/>
              <a:cxnLst/>
              <a:rect l="l" t="t" r="r" b="b"/>
              <a:pathLst>
                <a:path w="21883" h="10340" extrusionOk="0">
                  <a:moveTo>
                    <a:pt x="5334" y="9811"/>
                  </a:moveTo>
                  <a:cubicBezTo>
                    <a:pt x="3524" y="9716"/>
                    <a:pt x="1810" y="9620"/>
                    <a:pt x="0" y="9525"/>
                  </a:cubicBezTo>
                  <a:cubicBezTo>
                    <a:pt x="6858" y="6382"/>
                    <a:pt x="13811" y="3239"/>
                    <a:pt x="20669" y="0"/>
                  </a:cubicBezTo>
                  <a:cubicBezTo>
                    <a:pt x="20955" y="286"/>
                    <a:pt x="21241" y="571"/>
                    <a:pt x="21526" y="762"/>
                  </a:cubicBezTo>
                  <a:cubicBezTo>
                    <a:pt x="22003" y="1905"/>
                    <a:pt x="22003" y="2953"/>
                    <a:pt x="21526" y="4001"/>
                  </a:cubicBezTo>
                  <a:cubicBezTo>
                    <a:pt x="17050" y="8573"/>
                    <a:pt x="12001" y="11621"/>
                    <a:pt x="5334" y="9811"/>
                  </a:cubicBezTo>
                  <a:close/>
                </a:path>
              </a:pathLst>
            </a:custGeom>
            <a:solidFill>
              <a:srgbClr val="F9CD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999" name="Google Shape;814;p3"/>
            <p:cNvSpPr/>
            <p:nvPr/>
          </p:nvSpPr>
          <p:spPr>
            <a:xfrm>
              <a:off x="9213577" y="2205335"/>
              <a:ext cx="17907" cy="5058"/>
            </a:xfrm>
            <a:custGeom>
              <a:avLst/>
              <a:gdLst/>
              <a:ahLst/>
              <a:cxnLst/>
              <a:rect l="l" t="t" r="r" b="b"/>
              <a:pathLst>
                <a:path w="17907" h="5058" extrusionOk="0">
                  <a:moveTo>
                    <a:pt x="7048" y="192"/>
                  </a:moveTo>
                  <a:cubicBezTo>
                    <a:pt x="10763" y="4954"/>
                    <a:pt x="14288" y="-94"/>
                    <a:pt x="17907" y="1"/>
                  </a:cubicBezTo>
                  <a:cubicBezTo>
                    <a:pt x="12002" y="8288"/>
                    <a:pt x="6001" y="4954"/>
                    <a:pt x="0" y="192"/>
                  </a:cubicBezTo>
                  <a:cubicBezTo>
                    <a:pt x="2381" y="287"/>
                    <a:pt x="4667" y="192"/>
                    <a:pt x="7048" y="192"/>
                  </a:cubicBezTo>
                  <a:close/>
                </a:path>
              </a:pathLst>
            </a:custGeom>
            <a:solidFill>
              <a:srgbClr val="F9D0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0" name="Google Shape;815;p3"/>
            <p:cNvSpPr/>
            <p:nvPr/>
          </p:nvSpPr>
          <p:spPr>
            <a:xfrm>
              <a:off x="9228546" y="2057128"/>
              <a:ext cx="15320" cy="10454"/>
            </a:xfrm>
            <a:custGeom>
              <a:avLst/>
              <a:gdLst/>
              <a:ahLst/>
              <a:cxnLst/>
              <a:rect l="l" t="t" r="r" b="b"/>
              <a:pathLst>
                <a:path w="15320" h="10454" extrusionOk="0">
                  <a:moveTo>
                    <a:pt x="1224" y="0"/>
                  </a:moveTo>
                  <a:cubicBezTo>
                    <a:pt x="5129" y="1524"/>
                    <a:pt x="8463" y="4667"/>
                    <a:pt x="13035" y="4382"/>
                  </a:cubicBezTo>
                  <a:cubicBezTo>
                    <a:pt x="13797" y="5048"/>
                    <a:pt x="14559" y="5810"/>
                    <a:pt x="15321" y="6477"/>
                  </a:cubicBezTo>
                  <a:lnTo>
                    <a:pt x="14749" y="7049"/>
                  </a:lnTo>
                  <a:cubicBezTo>
                    <a:pt x="14082" y="7811"/>
                    <a:pt x="13416" y="8477"/>
                    <a:pt x="12654" y="9144"/>
                  </a:cubicBezTo>
                  <a:cubicBezTo>
                    <a:pt x="10368" y="10478"/>
                    <a:pt x="7986" y="11049"/>
                    <a:pt x="5510" y="9620"/>
                  </a:cubicBezTo>
                  <a:cubicBezTo>
                    <a:pt x="3414" y="8096"/>
                    <a:pt x="1414" y="6572"/>
                    <a:pt x="176" y="4286"/>
                  </a:cubicBezTo>
                  <a:cubicBezTo>
                    <a:pt x="-205" y="2572"/>
                    <a:pt x="-15" y="1143"/>
                    <a:pt x="1224" y="0"/>
                  </a:cubicBezTo>
                  <a:close/>
                </a:path>
              </a:pathLst>
            </a:custGeom>
            <a:solidFill>
              <a:srgbClr val="F9C6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1" name="Google Shape;816;p3"/>
            <p:cNvSpPr/>
            <p:nvPr/>
          </p:nvSpPr>
          <p:spPr>
            <a:xfrm>
              <a:off x="9247962" y="2161834"/>
              <a:ext cx="6858" cy="9022"/>
            </a:xfrm>
            <a:custGeom>
              <a:avLst/>
              <a:gdLst/>
              <a:ahLst/>
              <a:cxnLst/>
              <a:rect l="l" t="t" r="r" b="b"/>
              <a:pathLst>
                <a:path w="6858" h="9022" extrusionOk="0">
                  <a:moveTo>
                    <a:pt x="4477" y="164"/>
                  </a:moveTo>
                  <a:cubicBezTo>
                    <a:pt x="5239" y="164"/>
                    <a:pt x="6096" y="259"/>
                    <a:pt x="6858" y="259"/>
                  </a:cubicBezTo>
                  <a:cubicBezTo>
                    <a:pt x="6001" y="4260"/>
                    <a:pt x="4191" y="7594"/>
                    <a:pt x="0" y="9022"/>
                  </a:cubicBezTo>
                  <a:cubicBezTo>
                    <a:pt x="762" y="6832"/>
                    <a:pt x="1524" y="4736"/>
                    <a:pt x="2286" y="2545"/>
                  </a:cubicBezTo>
                  <a:cubicBezTo>
                    <a:pt x="1715" y="545"/>
                    <a:pt x="2286" y="-407"/>
                    <a:pt x="4477" y="164"/>
                  </a:cubicBezTo>
                  <a:close/>
                </a:path>
              </a:pathLst>
            </a:custGeom>
            <a:solidFill>
              <a:srgbClr val="FAC11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2" name="Google Shape;817;p3"/>
            <p:cNvSpPr/>
            <p:nvPr/>
          </p:nvSpPr>
          <p:spPr>
            <a:xfrm>
              <a:off x="9272876" y="2109262"/>
              <a:ext cx="36807" cy="33462"/>
            </a:xfrm>
            <a:custGeom>
              <a:avLst/>
              <a:gdLst/>
              <a:ahLst/>
              <a:cxnLst/>
              <a:rect l="l" t="t" r="r" b="b"/>
              <a:pathLst>
                <a:path w="36807" h="33462" extrusionOk="0">
                  <a:moveTo>
                    <a:pt x="25378" y="348"/>
                  </a:moveTo>
                  <a:cubicBezTo>
                    <a:pt x="27092" y="6063"/>
                    <a:pt x="34712" y="2063"/>
                    <a:pt x="36808" y="7206"/>
                  </a:cubicBezTo>
                  <a:cubicBezTo>
                    <a:pt x="36046" y="8730"/>
                    <a:pt x="35284" y="10254"/>
                    <a:pt x="34522" y="11778"/>
                  </a:cubicBezTo>
                  <a:cubicBezTo>
                    <a:pt x="32236" y="15017"/>
                    <a:pt x="29950" y="10159"/>
                    <a:pt x="27664" y="11778"/>
                  </a:cubicBezTo>
                  <a:cubicBezTo>
                    <a:pt x="24521" y="11111"/>
                    <a:pt x="24330" y="8159"/>
                    <a:pt x="22901" y="4635"/>
                  </a:cubicBezTo>
                  <a:cubicBezTo>
                    <a:pt x="19091" y="12064"/>
                    <a:pt x="12614" y="16731"/>
                    <a:pt x="14710" y="26256"/>
                  </a:cubicBezTo>
                  <a:cubicBezTo>
                    <a:pt x="16329" y="33591"/>
                    <a:pt x="10900" y="34638"/>
                    <a:pt x="4804" y="32448"/>
                  </a:cubicBezTo>
                  <a:cubicBezTo>
                    <a:pt x="3280" y="31686"/>
                    <a:pt x="1756" y="30924"/>
                    <a:pt x="232" y="30161"/>
                  </a:cubicBezTo>
                  <a:cubicBezTo>
                    <a:pt x="-721" y="27494"/>
                    <a:pt x="1470" y="26732"/>
                    <a:pt x="2994" y="25494"/>
                  </a:cubicBezTo>
                  <a:cubicBezTo>
                    <a:pt x="6709" y="23304"/>
                    <a:pt x="5185" y="19398"/>
                    <a:pt x="6137" y="16255"/>
                  </a:cubicBezTo>
                  <a:cubicBezTo>
                    <a:pt x="7566" y="13017"/>
                    <a:pt x="8995" y="9873"/>
                    <a:pt x="10805" y="6825"/>
                  </a:cubicBezTo>
                  <a:cubicBezTo>
                    <a:pt x="12424" y="4825"/>
                    <a:pt x="14234" y="3015"/>
                    <a:pt x="16329" y="1491"/>
                  </a:cubicBezTo>
                  <a:cubicBezTo>
                    <a:pt x="19282" y="348"/>
                    <a:pt x="22235" y="-509"/>
                    <a:pt x="25378" y="348"/>
                  </a:cubicBezTo>
                  <a:close/>
                </a:path>
              </a:pathLst>
            </a:custGeom>
            <a:solidFill>
              <a:srgbClr val="F9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3" name="Google Shape;818;p3"/>
            <p:cNvSpPr/>
            <p:nvPr/>
          </p:nvSpPr>
          <p:spPr>
            <a:xfrm>
              <a:off x="9303397" y="2131985"/>
              <a:ext cx="22764" cy="11318"/>
            </a:xfrm>
            <a:custGeom>
              <a:avLst/>
              <a:gdLst/>
              <a:ahLst/>
              <a:cxnLst/>
              <a:rect l="l" t="t" r="r" b="b"/>
              <a:pathLst>
                <a:path w="22764" h="11318" extrusionOk="0">
                  <a:moveTo>
                    <a:pt x="22765" y="104"/>
                  </a:moveTo>
                  <a:cubicBezTo>
                    <a:pt x="16002" y="4676"/>
                    <a:pt x="11144" y="13154"/>
                    <a:pt x="0" y="10963"/>
                  </a:cubicBezTo>
                  <a:cubicBezTo>
                    <a:pt x="5334" y="1057"/>
                    <a:pt x="13526" y="-467"/>
                    <a:pt x="22765" y="104"/>
                  </a:cubicBezTo>
                  <a:cubicBezTo>
                    <a:pt x="22670" y="104"/>
                    <a:pt x="22765" y="104"/>
                    <a:pt x="22765" y="104"/>
                  </a:cubicBezTo>
                  <a:close/>
                </a:path>
              </a:pathLst>
            </a:custGeom>
            <a:solidFill>
              <a:srgbClr val="FBC5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4" name="Google Shape;819;p3"/>
            <p:cNvSpPr/>
            <p:nvPr/>
          </p:nvSpPr>
          <p:spPr>
            <a:xfrm>
              <a:off x="9300540" y="2117062"/>
              <a:ext cx="12304" cy="8472"/>
            </a:xfrm>
            <a:custGeom>
              <a:avLst/>
              <a:gdLst/>
              <a:ahLst/>
              <a:cxnLst/>
              <a:rect l="l" t="t" r="r" b="b"/>
              <a:pathLst>
                <a:path w="12304" h="8472" extrusionOk="0">
                  <a:moveTo>
                    <a:pt x="0" y="3978"/>
                  </a:moveTo>
                  <a:cubicBezTo>
                    <a:pt x="2286" y="-6785"/>
                    <a:pt x="4572" y="8169"/>
                    <a:pt x="6858" y="3978"/>
                  </a:cubicBezTo>
                  <a:cubicBezTo>
                    <a:pt x="8858" y="4264"/>
                    <a:pt x="12097" y="3311"/>
                    <a:pt x="12287" y="5978"/>
                  </a:cubicBezTo>
                  <a:cubicBezTo>
                    <a:pt x="12573" y="9122"/>
                    <a:pt x="9334" y="8550"/>
                    <a:pt x="7334" y="8169"/>
                  </a:cubicBezTo>
                  <a:cubicBezTo>
                    <a:pt x="4572" y="7693"/>
                    <a:pt x="1810" y="6550"/>
                    <a:pt x="0" y="3978"/>
                  </a:cubicBezTo>
                  <a:close/>
                </a:path>
              </a:pathLst>
            </a:custGeom>
            <a:solidFill>
              <a:srgbClr val="FB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5" name="Google Shape;820;p3"/>
            <p:cNvSpPr/>
            <p:nvPr/>
          </p:nvSpPr>
          <p:spPr>
            <a:xfrm>
              <a:off x="9290777" y="2125833"/>
              <a:ext cx="8334" cy="6024"/>
            </a:xfrm>
            <a:custGeom>
              <a:avLst/>
              <a:gdLst/>
              <a:ahLst/>
              <a:cxnLst/>
              <a:rect l="l" t="t" r="r" b="b"/>
              <a:pathLst>
                <a:path w="8334" h="6024" extrusionOk="0">
                  <a:moveTo>
                    <a:pt x="8334" y="2732"/>
                  </a:moveTo>
                  <a:cubicBezTo>
                    <a:pt x="8334" y="4542"/>
                    <a:pt x="7382" y="5780"/>
                    <a:pt x="5858" y="5971"/>
                  </a:cubicBezTo>
                  <a:cubicBezTo>
                    <a:pt x="3476" y="6257"/>
                    <a:pt x="1095" y="5399"/>
                    <a:pt x="143" y="3209"/>
                  </a:cubicBezTo>
                  <a:cubicBezTo>
                    <a:pt x="-524" y="1685"/>
                    <a:pt x="1286" y="542"/>
                    <a:pt x="2714" y="256"/>
                  </a:cubicBezTo>
                  <a:cubicBezTo>
                    <a:pt x="5096" y="-411"/>
                    <a:pt x="7286" y="161"/>
                    <a:pt x="8334" y="2732"/>
                  </a:cubicBezTo>
                  <a:close/>
                </a:path>
              </a:pathLst>
            </a:custGeom>
            <a:solidFill>
              <a:srgbClr val="FDDB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6" name="Google Shape;821;p3"/>
            <p:cNvSpPr/>
            <p:nvPr/>
          </p:nvSpPr>
          <p:spPr>
            <a:xfrm>
              <a:off x="9207597" y="2110237"/>
              <a:ext cx="74261" cy="54142"/>
            </a:xfrm>
            <a:custGeom>
              <a:avLst/>
              <a:gdLst/>
              <a:ahLst/>
              <a:cxnLst/>
              <a:rect l="l" t="t" r="r" b="b"/>
              <a:pathLst>
                <a:path w="74261" h="54142" extrusionOk="0">
                  <a:moveTo>
                    <a:pt x="72369" y="15376"/>
                  </a:moveTo>
                  <a:cubicBezTo>
                    <a:pt x="72750" y="19376"/>
                    <a:pt x="77608" y="24329"/>
                    <a:pt x="70083" y="26806"/>
                  </a:cubicBezTo>
                  <a:cubicBezTo>
                    <a:pt x="62844" y="26329"/>
                    <a:pt x="56177" y="16804"/>
                    <a:pt x="48366" y="25282"/>
                  </a:cubicBezTo>
                  <a:cubicBezTo>
                    <a:pt x="47604" y="25853"/>
                    <a:pt x="47890" y="26139"/>
                    <a:pt x="48747" y="25472"/>
                  </a:cubicBezTo>
                  <a:cubicBezTo>
                    <a:pt x="49890" y="24520"/>
                    <a:pt x="47509" y="24615"/>
                    <a:pt x="49128" y="24520"/>
                  </a:cubicBezTo>
                  <a:cubicBezTo>
                    <a:pt x="55891" y="22043"/>
                    <a:pt x="60939" y="22329"/>
                    <a:pt x="60939" y="31282"/>
                  </a:cubicBezTo>
                  <a:cubicBezTo>
                    <a:pt x="56462" y="38998"/>
                    <a:pt x="46461" y="41188"/>
                    <a:pt x="42651" y="49570"/>
                  </a:cubicBezTo>
                  <a:cubicBezTo>
                    <a:pt x="40937" y="51952"/>
                    <a:pt x="37793" y="52142"/>
                    <a:pt x="35793" y="54142"/>
                  </a:cubicBezTo>
                  <a:cubicBezTo>
                    <a:pt x="27030" y="49094"/>
                    <a:pt x="27792" y="43951"/>
                    <a:pt x="38555" y="35759"/>
                  </a:cubicBezTo>
                  <a:cubicBezTo>
                    <a:pt x="29221" y="35950"/>
                    <a:pt x="29221" y="35950"/>
                    <a:pt x="22077" y="44998"/>
                  </a:cubicBezTo>
                  <a:cubicBezTo>
                    <a:pt x="20172" y="47094"/>
                    <a:pt x="17696" y="47761"/>
                    <a:pt x="15029" y="48046"/>
                  </a:cubicBezTo>
                  <a:cubicBezTo>
                    <a:pt x="11885" y="48427"/>
                    <a:pt x="8742" y="48332"/>
                    <a:pt x="6932" y="45570"/>
                  </a:cubicBezTo>
                  <a:cubicBezTo>
                    <a:pt x="4361" y="41855"/>
                    <a:pt x="8552" y="40617"/>
                    <a:pt x="10076" y="38331"/>
                  </a:cubicBezTo>
                  <a:cubicBezTo>
                    <a:pt x="11695" y="35950"/>
                    <a:pt x="13790" y="34235"/>
                    <a:pt x="16267" y="32330"/>
                  </a:cubicBezTo>
                  <a:cubicBezTo>
                    <a:pt x="10647" y="33949"/>
                    <a:pt x="8552" y="42522"/>
                    <a:pt x="2075" y="40045"/>
                  </a:cubicBezTo>
                  <a:cubicBezTo>
                    <a:pt x="-1831" y="38617"/>
                    <a:pt x="1122" y="33187"/>
                    <a:pt x="360" y="29663"/>
                  </a:cubicBezTo>
                  <a:cubicBezTo>
                    <a:pt x="455" y="28615"/>
                    <a:pt x="646" y="27568"/>
                    <a:pt x="1122" y="26615"/>
                  </a:cubicBezTo>
                  <a:cubicBezTo>
                    <a:pt x="2741" y="23758"/>
                    <a:pt x="6837" y="22424"/>
                    <a:pt x="6170" y="18233"/>
                  </a:cubicBezTo>
                  <a:cubicBezTo>
                    <a:pt x="5694" y="16328"/>
                    <a:pt x="4932" y="14518"/>
                    <a:pt x="5599" y="12518"/>
                  </a:cubicBezTo>
                  <a:cubicBezTo>
                    <a:pt x="6837" y="10613"/>
                    <a:pt x="8456" y="9661"/>
                    <a:pt x="10742" y="9756"/>
                  </a:cubicBezTo>
                  <a:cubicBezTo>
                    <a:pt x="12838" y="10232"/>
                    <a:pt x="14648" y="11185"/>
                    <a:pt x="15886" y="12994"/>
                  </a:cubicBezTo>
                  <a:cubicBezTo>
                    <a:pt x="14362" y="20614"/>
                    <a:pt x="20934" y="17281"/>
                    <a:pt x="23792" y="18805"/>
                  </a:cubicBezTo>
                  <a:cubicBezTo>
                    <a:pt x="25887" y="20519"/>
                    <a:pt x="24268" y="23281"/>
                    <a:pt x="25697" y="25091"/>
                  </a:cubicBezTo>
                  <a:cubicBezTo>
                    <a:pt x="26649" y="25948"/>
                    <a:pt x="27697" y="27853"/>
                    <a:pt x="29030" y="26234"/>
                  </a:cubicBezTo>
                  <a:cubicBezTo>
                    <a:pt x="29888" y="25186"/>
                    <a:pt x="28459" y="23662"/>
                    <a:pt x="28078" y="22329"/>
                  </a:cubicBezTo>
                  <a:cubicBezTo>
                    <a:pt x="27887" y="21376"/>
                    <a:pt x="27887" y="20329"/>
                    <a:pt x="28173" y="19376"/>
                  </a:cubicBezTo>
                  <a:cubicBezTo>
                    <a:pt x="29792" y="14804"/>
                    <a:pt x="36460" y="14995"/>
                    <a:pt x="37222" y="9565"/>
                  </a:cubicBezTo>
                  <a:cubicBezTo>
                    <a:pt x="37508" y="8613"/>
                    <a:pt x="37984" y="7851"/>
                    <a:pt x="38746" y="7184"/>
                  </a:cubicBezTo>
                  <a:cubicBezTo>
                    <a:pt x="41318" y="5660"/>
                    <a:pt x="44270" y="5184"/>
                    <a:pt x="47033" y="4231"/>
                  </a:cubicBezTo>
                  <a:cubicBezTo>
                    <a:pt x="51700" y="5184"/>
                    <a:pt x="53986" y="-531"/>
                    <a:pt x="58653" y="40"/>
                  </a:cubicBezTo>
                  <a:cubicBezTo>
                    <a:pt x="61701" y="802"/>
                    <a:pt x="64654" y="1660"/>
                    <a:pt x="66273" y="4612"/>
                  </a:cubicBezTo>
                  <a:cubicBezTo>
                    <a:pt x="66083" y="9756"/>
                    <a:pt x="73036" y="10423"/>
                    <a:pt x="72369" y="15376"/>
                  </a:cubicBezTo>
                  <a:close/>
                </a:path>
              </a:pathLst>
            </a:custGeom>
            <a:solidFill>
              <a:srgbClr val="F9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7" name="Google Shape;822;p3"/>
            <p:cNvSpPr/>
            <p:nvPr/>
          </p:nvSpPr>
          <p:spPr>
            <a:xfrm>
              <a:off x="9200147" y="2139329"/>
              <a:ext cx="30384" cy="44897"/>
            </a:xfrm>
            <a:custGeom>
              <a:avLst/>
              <a:gdLst/>
              <a:ahLst/>
              <a:cxnLst/>
              <a:rect l="l" t="t" r="r" b="b"/>
              <a:pathLst>
                <a:path w="30384" h="44897" extrusionOk="0">
                  <a:moveTo>
                    <a:pt x="9049" y="0"/>
                  </a:moveTo>
                  <a:cubicBezTo>
                    <a:pt x="13811" y="2572"/>
                    <a:pt x="8572" y="6763"/>
                    <a:pt x="10382" y="9906"/>
                  </a:cubicBezTo>
                  <a:cubicBezTo>
                    <a:pt x="22193" y="1714"/>
                    <a:pt x="22193" y="1714"/>
                    <a:pt x="30385" y="5143"/>
                  </a:cubicBezTo>
                  <a:cubicBezTo>
                    <a:pt x="21717" y="3524"/>
                    <a:pt x="20669" y="11906"/>
                    <a:pt x="15526" y="15240"/>
                  </a:cubicBezTo>
                  <a:cubicBezTo>
                    <a:pt x="20098" y="19050"/>
                    <a:pt x="24955" y="14573"/>
                    <a:pt x="29527" y="15907"/>
                  </a:cubicBezTo>
                  <a:cubicBezTo>
                    <a:pt x="29527" y="17431"/>
                    <a:pt x="29527" y="18955"/>
                    <a:pt x="29527" y="20479"/>
                  </a:cubicBezTo>
                  <a:cubicBezTo>
                    <a:pt x="28575" y="26003"/>
                    <a:pt x="18574" y="24194"/>
                    <a:pt x="20383" y="31909"/>
                  </a:cubicBezTo>
                  <a:cubicBezTo>
                    <a:pt x="23051" y="34481"/>
                    <a:pt x="18002" y="38957"/>
                    <a:pt x="22670" y="41053"/>
                  </a:cubicBezTo>
                  <a:cubicBezTo>
                    <a:pt x="22955" y="45529"/>
                    <a:pt x="19812" y="44863"/>
                    <a:pt x="17050" y="44863"/>
                  </a:cubicBezTo>
                  <a:cubicBezTo>
                    <a:pt x="8572" y="42005"/>
                    <a:pt x="10096" y="33242"/>
                    <a:pt x="6667" y="27337"/>
                  </a:cubicBezTo>
                  <a:cubicBezTo>
                    <a:pt x="4286" y="19812"/>
                    <a:pt x="6858" y="10763"/>
                    <a:pt x="0" y="4477"/>
                  </a:cubicBezTo>
                  <a:cubicBezTo>
                    <a:pt x="667" y="3810"/>
                    <a:pt x="1429" y="3143"/>
                    <a:pt x="2191" y="2572"/>
                  </a:cubicBezTo>
                  <a:cubicBezTo>
                    <a:pt x="4477" y="1429"/>
                    <a:pt x="6572" y="95"/>
                    <a:pt x="9049" y="0"/>
                  </a:cubicBezTo>
                  <a:close/>
                </a:path>
              </a:pathLst>
            </a:custGeom>
            <a:solidFill>
              <a:srgbClr val="FBC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8" name="Google Shape;823;p3"/>
            <p:cNvSpPr/>
            <p:nvPr/>
          </p:nvSpPr>
          <p:spPr>
            <a:xfrm>
              <a:off x="9215780" y="2179955"/>
              <a:ext cx="17254" cy="16428"/>
            </a:xfrm>
            <a:custGeom>
              <a:avLst/>
              <a:gdLst/>
              <a:ahLst/>
              <a:cxnLst/>
              <a:rect l="l" t="t" r="r" b="b"/>
              <a:pathLst>
                <a:path w="17254" h="16428" extrusionOk="0">
                  <a:moveTo>
                    <a:pt x="273" y="2713"/>
                  </a:moveTo>
                  <a:cubicBezTo>
                    <a:pt x="2749" y="2617"/>
                    <a:pt x="5512" y="3094"/>
                    <a:pt x="7131" y="427"/>
                  </a:cubicBezTo>
                  <a:cubicBezTo>
                    <a:pt x="9798" y="2713"/>
                    <a:pt x="17132" y="-4336"/>
                    <a:pt x="16275" y="4999"/>
                  </a:cubicBezTo>
                  <a:cubicBezTo>
                    <a:pt x="19418" y="8999"/>
                    <a:pt x="13989" y="10904"/>
                    <a:pt x="13989" y="14143"/>
                  </a:cubicBezTo>
                  <a:cubicBezTo>
                    <a:pt x="13227" y="14905"/>
                    <a:pt x="12465" y="15667"/>
                    <a:pt x="11703" y="16429"/>
                  </a:cubicBezTo>
                  <a:cubicBezTo>
                    <a:pt x="8655" y="14905"/>
                    <a:pt x="5035" y="13952"/>
                    <a:pt x="3130" y="10618"/>
                  </a:cubicBezTo>
                  <a:cubicBezTo>
                    <a:pt x="2368" y="7951"/>
                    <a:pt x="-965" y="6142"/>
                    <a:pt x="273" y="2713"/>
                  </a:cubicBezTo>
                  <a:close/>
                </a:path>
              </a:pathLst>
            </a:custGeom>
            <a:solidFill>
              <a:srgbClr val="FDC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09" name="Google Shape;824;p3"/>
            <p:cNvSpPr/>
            <p:nvPr/>
          </p:nvSpPr>
          <p:spPr>
            <a:xfrm>
              <a:off x="9218106" y="2159807"/>
              <a:ext cx="11725" cy="11429"/>
            </a:xfrm>
            <a:custGeom>
              <a:avLst/>
              <a:gdLst/>
              <a:ahLst/>
              <a:cxnLst/>
              <a:rect l="l" t="t" r="r" b="b"/>
              <a:pathLst>
                <a:path w="11725" h="11429" extrusionOk="0">
                  <a:moveTo>
                    <a:pt x="2519" y="11430"/>
                  </a:moveTo>
                  <a:cubicBezTo>
                    <a:pt x="-3006" y="7334"/>
                    <a:pt x="1947" y="4667"/>
                    <a:pt x="4233" y="2477"/>
                  </a:cubicBezTo>
                  <a:cubicBezTo>
                    <a:pt x="5948" y="857"/>
                    <a:pt x="9091" y="762"/>
                    <a:pt x="11568" y="0"/>
                  </a:cubicBezTo>
                  <a:cubicBezTo>
                    <a:pt x="12044" y="4477"/>
                    <a:pt x="12044" y="4477"/>
                    <a:pt x="2519" y="11430"/>
                  </a:cubicBezTo>
                  <a:close/>
                </a:path>
              </a:pathLst>
            </a:custGeom>
            <a:solidFill>
              <a:srgbClr val="F7B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0" name="Google Shape;825;p3"/>
            <p:cNvSpPr/>
            <p:nvPr/>
          </p:nvSpPr>
          <p:spPr>
            <a:xfrm>
              <a:off x="9243485" y="2159807"/>
              <a:ext cx="8953" cy="5622"/>
            </a:xfrm>
            <a:custGeom>
              <a:avLst/>
              <a:gdLst/>
              <a:ahLst/>
              <a:cxnLst/>
              <a:rect l="l" t="t" r="r" b="b"/>
              <a:pathLst>
                <a:path w="8953" h="5622" extrusionOk="0">
                  <a:moveTo>
                    <a:pt x="0" y="4572"/>
                  </a:moveTo>
                  <a:cubicBezTo>
                    <a:pt x="191" y="-95"/>
                    <a:pt x="3524" y="0"/>
                    <a:pt x="6858" y="0"/>
                  </a:cubicBezTo>
                  <a:cubicBezTo>
                    <a:pt x="7525" y="762"/>
                    <a:pt x="8287" y="1429"/>
                    <a:pt x="8954" y="2191"/>
                  </a:cubicBezTo>
                  <a:cubicBezTo>
                    <a:pt x="8192" y="2953"/>
                    <a:pt x="7525" y="3810"/>
                    <a:pt x="6763" y="4572"/>
                  </a:cubicBezTo>
                  <a:cubicBezTo>
                    <a:pt x="4477" y="3905"/>
                    <a:pt x="2286" y="7239"/>
                    <a:pt x="0" y="4572"/>
                  </a:cubicBezTo>
                  <a:close/>
                </a:path>
              </a:pathLst>
            </a:custGeom>
            <a:solidFill>
              <a:srgbClr val="F6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1" name="Google Shape;826;p3"/>
            <p:cNvSpPr/>
            <p:nvPr/>
          </p:nvSpPr>
          <p:spPr>
            <a:xfrm>
              <a:off x="9228208" y="2184953"/>
              <a:ext cx="8419" cy="9143"/>
            </a:xfrm>
            <a:custGeom>
              <a:avLst/>
              <a:gdLst/>
              <a:ahLst/>
              <a:cxnLst/>
              <a:rect l="l" t="t" r="r" b="b"/>
              <a:pathLst>
                <a:path w="8419" h="9143" extrusionOk="0">
                  <a:moveTo>
                    <a:pt x="1561" y="9144"/>
                  </a:moveTo>
                  <a:cubicBezTo>
                    <a:pt x="-3201" y="4667"/>
                    <a:pt x="4514" y="3429"/>
                    <a:pt x="3847" y="0"/>
                  </a:cubicBezTo>
                  <a:cubicBezTo>
                    <a:pt x="5371" y="0"/>
                    <a:pt x="6895" y="0"/>
                    <a:pt x="8419" y="0"/>
                  </a:cubicBezTo>
                  <a:cubicBezTo>
                    <a:pt x="6514" y="3334"/>
                    <a:pt x="5657" y="7430"/>
                    <a:pt x="1561" y="9144"/>
                  </a:cubicBezTo>
                  <a:close/>
                </a:path>
              </a:pathLst>
            </a:custGeom>
            <a:solidFill>
              <a:srgbClr val="FAC7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2" name="Google Shape;827;p3"/>
            <p:cNvSpPr/>
            <p:nvPr/>
          </p:nvSpPr>
          <p:spPr>
            <a:xfrm>
              <a:off x="9194396" y="2058124"/>
              <a:ext cx="47627" cy="49866"/>
            </a:xfrm>
            <a:custGeom>
              <a:avLst/>
              <a:gdLst/>
              <a:ahLst/>
              <a:cxnLst/>
              <a:rect l="l" t="t" r="r" b="b"/>
              <a:pathLst>
                <a:path w="47627" h="49866" extrusionOk="0">
                  <a:moveTo>
                    <a:pt x="1179" y="17196"/>
                  </a:moveTo>
                  <a:cubicBezTo>
                    <a:pt x="-345" y="16434"/>
                    <a:pt x="-440" y="15672"/>
                    <a:pt x="1179" y="14910"/>
                  </a:cubicBezTo>
                  <a:cubicBezTo>
                    <a:pt x="3751" y="12529"/>
                    <a:pt x="4513" y="8814"/>
                    <a:pt x="7370" y="6528"/>
                  </a:cubicBezTo>
                  <a:cubicBezTo>
                    <a:pt x="9370" y="4814"/>
                    <a:pt x="11752" y="3766"/>
                    <a:pt x="14514" y="4242"/>
                  </a:cubicBezTo>
                  <a:cubicBezTo>
                    <a:pt x="17943" y="9576"/>
                    <a:pt x="20038" y="8433"/>
                    <a:pt x="21181" y="2813"/>
                  </a:cubicBezTo>
                  <a:cubicBezTo>
                    <a:pt x="22896" y="527"/>
                    <a:pt x="24991" y="-616"/>
                    <a:pt x="27849" y="337"/>
                  </a:cubicBezTo>
                  <a:cubicBezTo>
                    <a:pt x="30135" y="2242"/>
                    <a:pt x="28516" y="5004"/>
                    <a:pt x="29468" y="7100"/>
                  </a:cubicBezTo>
                  <a:cubicBezTo>
                    <a:pt x="28992" y="11005"/>
                    <a:pt x="26230" y="13481"/>
                    <a:pt x="22324" y="16910"/>
                  </a:cubicBezTo>
                  <a:cubicBezTo>
                    <a:pt x="28135" y="15958"/>
                    <a:pt x="27754" y="8719"/>
                    <a:pt x="32992" y="9767"/>
                  </a:cubicBezTo>
                  <a:cubicBezTo>
                    <a:pt x="35183" y="11195"/>
                    <a:pt x="36040" y="13767"/>
                    <a:pt x="38041" y="15291"/>
                  </a:cubicBezTo>
                  <a:cubicBezTo>
                    <a:pt x="43470" y="17958"/>
                    <a:pt x="43375" y="24435"/>
                    <a:pt x="47089" y="28626"/>
                  </a:cubicBezTo>
                  <a:cubicBezTo>
                    <a:pt x="49756" y="31674"/>
                    <a:pt x="41755" y="33103"/>
                    <a:pt x="39469" y="36151"/>
                  </a:cubicBezTo>
                  <a:cubicBezTo>
                    <a:pt x="38326" y="37199"/>
                    <a:pt x="37088" y="38151"/>
                    <a:pt x="35755" y="38818"/>
                  </a:cubicBezTo>
                  <a:cubicBezTo>
                    <a:pt x="34326" y="39389"/>
                    <a:pt x="32802" y="39485"/>
                    <a:pt x="31278" y="39199"/>
                  </a:cubicBezTo>
                  <a:cubicBezTo>
                    <a:pt x="29373" y="38723"/>
                    <a:pt x="27658" y="37770"/>
                    <a:pt x="26230" y="36437"/>
                  </a:cubicBezTo>
                  <a:cubicBezTo>
                    <a:pt x="22896" y="32722"/>
                    <a:pt x="22134" y="37389"/>
                    <a:pt x="20324" y="38246"/>
                  </a:cubicBezTo>
                  <a:cubicBezTo>
                    <a:pt x="14704" y="40342"/>
                    <a:pt x="22705" y="43199"/>
                    <a:pt x="19943" y="45485"/>
                  </a:cubicBezTo>
                  <a:cubicBezTo>
                    <a:pt x="13180" y="54058"/>
                    <a:pt x="9085" y="48343"/>
                    <a:pt x="4894" y="42818"/>
                  </a:cubicBezTo>
                  <a:cubicBezTo>
                    <a:pt x="6132" y="37294"/>
                    <a:pt x="3655" y="33008"/>
                    <a:pt x="322" y="28912"/>
                  </a:cubicBezTo>
                  <a:cubicBezTo>
                    <a:pt x="131" y="25007"/>
                    <a:pt x="3274" y="21292"/>
                    <a:pt x="1179" y="17196"/>
                  </a:cubicBezTo>
                  <a:close/>
                </a:path>
              </a:pathLst>
            </a:custGeom>
            <a:solidFill>
              <a:srgbClr val="FCC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3" name="Google Shape;828;p3"/>
            <p:cNvSpPr/>
            <p:nvPr/>
          </p:nvSpPr>
          <p:spPr>
            <a:xfrm>
              <a:off x="9194395" y="2038464"/>
              <a:ext cx="19842" cy="17521"/>
            </a:xfrm>
            <a:custGeom>
              <a:avLst/>
              <a:gdLst/>
              <a:ahLst/>
              <a:cxnLst/>
              <a:rect l="l" t="t" r="r" b="b"/>
              <a:pathLst>
                <a:path w="19842" h="17521" extrusionOk="0">
                  <a:moveTo>
                    <a:pt x="19372" y="376"/>
                  </a:moveTo>
                  <a:cubicBezTo>
                    <a:pt x="19372" y="1138"/>
                    <a:pt x="19372" y="1900"/>
                    <a:pt x="19467" y="2662"/>
                  </a:cubicBezTo>
                  <a:cubicBezTo>
                    <a:pt x="22039" y="15616"/>
                    <a:pt x="10799" y="14187"/>
                    <a:pt x="4037" y="17521"/>
                  </a:cubicBezTo>
                  <a:cubicBezTo>
                    <a:pt x="2227" y="17140"/>
                    <a:pt x="608" y="16569"/>
                    <a:pt x="1274" y="14092"/>
                  </a:cubicBezTo>
                  <a:cubicBezTo>
                    <a:pt x="5942" y="11997"/>
                    <a:pt x="-5393" y="5996"/>
                    <a:pt x="3560" y="4853"/>
                  </a:cubicBezTo>
                  <a:cubicBezTo>
                    <a:pt x="8132" y="1424"/>
                    <a:pt x="13276" y="-957"/>
                    <a:pt x="19372" y="376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4" name="Google Shape;829;p3"/>
            <p:cNvSpPr/>
            <p:nvPr/>
          </p:nvSpPr>
          <p:spPr>
            <a:xfrm>
              <a:off x="9197860" y="2041126"/>
              <a:ext cx="25241" cy="19392"/>
            </a:xfrm>
            <a:custGeom>
              <a:avLst/>
              <a:gdLst/>
              <a:ahLst/>
              <a:cxnLst/>
              <a:rect l="l" t="t" r="r" b="b"/>
              <a:pathLst>
                <a:path w="25241" h="19392" extrusionOk="0">
                  <a:moveTo>
                    <a:pt x="0" y="13716"/>
                  </a:moveTo>
                  <a:cubicBezTo>
                    <a:pt x="5239" y="9049"/>
                    <a:pt x="15049" y="9716"/>
                    <a:pt x="16002" y="0"/>
                  </a:cubicBezTo>
                  <a:cubicBezTo>
                    <a:pt x="16764" y="0"/>
                    <a:pt x="17526" y="95"/>
                    <a:pt x="18288" y="95"/>
                  </a:cubicBezTo>
                  <a:cubicBezTo>
                    <a:pt x="18860" y="4953"/>
                    <a:pt x="22003" y="8096"/>
                    <a:pt x="25146" y="11430"/>
                  </a:cubicBezTo>
                  <a:cubicBezTo>
                    <a:pt x="25146" y="12192"/>
                    <a:pt x="25146" y="12954"/>
                    <a:pt x="25241" y="13716"/>
                  </a:cubicBezTo>
                  <a:cubicBezTo>
                    <a:pt x="22384" y="16574"/>
                    <a:pt x="18383" y="17336"/>
                    <a:pt x="14954" y="19145"/>
                  </a:cubicBezTo>
                  <a:cubicBezTo>
                    <a:pt x="14002" y="19431"/>
                    <a:pt x="13049" y="19431"/>
                    <a:pt x="12002" y="19336"/>
                  </a:cubicBezTo>
                  <a:cubicBezTo>
                    <a:pt x="11049" y="19050"/>
                    <a:pt x="10097" y="18764"/>
                    <a:pt x="9239" y="18383"/>
                  </a:cubicBezTo>
                  <a:cubicBezTo>
                    <a:pt x="6096" y="16669"/>
                    <a:pt x="667" y="19907"/>
                    <a:pt x="0" y="13716"/>
                  </a:cubicBezTo>
                  <a:close/>
                </a:path>
              </a:pathLst>
            </a:custGeom>
            <a:solidFill>
              <a:srgbClr val="F8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5" name="Google Shape;830;p3"/>
            <p:cNvSpPr/>
            <p:nvPr/>
          </p:nvSpPr>
          <p:spPr>
            <a:xfrm>
              <a:off x="9193267" y="2052556"/>
              <a:ext cx="16023" cy="20478"/>
            </a:xfrm>
            <a:custGeom>
              <a:avLst/>
              <a:gdLst/>
              <a:ahLst/>
              <a:cxnLst/>
              <a:rect l="l" t="t" r="r" b="b"/>
              <a:pathLst>
                <a:path w="16023" h="20478" extrusionOk="0">
                  <a:moveTo>
                    <a:pt x="4594" y="2286"/>
                  </a:moveTo>
                  <a:cubicBezTo>
                    <a:pt x="7451" y="7811"/>
                    <a:pt x="12976" y="-95"/>
                    <a:pt x="16024" y="4572"/>
                  </a:cubicBezTo>
                  <a:cubicBezTo>
                    <a:pt x="14785" y="8382"/>
                    <a:pt x="10309" y="9811"/>
                    <a:pt x="9166" y="13716"/>
                  </a:cubicBezTo>
                  <a:cubicBezTo>
                    <a:pt x="7451" y="16574"/>
                    <a:pt x="6784" y="20479"/>
                    <a:pt x="2308" y="20479"/>
                  </a:cubicBezTo>
                  <a:cubicBezTo>
                    <a:pt x="4117" y="13621"/>
                    <a:pt x="-3693" y="6858"/>
                    <a:pt x="2308" y="0"/>
                  </a:cubicBezTo>
                  <a:cubicBezTo>
                    <a:pt x="3070" y="762"/>
                    <a:pt x="3832" y="1524"/>
                    <a:pt x="459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6" name="Google Shape;831;p3"/>
            <p:cNvSpPr/>
            <p:nvPr/>
          </p:nvSpPr>
          <p:spPr>
            <a:xfrm>
              <a:off x="9196632" y="2032718"/>
              <a:ext cx="17135" cy="10853"/>
            </a:xfrm>
            <a:custGeom>
              <a:avLst/>
              <a:gdLst/>
              <a:ahLst/>
              <a:cxnLst/>
              <a:rect l="l" t="t" r="r" b="b"/>
              <a:pathLst>
                <a:path w="17135" h="10853" extrusionOk="0">
                  <a:moveTo>
                    <a:pt x="17135" y="6122"/>
                  </a:moveTo>
                  <a:cubicBezTo>
                    <a:pt x="12087" y="8789"/>
                    <a:pt x="7134" y="11551"/>
                    <a:pt x="1133" y="10694"/>
                  </a:cubicBezTo>
                  <a:cubicBezTo>
                    <a:pt x="-2582" y="3550"/>
                    <a:pt x="3705" y="2979"/>
                    <a:pt x="7515" y="1074"/>
                  </a:cubicBezTo>
                  <a:cubicBezTo>
                    <a:pt x="12849" y="-1498"/>
                    <a:pt x="15897" y="693"/>
                    <a:pt x="17135" y="6122"/>
                  </a:cubicBezTo>
                  <a:close/>
                </a:path>
              </a:pathLst>
            </a:custGeom>
            <a:solidFill>
              <a:srgbClr val="FCC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7" name="Google Shape;832;p3"/>
            <p:cNvSpPr/>
            <p:nvPr/>
          </p:nvSpPr>
          <p:spPr>
            <a:xfrm>
              <a:off x="9214564" y="2041221"/>
              <a:ext cx="8347" cy="11334"/>
            </a:xfrm>
            <a:custGeom>
              <a:avLst/>
              <a:gdLst/>
              <a:ahLst/>
              <a:cxnLst/>
              <a:rect l="l" t="t" r="r" b="b"/>
              <a:pathLst>
                <a:path w="8347" h="11334" extrusionOk="0">
                  <a:moveTo>
                    <a:pt x="8348" y="11335"/>
                  </a:moveTo>
                  <a:cubicBezTo>
                    <a:pt x="3299" y="9239"/>
                    <a:pt x="-2892" y="7811"/>
                    <a:pt x="1490" y="0"/>
                  </a:cubicBezTo>
                  <a:cubicBezTo>
                    <a:pt x="2918" y="1524"/>
                    <a:pt x="4442" y="3048"/>
                    <a:pt x="5871" y="4572"/>
                  </a:cubicBezTo>
                  <a:cubicBezTo>
                    <a:pt x="6728" y="6858"/>
                    <a:pt x="7586" y="9049"/>
                    <a:pt x="8348" y="11335"/>
                  </a:cubicBezTo>
                  <a:close/>
                </a:path>
              </a:pathLst>
            </a:custGeom>
            <a:solidFill>
              <a:srgbClr val="F8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8" name="Google Shape;833;p3"/>
            <p:cNvSpPr/>
            <p:nvPr/>
          </p:nvSpPr>
          <p:spPr>
            <a:xfrm>
              <a:off x="9191002" y="2075321"/>
              <a:ext cx="7743" cy="12358"/>
            </a:xfrm>
            <a:custGeom>
              <a:avLst/>
              <a:gdLst/>
              <a:ahLst/>
              <a:cxnLst/>
              <a:rect l="l" t="t" r="r" b="b"/>
              <a:pathLst>
                <a:path w="7743" h="12358" extrusionOk="0">
                  <a:moveTo>
                    <a:pt x="4572" y="0"/>
                  </a:moveTo>
                  <a:cubicBezTo>
                    <a:pt x="10192" y="3810"/>
                    <a:pt x="7144" y="7620"/>
                    <a:pt x="4572" y="11430"/>
                  </a:cubicBezTo>
                  <a:cubicBezTo>
                    <a:pt x="3048" y="12668"/>
                    <a:pt x="1524" y="12668"/>
                    <a:pt x="0" y="11430"/>
                  </a:cubicBezTo>
                  <a:cubicBezTo>
                    <a:pt x="0" y="10763"/>
                    <a:pt x="95" y="10001"/>
                    <a:pt x="286" y="9335"/>
                  </a:cubicBezTo>
                  <a:cubicBezTo>
                    <a:pt x="1715" y="6286"/>
                    <a:pt x="3143" y="3143"/>
                    <a:pt x="4572" y="0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19" name="Google Shape;834;p3"/>
            <p:cNvSpPr/>
            <p:nvPr/>
          </p:nvSpPr>
          <p:spPr>
            <a:xfrm>
              <a:off x="9172048" y="2100466"/>
              <a:ext cx="45261" cy="43433"/>
            </a:xfrm>
            <a:custGeom>
              <a:avLst/>
              <a:gdLst/>
              <a:ahLst/>
              <a:cxnLst/>
              <a:rect l="l" t="t" r="r" b="b"/>
              <a:pathLst>
                <a:path w="45261" h="43433" extrusionOk="0">
                  <a:moveTo>
                    <a:pt x="28004" y="0"/>
                  </a:moveTo>
                  <a:cubicBezTo>
                    <a:pt x="32385" y="2000"/>
                    <a:pt x="35814" y="9430"/>
                    <a:pt x="41719" y="2286"/>
                  </a:cubicBezTo>
                  <a:cubicBezTo>
                    <a:pt x="42672" y="1619"/>
                    <a:pt x="43625" y="1619"/>
                    <a:pt x="44577" y="2381"/>
                  </a:cubicBezTo>
                  <a:cubicBezTo>
                    <a:pt x="45053" y="3334"/>
                    <a:pt x="45339" y="4382"/>
                    <a:pt x="45244" y="5525"/>
                  </a:cubicBezTo>
                  <a:cubicBezTo>
                    <a:pt x="44291" y="9049"/>
                    <a:pt x="41529" y="10668"/>
                    <a:pt x="38481" y="11811"/>
                  </a:cubicBezTo>
                  <a:cubicBezTo>
                    <a:pt x="30194" y="13430"/>
                    <a:pt x="38100" y="16383"/>
                    <a:pt x="38005" y="18669"/>
                  </a:cubicBezTo>
                  <a:cubicBezTo>
                    <a:pt x="38481" y="20764"/>
                    <a:pt x="40195" y="21717"/>
                    <a:pt x="41815" y="22955"/>
                  </a:cubicBezTo>
                  <a:cubicBezTo>
                    <a:pt x="42577" y="24479"/>
                    <a:pt x="43339" y="26003"/>
                    <a:pt x="44101" y="27432"/>
                  </a:cubicBezTo>
                  <a:cubicBezTo>
                    <a:pt x="45053" y="31718"/>
                    <a:pt x="41148" y="31909"/>
                    <a:pt x="39053" y="33623"/>
                  </a:cubicBezTo>
                  <a:cubicBezTo>
                    <a:pt x="36386" y="34481"/>
                    <a:pt x="33909" y="35528"/>
                    <a:pt x="33147" y="38672"/>
                  </a:cubicBezTo>
                  <a:cubicBezTo>
                    <a:pt x="32671" y="40481"/>
                    <a:pt x="31813" y="42101"/>
                    <a:pt x="30385" y="43434"/>
                  </a:cubicBezTo>
                  <a:lnTo>
                    <a:pt x="29337" y="43434"/>
                  </a:lnTo>
                  <a:cubicBezTo>
                    <a:pt x="29337" y="43434"/>
                    <a:pt x="28289" y="43434"/>
                    <a:pt x="28289" y="43434"/>
                  </a:cubicBezTo>
                  <a:cubicBezTo>
                    <a:pt x="27432" y="41910"/>
                    <a:pt x="26670" y="40386"/>
                    <a:pt x="25813" y="38862"/>
                  </a:cubicBezTo>
                  <a:cubicBezTo>
                    <a:pt x="23431" y="37433"/>
                    <a:pt x="22288" y="34004"/>
                    <a:pt x="18860" y="34100"/>
                  </a:cubicBezTo>
                  <a:cubicBezTo>
                    <a:pt x="17050" y="33052"/>
                    <a:pt x="15430" y="31909"/>
                    <a:pt x="16192" y="29432"/>
                  </a:cubicBezTo>
                  <a:cubicBezTo>
                    <a:pt x="16192" y="28480"/>
                    <a:pt x="19431" y="26956"/>
                    <a:pt x="15621" y="26765"/>
                  </a:cubicBezTo>
                  <a:cubicBezTo>
                    <a:pt x="12382" y="26670"/>
                    <a:pt x="10287" y="28956"/>
                    <a:pt x="7906" y="30575"/>
                  </a:cubicBezTo>
                  <a:cubicBezTo>
                    <a:pt x="6858" y="30861"/>
                    <a:pt x="5905" y="30861"/>
                    <a:pt x="4858" y="30480"/>
                  </a:cubicBezTo>
                  <a:cubicBezTo>
                    <a:pt x="1143" y="27242"/>
                    <a:pt x="667" y="22670"/>
                    <a:pt x="0" y="18193"/>
                  </a:cubicBezTo>
                  <a:cubicBezTo>
                    <a:pt x="2381" y="14192"/>
                    <a:pt x="6191" y="15431"/>
                    <a:pt x="9620" y="15431"/>
                  </a:cubicBezTo>
                  <a:cubicBezTo>
                    <a:pt x="14859" y="15240"/>
                    <a:pt x="18860" y="13335"/>
                    <a:pt x="20193" y="7715"/>
                  </a:cubicBezTo>
                  <a:cubicBezTo>
                    <a:pt x="20098" y="6763"/>
                    <a:pt x="20288" y="5810"/>
                    <a:pt x="20669" y="4858"/>
                  </a:cubicBezTo>
                  <a:cubicBezTo>
                    <a:pt x="22574" y="2191"/>
                    <a:pt x="24860" y="476"/>
                    <a:pt x="28004" y="0"/>
                  </a:cubicBezTo>
                  <a:close/>
                </a:path>
              </a:pathLst>
            </a:custGeom>
            <a:solidFill>
              <a:srgbClr val="FB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0" name="Google Shape;835;p3"/>
            <p:cNvSpPr/>
            <p:nvPr/>
          </p:nvSpPr>
          <p:spPr>
            <a:xfrm>
              <a:off x="9206679" y="2166665"/>
              <a:ext cx="13974" cy="29760"/>
            </a:xfrm>
            <a:custGeom>
              <a:avLst/>
              <a:gdLst/>
              <a:ahLst/>
              <a:cxnLst/>
              <a:rect l="l" t="t" r="r" b="b"/>
              <a:pathLst>
                <a:path w="13974" h="29760" extrusionOk="0">
                  <a:moveTo>
                    <a:pt x="9374" y="16002"/>
                  </a:moveTo>
                  <a:cubicBezTo>
                    <a:pt x="10803" y="18383"/>
                    <a:pt x="14327" y="19336"/>
                    <a:pt x="13946" y="22860"/>
                  </a:cubicBezTo>
                  <a:cubicBezTo>
                    <a:pt x="12136" y="24955"/>
                    <a:pt x="15184" y="30290"/>
                    <a:pt x="9374" y="29718"/>
                  </a:cubicBezTo>
                  <a:cubicBezTo>
                    <a:pt x="5088" y="20193"/>
                    <a:pt x="-1294" y="11335"/>
                    <a:pt x="230" y="0"/>
                  </a:cubicBezTo>
                  <a:cubicBezTo>
                    <a:pt x="7945" y="2762"/>
                    <a:pt x="3754" y="12192"/>
                    <a:pt x="9374" y="16002"/>
                  </a:cubicBezTo>
                  <a:close/>
                </a:path>
              </a:pathLst>
            </a:custGeom>
            <a:solidFill>
              <a:srgbClr val="FCCA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1" name="Google Shape;836;p3"/>
            <p:cNvSpPr/>
            <p:nvPr/>
          </p:nvSpPr>
          <p:spPr>
            <a:xfrm>
              <a:off x="9216053" y="2189525"/>
              <a:ext cx="11429" cy="11430"/>
            </a:xfrm>
            <a:custGeom>
              <a:avLst/>
              <a:gdLst/>
              <a:ahLst/>
              <a:cxnLst/>
              <a:rect l="l" t="t" r="r" b="b"/>
              <a:pathLst>
                <a:path w="11429" h="11430" extrusionOk="0">
                  <a:moveTo>
                    <a:pt x="0" y="6858"/>
                  </a:moveTo>
                  <a:cubicBezTo>
                    <a:pt x="1524" y="4572"/>
                    <a:pt x="3048" y="2286"/>
                    <a:pt x="4572" y="0"/>
                  </a:cubicBezTo>
                  <a:cubicBezTo>
                    <a:pt x="6858" y="2286"/>
                    <a:pt x="9144" y="4572"/>
                    <a:pt x="11430" y="6858"/>
                  </a:cubicBezTo>
                  <a:cubicBezTo>
                    <a:pt x="11430" y="8382"/>
                    <a:pt x="11430" y="9906"/>
                    <a:pt x="11430" y="11430"/>
                  </a:cubicBezTo>
                  <a:cubicBezTo>
                    <a:pt x="8382" y="6858"/>
                    <a:pt x="5334" y="9144"/>
                    <a:pt x="2286" y="11430"/>
                  </a:cubicBezTo>
                  <a:cubicBezTo>
                    <a:pt x="476" y="10382"/>
                    <a:pt x="95" y="8763"/>
                    <a:pt x="0" y="6858"/>
                  </a:cubicBezTo>
                  <a:close/>
                </a:path>
              </a:pathLst>
            </a:custGeom>
            <a:solidFill>
              <a:srgbClr val="FCCD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2" name="Google Shape;837;p3"/>
            <p:cNvSpPr/>
            <p:nvPr/>
          </p:nvSpPr>
          <p:spPr>
            <a:xfrm>
              <a:off x="9271965" y="2063986"/>
              <a:ext cx="24136" cy="18127"/>
            </a:xfrm>
            <a:custGeom>
              <a:avLst/>
              <a:gdLst/>
              <a:ahLst/>
              <a:cxnLst/>
              <a:rect l="l" t="t" r="r" b="b"/>
              <a:pathLst>
                <a:path w="24136" h="18127" extrusionOk="0">
                  <a:moveTo>
                    <a:pt x="23908" y="0"/>
                  </a:moveTo>
                  <a:cubicBezTo>
                    <a:pt x="23336" y="4572"/>
                    <a:pt x="25813" y="9620"/>
                    <a:pt x="21717" y="13621"/>
                  </a:cubicBezTo>
                  <a:cubicBezTo>
                    <a:pt x="14573" y="19812"/>
                    <a:pt x="7620" y="19717"/>
                    <a:pt x="953" y="12764"/>
                  </a:cubicBezTo>
                  <a:cubicBezTo>
                    <a:pt x="286" y="11716"/>
                    <a:pt x="0" y="10573"/>
                    <a:pt x="0" y="9430"/>
                  </a:cubicBezTo>
                  <a:cubicBezTo>
                    <a:pt x="1048" y="4477"/>
                    <a:pt x="3810" y="1238"/>
                    <a:pt x="8954" y="190"/>
                  </a:cubicBezTo>
                  <a:cubicBezTo>
                    <a:pt x="14002" y="762"/>
                    <a:pt x="18955" y="95"/>
                    <a:pt x="23908" y="0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3" name="Google Shape;838;p3"/>
            <p:cNvSpPr/>
            <p:nvPr/>
          </p:nvSpPr>
          <p:spPr>
            <a:xfrm>
              <a:off x="9265243" y="2084951"/>
              <a:ext cx="24315" cy="25115"/>
            </a:xfrm>
            <a:custGeom>
              <a:avLst/>
              <a:gdLst/>
              <a:ahLst/>
              <a:cxnLst/>
              <a:rect l="l" t="t" r="r" b="b"/>
              <a:pathLst>
                <a:path w="24315" h="25115" extrusionOk="0">
                  <a:moveTo>
                    <a:pt x="23581" y="10943"/>
                  </a:moveTo>
                  <a:cubicBezTo>
                    <a:pt x="21295" y="13610"/>
                    <a:pt x="13675" y="15134"/>
                    <a:pt x="21581" y="20087"/>
                  </a:cubicBezTo>
                  <a:cubicBezTo>
                    <a:pt x="20057" y="27040"/>
                    <a:pt x="14532" y="24659"/>
                    <a:pt x="10055" y="24945"/>
                  </a:cubicBezTo>
                  <a:cubicBezTo>
                    <a:pt x="7007" y="24088"/>
                    <a:pt x="3674" y="23802"/>
                    <a:pt x="721" y="22564"/>
                  </a:cubicBezTo>
                  <a:cubicBezTo>
                    <a:pt x="-803" y="19611"/>
                    <a:pt x="149" y="17039"/>
                    <a:pt x="3007" y="16372"/>
                  </a:cubicBezTo>
                  <a:cubicBezTo>
                    <a:pt x="10722" y="14658"/>
                    <a:pt x="10341" y="9324"/>
                    <a:pt x="9484" y="3514"/>
                  </a:cubicBezTo>
                  <a:cubicBezTo>
                    <a:pt x="9389" y="2466"/>
                    <a:pt x="9865" y="1609"/>
                    <a:pt x="10627" y="847"/>
                  </a:cubicBezTo>
                  <a:cubicBezTo>
                    <a:pt x="14532" y="-1058"/>
                    <a:pt x="18437" y="847"/>
                    <a:pt x="22343" y="847"/>
                  </a:cubicBezTo>
                  <a:cubicBezTo>
                    <a:pt x="23771" y="1513"/>
                    <a:pt x="25010" y="2180"/>
                    <a:pt x="23867" y="4085"/>
                  </a:cubicBezTo>
                  <a:cubicBezTo>
                    <a:pt x="23867" y="6371"/>
                    <a:pt x="23771" y="8657"/>
                    <a:pt x="23581" y="10943"/>
                  </a:cubicBezTo>
                  <a:close/>
                </a:path>
              </a:pathLst>
            </a:custGeom>
            <a:solidFill>
              <a:srgbClr val="F5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4" name="Google Shape;839;p3"/>
            <p:cNvSpPr/>
            <p:nvPr/>
          </p:nvSpPr>
          <p:spPr>
            <a:xfrm>
              <a:off x="9263011" y="2074062"/>
              <a:ext cx="30765" cy="15623"/>
            </a:xfrm>
            <a:custGeom>
              <a:avLst/>
              <a:gdLst/>
              <a:ahLst/>
              <a:cxnLst/>
              <a:rect l="l" t="t" r="r" b="b"/>
              <a:pathLst>
                <a:path w="30765" h="15623" extrusionOk="0">
                  <a:moveTo>
                    <a:pt x="10192" y="1259"/>
                  </a:moveTo>
                  <a:cubicBezTo>
                    <a:pt x="16669" y="5640"/>
                    <a:pt x="23432" y="6879"/>
                    <a:pt x="30766" y="3545"/>
                  </a:cubicBezTo>
                  <a:cubicBezTo>
                    <a:pt x="30004" y="5069"/>
                    <a:pt x="29242" y="6593"/>
                    <a:pt x="28384" y="8117"/>
                  </a:cubicBezTo>
                  <a:cubicBezTo>
                    <a:pt x="27337" y="9260"/>
                    <a:pt x="26098" y="10022"/>
                    <a:pt x="24479" y="10308"/>
                  </a:cubicBezTo>
                  <a:cubicBezTo>
                    <a:pt x="20574" y="11736"/>
                    <a:pt x="15811" y="8974"/>
                    <a:pt x="12383" y="12689"/>
                  </a:cubicBezTo>
                  <a:lnTo>
                    <a:pt x="12383" y="12689"/>
                  </a:lnTo>
                  <a:cubicBezTo>
                    <a:pt x="3429" y="19737"/>
                    <a:pt x="1905" y="12689"/>
                    <a:pt x="0" y="6212"/>
                  </a:cubicBezTo>
                  <a:cubicBezTo>
                    <a:pt x="0" y="4307"/>
                    <a:pt x="857" y="2878"/>
                    <a:pt x="2286" y="1735"/>
                  </a:cubicBezTo>
                  <a:cubicBezTo>
                    <a:pt x="4858" y="211"/>
                    <a:pt x="7334" y="-1027"/>
                    <a:pt x="10192" y="1259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5" name="Google Shape;840;p3"/>
            <p:cNvSpPr/>
            <p:nvPr/>
          </p:nvSpPr>
          <p:spPr>
            <a:xfrm>
              <a:off x="9281727" y="2060869"/>
              <a:ext cx="14145" cy="6621"/>
            </a:xfrm>
            <a:custGeom>
              <a:avLst/>
              <a:gdLst/>
              <a:ahLst/>
              <a:cxnLst/>
              <a:rect l="l" t="t" r="r" b="b"/>
              <a:pathLst>
                <a:path w="14145" h="6621" extrusionOk="0">
                  <a:moveTo>
                    <a:pt x="14146" y="3117"/>
                  </a:moveTo>
                  <a:cubicBezTo>
                    <a:pt x="10145" y="7213"/>
                    <a:pt x="5573" y="7403"/>
                    <a:pt x="525" y="5308"/>
                  </a:cubicBezTo>
                  <a:cubicBezTo>
                    <a:pt x="-809" y="2927"/>
                    <a:pt x="620" y="1593"/>
                    <a:pt x="2335" y="260"/>
                  </a:cubicBezTo>
                  <a:cubicBezTo>
                    <a:pt x="3382" y="-217"/>
                    <a:pt x="4240" y="-26"/>
                    <a:pt x="5097" y="736"/>
                  </a:cubicBezTo>
                  <a:cubicBezTo>
                    <a:pt x="7383" y="736"/>
                    <a:pt x="9669" y="736"/>
                    <a:pt x="11955" y="736"/>
                  </a:cubicBezTo>
                  <a:cubicBezTo>
                    <a:pt x="12717" y="1593"/>
                    <a:pt x="13479" y="2355"/>
                    <a:pt x="14146" y="3117"/>
                  </a:cubicBezTo>
                  <a:close/>
                </a:path>
              </a:pathLst>
            </a:custGeom>
            <a:solidFill>
              <a:srgbClr val="F6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6" name="Google Shape;841;p3"/>
            <p:cNvSpPr/>
            <p:nvPr/>
          </p:nvSpPr>
          <p:spPr>
            <a:xfrm>
              <a:off x="9284262" y="2082178"/>
              <a:ext cx="7166" cy="6858"/>
            </a:xfrm>
            <a:custGeom>
              <a:avLst/>
              <a:gdLst/>
              <a:ahLst/>
              <a:cxnLst/>
              <a:rect l="l" t="t" r="r" b="b"/>
              <a:pathLst>
                <a:path w="7166" h="6858" extrusionOk="0">
                  <a:moveTo>
                    <a:pt x="2562" y="0"/>
                  </a:moveTo>
                  <a:cubicBezTo>
                    <a:pt x="4086" y="0"/>
                    <a:pt x="5610" y="0"/>
                    <a:pt x="7134" y="0"/>
                  </a:cubicBezTo>
                  <a:cubicBezTo>
                    <a:pt x="7134" y="2572"/>
                    <a:pt x="7610" y="5144"/>
                    <a:pt x="4943" y="6858"/>
                  </a:cubicBezTo>
                  <a:cubicBezTo>
                    <a:pt x="4181" y="6096"/>
                    <a:pt x="3419" y="5334"/>
                    <a:pt x="2562" y="4572"/>
                  </a:cubicBezTo>
                  <a:cubicBezTo>
                    <a:pt x="1609" y="5048"/>
                    <a:pt x="466" y="5144"/>
                    <a:pt x="85" y="4001"/>
                  </a:cubicBezTo>
                  <a:cubicBezTo>
                    <a:pt x="-391" y="2000"/>
                    <a:pt x="1228" y="1048"/>
                    <a:pt x="2562" y="0"/>
                  </a:cubicBezTo>
                  <a:close/>
                </a:path>
              </a:pathLst>
            </a:custGeom>
            <a:solidFill>
              <a:srgbClr val="F9BF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7" name="Google Shape;842;p3"/>
            <p:cNvSpPr/>
            <p:nvPr/>
          </p:nvSpPr>
          <p:spPr>
            <a:xfrm>
              <a:off x="9256072" y="2064007"/>
              <a:ext cx="18147" cy="13599"/>
            </a:xfrm>
            <a:custGeom>
              <a:avLst/>
              <a:gdLst/>
              <a:ahLst/>
              <a:cxnLst/>
              <a:rect l="l" t="t" r="r" b="b"/>
              <a:pathLst>
                <a:path w="18147" h="13599" extrusionOk="0">
                  <a:moveTo>
                    <a:pt x="17131" y="11313"/>
                  </a:moveTo>
                  <a:cubicBezTo>
                    <a:pt x="14845" y="12075"/>
                    <a:pt x="12559" y="12837"/>
                    <a:pt x="10273" y="13599"/>
                  </a:cubicBezTo>
                  <a:cubicBezTo>
                    <a:pt x="7511" y="12266"/>
                    <a:pt x="4177" y="12075"/>
                    <a:pt x="1701" y="9980"/>
                  </a:cubicBezTo>
                  <a:cubicBezTo>
                    <a:pt x="82" y="8265"/>
                    <a:pt x="-871" y="6551"/>
                    <a:pt x="1129" y="4455"/>
                  </a:cubicBezTo>
                  <a:cubicBezTo>
                    <a:pt x="4939" y="-974"/>
                    <a:pt x="9607" y="-1069"/>
                    <a:pt x="14845" y="2169"/>
                  </a:cubicBezTo>
                  <a:cubicBezTo>
                    <a:pt x="17893" y="3693"/>
                    <a:pt x="19227" y="5789"/>
                    <a:pt x="17131" y="9027"/>
                  </a:cubicBezTo>
                  <a:cubicBezTo>
                    <a:pt x="17131" y="9789"/>
                    <a:pt x="17131" y="10551"/>
                    <a:pt x="17131" y="11313"/>
                  </a:cubicBezTo>
                  <a:close/>
                </a:path>
              </a:pathLst>
            </a:custGeom>
            <a:solidFill>
              <a:srgbClr val="FD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8" name="Google Shape;843;p3"/>
            <p:cNvSpPr/>
            <p:nvPr/>
          </p:nvSpPr>
          <p:spPr>
            <a:xfrm>
              <a:off x="9245161" y="2067459"/>
              <a:ext cx="15918" cy="14689"/>
            </a:xfrm>
            <a:custGeom>
              <a:avLst/>
              <a:gdLst/>
              <a:ahLst/>
              <a:cxnLst/>
              <a:rect l="l" t="t" r="r" b="b"/>
              <a:pathLst>
                <a:path w="15918" h="14689" extrusionOk="0">
                  <a:moveTo>
                    <a:pt x="12040" y="1098"/>
                  </a:moveTo>
                  <a:cubicBezTo>
                    <a:pt x="12136" y="3003"/>
                    <a:pt x="12517" y="4718"/>
                    <a:pt x="14326" y="5670"/>
                  </a:cubicBezTo>
                  <a:cubicBezTo>
                    <a:pt x="16136" y="7766"/>
                    <a:pt x="16422" y="10052"/>
                    <a:pt x="15088" y="12528"/>
                  </a:cubicBezTo>
                  <a:cubicBezTo>
                    <a:pt x="12612" y="15005"/>
                    <a:pt x="9659" y="15005"/>
                    <a:pt x="6516" y="14243"/>
                  </a:cubicBezTo>
                  <a:cubicBezTo>
                    <a:pt x="3658" y="13195"/>
                    <a:pt x="1468" y="11385"/>
                    <a:pt x="134" y="8528"/>
                  </a:cubicBezTo>
                  <a:cubicBezTo>
                    <a:pt x="-818" y="4242"/>
                    <a:pt x="3563" y="5099"/>
                    <a:pt x="5182" y="3289"/>
                  </a:cubicBezTo>
                  <a:cubicBezTo>
                    <a:pt x="6516" y="-330"/>
                    <a:pt x="8897" y="-807"/>
                    <a:pt x="12040" y="1098"/>
                  </a:cubicBezTo>
                  <a:close/>
                </a:path>
              </a:pathLst>
            </a:custGeom>
            <a:solidFill>
              <a:srgbClr val="F8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29" name="Google Shape;844;p3"/>
            <p:cNvSpPr/>
            <p:nvPr/>
          </p:nvSpPr>
          <p:spPr>
            <a:xfrm>
              <a:off x="9270917" y="2059318"/>
              <a:ext cx="13716" cy="13716"/>
            </a:xfrm>
            <a:custGeom>
              <a:avLst/>
              <a:gdLst/>
              <a:ahLst/>
              <a:cxnLst/>
              <a:rect l="l" t="t" r="r" b="b"/>
              <a:pathLst>
                <a:path w="13716" h="13716" extrusionOk="0">
                  <a:moveTo>
                    <a:pt x="2286" y="13716"/>
                  </a:moveTo>
                  <a:cubicBezTo>
                    <a:pt x="1524" y="11430"/>
                    <a:pt x="762" y="9144"/>
                    <a:pt x="0" y="6858"/>
                  </a:cubicBezTo>
                  <a:cubicBezTo>
                    <a:pt x="95" y="2381"/>
                    <a:pt x="3905" y="1715"/>
                    <a:pt x="6858" y="0"/>
                  </a:cubicBezTo>
                  <a:cubicBezTo>
                    <a:pt x="8477" y="2667"/>
                    <a:pt x="11906" y="95"/>
                    <a:pt x="13716" y="2286"/>
                  </a:cubicBezTo>
                  <a:cubicBezTo>
                    <a:pt x="12954" y="3810"/>
                    <a:pt x="12192" y="5334"/>
                    <a:pt x="11430" y="6858"/>
                  </a:cubicBezTo>
                  <a:cubicBezTo>
                    <a:pt x="6286" y="6477"/>
                    <a:pt x="5334" y="11525"/>
                    <a:pt x="2286" y="13716"/>
                  </a:cubicBezTo>
                  <a:close/>
                </a:path>
              </a:pathLst>
            </a:custGeom>
            <a:solidFill>
              <a:srgbClr val="F8BF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0" name="Google Shape;845;p3"/>
            <p:cNvSpPr/>
            <p:nvPr/>
          </p:nvSpPr>
          <p:spPr>
            <a:xfrm>
              <a:off x="9237676" y="2063986"/>
              <a:ext cx="9037" cy="10288"/>
            </a:xfrm>
            <a:custGeom>
              <a:avLst/>
              <a:gdLst/>
              <a:ahLst/>
              <a:cxnLst/>
              <a:rect l="l" t="t" r="r" b="b"/>
              <a:pathLst>
                <a:path w="9037" h="10288" extrusionOk="0">
                  <a:moveTo>
                    <a:pt x="3523" y="0"/>
                  </a:moveTo>
                  <a:cubicBezTo>
                    <a:pt x="4285" y="0"/>
                    <a:pt x="4952" y="0"/>
                    <a:pt x="5714" y="95"/>
                  </a:cubicBezTo>
                  <a:cubicBezTo>
                    <a:pt x="7333" y="2000"/>
                    <a:pt x="10667" y="3334"/>
                    <a:pt x="8095" y="6763"/>
                  </a:cubicBezTo>
                  <a:cubicBezTo>
                    <a:pt x="6476" y="9906"/>
                    <a:pt x="4285" y="11335"/>
                    <a:pt x="951" y="9430"/>
                  </a:cubicBezTo>
                  <a:cubicBezTo>
                    <a:pt x="-1716" y="5334"/>
                    <a:pt x="1904" y="2953"/>
                    <a:pt x="3523" y="0"/>
                  </a:cubicBezTo>
                  <a:close/>
                </a:path>
              </a:pathLst>
            </a:custGeom>
            <a:solidFill>
              <a:srgbClr val="FCCC0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1" name="Google Shape;846;p3"/>
            <p:cNvSpPr/>
            <p:nvPr/>
          </p:nvSpPr>
          <p:spPr>
            <a:xfrm>
              <a:off x="9238007" y="2070748"/>
              <a:ext cx="12335" cy="7825"/>
            </a:xfrm>
            <a:custGeom>
              <a:avLst/>
              <a:gdLst/>
              <a:ahLst/>
              <a:cxnLst/>
              <a:rect l="l" t="t" r="r" b="b"/>
              <a:pathLst>
                <a:path w="12335" h="7825" extrusionOk="0">
                  <a:moveTo>
                    <a:pt x="906" y="2286"/>
                  </a:moveTo>
                  <a:cubicBezTo>
                    <a:pt x="3192" y="1524"/>
                    <a:pt x="5478" y="762"/>
                    <a:pt x="7764" y="0"/>
                  </a:cubicBezTo>
                  <a:cubicBezTo>
                    <a:pt x="9288" y="0"/>
                    <a:pt x="10812" y="0"/>
                    <a:pt x="12336" y="0"/>
                  </a:cubicBezTo>
                  <a:cubicBezTo>
                    <a:pt x="10812" y="1524"/>
                    <a:pt x="9288" y="3048"/>
                    <a:pt x="7764" y="4572"/>
                  </a:cubicBezTo>
                  <a:cubicBezTo>
                    <a:pt x="6430" y="7334"/>
                    <a:pt x="4335" y="8763"/>
                    <a:pt x="1382" y="7144"/>
                  </a:cubicBezTo>
                  <a:cubicBezTo>
                    <a:pt x="-523" y="6096"/>
                    <a:pt x="-237" y="4096"/>
                    <a:pt x="906" y="2286"/>
                  </a:cubicBezTo>
                  <a:close/>
                </a:path>
              </a:pathLst>
            </a:custGeom>
            <a:solidFill>
              <a:srgbClr val="F2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2" name="Google Shape;847;p3"/>
            <p:cNvSpPr/>
            <p:nvPr/>
          </p:nvSpPr>
          <p:spPr>
            <a:xfrm>
              <a:off x="9277680" y="2059382"/>
              <a:ext cx="9143" cy="3224"/>
            </a:xfrm>
            <a:custGeom>
              <a:avLst/>
              <a:gdLst/>
              <a:ahLst/>
              <a:cxnLst/>
              <a:rect l="l" t="t" r="r" b="b"/>
              <a:pathLst>
                <a:path w="9143" h="3224" extrusionOk="0">
                  <a:moveTo>
                    <a:pt x="6858" y="2318"/>
                  </a:moveTo>
                  <a:cubicBezTo>
                    <a:pt x="4572" y="1461"/>
                    <a:pt x="571" y="6128"/>
                    <a:pt x="0" y="32"/>
                  </a:cubicBezTo>
                  <a:cubicBezTo>
                    <a:pt x="3143" y="318"/>
                    <a:pt x="6763" y="-1016"/>
                    <a:pt x="9144" y="2318"/>
                  </a:cubicBezTo>
                  <a:cubicBezTo>
                    <a:pt x="8382" y="2223"/>
                    <a:pt x="7620" y="2318"/>
                    <a:pt x="6858" y="231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3" name="Google Shape;848;p3"/>
            <p:cNvSpPr/>
            <p:nvPr/>
          </p:nvSpPr>
          <p:spPr>
            <a:xfrm>
              <a:off x="9122422" y="2105079"/>
              <a:ext cx="59531" cy="31733"/>
            </a:xfrm>
            <a:custGeom>
              <a:avLst/>
              <a:gdLst/>
              <a:ahLst/>
              <a:cxnLst/>
              <a:rect l="l" t="t" r="r" b="b"/>
              <a:pathLst>
                <a:path w="59531" h="31733" extrusionOk="0">
                  <a:moveTo>
                    <a:pt x="54864" y="25106"/>
                  </a:moveTo>
                  <a:cubicBezTo>
                    <a:pt x="55626" y="25106"/>
                    <a:pt x="56388" y="25106"/>
                    <a:pt x="57150" y="25106"/>
                  </a:cubicBezTo>
                  <a:cubicBezTo>
                    <a:pt x="58484" y="25392"/>
                    <a:pt x="59246" y="26154"/>
                    <a:pt x="59531" y="27392"/>
                  </a:cubicBezTo>
                  <a:cubicBezTo>
                    <a:pt x="58674" y="33393"/>
                    <a:pt x="54102" y="31392"/>
                    <a:pt x="50578" y="31488"/>
                  </a:cubicBezTo>
                  <a:cubicBezTo>
                    <a:pt x="44196" y="27582"/>
                    <a:pt x="37243" y="29964"/>
                    <a:pt x="30575" y="29678"/>
                  </a:cubicBezTo>
                  <a:cubicBezTo>
                    <a:pt x="24003" y="29583"/>
                    <a:pt x="17621" y="29297"/>
                    <a:pt x="11430" y="27392"/>
                  </a:cubicBezTo>
                  <a:cubicBezTo>
                    <a:pt x="6477" y="25773"/>
                    <a:pt x="2096" y="23487"/>
                    <a:pt x="0" y="18248"/>
                  </a:cubicBezTo>
                  <a:lnTo>
                    <a:pt x="0" y="18248"/>
                  </a:lnTo>
                  <a:cubicBezTo>
                    <a:pt x="4382" y="15867"/>
                    <a:pt x="7525" y="12057"/>
                    <a:pt x="11430" y="9199"/>
                  </a:cubicBezTo>
                  <a:cubicBezTo>
                    <a:pt x="18479" y="6627"/>
                    <a:pt x="23432" y="-707"/>
                    <a:pt x="32004" y="55"/>
                  </a:cubicBezTo>
                  <a:cubicBezTo>
                    <a:pt x="32766" y="722"/>
                    <a:pt x="33147" y="1579"/>
                    <a:pt x="33242" y="2627"/>
                  </a:cubicBezTo>
                  <a:cubicBezTo>
                    <a:pt x="32957" y="4818"/>
                    <a:pt x="31814" y="6437"/>
                    <a:pt x="30004" y="7580"/>
                  </a:cubicBezTo>
                  <a:cubicBezTo>
                    <a:pt x="27718" y="8532"/>
                    <a:pt x="25813" y="9866"/>
                    <a:pt x="24575" y="12057"/>
                  </a:cubicBezTo>
                  <a:cubicBezTo>
                    <a:pt x="23336" y="13390"/>
                    <a:pt x="22193" y="14724"/>
                    <a:pt x="23622" y="16629"/>
                  </a:cubicBezTo>
                  <a:cubicBezTo>
                    <a:pt x="27718" y="20248"/>
                    <a:pt x="30194" y="14057"/>
                    <a:pt x="33814" y="14819"/>
                  </a:cubicBezTo>
                  <a:cubicBezTo>
                    <a:pt x="35243" y="14724"/>
                    <a:pt x="36957" y="15295"/>
                    <a:pt x="38195" y="14628"/>
                  </a:cubicBezTo>
                  <a:cubicBezTo>
                    <a:pt x="44101" y="11866"/>
                    <a:pt x="48578" y="11390"/>
                    <a:pt x="49530" y="19867"/>
                  </a:cubicBezTo>
                  <a:cubicBezTo>
                    <a:pt x="49816" y="22153"/>
                    <a:pt x="52197" y="24153"/>
                    <a:pt x="54864" y="25106"/>
                  </a:cubicBezTo>
                  <a:close/>
                </a:path>
              </a:pathLst>
            </a:custGeom>
            <a:solidFill>
              <a:srgbClr val="FBC3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4" name="Google Shape;849;p3"/>
            <p:cNvSpPr/>
            <p:nvPr/>
          </p:nvSpPr>
          <p:spPr>
            <a:xfrm>
              <a:off x="9122300" y="2123326"/>
              <a:ext cx="11552" cy="9144"/>
            </a:xfrm>
            <a:custGeom>
              <a:avLst/>
              <a:gdLst/>
              <a:ahLst/>
              <a:cxnLst/>
              <a:rect l="l" t="t" r="r" b="b"/>
              <a:pathLst>
                <a:path w="11552" h="9144" extrusionOk="0">
                  <a:moveTo>
                    <a:pt x="123" y="0"/>
                  </a:moveTo>
                  <a:cubicBezTo>
                    <a:pt x="3933" y="3048"/>
                    <a:pt x="7743" y="6096"/>
                    <a:pt x="11553" y="9144"/>
                  </a:cubicBezTo>
                  <a:cubicBezTo>
                    <a:pt x="599" y="8572"/>
                    <a:pt x="-449" y="7620"/>
                    <a:pt x="123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5" name="Google Shape;850;p3"/>
            <p:cNvSpPr/>
            <p:nvPr/>
          </p:nvSpPr>
          <p:spPr>
            <a:xfrm>
              <a:off x="9122422" y="2114182"/>
              <a:ext cx="11429" cy="9144"/>
            </a:xfrm>
            <a:custGeom>
              <a:avLst/>
              <a:gdLst/>
              <a:ahLst/>
              <a:cxnLst/>
              <a:rect l="l" t="t" r="r" b="b"/>
              <a:pathLst>
                <a:path w="11429" h="9144" extrusionOk="0">
                  <a:moveTo>
                    <a:pt x="11430" y="0"/>
                  </a:moveTo>
                  <a:cubicBezTo>
                    <a:pt x="9430" y="5239"/>
                    <a:pt x="5906" y="8763"/>
                    <a:pt x="0" y="9144"/>
                  </a:cubicBezTo>
                  <a:cubicBezTo>
                    <a:pt x="2381" y="6096"/>
                    <a:pt x="4763" y="3143"/>
                    <a:pt x="7049" y="191"/>
                  </a:cubicBezTo>
                  <a:cubicBezTo>
                    <a:pt x="8573" y="95"/>
                    <a:pt x="10001" y="95"/>
                    <a:pt x="11430" y="0"/>
                  </a:cubicBezTo>
                  <a:close/>
                </a:path>
              </a:pathLst>
            </a:custGeom>
            <a:solidFill>
              <a:srgbClr val="FBCB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6" name="Google Shape;851;p3"/>
            <p:cNvSpPr/>
            <p:nvPr/>
          </p:nvSpPr>
          <p:spPr>
            <a:xfrm>
              <a:off x="9171696" y="2086750"/>
              <a:ext cx="31722" cy="20573"/>
            </a:xfrm>
            <a:custGeom>
              <a:avLst/>
              <a:gdLst/>
              <a:ahLst/>
              <a:cxnLst/>
              <a:rect l="l" t="t" r="r" b="b"/>
              <a:pathLst>
                <a:path w="31722" h="20573" extrusionOk="0">
                  <a:moveTo>
                    <a:pt x="28355" y="13716"/>
                  </a:moveTo>
                  <a:cubicBezTo>
                    <a:pt x="26069" y="16002"/>
                    <a:pt x="23783" y="18288"/>
                    <a:pt x="21497" y="20574"/>
                  </a:cubicBezTo>
                  <a:cubicBezTo>
                    <a:pt x="16734" y="17526"/>
                    <a:pt x="11400" y="18098"/>
                    <a:pt x="6257" y="18574"/>
                  </a:cubicBezTo>
                  <a:cubicBezTo>
                    <a:pt x="-220" y="19241"/>
                    <a:pt x="-1077" y="16574"/>
                    <a:pt x="1018" y="11430"/>
                  </a:cubicBezTo>
                  <a:cubicBezTo>
                    <a:pt x="1780" y="9906"/>
                    <a:pt x="2542" y="8382"/>
                    <a:pt x="3304" y="6858"/>
                  </a:cubicBezTo>
                  <a:cubicBezTo>
                    <a:pt x="8638" y="4572"/>
                    <a:pt x="13972" y="2286"/>
                    <a:pt x="19306" y="0"/>
                  </a:cubicBezTo>
                  <a:cubicBezTo>
                    <a:pt x="20830" y="0"/>
                    <a:pt x="22354" y="0"/>
                    <a:pt x="23783" y="0"/>
                  </a:cubicBezTo>
                  <a:cubicBezTo>
                    <a:pt x="30355" y="2953"/>
                    <a:pt x="35308" y="6382"/>
                    <a:pt x="28355" y="13716"/>
                  </a:cubicBezTo>
                  <a:close/>
                </a:path>
              </a:pathLst>
            </a:custGeom>
            <a:solidFill>
              <a:srgbClr val="FCCB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7" name="Google Shape;852;p3"/>
            <p:cNvSpPr/>
            <p:nvPr/>
          </p:nvSpPr>
          <p:spPr>
            <a:xfrm>
              <a:off x="9165190" y="2098181"/>
              <a:ext cx="28004" cy="20574"/>
            </a:xfrm>
            <a:custGeom>
              <a:avLst/>
              <a:gdLst/>
              <a:ahLst/>
              <a:cxnLst/>
              <a:rect l="l" t="t" r="r" b="b"/>
              <a:pathLst>
                <a:path w="28004" h="20574" extrusionOk="0">
                  <a:moveTo>
                    <a:pt x="7525" y="0"/>
                  </a:moveTo>
                  <a:cubicBezTo>
                    <a:pt x="6572" y="9811"/>
                    <a:pt x="15526" y="-95"/>
                    <a:pt x="17050" y="4858"/>
                  </a:cubicBezTo>
                  <a:cubicBezTo>
                    <a:pt x="22574" y="1524"/>
                    <a:pt x="25051" y="5906"/>
                    <a:pt x="28004" y="9144"/>
                  </a:cubicBezTo>
                  <a:lnTo>
                    <a:pt x="28004" y="9144"/>
                  </a:lnTo>
                  <a:cubicBezTo>
                    <a:pt x="28099" y="16859"/>
                    <a:pt x="20860" y="17240"/>
                    <a:pt x="16574" y="20574"/>
                  </a:cubicBezTo>
                  <a:cubicBezTo>
                    <a:pt x="13526" y="20479"/>
                    <a:pt x="10478" y="18383"/>
                    <a:pt x="7430" y="20574"/>
                  </a:cubicBezTo>
                  <a:cubicBezTo>
                    <a:pt x="5715" y="18955"/>
                    <a:pt x="3239" y="18002"/>
                    <a:pt x="2096" y="15621"/>
                  </a:cubicBezTo>
                  <a:cubicBezTo>
                    <a:pt x="1810" y="12192"/>
                    <a:pt x="857" y="8858"/>
                    <a:pt x="0" y="5524"/>
                  </a:cubicBezTo>
                  <a:cubicBezTo>
                    <a:pt x="190" y="3715"/>
                    <a:pt x="1905" y="3334"/>
                    <a:pt x="2953" y="2286"/>
                  </a:cubicBezTo>
                  <a:cubicBezTo>
                    <a:pt x="4477" y="1524"/>
                    <a:pt x="6001" y="762"/>
                    <a:pt x="7525" y="0"/>
                  </a:cubicBezTo>
                  <a:close/>
                </a:path>
              </a:pathLst>
            </a:custGeom>
            <a:solidFill>
              <a:srgbClr val="FCC5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8" name="Google Shape;853;p3"/>
            <p:cNvSpPr/>
            <p:nvPr/>
          </p:nvSpPr>
          <p:spPr>
            <a:xfrm>
              <a:off x="9154426" y="2099550"/>
              <a:ext cx="13716" cy="10568"/>
            </a:xfrm>
            <a:custGeom>
              <a:avLst/>
              <a:gdLst/>
              <a:ahLst/>
              <a:cxnLst/>
              <a:rect l="l" t="t" r="r" b="b"/>
              <a:pathLst>
                <a:path w="13716" h="10568" extrusionOk="0">
                  <a:moveTo>
                    <a:pt x="13716" y="917"/>
                  </a:moveTo>
                  <a:cubicBezTo>
                    <a:pt x="12954" y="1679"/>
                    <a:pt x="12192" y="2441"/>
                    <a:pt x="11430" y="3203"/>
                  </a:cubicBezTo>
                  <a:cubicBezTo>
                    <a:pt x="8572" y="7203"/>
                    <a:pt x="7144" y="14633"/>
                    <a:pt x="0" y="7775"/>
                  </a:cubicBezTo>
                  <a:cubicBezTo>
                    <a:pt x="0" y="7013"/>
                    <a:pt x="0" y="6251"/>
                    <a:pt x="0" y="5489"/>
                  </a:cubicBezTo>
                  <a:cubicBezTo>
                    <a:pt x="2381" y="-2608"/>
                    <a:pt x="8477" y="536"/>
                    <a:pt x="13716" y="917"/>
                  </a:cubicBezTo>
                  <a:close/>
                </a:path>
              </a:pathLst>
            </a:custGeom>
            <a:solidFill>
              <a:srgbClr val="FDD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39" name="Google Shape;854;p3"/>
            <p:cNvSpPr/>
            <p:nvPr/>
          </p:nvSpPr>
          <p:spPr>
            <a:xfrm>
              <a:off x="9254915" y="2129388"/>
              <a:ext cx="22764" cy="12131"/>
            </a:xfrm>
            <a:custGeom>
              <a:avLst/>
              <a:gdLst/>
              <a:ahLst/>
              <a:cxnLst/>
              <a:rect l="l" t="t" r="r" b="b"/>
              <a:pathLst>
                <a:path w="22764" h="12131" extrusionOk="0">
                  <a:moveTo>
                    <a:pt x="0" y="7655"/>
                  </a:moveTo>
                  <a:cubicBezTo>
                    <a:pt x="3429" y="-346"/>
                    <a:pt x="8763" y="-2156"/>
                    <a:pt x="14002" y="2607"/>
                  </a:cubicBezTo>
                  <a:cubicBezTo>
                    <a:pt x="16478" y="4893"/>
                    <a:pt x="21717" y="2607"/>
                    <a:pt x="22765" y="7560"/>
                  </a:cubicBezTo>
                  <a:cubicBezTo>
                    <a:pt x="20860" y="7560"/>
                    <a:pt x="19145" y="8036"/>
                    <a:pt x="18193" y="9846"/>
                  </a:cubicBezTo>
                  <a:cubicBezTo>
                    <a:pt x="16669" y="10608"/>
                    <a:pt x="15145" y="11370"/>
                    <a:pt x="13621" y="12132"/>
                  </a:cubicBezTo>
                  <a:cubicBezTo>
                    <a:pt x="10763" y="8131"/>
                    <a:pt x="8477" y="2892"/>
                    <a:pt x="2191" y="7560"/>
                  </a:cubicBezTo>
                  <a:cubicBezTo>
                    <a:pt x="1524" y="8703"/>
                    <a:pt x="762" y="8703"/>
                    <a:pt x="0" y="7655"/>
                  </a:cubicBezTo>
                  <a:close/>
                </a:path>
              </a:pathLst>
            </a:custGeom>
            <a:solidFill>
              <a:srgbClr val="FD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0" name="Google Shape;855;p3"/>
            <p:cNvSpPr/>
            <p:nvPr/>
          </p:nvSpPr>
          <p:spPr>
            <a:xfrm>
              <a:off x="9266303" y="2103471"/>
              <a:ext cx="25619" cy="15283"/>
            </a:xfrm>
            <a:custGeom>
              <a:avLst/>
              <a:gdLst/>
              <a:ahLst/>
              <a:cxnLst/>
              <a:rect l="l" t="t" r="r" b="b"/>
              <a:pathLst>
                <a:path w="25619" h="15283" extrusionOk="0">
                  <a:moveTo>
                    <a:pt x="6900" y="3853"/>
                  </a:moveTo>
                  <a:cubicBezTo>
                    <a:pt x="11472" y="3091"/>
                    <a:pt x="16615" y="5758"/>
                    <a:pt x="20616" y="1567"/>
                  </a:cubicBezTo>
                  <a:cubicBezTo>
                    <a:pt x="24235" y="-1862"/>
                    <a:pt x="24712" y="996"/>
                    <a:pt x="25188" y="3853"/>
                  </a:cubicBezTo>
                  <a:cubicBezTo>
                    <a:pt x="26617" y="6520"/>
                    <a:pt x="24140" y="7187"/>
                    <a:pt x="22902" y="8425"/>
                  </a:cubicBezTo>
                  <a:cubicBezTo>
                    <a:pt x="22807" y="11378"/>
                    <a:pt x="21283" y="12902"/>
                    <a:pt x="18330" y="12997"/>
                  </a:cubicBezTo>
                  <a:cubicBezTo>
                    <a:pt x="14520" y="16045"/>
                    <a:pt x="10710" y="16045"/>
                    <a:pt x="6900" y="12997"/>
                  </a:cubicBezTo>
                  <a:cubicBezTo>
                    <a:pt x="4614" y="11473"/>
                    <a:pt x="2328" y="9949"/>
                    <a:pt x="42" y="8425"/>
                  </a:cubicBezTo>
                  <a:cubicBezTo>
                    <a:pt x="-530" y="2615"/>
                    <a:pt x="4900" y="5853"/>
                    <a:pt x="6900" y="3853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1" name="Google Shape;856;p3"/>
            <p:cNvSpPr/>
            <p:nvPr/>
          </p:nvSpPr>
          <p:spPr>
            <a:xfrm>
              <a:off x="9289110" y="2107324"/>
              <a:ext cx="11334" cy="4645"/>
            </a:xfrm>
            <a:custGeom>
              <a:avLst/>
              <a:gdLst/>
              <a:ahLst/>
              <a:cxnLst/>
              <a:rect l="l" t="t" r="r" b="b"/>
              <a:pathLst>
                <a:path w="11334" h="4645" extrusionOk="0">
                  <a:moveTo>
                    <a:pt x="0" y="4572"/>
                  </a:moveTo>
                  <a:cubicBezTo>
                    <a:pt x="762" y="3048"/>
                    <a:pt x="1524" y="1524"/>
                    <a:pt x="2286" y="0"/>
                  </a:cubicBezTo>
                  <a:cubicBezTo>
                    <a:pt x="5334" y="0"/>
                    <a:pt x="8382" y="0"/>
                    <a:pt x="11335" y="0"/>
                  </a:cubicBezTo>
                  <a:cubicBezTo>
                    <a:pt x="10573" y="762"/>
                    <a:pt x="9811" y="1524"/>
                    <a:pt x="9049" y="2286"/>
                  </a:cubicBezTo>
                  <a:cubicBezTo>
                    <a:pt x="6286" y="3810"/>
                    <a:pt x="3334" y="4953"/>
                    <a:pt x="0" y="4572"/>
                  </a:cubicBezTo>
                  <a:close/>
                </a:path>
              </a:pathLst>
            </a:custGeom>
            <a:solidFill>
              <a:srgbClr val="F9B6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2" name="Google Shape;857;p3"/>
            <p:cNvSpPr/>
            <p:nvPr/>
          </p:nvSpPr>
          <p:spPr>
            <a:xfrm>
              <a:off x="9179477" y="2124917"/>
              <a:ext cx="11334" cy="9765"/>
            </a:xfrm>
            <a:custGeom>
              <a:avLst/>
              <a:gdLst/>
              <a:ahLst/>
              <a:cxnLst/>
              <a:rect l="l" t="t" r="r" b="b"/>
              <a:pathLst>
                <a:path w="11334" h="9765" extrusionOk="0">
                  <a:moveTo>
                    <a:pt x="2381" y="7554"/>
                  </a:moveTo>
                  <a:cubicBezTo>
                    <a:pt x="1619" y="6792"/>
                    <a:pt x="857" y="6030"/>
                    <a:pt x="0" y="5268"/>
                  </a:cubicBezTo>
                  <a:cubicBezTo>
                    <a:pt x="1334" y="410"/>
                    <a:pt x="4477" y="-1019"/>
                    <a:pt x="9144" y="696"/>
                  </a:cubicBezTo>
                  <a:cubicBezTo>
                    <a:pt x="10287" y="2220"/>
                    <a:pt x="8096" y="3744"/>
                    <a:pt x="9144" y="5268"/>
                  </a:cubicBezTo>
                  <a:cubicBezTo>
                    <a:pt x="9906" y="6696"/>
                    <a:pt x="10668" y="8125"/>
                    <a:pt x="11335" y="9649"/>
                  </a:cubicBezTo>
                  <a:cubicBezTo>
                    <a:pt x="8096" y="10125"/>
                    <a:pt x="5239" y="9078"/>
                    <a:pt x="2381" y="755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3" name="Google Shape;858;p3"/>
            <p:cNvSpPr/>
            <p:nvPr/>
          </p:nvSpPr>
          <p:spPr>
            <a:xfrm>
              <a:off x="9211470" y="2054836"/>
              <a:ext cx="16108" cy="7856"/>
            </a:xfrm>
            <a:custGeom>
              <a:avLst/>
              <a:gdLst/>
              <a:ahLst/>
              <a:cxnLst/>
              <a:rect l="l" t="t" r="r" b="b"/>
              <a:pathLst>
                <a:path w="16108" h="7856" extrusionOk="0">
                  <a:moveTo>
                    <a:pt x="12" y="4578"/>
                  </a:moveTo>
                  <a:cubicBezTo>
                    <a:pt x="2964" y="958"/>
                    <a:pt x="7060" y="-89"/>
                    <a:pt x="11537" y="6"/>
                  </a:cubicBezTo>
                  <a:cubicBezTo>
                    <a:pt x="13442" y="101"/>
                    <a:pt x="15061" y="482"/>
                    <a:pt x="16109" y="2292"/>
                  </a:cubicBezTo>
                  <a:cubicBezTo>
                    <a:pt x="15252" y="4387"/>
                    <a:pt x="14013" y="5816"/>
                    <a:pt x="11537" y="4578"/>
                  </a:cubicBezTo>
                  <a:cubicBezTo>
                    <a:pt x="9251" y="5340"/>
                    <a:pt x="6965" y="6102"/>
                    <a:pt x="4679" y="6864"/>
                  </a:cubicBezTo>
                  <a:cubicBezTo>
                    <a:pt x="2012" y="8293"/>
                    <a:pt x="-179" y="8674"/>
                    <a:pt x="12" y="4578"/>
                  </a:cubicBezTo>
                  <a:close/>
                </a:path>
              </a:pathLst>
            </a:custGeom>
            <a:solidFill>
              <a:srgbClr val="FCC9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4" name="Google Shape;859;p3"/>
            <p:cNvSpPr/>
            <p:nvPr/>
          </p:nvSpPr>
          <p:spPr>
            <a:xfrm>
              <a:off x="9221767" y="2057128"/>
              <a:ext cx="8002" cy="7446"/>
            </a:xfrm>
            <a:custGeom>
              <a:avLst/>
              <a:gdLst/>
              <a:ahLst/>
              <a:cxnLst/>
              <a:rect l="l" t="t" r="r" b="b"/>
              <a:pathLst>
                <a:path w="8002" h="7446" extrusionOk="0">
                  <a:moveTo>
                    <a:pt x="1144" y="2286"/>
                  </a:moveTo>
                  <a:cubicBezTo>
                    <a:pt x="2668" y="1524"/>
                    <a:pt x="4192" y="762"/>
                    <a:pt x="5716" y="0"/>
                  </a:cubicBezTo>
                  <a:cubicBezTo>
                    <a:pt x="6478" y="0"/>
                    <a:pt x="7240" y="0"/>
                    <a:pt x="8002" y="0"/>
                  </a:cubicBezTo>
                  <a:cubicBezTo>
                    <a:pt x="8002" y="1524"/>
                    <a:pt x="8002" y="3048"/>
                    <a:pt x="8002" y="4572"/>
                  </a:cubicBezTo>
                  <a:cubicBezTo>
                    <a:pt x="6288" y="6953"/>
                    <a:pt x="4192" y="8287"/>
                    <a:pt x="1144" y="6858"/>
                  </a:cubicBezTo>
                  <a:cubicBezTo>
                    <a:pt x="-1332" y="5334"/>
                    <a:pt x="954" y="3810"/>
                    <a:pt x="1144" y="2286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5" name="Google Shape;860;p3"/>
            <p:cNvSpPr/>
            <p:nvPr/>
          </p:nvSpPr>
          <p:spPr>
            <a:xfrm>
              <a:off x="9229360" y="2063890"/>
              <a:ext cx="22283" cy="31945"/>
            </a:xfrm>
            <a:custGeom>
              <a:avLst/>
              <a:gdLst/>
              <a:ahLst/>
              <a:cxnLst/>
              <a:rect l="l" t="t" r="r" b="b"/>
              <a:pathLst>
                <a:path w="22283" h="31945" extrusionOk="0">
                  <a:moveTo>
                    <a:pt x="9553" y="9144"/>
                  </a:moveTo>
                  <a:cubicBezTo>
                    <a:pt x="10125" y="15145"/>
                    <a:pt x="13458" y="12668"/>
                    <a:pt x="16411" y="11430"/>
                  </a:cubicBezTo>
                  <a:cubicBezTo>
                    <a:pt x="18602" y="12287"/>
                    <a:pt x="20126" y="13811"/>
                    <a:pt x="20983" y="16002"/>
                  </a:cubicBezTo>
                  <a:cubicBezTo>
                    <a:pt x="20888" y="16478"/>
                    <a:pt x="20888" y="16955"/>
                    <a:pt x="20793" y="17336"/>
                  </a:cubicBezTo>
                  <a:cubicBezTo>
                    <a:pt x="19173" y="21050"/>
                    <a:pt x="23936" y="24289"/>
                    <a:pt x="21650" y="28099"/>
                  </a:cubicBezTo>
                  <a:cubicBezTo>
                    <a:pt x="20031" y="30385"/>
                    <a:pt x="17745" y="31528"/>
                    <a:pt x="14982" y="31909"/>
                  </a:cubicBezTo>
                  <a:cubicBezTo>
                    <a:pt x="10791" y="32004"/>
                    <a:pt x="6505" y="32099"/>
                    <a:pt x="2695" y="29623"/>
                  </a:cubicBezTo>
                  <a:cubicBezTo>
                    <a:pt x="2409" y="24003"/>
                    <a:pt x="8601" y="26289"/>
                    <a:pt x="10696" y="23146"/>
                  </a:cubicBezTo>
                  <a:cubicBezTo>
                    <a:pt x="7934" y="20669"/>
                    <a:pt x="3933" y="24670"/>
                    <a:pt x="1266" y="20479"/>
                  </a:cubicBezTo>
                  <a:cubicBezTo>
                    <a:pt x="3933" y="17526"/>
                    <a:pt x="8791" y="13525"/>
                    <a:pt x="314" y="11335"/>
                  </a:cubicBezTo>
                  <a:cubicBezTo>
                    <a:pt x="-829" y="7715"/>
                    <a:pt x="1362" y="5334"/>
                    <a:pt x="3457" y="2953"/>
                  </a:cubicBezTo>
                  <a:cubicBezTo>
                    <a:pt x="3933" y="2667"/>
                    <a:pt x="4410" y="2477"/>
                    <a:pt x="4886" y="2191"/>
                  </a:cubicBezTo>
                  <a:cubicBezTo>
                    <a:pt x="7172" y="1429"/>
                    <a:pt x="9458" y="762"/>
                    <a:pt x="11744" y="0"/>
                  </a:cubicBezTo>
                  <a:cubicBezTo>
                    <a:pt x="11077" y="3143"/>
                    <a:pt x="10315" y="6191"/>
                    <a:pt x="9553" y="9144"/>
                  </a:cubicBezTo>
                  <a:close/>
                </a:path>
              </a:pathLst>
            </a:custGeom>
            <a:solidFill>
              <a:srgbClr val="FBC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6" name="Google Shape;861;p3"/>
            <p:cNvSpPr/>
            <p:nvPr/>
          </p:nvSpPr>
          <p:spPr>
            <a:xfrm>
              <a:off x="9212240" y="2061700"/>
              <a:ext cx="22101" cy="17990"/>
            </a:xfrm>
            <a:custGeom>
              <a:avLst/>
              <a:gdLst/>
              <a:ahLst/>
              <a:cxnLst/>
              <a:rect l="l" t="t" r="r" b="b"/>
              <a:pathLst>
                <a:path w="22101" h="17990" extrusionOk="0">
                  <a:moveTo>
                    <a:pt x="10671" y="2286"/>
                  </a:moveTo>
                  <a:cubicBezTo>
                    <a:pt x="12957" y="1524"/>
                    <a:pt x="15243" y="762"/>
                    <a:pt x="17529" y="0"/>
                  </a:cubicBezTo>
                  <a:cubicBezTo>
                    <a:pt x="20482" y="95"/>
                    <a:pt x="22006" y="1619"/>
                    <a:pt x="22101" y="4572"/>
                  </a:cubicBezTo>
                  <a:cubicBezTo>
                    <a:pt x="22101" y="4572"/>
                    <a:pt x="22101" y="4572"/>
                    <a:pt x="22101" y="4572"/>
                  </a:cubicBezTo>
                  <a:cubicBezTo>
                    <a:pt x="20292" y="6858"/>
                    <a:pt x="18672" y="9525"/>
                    <a:pt x="15243" y="6858"/>
                  </a:cubicBezTo>
                  <a:cubicBezTo>
                    <a:pt x="10576" y="7715"/>
                    <a:pt x="12767" y="12668"/>
                    <a:pt x="10481" y="14859"/>
                  </a:cubicBezTo>
                  <a:cubicBezTo>
                    <a:pt x="8576" y="16764"/>
                    <a:pt x="6671" y="18574"/>
                    <a:pt x="3623" y="17812"/>
                  </a:cubicBezTo>
                  <a:cubicBezTo>
                    <a:pt x="1718" y="17240"/>
                    <a:pt x="194" y="16097"/>
                    <a:pt x="3" y="14002"/>
                  </a:cubicBezTo>
                  <a:cubicBezTo>
                    <a:pt x="-92" y="11240"/>
                    <a:pt x="1813" y="9811"/>
                    <a:pt x="4099" y="9335"/>
                  </a:cubicBezTo>
                  <a:cubicBezTo>
                    <a:pt x="8195" y="8572"/>
                    <a:pt x="9147" y="5144"/>
                    <a:pt x="10671" y="2286"/>
                  </a:cubicBezTo>
                  <a:close/>
                </a:path>
              </a:pathLst>
            </a:custGeom>
            <a:solidFill>
              <a:srgbClr val="FDCD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7" name="Google Shape;862;p3"/>
            <p:cNvSpPr/>
            <p:nvPr/>
          </p:nvSpPr>
          <p:spPr>
            <a:xfrm>
              <a:off x="9272057" y="2116468"/>
              <a:ext cx="12607" cy="9144"/>
            </a:xfrm>
            <a:custGeom>
              <a:avLst/>
              <a:gdLst/>
              <a:ahLst/>
              <a:cxnLst/>
              <a:rect l="l" t="t" r="r" b="b"/>
              <a:pathLst>
                <a:path w="12607" h="9144" extrusionOk="0">
                  <a:moveTo>
                    <a:pt x="1146" y="0"/>
                  </a:moveTo>
                  <a:cubicBezTo>
                    <a:pt x="4956" y="0"/>
                    <a:pt x="8766" y="0"/>
                    <a:pt x="12576" y="0"/>
                  </a:cubicBezTo>
                  <a:cubicBezTo>
                    <a:pt x="12767" y="3905"/>
                    <a:pt x="12195" y="7430"/>
                    <a:pt x="8004" y="9144"/>
                  </a:cubicBezTo>
                  <a:cubicBezTo>
                    <a:pt x="8004" y="4286"/>
                    <a:pt x="-3616" y="8287"/>
                    <a:pt x="1146" y="0"/>
                  </a:cubicBezTo>
                  <a:close/>
                </a:path>
              </a:pathLst>
            </a:custGeom>
            <a:solidFill>
              <a:srgbClr val="F4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8" name="Google Shape;863;p3"/>
            <p:cNvSpPr/>
            <p:nvPr/>
          </p:nvSpPr>
          <p:spPr>
            <a:xfrm>
              <a:off x="9243485" y="2086221"/>
              <a:ext cx="29622" cy="3059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0" y="7387"/>
                  </a:moveTo>
                  <a:cubicBezTo>
                    <a:pt x="2286" y="6625"/>
                    <a:pt x="4572" y="5863"/>
                    <a:pt x="6858" y="5101"/>
                  </a:cubicBezTo>
                  <a:cubicBezTo>
                    <a:pt x="8668" y="3673"/>
                    <a:pt x="7525" y="-518"/>
                    <a:pt x="11525" y="53"/>
                  </a:cubicBezTo>
                  <a:cubicBezTo>
                    <a:pt x="14573" y="2339"/>
                    <a:pt x="15812" y="5768"/>
                    <a:pt x="16955" y="9102"/>
                  </a:cubicBezTo>
                  <a:cubicBezTo>
                    <a:pt x="17050" y="10054"/>
                    <a:pt x="16955" y="11102"/>
                    <a:pt x="16574" y="11959"/>
                  </a:cubicBezTo>
                  <a:cubicBezTo>
                    <a:pt x="16193" y="12531"/>
                    <a:pt x="14954" y="12436"/>
                    <a:pt x="14764" y="13007"/>
                  </a:cubicBezTo>
                  <a:cubicBezTo>
                    <a:pt x="14573" y="13483"/>
                    <a:pt x="15431" y="13769"/>
                    <a:pt x="16193" y="13483"/>
                  </a:cubicBezTo>
                  <a:cubicBezTo>
                    <a:pt x="17431" y="13960"/>
                    <a:pt x="18288" y="14722"/>
                    <a:pt x="19145" y="15674"/>
                  </a:cubicBezTo>
                  <a:cubicBezTo>
                    <a:pt x="20479" y="17389"/>
                    <a:pt x="21050" y="19579"/>
                    <a:pt x="22765" y="21008"/>
                  </a:cubicBezTo>
                  <a:cubicBezTo>
                    <a:pt x="25051" y="19579"/>
                    <a:pt x="27337" y="19579"/>
                    <a:pt x="29623" y="21008"/>
                  </a:cubicBezTo>
                  <a:cubicBezTo>
                    <a:pt x="27337" y="22532"/>
                    <a:pt x="25051" y="24056"/>
                    <a:pt x="22765" y="25580"/>
                  </a:cubicBezTo>
                  <a:cubicBezTo>
                    <a:pt x="18860" y="26723"/>
                    <a:pt x="16574" y="32152"/>
                    <a:pt x="11335" y="30152"/>
                  </a:cubicBezTo>
                  <a:cubicBezTo>
                    <a:pt x="9239" y="26723"/>
                    <a:pt x="6191" y="28438"/>
                    <a:pt x="3429" y="28819"/>
                  </a:cubicBezTo>
                  <a:cubicBezTo>
                    <a:pt x="2477" y="28628"/>
                    <a:pt x="1619" y="28057"/>
                    <a:pt x="1048" y="27199"/>
                  </a:cubicBezTo>
                  <a:cubicBezTo>
                    <a:pt x="191" y="20627"/>
                    <a:pt x="2000" y="13960"/>
                    <a:pt x="0" y="7387"/>
                  </a:cubicBezTo>
                  <a:close/>
                </a:path>
              </a:pathLst>
            </a:custGeom>
            <a:solidFill>
              <a:srgbClr val="F6B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49" name="Google Shape;864;p3"/>
            <p:cNvSpPr/>
            <p:nvPr/>
          </p:nvSpPr>
          <p:spPr>
            <a:xfrm>
              <a:off x="9221223" y="2115992"/>
              <a:ext cx="24547" cy="18192"/>
            </a:xfrm>
            <a:custGeom>
              <a:avLst/>
              <a:gdLst/>
              <a:ahLst/>
              <a:cxnLst/>
              <a:rect l="l" t="t" r="r" b="b"/>
              <a:pathLst>
                <a:path w="24547" h="18192" extrusionOk="0">
                  <a:moveTo>
                    <a:pt x="24548" y="2762"/>
                  </a:moveTo>
                  <a:cubicBezTo>
                    <a:pt x="24548" y="3524"/>
                    <a:pt x="24548" y="4286"/>
                    <a:pt x="24548" y="5048"/>
                  </a:cubicBezTo>
                  <a:cubicBezTo>
                    <a:pt x="21976" y="9525"/>
                    <a:pt x="16166" y="10192"/>
                    <a:pt x="13594" y="14573"/>
                  </a:cubicBezTo>
                  <a:cubicBezTo>
                    <a:pt x="12642" y="15049"/>
                    <a:pt x="11689" y="14859"/>
                    <a:pt x="10927" y="14192"/>
                  </a:cubicBezTo>
                  <a:cubicBezTo>
                    <a:pt x="7308" y="13525"/>
                    <a:pt x="4736" y="15430"/>
                    <a:pt x="2259" y="18193"/>
                  </a:cubicBezTo>
                  <a:cubicBezTo>
                    <a:pt x="-312" y="14478"/>
                    <a:pt x="-408" y="10954"/>
                    <a:pt x="1783" y="7334"/>
                  </a:cubicBezTo>
                  <a:cubicBezTo>
                    <a:pt x="-1551" y="1238"/>
                    <a:pt x="-598" y="0"/>
                    <a:pt x="7974" y="0"/>
                  </a:cubicBezTo>
                  <a:cubicBezTo>
                    <a:pt x="10165" y="3238"/>
                    <a:pt x="8832" y="5239"/>
                    <a:pt x="7974" y="5810"/>
                  </a:cubicBezTo>
                  <a:cubicBezTo>
                    <a:pt x="11118" y="2953"/>
                    <a:pt x="15975" y="-2096"/>
                    <a:pt x="23500" y="1619"/>
                  </a:cubicBezTo>
                  <a:cubicBezTo>
                    <a:pt x="23786" y="2000"/>
                    <a:pt x="24167" y="2381"/>
                    <a:pt x="24548" y="2762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0" name="Google Shape;865;p3"/>
            <p:cNvSpPr/>
            <p:nvPr/>
          </p:nvSpPr>
          <p:spPr>
            <a:xfrm>
              <a:off x="9229767" y="2132452"/>
              <a:ext cx="11587" cy="9493"/>
            </a:xfrm>
            <a:custGeom>
              <a:avLst/>
              <a:gdLst/>
              <a:ahLst/>
              <a:cxnLst/>
              <a:rect l="l" t="t" r="r" b="b"/>
              <a:pathLst>
                <a:path w="11587" h="9493" extrusionOk="0">
                  <a:moveTo>
                    <a:pt x="6860" y="19"/>
                  </a:moveTo>
                  <a:cubicBezTo>
                    <a:pt x="11622" y="686"/>
                    <a:pt x="12765" y="4115"/>
                    <a:pt x="10384" y="7258"/>
                  </a:cubicBezTo>
                  <a:cubicBezTo>
                    <a:pt x="5526" y="13735"/>
                    <a:pt x="3907" y="4019"/>
                    <a:pt x="2" y="4591"/>
                  </a:cubicBezTo>
                  <a:cubicBezTo>
                    <a:pt x="-93" y="-553"/>
                    <a:pt x="3621" y="19"/>
                    <a:pt x="6860" y="19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1" name="Google Shape;866;p3"/>
            <p:cNvSpPr/>
            <p:nvPr/>
          </p:nvSpPr>
          <p:spPr>
            <a:xfrm>
              <a:off x="9245291" y="2109819"/>
              <a:ext cx="11294" cy="8967"/>
            </a:xfrm>
            <a:custGeom>
              <a:avLst/>
              <a:gdLst/>
              <a:ahLst/>
              <a:cxnLst/>
              <a:rect l="l" t="t" r="r" b="b"/>
              <a:pathLst>
                <a:path w="11294" h="8967" extrusionOk="0">
                  <a:moveTo>
                    <a:pt x="2766" y="4363"/>
                  </a:moveTo>
                  <a:cubicBezTo>
                    <a:pt x="4195" y="1601"/>
                    <a:pt x="6195" y="-971"/>
                    <a:pt x="9433" y="363"/>
                  </a:cubicBezTo>
                  <a:cubicBezTo>
                    <a:pt x="13243" y="1887"/>
                    <a:pt x="10100" y="4458"/>
                    <a:pt x="9624" y="6649"/>
                  </a:cubicBezTo>
                  <a:cubicBezTo>
                    <a:pt x="7243" y="9983"/>
                    <a:pt x="3623" y="8649"/>
                    <a:pt x="480" y="8935"/>
                  </a:cubicBezTo>
                  <a:lnTo>
                    <a:pt x="480" y="8935"/>
                  </a:lnTo>
                  <a:cubicBezTo>
                    <a:pt x="-1044" y="6268"/>
                    <a:pt x="1432" y="5601"/>
                    <a:pt x="2766" y="4363"/>
                  </a:cubicBezTo>
                  <a:close/>
                </a:path>
              </a:pathLst>
            </a:custGeom>
            <a:solidFill>
              <a:srgbClr val="FCC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2" name="Google Shape;867;p3"/>
            <p:cNvSpPr/>
            <p:nvPr/>
          </p:nvSpPr>
          <p:spPr>
            <a:xfrm>
              <a:off x="9234341" y="2121041"/>
              <a:ext cx="14455" cy="9858"/>
            </a:xfrm>
            <a:custGeom>
              <a:avLst/>
              <a:gdLst/>
              <a:ahLst/>
              <a:cxnLst/>
              <a:rect l="l" t="t" r="r" b="b"/>
              <a:pathLst>
                <a:path w="14455" h="9858" extrusionOk="0">
                  <a:moveTo>
                    <a:pt x="0" y="9144"/>
                  </a:moveTo>
                  <a:cubicBezTo>
                    <a:pt x="1048" y="2572"/>
                    <a:pt x="7525" y="2953"/>
                    <a:pt x="11430" y="0"/>
                  </a:cubicBezTo>
                  <a:cubicBezTo>
                    <a:pt x="14288" y="381"/>
                    <a:pt x="15907" y="1619"/>
                    <a:pt x="12668" y="3715"/>
                  </a:cubicBezTo>
                  <a:cubicBezTo>
                    <a:pt x="9430" y="5905"/>
                    <a:pt x="5715" y="7334"/>
                    <a:pt x="2286" y="9144"/>
                  </a:cubicBezTo>
                  <a:cubicBezTo>
                    <a:pt x="1524" y="10096"/>
                    <a:pt x="762" y="10096"/>
                    <a:pt x="0" y="9144"/>
                  </a:cubicBezTo>
                  <a:close/>
                </a:path>
              </a:pathLst>
            </a:custGeom>
            <a:solidFill>
              <a:srgbClr val="F5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3" name="Google Shape;868;p3"/>
            <p:cNvSpPr/>
            <p:nvPr/>
          </p:nvSpPr>
          <p:spPr>
            <a:xfrm>
              <a:off x="9215291" y="2111221"/>
              <a:ext cx="14859" cy="12105"/>
            </a:xfrm>
            <a:custGeom>
              <a:avLst/>
              <a:gdLst/>
              <a:ahLst/>
              <a:cxnLst/>
              <a:rect l="l" t="t" r="r" b="b"/>
              <a:pathLst>
                <a:path w="14859" h="12105" extrusionOk="0">
                  <a:moveTo>
                    <a:pt x="14478" y="5248"/>
                  </a:moveTo>
                  <a:cubicBezTo>
                    <a:pt x="11240" y="6581"/>
                    <a:pt x="5144" y="4962"/>
                    <a:pt x="7620" y="12106"/>
                  </a:cubicBezTo>
                  <a:cubicBezTo>
                    <a:pt x="5715" y="12106"/>
                    <a:pt x="4001" y="11630"/>
                    <a:pt x="3048" y="9820"/>
                  </a:cubicBezTo>
                  <a:cubicBezTo>
                    <a:pt x="1619" y="9058"/>
                    <a:pt x="191" y="8391"/>
                    <a:pt x="0" y="6486"/>
                  </a:cubicBezTo>
                  <a:cubicBezTo>
                    <a:pt x="2477" y="295"/>
                    <a:pt x="6763" y="-1420"/>
                    <a:pt x="12859" y="1152"/>
                  </a:cubicBezTo>
                  <a:cubicBezTo>
                    <a:pt x="13716" y="1819"/>
                    <a:pt x="14383" y="2676"/>
                    <a:pt x="14859" y="3629"/>
                  </a:cubicBezTo>
                  <a:cubicBezTo>
                    <a:pt x="14764" y="4200"/>
                    <a:pt x="14573" y="4676"/>
                    <a:pt x="14478" y="5248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4" name="Google Shape;869;p3"/>
            <p:cNvSpPr/>
            <p:nvPr/>
          </p:nvSpPr>
          <p:spPr>
            <a:xfrm>
              <a:off x="9208064" y="2127899"/>
              <a:ext cx="8839" cy="9143"/>
            </a:xfrm>
            <a:custGeom>
              <a:avLst/>
              <a:gdLst/>
              <a:ahLst/>
              <a:cxnLst/>
              <a:rect l="l" t="t" r="r" b="b"/>
              <a:pathLst>
                <a:path w="8839" h="9143" extrusionOk="0">
                  <a:moveTo>
                    <a:pt x="1131" y="4572"/>
                  </a:moveTo>
                  <a:cubicBezTo>
                    <a:pt x="3417" y="3048"/>
                    <a:pt x="5703" y="1524"/>
                    <a:pt x="7989" y="0"/>
                  </a:cubicBezTo>
                  <a:cubicBezTo>
                    <a:pt x="10846" y="6953"/>
                    <a:pt x="5989" y="8001"/>
                    <a:pt x="1131" y="9144"/>
                  </a:cubicBezTo>
                  <a:cubicBezTo>
                    <a:pt x="845" y="8858"/>
                    <a:pt x="559" y="8477"/>
                    <a:pt x="178" y="8191"/>
                  </a:cubicBezTo>
                  <a:cubicBezTo>
                    <a:pt x="-203" y="6763"/>
                    <a:pt x="-12" y="5524"/>
                    <a:pt x="1131" y="457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5" name="Google Shape;870;p3"/>
            <p:cNvSpPr/>
            <p:nvPr/>
          </p:nvSpPr>
          <p:spPr>
            <a:xfrm>
              <a:off x="9207592" y="2117590"/>
              <a:ext cx="10746" cy="7418"/>
            </a:xfrm>
            <a:custGeom>
              <a:avLst/>
              <a:gdLst/>
              <a:ahLst/>
              <a:cxnLst/>
              <a:rect l="l" t="t" r="r" b="b"/>
              <a:pathLst>
                <a:path w="10746" h="7418" extrusionOk="0">
                  <a:moveTo>
                    <a:pt x="8461" y="1164"/>
                  </a:moveTo>
                  <a:cubicBezTo>
                    <a:pt x="9223" y="1926"/>
                    <a:pt x="9985" y="2688"/>
                    <a:pt x="10747" y="3450"/>
                  </a:cubicBezTo>
                  <a:cubicBezTo>
                    <a:pt x="9223" y="4212"/>
                    <a:pt x="7699" y="4974"/>
                    <a:pt x="6175" y="5832"/>
                  </a:cubicBezTo>
                  <a:cubicBezTo>
                    <a:pt x="4270" y="6213"/>
                    <a:pt x="2555" y="8594"/>
                    <a:pt x="555" y="6689"/>
                  </a:cubicBezTo>
                  <a:cubicBezTo>
                    <a:pt x="-683" y="5546"/>
                    <a:pt x="365" y="4212"/>
                    <a:pt x="1603" y="3450"/>
                  </a:cubicBezTo>
                  <a:cubicBezTo>
                    <a:pt x="3222" y="498"/>
                    <a:pt x="5127" y="-1312"/>
                    <a:pt x="8461" y="1164"/>
                  </a:cubicBezTo>
                  <a:close/>
                </a:path>
              </a:pathLst>
            </a:custGeom>
            <a:solidFill>
              <a:srgbClr val="EDA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6" name="Google Shape;871;p3"/>
            <p:cNvSpPr/>
            <p:nvPr/>
          </p:nvSpPr>
          <p:spPr>
            <a:xfrm>
              <a:off x="9202337" y="2135623"/>
              <a:ext cx="6858" cy="8181"/>
            </a:xfrm>
            <a:custGeom>
              <a:avLst/>
              <a:gdLst/>
              <a:ahLst/>
              <a:cxnLst/>
              <a:rect l="l" t="t" r="r" b="b"/>
              <a:pathLst>
                <a:path w="6858" h="8181" extrusionOk="0">
                  <a:moveTo>
                    <a:pt x="0" y="8182"/>
                  </a:moveTo>
                  <a:cubicBezTo>
                    <a:pt x="0" y="5896"/>
                    <a:pt x="0" y="3610"/>
                    <a:pt x="0" y="1324"/>
                  </a:cubicBezTo>
                  <a:cubicBezTo>
                    <a:pt x="2286" y="-295"/>
                    <a:pt x="4572" y="-581"/>
                    <a:pt x="6858" y="1324"/>
                  </a:cubicBezTo>
                  <a:lnTo>
                    <a:pt x="6858" y="1324"/>
                  </a:lnTo>
                  <a:cubicBezTo>
                    <a:pt x="6858" y="2086"/>
                    <a:pt x="6858" y="2848"/>
                    <a:pt x="6858" y="3610"/>
                  </a:cubicBezTo>
                  <a:cubicBezTo>
                    <a:pt x="5620" y="6658"/>
                    <a:pt x="3334" y="8182"/>
                    <a:pt x="0" y="8182"/>
                  </a:cubicBezTo>
                  <a:close/>
                </a:path>
              </a:pathLst>
            </a:custGeom>
            <a:solidFill>
              <a:srgbClr val="F8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7" name="Google Shape;872;p3"/>
            <p:cNvSpPr/>
            <p:nvPr/>
          </p:nvSpPr>
          <p:spPr>
            <a:xfrm>
              <a:off x="9228116" y="2130185"/>
              <a:ext cx="8511" cy="6857"/>
            </a:xfrm>
            <a:custGeom>
              <a:avLst/>
              <a:gdLst/>
              <a:ahLst/>
              <a:cxnLst/>
              <a:rect l="l" t="t" r="r" b="b"/>
              <a:pathLst>
                <a:path w="8511" h="6857" extrusionOk="0">
                  <a:moveTo>
                    <a:pt x="6225" y="0"/>
                  </a:moveTo>
                  <a:cubicBezTo>
                    <a:pt x="6987" y="0"/>
                    <a:pt x="7749" y="0"/>
                    <a:pt x="8511" y="0"/>
                  </a:cubicBezTo>
                  <a:cubicBezTo>
                    <a:pt x="8511" y="762"/>
                    <a:pt x="8511" y="1524"/>
                    <a:pt x="8511" y="2286"/>
                  </a:cubicBezTo>
                  <a:cubicBezTo>
                    <a:pt x="6225" y="3810"/>
                    <a:pt x="3939" y="5334"/>
                    <a:pt x="1653" y="6858"/>
                  </a:cubicBezTo>
                  <a:cubicBezTo>
                    <a:pt x="-3014" y="2762"/>
                    <a:pt x="3653" y="2477"/>
                    <a:pt x="3939" y="0"/>
                  </a:cubicBezTo>
                  <a:cubicBezTo>
                    <a:pt x="4701" y="0"/>
                    <a:pt x="5463" y="0"/>
                    <a:pt x="6225" y="0"/>
                  </a:cubicBezTo>
                  <a:close/>
                </a:path>
              </a:pathLst>
            </a:custGeom>
            <a:solidFill>
              <a:srgbClr val="F0B1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8" name="Google Shape;873;p3"/>
            <p:cNvSpPr/>
            <p:nvPr/>
          </p:nvSpPr>
          <p:spPr>
            <a:xfrm>
              <a:off x="9253268" y="2137042"/>
              <a:ext cx="3933" cy="5543"/>
            </a:xfrm>
            <a:custGeom>
              <a:avLst/>
              <a:gdLst/>
              <a:ahLst/>
              <a:cxnLst/>
              <a:rect l="l" t="t" r="r" b="b"/>
              <a:pathLst>
                <a:path w="3933" h="5543" extrusionOk="0">
                  <a:moveTo>
                    <a:pt x="1647" y="0"/>
                  </a:moveTo>
                  <a:cubicBezTo>
                    <a:pt x="2409" y="0"/>
                    <a:pt x="3171" y="0"/>
                    <a:pt x="3933" y="0"/>
                  </a:cubicBezTo>
                  <a:cubicBezTo>
                    <a:pt x="3267" y="2096"/>
                    <a:pt x="5172" y="6287"/>
                    <a:pt x="1171" y="5429"/>
                  </a:cubicBezTo>
                  <a:cubicBezTo>
                    <a:pt x="-1591" y="4763"/>
                    <a:pt x="1362" y="1810"/>
                    <a:pt x="1647" y="0"/>
                  </a:cubicBezTo>
                  <a:close/>
                </a:path>
              </a:pathLst>
            </a:custGeom>
            <a:solidFill>
              <a:srgbClr val="F4B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59" name="Google Shape;874;p3"/>
            <p:cNvSpPr/>
            <p:nvPr/>
          </p:nvSpPr>
          <p:spPr>
            <a:xfrm>
              <a:off x="9229769" y="2092693"/>
              <a:ext cx="17487" cy="22335"/>
            </a:xfrm>
            <a:custGeom>
              <a:avLst/>
              <a:gdLst/>
              <a:ahLst/>
              <a:cxnLst/>
              <a:rect l="l" t="t" r="r" b="b"/>
              <a:pathLst>
                <a:path w="17487" h="22335" extrusionOk="0">
                  <a:moveTo>
                    <a:pt x="13716" y="916"/>
                  </a:moveTo>
                  <a:cubicBezTo>
                    <a:pt x="20765" y="7107"/>
                    <a:pt x="15716" y="14536"/>
                    <a:pt x="16002" y="21490"/>
                  </a:cubicBezTo>
                  <a:cubicBezTo>
                    <a:pt x="14097" y="22823"/>
                    <a:pt x="12002" y="22252"/>
                    <a:pt x="9906" y="21966"/>
                  </a:cubicBezTo>
                  <a:cubicBezTo>
                    <a:pt x="5429" y="20537"/>
                    <a:pt x="572" y="19204"/>
                    <a:pt x="6001" y="13489"/>
                  </a:cubicBezTo>
                  <a:cubicBezTo>
                    <a:pt x="9144" y="10155"/>
                    <a:pt x="5715" y="9298"/>
                    <a:pt x="4286" y="7583"/>
                  </a:cubicBezTo>
                  <a:cubicBezTo>
                    <a:pt x="2667" y="6345"/>
                    <a:pt x="953" y="5202"/>
                    <a:pt x="0" y="3297"/>
                  </a:cubicBezTo>
                  <a:cubicBezTo>
                    <a:pt x="762" y="2535"/>
                    <a:pt x="1524" y="1773"/>
                    <a:pt x="2286" y="1011"/>
                  </a:cubicBezTo>
                  <a:cubicBezTo>
                    <a:pt x="6096" y="-1561"/>
                    <a:pt x="9906" y="1678"/>
                    <a:pt x="13716" y="916"/>
                  </a:cubicBezTo>
                  <a:close/>
                </a:path>
              </a:pathLst>
            </a:custGeom>
            <a:solidFill>
              <a:srgbClr val="FABD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0" name="Google Shape;875;p3"/>
            <p:cNvSpPr/>
            <p:nvPr/>
          </p:nvSpPr>
          <p:spPr>
            <a:xfrm>
              <a:off x="9210797" y="2093001"/>
              <a:ext cx="14730" cy="9751"/>
            </a:xfrm>
            <a:custGeom>
              <a:avLst/>
              <a:gdLst/>
              <a:ahLst/>
              <a:cxnLst/>
              <a:rect l="l" t="t" r="r" b="b"/>
              <a:pathLst>
                <a:path w="14730" h="9751" extrusionOk="0">
                  <a:moveTo>
                    <a:pt x="5256" y="9751"/>
                  </a:moveTo>
                  <a:cubicBezTo>
                    <a:pt x="4494" y="9751"/>
                    <a:pt x="3732" y="9751"/>
                    <a:pt x="2970" y="9751"/>
                  </a:cubicBezTo>
                  <a:cubicBezTo>
                    <a:pt x="3732" y="7465"/>
                    <a:pt x="-4078" y="5179"/>
                    <a:pt x="2970" y="2893"/>
                  </a:cubicBezTo>
                  <a:cubicBezTo>
                    <a:pt x="4970" y="1179"/>
                    <a:pt x="6685" y="-1107"/>
                    <a:pt x="9828" y="607"/>
                  </a:cubicBezTo>
                  <a:cubicBezTo>
                    <a:pt x="11733" y="607"/>
                    <a:pt x="13448" y="1083"/>
                    <a:pt x="14400" y="2893"/>
                  </a:cubicBezTo>
                  <a:cubicBezTo>
                    <a:pt x="15257" y="4608"/>
                    <a:pt x="14305" y="5655"/>
                    <a:pt x="13162" y="6703"/>
                  </a:cubicBezTo>
                  <a:cubicBezTo>
                    <a:pt x="10781" y="8418"/>
                    <a:pt x="7637" y="7941"/>
                    <a:pt x="5256" y="9751"/>
                  </a:cubicBezTo>
                  <a:close/>
                </a:path>
              </a:pathLst>
            </a:custGeom>
            <a:solidFill>
              <a:srgbClr val="FDCC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1" name="Google Shape;876;p3"/>
            <p:cNvSpPr/>
            <p:nvPr/>
          </p:nvSpPr>
          <p:spPr>
            <a:xfrm>
              <a:off x="9208195" y="2059318"/>
              <a:ext cx="8522" cy="9907"/>
            </a:xfrm>
            <a:custGeom>
              <a:avLst/>
              <a:gdLst/>
              <a:ahLst/>
              <a:cxnLst/>
              <a:rect l="l" t="t" r="r" b="b"/>
              <a:pathLst>
                <a:path w="8522" h="9907" extrusionOk="0">
                  <a:moveTo>
                    <a:pt x="3286" y="95"/>
                  </a:moveTo>
                  <a:cubicBezTo>
                    <a:pt x="4239" y="1905"/>
                    <a:pt x="5953" y="2381"/>
                    <a:pt x="7858" y="2381"/>
                  </a:cubicBezTo>
                  <a:cubicBezTo>
                    <a:pt x="10430" y="8382"/>
                    <a:pt x="4905" y="9811"/>
                    <a:pt x="1953" y="9906"/>
                  </a:cubicBezTo>
                  <a:cubicBezTo>
                    <a:pt x="-2905" y="10001"/>
                    <a:pt x="3858" y="6096"/>
                    <a:pt x="1000" y="4572"/>
                  </a:cubicBezTo>
                  <a:cubicBezTo>
                    <a:pt x="-333" y="3048"/>
                    <a:pt x="-333" y="1524"/>
                    <a:pt x="1000" y="0"/>
                  </a:cubicBezTo>
                  <a:cubicBezTo>
                    <a:pt x="1762" y="95"/>
                    <a:pt x="2524" y="95"/>
                    <a:pt x="3286" y="95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2" name="Google Shape;877;p3"/>
            <p:cNvSpPr/>
            <p:nvPr/>
          </p:nvSpPr>
          <p:spPr>
            <a:xfrm>
              <a:off x="9203062" y="2071645"/>
              <a:ext cx="5457" cy="8819"/>
            </a:xfrm>
            <a:custGeom>
              <a:avLst/>
              <a:gdLst/>
              <a:ahLst/>
              <a:cxnLst/>
              <a:rect l="l" t="t" r="r" b="b"/>
              <a:pathLst>
                <a:path w="5457" h="8819" extrusionOk="0">
                  <a:moveTo>
                    <a:pt x="609" y="8819"/>
                  </a:moveTo>
                  <a:cubicBezTo>
                    <a:pt x="1943" y="5867"/>
                    <a:pt x="-2248" y="2152"/>
                    <a:pt x="1847" y="56"/>
                  </a:cubicBezTo>
                  <a:cubicBezTo>
                    <a:pt x="2419" y="-229"/>
                    <a:pt x="4038" y="628"/>
                    <a:pt x="4514" y="1390"/>
                  </a:cubicBezTo>
                  <a:cubicBezTo>
                    <a:pt x="7181" y="5581"/>
                    <a:pt x="3657" y="7200"/>
                    <a:pt x="609" y="8819"/>
                  </a:cubicBezTo>
                  <a:close/>
                </a:path>
              </a:pathLst>
            </a:custGeom>
            <a:solidFill>
              <a:srgbClr val="F9C3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3" name="Google Shape;878;p3"/>
            <p:cNvSpPr/>
            <p:nvPr/>
          </p:nvSpPr>
          <p:spPr>
            <a:xfrm>
              <a:off x="9201678" y="2057128"/>
              <a:ext cx="7517" cy="9144"/>
            </a:xfrm>
            <a:custGeom>
              <a:avLst/>
              <a:gdLst/>
              <a:ahLst/>
              <a:cxnLst/>
              <a:rect l="l" t="t" r="r" b="b"/>
              <a:pathLst>
                <a:path w="7517" h="9144" extrusionOk="0">
                  <a:moveTo>
                    <a:pt x="7517" y="2286"/>
                  </a:moveTo>
                  <a:cubicBezTo>
                    <a:pt x="7517" y="3810"/>
                    <a:pt x="7517" y="5334"/>
                    <a:pt x="7517" y="6858"/>
                  </a:cubicBezTo>
                  <a:cubicBezTo>
                    <a:pt x="5231" y="7620"/>
                    <a:pt x="2945" y="8382"/>
                    <a:pt x="659" y="9144"/>
                  </a:cubicBezTo>
                  <a:cubicBezTo>
                    <a:pt x="-2294" y="2096"/>
                    <a:pt x="5517" y="3239"/>
                    <a:pt x="7517" y="0"/>
                  </a:cubicBezTo>
                  <a:cubicBezTo>
                    <a:pt x="7517" y="762"/>
                    <a:pt x="7517" y="1524"/>
                    <a:pt x="7517" y="2286"/>
                  </a:cubicBezTo>
                  <a:close/>
                </a:path>
              </a:pathLst>
            </a:custGeom>
            <a:solidFill>
              <a:srgbClr val="F2B6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4" name="Google Shape;879;p3"/>
            <p:cNvSpPr/>
            <p:nvPr/>
          </p:nvSpPr>
          <p:spPr>
            <a:xfrm>
              <a:off x="9221952" y="2095894"/>
              <a:ext cx="12388" cy="7352"/>
            </a:xfrm>
            <a:custGeom>
              <a:avLst/>
              <a:gdLst/>
              <a:ahLst/>
              <a:cxnLst/>
              <a:rect l="l" t="t" r="r" b="b"/>
              <a:pathLst>
                <a:path w="12388" h="7352" extrusionOk="0">
                  <a:moveTo>
                    <a:pt x="959" y="2286"/>
                  </a:moveTo>
                  <a:cubicBezTo>
                    <a:pt x="1721" y="1524"/>
                    <a:pt x="2483" y="762"/>
                    <a:pt x="3245" y="0"/>
                  </a:cubicBezTo>
                  <a:cubicBezTo>
                    <a:pt x="4769" y="0"/>
                    <a:pt x="6293" y="0"/>
                    <a:pt x="7817" y="0"/>
                  </a:cubicBezTo>
                  <a:cubicBezTo>
                    <a:pt x="9722" y="95"/>
                    <a:pt x="11436" y="476"/>
                    <a:pt x="12389" y="2286"/>
                  </a:cubicBezTo>
                  <a:cubicBezTo>
                    <a:pt x="10960" y="4858"/>
                    <a:pt x="8388" y="6001"/>
                    <a:pt x="5817" y="6953"/>
                  </a:cubicBezTo>
                  <a:cubicBezTo>
                    <a:pt x="2197" y="7430"/>
                    <a:pt x="-1899" y="8573"/>
                    <a:pt x="959" y="2286"/>
                  </a:cubicBezTo>
                  <a:close/>
                </a:path>
              </a:pathLst>
            </a:custGeom>
            <a:solidFill>
              <a:srgbClr val="F4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5" name="Google Shape;880;p3"/>
            <p:cNvSpPr/>
            <p:nvPr/>
          </p:nvSpPr>
          <p:spPr>
            <a:xfrm>
              <a:off x="9213767" y="2089385"/>
              <a:ext cx="7707" cy="6509"/>
            </a:xfrm>
            <a:custGeom>
              <a:avLst/>
              <a:gdLst/>
              <a:ahLst/>
              <a:cxnLst/>
              <a:rect l="l" t="t" r="r" b="b"/>
              <a:pathLst>
                <a:path w="7707" h="6509" extrusionOk="0">
                  <a:moveTo>
                    <a:pt x="6858" y="4223"/>
                  </a:moveTo>
                  <a:cubicBezTo>
                    <a:pt x="4572" y="4985"/>
                    <a:pt x="2286" y="5747"/>
                    <a:pt x="0" y="6509"/>
                  </a:cubicBezTo>
                  <a:cubicBezTo>
                    <a:pt x="286" y="2699"/>
                    <a:pt x="1810" y="-349"/>
                    <a:pt x="6001" y="32"/>
                  </a:cubicBezTo>
                  <a:cubicBezTo>
                    <a:pt x="9049" y="223"/>
                    <a:pt x="7144" y="2699"/>
                    <a:pt x="6858" y="4223"/>
                  </a:cubicBezTo>
                  <a:close/>
                </a:path>
              </a:pathLst>
            </a:custGeom>
            <a:solidFill>
              <a:srgbClr val="F9BF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6" name="Google Shape;881;p3"/>
            <p:cNvSpPr/>
            <p:nvPr/>
          </p:nvSpPr>
          <p:spPr>
            <a:xfrm>
              <a:off x="9227483" y="2066272"/>
              <a:ext cx="6885" cy="9144"/>
            </a:xfrm>
            <a:custGeom>
              <a:avLst/>
              <a:gdLst/>
              <a:ahLst/>
              <a:cxnLst/>
              <a:rect l="l" t="t" r="r" b="b"/>
              <a:pathLst>
                <a:path w="6885" h="9144" extrusionOk="0">
                  <a:moveTo>
                    <a:pt x="0" y="2286"/>
                  </a:moveTo>
                  <a:cubicBezTo>
                    <a:pt x="2286" y="1524"/>
                    <a:pt x="4572" y="762"/>
                    <a:pt x="6858" y="0"/>
                  </a:cubicBezTo>
                  <a:cubicBezTo>
                    <a:pt x="7239" y="4000"/>
                    <a:pt x="3620" y="6001"/>
                    <a:pt x="2286" y="9144"/>
                  </a:cubicBezTo>
                  <a:cubicBezTo>
                    <a:pt x="-381" y="7429"/>
                    <a:pt x="95" y="4763"/>
                    <a:pt x="0" y="2286"/>
                  </a:cubicBezTo>
                  <a:close/>
                </a:path>
              </a:pathLst>
            </a:custGeom>
            <a:solidFill>
              <a:srgbClr val="F1BC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7" name="Google Shape;882;p3"/>
            <p:cNvSpPr/>
            <p:nvPr/>
          </p:nvSpPr>
          <p:spPr>
            <a:xfrm>
              <a:off x="9201004" y="2098181"/>
              <a:ext cx="31194" cy="22860"/>
            </a:xfrm>
            <a:custGeom>
              <a:avLst/>
              <a:gdLst/>
              <a:ahLst/>
              <a:cxnLst/>
              <a:rect l="l" t="t" r="r" b="b"/>
              <a:pathLst>
                <a:path w="31194" h="22860" extrusionOk="0">
                  <a:moveTo>
                    <a:pt x="21908" y="0"/>
                  </a:moveTo>
                  <a:cubicBezTo>
                    <a:pt x="21812" y="4096"/>
                    <a:pt x="24003" y="3429"/>
                    <a:pt x="26480" y="2286"/>
                  </a:cubicBezTo>
                  <a:cubicBezTo>
                    <a:pt x="32766" y="6858"/>
                    <a:pt x="32766" y="11430"/>
                    <a:pt x="26480" y="16002"/>
                  </a:cubicBezTo>
                  <a:cubicBezTo>
                    <a:pt x="21146" y="13621"/>
                    <a:pt x="17717" y="16193"/>
                    <a:pt x="15050" y="20574"/>
                  </a:cubicBezTo>
                  <a:cubicBezTo>
                    <a:pt x="12764" y="21336"/>
                    <a:pt x="10478" y="22098"/>
                    <a:pt x="8192" y="22860"/>
                  </a:cubicBezTo>
                  <a:cubicBezTo>
                    <a:pt x="7049" y="19050"/>
                    <a:pt x="2477" y="18574"/>
                    <a:pt x="0" y="15240"/>
                  </a:cubicBezTo>
                  <a:cubicBezTo>
                    <a:pt x="3143" y="13811"/>
                    <a:pt x="5715" y="12668"/>
                    <a:pt x="8192" y="11525"/>
                  </a:cubicBezTo>
                  <a:cubicBezTo>
                    <a:pt x="14002" y="12763"/>
                    <a:pt x="15812" y="11525"/>
                    <a:pt x="15050" y="6953"/>
                  </a:cubicBezTo>
                  <a:cubicBezTo>
                    <a:pt x="15050" y="6191"/>
                    <a:pt x="15050" y="5429"/>
                    <a:pt x="15050" y="4667"/>
                  </a:cubicBezTo>
                  <a:cubicBezTo>
                    <a:pt x="14859" y="-762"/>
                    <a:pt x="20098" y="2191"/>
                    <a:pt x="21908" y="0"/>
                  </a:cubicBezTo>
                  <a:close/>
                </a:path>
              </a:pathLst>
            </a:custGeom>
            <a:solidFill>
              <a:srgbClr val="FCB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8" name="Google Shape;883;p3"/>
            <p:cNvSpPr/>
            <p:nvPr/>
          </p:nvSpPr>
          <p:spPr>
            <a:xfrm>
              <a:off x="9156712" y="2114038"/>
              <a:ext cx="20573" cy="16146"/>
            </a:xfrm>
            <a:custGeom>
              <a:avLst/>
              <a:gdLst/>
              <a:ahLst/>
              <a:cxnLst/>
              <a:rect l="l" t="t" r="r" b="b"/>
              <a:pathLst>
                <a:path w="20573" h="16146" extrusionOk="0">
                  <a:moveTo>
                    <a:pt x="11430" y="144"/>
                  </a:moveTo>
                  <a:cubicBezTo>
                    <a:pt x="14383" y="240"/>
                    <a:pt x="15907" y="1764"/>
                    <a:pt x="16002" y="4716"/>
                  </a:cubicBezTo>
                  <a:cubicBezTo>
                    <a:pt x="21050" y="7098"/>
                    <a:pt x="18764" y="12432"/>
                    <a:pt x="20574" y="16146"/>
                  </a:cubicBezTo>
                  <a:cubicBezTo>
                    <a:pt x="9620" y="13194"/>
                    <a:pt x="9620" y="13194"/>
                    <a:pt x="11430" y="5478"/>
                  </a:cubicBezTo>
                  <a:cubicBezTo>
                    <a:pt x="7525" y="5478"/>
                    <a:pt x="4572" y="12622"/>
                    <a:pt x="0" y="7002"/>
                  </a:cubicBezTo>
                  <a:cubicBezTo>
                    <a:pt x="2381" y="2335"/>
                    <a:pt x="5715" y="-713"/>
                    <a:pt x="11430" y="144"/>
                  </a:cubicBezTo>
                  <a:close/>
                </a:path>
              </a:pathLst>
            </a:custGeom>
            <a:solidFill>
              <a:srgbClr val="F8BE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69" name="Google Shape;884;p3"/>
            <p:cNvSpPr/>
            <p:nvPr/>
          </p:nvSpPr>
          <p:spPr>
            <a:xfrm>
              <a:off x="9181858" y="2107324"/>
              <a:ext cx="15134" cy="11566"/>
            </a:xfrm>
            <a:custGeom>
              <a:avLst/>
              <a:gdLst/>
              <a:ahLst/>
              <a:cxnLst/>
              <a:rect l="l" t="t" r="r" b="b"/>
              <a:pathLst>
                <a:path w="15134" h="11566" extrusionOk="0">
                  <a:moveTo>
                    <a:pt x="0" y="11430"/>
                  </a:moveTo>
                  <a:cubicBezTo>
                    <a:pt x="2381" y="6191"/>
                    <a:pt x="9525" y="5715"/>
                    <a:pt x="11430" y="0"/>
                  </a:cubicBezTo>
                  <a:cubicBezTo>
                    <a:pt x="13430" y="572"/>
                    <a:pt x="16955" y="1238"/>
                    <a:pt x="14002" y="3810"/>
                  </a:cubicBezTo>
                  <a:cubicBezTo>
                    <a:pt x="10001" y="7239"/>
                    <a:pt x="6572" y="12478"/>
                    <a:pt x="0" y="11430"/>
                  </a:cubicBezTo>
                  <a:close/>
                </a:path>
              </a:pathLst>
            </a:custGeom>
            <a:solidFill>
              <a:srgbClr val="F3B7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0" name="Google Shape;885;p3"/>
            <p:cNvSpPr/>
            <p:nvPr/>
          </p:nvSpPr>
          <p:spPr>
            <a:xfrm>
              <a:off x="9185584" y="2123377"/>
              <a:ext cx="8322" cy="6807"/>
            </a:xfrm>
            <a:custGeom>
              <a:avLst/>
              <a:gdLst/>
              <a:ahLst/>
              <a:cxnLst/>
              <a:rect l="l" t="t" r="r" b="b"/>
              <a:pathLst>
                <a:path w="8322" h="6807" extrusionOk="0">
                  <a:moveTo>
                    <a:pt x="3133" y="6807"/>
                  </a:moveTo>
                  <a:cubicBezTo>
                    <a:pt x="-4582" y="5283"/>
                    <a:pt x="4562" y="3759"/>
                    <a:pt x="3133" y="2235"/>
                  </a:cubicBezTo>
                  <a:cubicBezTo>
                    <a:pt x="4657" y="426"/>
                    <a:pt x="7229" y="-1289"/>
                    <a:pt x="8086" y="1378"/>
                  </a:cubicBezTo>
                  <a:cubicBezTo>
                    <a:pt x="9134" y="4331"/>
                    <a:pt x="6562" y="6522"/>
                    <a:pt x="3133" y="6807"/>
                  </a:cubicBezTo>
                  <a:close/>
                </a:path>
              </a:pathLst>
            </a:custGeom>
            <a:solidFill>
              <a:srgbClr val="F4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1" name="Google Shape;886;p3"/>
            <p:cNvSpPr/>
            <p:nvPr/>
          </p:nvSpPr>
          <p:spPr>
            <a:xfrm>
              <a:off x="9209195" y="2105038"/>
              <a:ext cx="12102" cy="6700"/>
            </a:xfrm>
            <a:custGeom>
              <a:avLst/>
              <a:gdLst/>
              <a:ahLst/>
              <a:cxnLst/>
              <a:rect l="l" t="t" r="r" b="b"/>
              <a:pathLst>
                <a:path w="12102" h="6700" extrusionOk="0">
                  <a:moveTo>
                    <a:pt x="6858" y="0"/>
                  </a:moveTo>
                  <a:cubicBezTo>
                    <a:pt x="8287" y="95"/>
                    <a:pt x="10001" y="-190"/>
                    <a:pt x="11144" y="476"/>
                  </a:cubicBezTo>
                  <a:cubicBezTo>
                    <a:pt x="13049" y="1619"/>
                    <a:pt x="11716" y="3143"/>
                    <a:pt x="10573" y="3715"/>
                  </a:cubicBezTo>
                  <a:cubicBezTo>
                    <a:pt x="7239" y="5143"/>
                    <a:pt x="3905" y="9144"/>
                    <a:pt x="0" y="4572"/>
                  </a:cubicBezTo>
                  <a:cubicBezTo>
                    <a:pt x="3334" y="4572"/>
                    <a:pt x="5620" y="3048"/>
                    <a:pt x="6858" y="0"/>
                  </a:cubicBezTo>
                  <a:close/>
                </a:path>
              </a:pathLst>
            </a:custGeom>
            <a:solidFill>
              <a:srgbClr val="F7B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2" name="Google Shape;887;p3"/>
            <p:cNvSpPr/>
            <p:nvPr/>
          </p:nvSpPr>
          <p:spPr>
            <a:xfrm>
              <a:off x="9202337" y="2132471"/>
              <a:ext cx="6858" cy="4571"/>
            </a:xfrm>
            <a:custGeom>
              <a:avLst/>
              <a:gdLst/>
              <a:ahLst/>
              <a:cxnLst/>
              <a:rect l="l" t="t" r="r" b="b"/>
              <a:pathLst>
                <a:path w="6858" h="4571" extrusionOk="0">
                  <a:moveTo>
                    <a:pt x="6858" y="4572"/>
                  </a:moveTo>
                  <a:cubicBezTo>
                    <a:pt x="4572" y="4572"/>
                    <a:pt x="2286" y="4572"/>
                    <a:pt x="0" y="4572"/>
                  </a:cubicBezTo>
                  <a:cubicBezTo>
                    <a:pt x="1334" y="1524"/>
                    <a:pt x="3620" y="0"/>
                    <a:pt x="6858" y="0"/>
                  </a:cubicBezTo>
                  <a:cubicBezTo>
                    <a:pt x="6858" y="1524"/>
                    <a:pt x="6858" y="3048"/>
                    <a:pt x="6858" y="4572"/>
                  </a:cubicBezTo>
                  <a:close/>
                </a:path>
              </a:pathLst>
            </a:custGeom>
            <a:solidFill>
              <a:srgbClr val="F0B2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3" name="Google Shape;888;p3"/>
            <p:cNvSpPr/>
            <p:nvPr/>
          </p:nvSpPr>
          <p:spPr>
            <a:xfrm>
              <a:off x="9254915" y="2079473"/>
              <a:ext cx="23224" cy="27851"/>
            </a:xfrm>
            <a:custGeom>
              <a:avLst/>
              <a:gdLst/>
              <a:ahLst/>
              <a:cxnLst/>
              <a:rect l="l" t="t" r="r" b="b"/>
              <a:pathLst>
                <a:path w="23224" h="27851" extrusionOk="0">
                  <a:moveTo>
                    <a:pt x="11430" y="27851"/>
                  </a:moveTo>
                  <a:cubicBezTo>
                    <a:pt x="8477" y="27756"/>
                    <a:pt x="6953" y="26232"/>
                    <a:pt x="6858" y="23279"/>
                  </a:cubicBezTo>
                  <a:cubicBezTo>
                    <a:pt x="4001" y="21660"/>
                    <a:pt x="9049" y="17564"/>
                    <a:pt x="4572" y="16421"/>
                  </a:cubicBezTo>
                  <a:cubicBezTo>
                    <a:pt x="1619" y="14135"/>
                    <a:pt x="381" y="10897"/>
                    <a:pt x="0" y="7277"/>
                  </a:cubicBezTo>
                  <a:cubicBezTo>
                    <a:pt x="190" y="5277"/>
                    <a:pt x="5143" y="10039"/>
                    <a:pt x="3143" y="4991"/>
                  </a:cubicBezTo>
                  <a:cubicBezTo>
                    <a:pt x="3238" y="3943"/>
                    <a:pt x="3429" y="3086"/>
                    <a:pt x="4001" y="2229"/>
                  </a:cubicBezTo>
                  <a:cubicBezTo>
                    <a:pt x="5620" y="1276"/>
                    <a:pt x="6763" y="-914"/>
                    <a:pt x="9144" y="419"/>
                  </a:cubicBezTo>
                  <a:cubicBezTo>
                    <a:pt x="11906" y="4515"/>
                    <a:pt x="13049" y="11087"/>
                    <a:pt x="20574" y="7277"/>
                  </a:cubicBezTo>
                  <a:cubicBezTo>
                    <a:pt x="25336" y="15850"/>
                    <a:pt x="23717" y="21184"/>
                    <a:pt x="15430" y="23279"/>
                  </a:cubicBezTo>
                  <a:cubicBezTo>
                    <a:pt x="12763" y="23946"/>
                    <a:pt x="11716" y="25375"/>
                    <a:pt x="11430" y="27851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4" name="Google Shape;889;p3"/>
            <p:cNvSpPr/>
            <p:nvPr/>
          </p:nvSpPr>
          <p:spPr>
            <a:xfrm>
              <a:off x="9274461" y="2082178"/>
              <a:ext cx="12362" cy="6081"/>
            </a:xfrm>
            <a:custGeom>
              <a:avLst/>
              <a:gdLst/>
              <a:ahLst/>
              <a:cxnLst/>
              <a:rect l="l" t="t" r="r" b="b"/>
              <a:pathLst>
                <a:path w="12362" h="6081" extrusionOk="0">
                  <a:moveTo>
                    <a:pt x="12363" y="0"/>
                  </a:moveTo>
                  <a:cubicBezTo>
                    <a:pt x="12172" y="1524"/>
                    <a:pt x="9791" y="3048"/>
                    <a:pt x="12363" y="4572"/>
                  </a:cubicBezTo>
                  <a:cubicBezTo>
                    <a:pt x="8553" y="8668"/>
                    <a:pt x="4743" y="2953"/>
                    <a:pt x="933" y="4572"/>
                  </a:cubicBezTo>
                  <a:cubicBezTo>
                    <a:pt x="837" y="3143"/>
                    <a:pt x="-1544" y="1048"/>
                    <a:pt x="1695" y="667"/>
                  </a:cubicBezTo>
                  <a:cubicBezTo>
                    <a:pt x="5314" y="190"/>
                    <a:pt x="8838" y="190"/>
                    <a:pt x="12363" y="0"/>
                  </a:cubicBezTo>
                  <a:close/>
                </a:path>
              </a:pathLst>
            </a:custGeom>
            <a:solidFill>
              <a:srgbClr val="F9B9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5" name="Google Shape;890;p3"/>
            <p:cNvSpPr/>
            <p:nvPr/>
          </p:nvSpPr>
          <p:spPr>
            <a:xfrm>
              <a:off x="9258844" y="2073035"/>
              <a:ext cx="7500" cy="9143"/>
            </a:xfrm>
            <a:custGeom>
              <a:avLst/>
              <a:gdLst/>
              <a:ahLst/>
              <a:cxnLst/>
              <a:rect l="l" t="t" r="r" b="b"/>
              <a:pathLst>
                <a:path w="7500" h="9143" extrusionOk="0">
                  <a:moveTo>
                    <a:pt x="5215" y="6858"/>
                  </a:moveTo>
                  <a:cubicBezTo>
                    <a:pt x="3691" y="7620"/>
                    <a:pt x="2167" y="8382"/>
                    <a:pt x="643" y="9144"/>
                  </a:cubicBezTo>
                  <a:cubicBezTo>
                    <a:pt x="71" y="8668"/>
                    <a:pt x="-119" y="8096"/>
                    <a:pt x="71" y="7620"/>
                  </a:cubicBezTo>
                  <a:cubicBezTo>
                    <a:pt x="262" y="7144"/>
                    <a:pt x="452" y="6858"/>
                    <a:pt x="643" y="6858"/>
                  </a:cubicBezTo>
                  <a:cubicBezTo>
                    <a:pt x="643" y="4572"/>
                    <a:pt x="643" y="2286"/>
                    <a:pt x="643" y="0"/>
                  </a:cubicBezTo>
                  <a:cubicBezTo>
                    <a:pt x="3977" y="0"/>
                    <a:pt x="6167" y="1524"/>
                    <a:pt x="7501" y="4572"/>
                  </a:cubicBezTo>
                  <a:cubicBezTo>
                    <a:pt x="6739" y="5334"/>
                    <a:pt x="5977" y="6096"/>
                    <a:pt x="5215" y="6858"/>
                  </a:cubicBezTo>
                  <a:close/>
                </a:path>
              </a:pathLst>
            </a:custGeom>
            <a:solidFill>
              <a:srgbClr val="FBC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6" name="Google Shape;891;p3"/>
            <p:cNvSpPr/>
            <p:nvPr/>
          </p:nvSpPr>
          <p:spPr>
            <a:xfrm>
              <a:off x="9250343" y="2079893"/>
              <a:ext cx="9144" cy="5808"/>
            </a:xfrm>
            <a:custGeom>
              <a:avLst/>
              <a:gdLst/>
              <a:ahLst/>
              <a:cxnLst/>
              <a:rect l="l" t="t" r="r" b="b"/>
              <a:pathLst>
                <a:path w="9144" h="5808" extrusionOk="0">
                  <a:moveTo>
                    <a:pt x="9144" y="0"/>
                  </a:moveTo>
                  <a:cubicBezTo>
                    <a:pt x="9144" y="762"/>
                    <a:pt x="9144" y="1524"/>
                    <a:pt x="9144" y="2286"/>
                  </a:cubicBezTo>
                  <a:lnTo>
                    <a:pt x="9144" y="2286"/>
                  </a:lnTo>
                  <a:cubicBezTo>
                    <a:pt x="5429" y="4286"/>
                    <a:pt x="667" y="10192"/>
                    <a:pt x="0" y="0"/>
                  </a:cubicBezTo>
                  <a:lnTo>
                    <a:pt x="0" y="0"/>
                  </a:lnTo>
                  <a:cubicBezTo>
                    <a:pt x="3048" y="0"/>
                    <a:pt x="6096" y="0"/>
                    <a:pt x="9144" y="0"/>
                  </a:cubicBezTo>
                  <a:close/>
                </a:path>
              </a:pathLst>
            </a:custGeom>
            <a:solidFill>
              <a:srgbClr val="F0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7" name="Google Shape;892;p3"/>
            <p:cNvSpPr/>
            <p:nvPr/>
          </p:nvSpPr>
          <p:spPr>
            <a:xfrm>
              <a:off x="9142639" y="2102753"/>
              <a:ext cx="27391" cy="25050"/>
            </a:xfrm>
            <a:custGeom>
              <a:avLst/>
              <a:gdLst/>
              <a:ahLst/>
              <a:cxnLst/>
              <a:rect l="l" t="t" r="r" b="b"/>
              <a:pathLst>
                <a:path w="27391" h="25050" extrusionOk="0">
                  <a:moveTo>
                    <a:pt x="25503" y="11430"/>
                  </a:moveTo>
                  <a:cubicBezTo>
                    <a:pt x="21693" y="13716"/>
                    <a:pt x="17883" y="16002"/>
                    <a:pt x="14073" y="18288"/>
                  </a:cubicBezTo>
                  <a:cubicBezTo>
                    <a:pt x="10930" y="20193"/>
                    <a:pt x="7882" y="22193"/>
                    <a:pt x="4739" y="24003"/>
                  </a:cubicBezTo>
                  <a:cubicBezTo>
                    <a:pt x="3500" y="24670"/>
                    <a:pt x="2072" y="24765"/>
                    <a:pt x="643" y="25051"/>
                  </a:cubicBezTo>
                  <a:cubicBezTo>
                    <a:pt x="-1548" y="21527"/>
                    <a:pt x="2548" y="20574"/>
                    <a:pt x="2738" y="18193"/>
                  </a:cubicBezTo>
                  <a:cubicBezTo>
                    <a:pt x="3310" y="17431"/>
                    <a:pt x="3977" y="16669"/>
                    <a:pt x="4643" y="16002"/>
                  </a:cubicBezTo>
                  <a:cubicBezTo>
                    <a:pt x="6263" y="13811"/>
                    <a:pt x="8549" y="12002"/>
                    <a:pt x="9501" y="9144"/>
                  </a:cubicBezTo>
                  <a:cubicBezTo>
                    <a:pt x="10263" y="7620"/>
                    <a:pt x="11025" y="6096"/>
                    <a:pt x="11787" y="4572"/>
                  </a:cubicBezTo>
                  <a:cubicBezTo>
                    <a:pt x="17597" y="8191"/>
                    <a:pt x="19121" y="952"/>
                    <a:pt x="23217" y="0"/>
                  </a:cubicBezTo>
                  <a:cubicBezTo>
                    <a:pt x="27408" y="3143"/>
                    <a:pt x="28932" y="6763"/>
                    <a:pt x="25503" y="11430"/>
                  </a:cubicBezTo>
                  <a:close/>
                </a:path>
              </a:pathLst>
            </a:custGeom>
            <a:solidFill>
              <a:srgbClr val="FDCB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8" name="Google Shape;893;p3"/>
            <p:cNvSpPr/>
            <p:nvPr/>
          </p:nvSpPr>
          <p:spPr>
            <a:xfrm>
              <a:off x="9145283" y="2110933"/>
              <a:ext cx="8356" cy="10107"/>
            </a:xfrm>
            <a:custGeom>
              <a:avLst/>
              <a:gdLst/>
              <a:ahLst/>
              <a:cxnLst/>
              <a:rect l="l" t="t" r="r" b="b"/>
              <a:pathLst>
                <a:path w="8356" h="10107" extrusionOk="0">
                  <a:moveTo>
                    <a:pt x="6858" y="964"/>
                  </a:moveTo>
                  <a:cubicBezTo>
                    <a:pt x="11335" y="7060"/>
                    <a:pt x="4572" y="7441"/>
                    <a:pt x="2286" y="10108"/>
                  </a:cubicBezTo>
                  <a:cubicBezTo>
                    <a:pt x="571" y="9060"/>
                    <a:pt x="1333" y="6774"/>
                    <a:pt x="0" y="5536"/>
                  </a:cubicBezTo>
                  <a:cubicBezTo>
                    <a:pt x="286" y="1059"/>
                    <a:pt x="1905" y="-1513"/>
                    <a:pt x="6858" y="964"/>
                  </a:cubicBezTo>
                  <a:close/>
                </a:path>
              </a:pathLst>
            </a:custGeom>
            <a:solidFill>
              <a:srgbClr val="FBC3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79" name="Google Shape;894;p3"/>
            <p:cNvSpPr/>
            <p:nvPr/>
          </p:nvSpPr>
          <p:spPr>
            <a:xfrm>
              <a:off x="9141621" y="2116468"/>
              <a:ext cx="5947" cy="4572"/>
            </a:xfrm>
            <a:custGeom>
              <a:avLst/>
              <a:gdLst/>
              <a:ahLst/>
              <a:cxnLst/>
              <a:rect l="l" t="t" r="r" b="b"/>
              <a:pathLst>
                <a:path w="5947" h="4572" extrusionOk="0">
                  <a:moveTo>
                    <a:pt x="3662" y="0"/>
                  </a:moveTo>
                  <a:cubicBezTo>
                    <a:pt x="5471" y="953"/>
                    <a:pt x="5948" y="2667"/>
                    <a:pt x="5948" y="4572"/>
                  </a:cubicBezTo>
                  <a:cubicBezTo>
                    <a:pt x="5186" y="4572"/>
                    <a:pt x="4424" y="4572"/>
                    <a:pt x="3662" y="4572"/>
                  </a:cubicBezTo>
                  <a:cubicBezTo>
                    <a:pt x="2423" y="4001"/>
                    <a:pt x="233" y="3620"/>
                    <a:pt x="42" y="2762"/>
                  </a:cubicBezTo>
                  <a:cubicBezTo>
                    <a:pt x="-434" y="191"/>
                    <a:pt x="3281" y="2096"/>
                    <a:pt x="3662" y="0"/>
                  </a:cubicBezTo>
                  <a:close/>
                </a:path>
              </a:pathLst>
            </a:custGeom>
            <a:solidFill>
              <a:srgbClr val="F5BA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0" name="Google Shape;895;p3"/>
            <p:cNvSpPr/>
            <p:nvPr/>
          </p:nvSpPr>
          <p:spPr>
            <a:xfrm>
              <a:off x="9245328" y="2079893"/>
              <a:ext cx="17588" cy="13716"/>
            </a:xfrm>
            <a:custGeom>
              <a:avLst/>
              <a:gdLst/>
              <a:ahLst/>
              <a:cxnLst/>
              <a:rect l="l" t="t" r="r" b="b"/>
              <a:pathLst>
                <a:path w="17588" h="13716" extrusionOk="0">
                  <a:moveTo>
                    <a:pt x="5015" y="0"/>
                  </a:moveTo>
                  <a:cubicBezTo>
                    <a:pt x="6253" y="7906"/>
                    <a:pt x="11206" y="1143"/>
                    <a:pt x="14159" y="2286"/>
                  </a:cubicBezTo>
                  <a:cubicBezTo>
                    <a:pt x="15207" y="5620"/>
                    <a:pt x="16159" y="8954"/>
                    <a:pt x="17588" y="13716"/>
                  </a:cubicBezTo>
                  <a:cubicBezTo>
                    <a:pt x="14159" y="10858"/>
                    <a:pt x="11873" y="8858"/>
                    <a:pt x="9587" y="6858"/>
                  </a:cubicBezTo>
                  <a:cubicBezTo>
                    <a:pt x="8063" y="8382"/>
                    <a:pt x="6539" y="9906"/>
                    <a:pt x="5015" y="11430"/>
                  </a:cubicBezTo>
                  <a:cubicBezTo>
                    <a:pt x="6730" y="7620"/>
                    <a:pt x="-7082" y="3810"/>
                    <a:pt x="5015" y="0"/>
                  </a:cubicBezTo>
                  <a:close/>
                </a:path>
              </a:pathLst>
            </a:custGeom>
            <a:solidFill>
              <a:srgbClr val="FCBE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1" name="Google Shape;896;p3"/>
            <p:cNvSpPr/>
            <p:nvPr/>
          </p:nvSpPr>
          <p:spPr>
            <a:xfrm>
              <a:off x="9227157" y="2111897"/>
              <a:ext cx="20900" cy="13620"/>
            </a:xfrm>
            <a:custGeom>
              <a:avLst/>
              <a:gdLst/>
              <a:ahLst/>
              <a:cxnLst/>
              <a:rect l="l" t="t" r="r" b="b"/>
              <a:pathLst>
                <a:path w="20900" h="13620" extrusionOk="0">
                  <a:moveTo>
                    <a:pt x="14042" y="0"/>
                  </a:moveTo>
                  <a:cubicBezTo>
                    <a:pt x="15566" y="762"/>
                    <a:pt x="17090" y="1524"/>
                    <a:pt x="18614" y="2286"/>
                  </a:cubicBezTo>
                  <a:cubicBezTo>
                    <a:pt x="19376" y="2286"/>
                    <a:pt x="20138" y="2286"/>
                    <a:pt x="20900" y="2286"/>
                  </a:cubicBezTo>
                  <a:cubicBezTo>
                    <a:pt x="20138" y="3810"/>
                    <a:pt x="19376" y="5334"/>
                    <a:pt x="18614" y="6858"/>
                  </a:cubicBezTo>
                  <a:cubicBezTo>
                    <a:pt x="11375" y="5334"/>
                    <a:pt x="5756" y="8953"/>
                    <a:pt x="422" y="13621"/>
                  </a:cubicBezTo>
                  <a:cubicBezTo>
                    <a:pt x="-1102" y="9334"/>
                    <a:pt x="1946" y="7334"/>
                    <a:pt x="2612" y="4572"/>
                  </a:cubicBezTo>
                  <a:lnTo>
                    <a:pt x="2612" y="4572"/>
                  </a:lnTo>
                  <a:cubicBezTo>
                    <a:pt x="4803" y="-1143"/>
                    <a:pt x="11471" y="4572"/>
                    <a:pt x="14042" y="0"/>
                  </a:cubicBezTo>
                  <a:close/>
                </a:path>
              </a:pathLst>
            </a:custGeom>
            <a:solidFill>
              <a:srgbClr val="F5B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2" name="Google Shape;897;p3"/>
            <p:cNvSpPr/>
            <p:nvPr/>
          </p:nvSpPr>
          <p:spPr>
            <a:xfrm>
              <a:off x="9258617" y="2095824"/>
              <a:ext cx="5520" cy="6928"/>
            </a:xfrm>
            <a:custGeom>
              <a:avLst/>
              <a:gdLst/>
              <a:ahLst/>
              <a:cxnLst/>
              <a:rect l="l" t="t" r="r" b="b"/>
              <a:pathLst>
                <a:path w="5520" h="6928" extrusionOk="0">
                  <a:moveTo>
                    <a:pt x="871" y="71"/>
                  </a:moveTo>
                  <a:cubicBezTo>
                    <a:pt x="10872" y="-691"/>
                    <a:pt x="1347" y="4928"/>
                    <a:pt x="3157" y="6929"/>
                  </a:cubicBezTo>
                  <a:cubicBezTo>
                    <a:pt x="2395" y="6167"/>
                    <a:pt x="1633" y="5405"/>
                    <a:pt x="871" y="4643"/>
                  </a:cubicBezTo>
                  <a:cubicBezTo>
                    <a:pt x="109" y="4166"/>
                    <a:pt x="-177" y="3595"/>
                    <a:pt x="109" y="3119"/>
                  </a:cubicBezTo>
                  <a:cubicBezTo>
                    <a:pt x="394" y="2642"/>
                    <a:pt x="680" y="2357"/>
                    <a:pt x="871" y="2357"/>
                  </a:cubicBezTo>
                  <a:cubicBezTo>
                    <a:pt x="871" y="1595"/>
                    <a:pt x="871" y="833"/>
                    <a:pt x="871" y="71"/>
                  </a:cubicBezTo>
                  <a:close/>
                </a:path>
              </a:pathLst>
            </a:custGeom>
            <a:solidFill>
              <a:srgbClr val="EFA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3" name="Google Shape;898;p3"/>
            <p:cNvSpPr/>
            <p:nvPr/>
          </p:nvSpPr>
          <p:spPr>
            <a:xfrm>
              <a:off x="9254035" y="2098181"/>
              <a:ext cx="5452" cy="5333"/>
            </a:xfrm>
            <a:custGeom>
              <a:avLst/>
              <a:gdLst/>
              <a:ahLst/>
              <a:cxnLst/>
              <a:rect l="l" t="t" r="r" b="b"/>
              <a:pathLst>
                <a:path w="5452" h="5333" extrusionOk="0">
                  <a:moveTo>
                    <a:pt x="5452" y="0"/>
                  </a:moveTo>
                  <a:cubicBezTo>
                    <a:pt x="5452" y="762"/>
                    <a:pt x="5452" y="1524"/>
                    <a:pt x="5452" y="2286"/>
                  </a:cubicBezTo>
                  <a:cubicBezTo>
                    <a:pt x="4119" y="3334"/>
                    <a:pt x="2690" y="4286"/>
                    <a:pt x="1356" y="5334"/>
                  </a:cubicBezTo>
                  <a:cubicBezTo>
                    <a:pt x="880" y="4477"/>
                    <a:pt x="-168" y="3429"/>
                    <a:pt x="23" y="2857"/>
                  </a:cubicBezTo>
                  <a:cubicBezTo>
                    <a:pt x="975" y="476"/>
                    <a:pt x="3166" y="95"/>
                    <a:pt x="5452" y="0"/>
                  </a:cubicBezTo>
                  <a:close/>
                </a:path>
              </a:pathLst>
            </a:custGeom>
            <a:solidFill>
              <a:srgbClr val="FBB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  <p:sp>
          <p:nvSpPr>
            <p:cNvPr id="1084" name="Google Shape;899;p3"/>
            <p:cNvSpPr/>
            <p:nvPr/>
          </p:nvSpPr>
          <p:spPr>
            <a:xfrm>
              <a:off x="9227483" y="2098181"/>
              <a:ext cx="13715" cy="18287"/>
            </a:xfrm>
            <a:custGeom>
              <a:avLst/>
              <a:gdLst/>
              <a:ahLst/>
              <a:cxnLst/>
              <a:rect l="l" t="t" r="r" b="b"/>
              <a:pathLst>
                <a:path w="13715" h="18287" extrusionOk="0">
                  <a:moveTo>
                    <a:pt x="13716" y="13716"/>
                  </a:moveTo>
                  <a:cubicBezTo>
                    <a:pt x="12764" y="22479"/>
                    <a:pt x="5239" y="14573"/>
                    <a:pt x="2286" y="18288"/>
                  </a:cubicBezTo>
                  <a:cubicBezTo>
                    <a:pt x="1524" y="17526"/>
                    <a:pt x="762" y="16764"/>
                    <a:pt x="0" y="16002"/>
                  </a:cubicBezTo>
                  <a:cubicBezTo>
                    <a:pt x="2858" y="11430"/>
                    <a:pt x="2858" y="6858"/>
                    <a:pt x="0" y="2286"/>
                  </a:cubicBezTo>
                  <a:cubicBezTo>
                    <a:pt x="2286" y="1524"/>
                    <a:pt x="4572" y="762"/>
                    <a:pt x="6858" y="0"/>
                  </a:cubicBezTo>
                  <a:cubicBezTo>
                    <a:pt x="15240" y="5048"/>
                    <a:pt x="15240" y="5143"/>
                    <a:pt x="9144" y="10001"/>
                  </a:cubicBezTo>
                  <a:cubicBezTo>
                    <a:pt x="8096" y="10858"/>
                    <a:pt x="7525" y="12097"/>
                    <a:pt x="8382" y="12573"/>
                  </a:cubicBezTo>
                  <a:cubicBezTo>
                    <a:pt x="9906" y="13335"/>
                    <a:pt x="11906" y="13335"/>
                    <a:pt x="13716" y="13716"/>
                  </a:cubicBezTo>
                  <a:close/>
                </a:path>
              </a:pathLst>
            </a:custGeom>
            <a:solidFill>
              <a:srgbClr val="FCC4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95284" y="3051737"/>
            <a:ext cx="2064835" cy="3806263"/>
            <a:chOff x="195284" y="3051737"/>
            <a:chExt cx="2064835" cy="3806263"/>
          </a:xfrm>
        </p:grpSpPr>
        <p:pic>
          <p:nvPicPr>
            <p:cNvPr id="6" name="Picture 5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84" y="3051737"/>
              <a:ext cx="2064835" cy="3806263"/>
            </a:xfrm>
            <a:prstGeom prst="rect">
              <a:avLst/>
            </a:prstGeom>
          </p:spPr>
        </p:pic>
        <p:sp>
          <p:nvSpPr>
            <p:cNvPr id="7" name="Oval 6">
              <a:hlinkClick r:id="rId9" action="ppaction://hlinksldjump"/>
            </p:cNvPr>
            <p:cNvSpPr/>
            <p:nvPr/>
          </p:nvSpPr>
          <p:spPr>
            <a:xfrm>
              <a:off x="935916" y="3373063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227637" y="3051736"/>
            <a:ext cx="2064835" cy="3806263"/>
            <a:chOff x="2227637" y="3051736"/>
            <a:chExt cx="2064835" cy="3806263"/>
          </a:xfrm>
        </p:grpSpPr>
        <p:pic>
          <p:nvPicPr>
            <p:cNvPr id="1085" name="Picture 1084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7637" y="3051736"/>
              <a:ext cx="2064835" cy="3806263"/>
            </a:xfrm>
            <a:prstGeom prst="rect">
              <a:avLst/>
            </a:prstGeom>
          </p:spPr>
        </p:pic>
        <p:sp>
          <p:nvSpPr>
            <p:cNvPr id="1088" name="Oval 1087">
              <a:hlinkClick r:id="rId12" action="ppaction://hlinksldjump"/>
            </p:cNvPr>
            <p:cNvSpPr/>
            <p:nvPr/>
          </p:nvSpPr>
          <p:spPr>
            <a:xfrm>
              <a:off x="2962651" y="3374855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24107" y="3051735"/>
            <a:ext cx="2064835" cy="3806263"/>
            <a:chOff x="4224107" y="3051735"/>
            <a:chExt cx="2064835" cy="3806263"/>
          </a:xfrm>
        </p:grpSpPr>
        <p:pic>
          <p:nvPicPr>
            <p:cNvPr id="1086" name="Picture 1085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4107" y="3051735"/>
              <a:ext cx="2064835" cy="3806263"/>
            </a:xfrm>
            <a:prstGeom prst="rect">
              <a:avLst/>
            </a:prstGeom>
          </p:spPr>
        </p:pic>
        <p:sp>
          <p:nvSpPr>
            <p:cNvPr id="1089" name="Oval 1088">
              <a:hlinkClick r:id="rId13" action="ppaction://hlinksldjump"/>
            </p:cNvPr>
            <p:cNvSpPr/>
            <p:nvPr/>
          </p:nvSpPr>
          <p:spPr>
            <a:xfrm>
              <a:off x="4971077" y="3385613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279382" y="3051737"/>
            <a:ext cx="2064835" cy="3806263"/>
            <a:chOff x="6279382" y="3051737"/>
            <a:chExt cx="2064835" cy="3806263"/>
          </a:xfrm>
        </p:grpSpPr>
        <p:pic>
          <p:nvPicPr>
            <p:cNvPr id="1087" name="Picture 1086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9382" y="3051737"/>
              <a:ext cx="2064835" cy="3806263"/>
            </a:xfrm>
            <a:prstGeom prst="rect">
              <a:avLst/>
            </a:prstGeom>
          </p:spPr>
        </p:pic>
        <p:sp>
          <p:nvSpPr>
            <p:cNvPr id="1090" name="Oval 1089">
              <a:hlinkClick r:id="rId15" action="ppaction://hlinksldjump"/>
            </p:cNvPr>
            <p:cNvSpPr/>
            <p:nvPr/>
          </p:nvSpPr>
          <p:spPr>
            <a:xfrm>
              <a:off x="7016534" y="3393324"/>
              <a:ext cx="616321" cy="650298"/>
            </a:xfrm>
            <a:prstGeom prst="ellipse">
              <a:avLst/>
            </a:prstGeom>
            <a:solidFill>
              <a:srgbClr val="9E0000"/>
            </a:solidFill>
            <a:ln>
              <a:solidFill>
                <a:srgbClr val="9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4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86" y="60412"/>
            <a:ext cx="8431499" cy="2365453"/>
          </a:xfrm>
          <a:prstGeom prst="rect">
            <a:avLst/>
          </a:prstGeom>
        </p:spPr>
      </p:pic>
      <p:sp>
        <p:nvSpPr>
          <p:cNvPr id="18" name="Action Button: End 17">
            <a:hlinkClick r:id="rId17" action="ppaction://hlinksldjump" highlightClick="1"/>
          </p:cNvPr>
          <p:cNvSpPr/>
          <p:nvPr/>
        </p:nvSpPr>
        <p:spPr>
          <a:xfrm>
            <a:off x="11109960" y="6195159"/>
            <a:ext cx="857250" cy="571401"/>
          </a:xfrm>
          <a:prstGeom prst="actionButtonEnd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3" name="Rectangle: Rounded Corners 122">
            <a:hlinkClick r:id="rId18" action="ppaction://hlinksldjump"/>
            <a:extLst>
              <a:ext uri="{FF2B5EF4-FFF2-40B4-BE49-F238E27FC236}">
                <a16:creationId xmlns:a16="http://schemas.microsoft.com/office/drawing/2014/main" id="{E37B7831-0060-45B6-83D7-2166F901B198}"/>
              </a:ext>
            </a:extLst>
          </p:cNvPr>
          <p:cNvSpPr/>
          <p:nvPr/>
        </p:nvSpPr>
        <p:spPr>
          <a:xfrm>
            <a:off x="10915650" y="180975"/>
            <a:ext cx="1038225" cy="476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1801867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82956 0.177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6556 0.1467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77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50872 0.1671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0" y="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0.36068 0.1777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34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5 947 + 3 528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9 475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9 476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9 477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9 478</a:t>
            </a:r>
          </a:p>
        </p:txBody>
      </p:sp>
      <p:pic>
        <p:nvPicPr>
          <p:cNvPr id="18" name="Picture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1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411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59232 0.2571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9" y="12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8 291 –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635 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7 655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7 657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7 656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7 658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1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71185 0.5719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2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2 817 x 3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8 452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8 451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8 450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8 453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347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67409 0.41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98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10" y="304107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775490" y="209406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F5B42"/>
          </a:solidFill>
          <a:ln>
            <a:solidFill>
              <a:srgbClr val="0F5B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9 640 : 5 = ?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947486" y="2404905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1 925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4586082" y="3541005"/>
            <a:ext cx="5127322" cy="904833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1 926</a:t>
            </a:r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5414327" y="4586436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600" dirty="0">
                <a:solidFill>
                  <a:srgbClr val="0F5B4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1 927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6482760" y="5656078"/>
            <a:ext cx="4746820" cy="934296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1 928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551" y="88404"/>
            <a:ext cx="1600706" cy="16078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43" y="5605208"/>
            <a:ext cx="1036036" cy="103603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7375" r="24837" b="30163"/>
          <a:stretch/>
        </p:blipFill>
        <p:spPr>
          <a:xfrm>
            <a:off x="5695663" y="5038029"/>
            <a:ext cx="1250467" cy="177479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3109" t="1236" r="25486" b="28725"/>
          <a:stretch/>
        </p:blipFill>
        <p:spPr>
          <a:xfrm>
            <a:off x="4863354" y="3971499"/>
            <a:ext cx="1364279" cy="1731793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7420" r="22304" b="32379"/>
          <a:stretch/>
        </p:blipFill>
        <p:spPr>
          <a:xfrm>
            <a:off x="4114774" y="3005550"/>
            <a:ext cx="1362836" cy="162716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8718" y="1794541"/>
            <a:ext cx="1488258" cy="1786555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5" y="2857499"/>
            <a:ext cx="2889783" cy="38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71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0.79167 0.7314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3" y="3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sp>
        <p:nvSpPr>
          <p:cNvPr id="29" name="任意多边形: 形状 59">
            <a:extLst>
              <a:ext uri="{FF2B5EF4-FFF2-40B4-BE49-F238E27FC236}">
                <a16:creationId xmlns:a16="http://schemas.microsoft.com/office/drawing/2014/main" id="{9E660234-CF3B-4EFA-8D2C-0B246F8D6D14}"/>
              </a:ext>
            </a:extLst>
          </p:cNvPr>
          <p:cNvSpPr/>
          <p:nvPr/>
        </p:nvSpPr>
        <p:spPr>
          <a:xfrm>
            <a:off x="1965434" y="1324220"/>
            <a:ext cx="8261131" cy="4288221"/>
          </a:xfrm>
          <a:custGeom>
            <a:avLst/>
            <a:gdLst>
              <a:gd name="connsiteX0" fmla="*/ 0 w 8261131"/>
              <a:gd name="connsiteY0" fmla="*/ 714704 h 4288221"/>
              <a:gd name="connsiteX1" fmla="*/ 714704 w 8261131"/>
              <a:gd name="connsiteY1" fmla="*/ 0 h 4288221"/>
              <a:gd name="connsiteX2" fmla="*/ 1284014 w 8261131"/>
              <a:gd name="connsiteY2" fmla="*/ 0 h 4288221"/>
              <a:gd name="connsiteX3" fmla="*/ 1853325 w 8261131"/>
              <a:gd name="connsiteY3" fmla="*/ 0 h 4288221"/>
              <a:gd name="connsiteX4" fmla="*/ 2422635 w 8261131"/>
              <a:gd name="connsiteY4" fmla="*/ 0 h 4288221"/>
              <a:gd name="connsiteX5" fmla="*/ 2855311 w 8261131"/>
              <a:gd name="connsiteY5" fmla="*/ 0 h 4288221"/>
              <a:gd name="connsiteX6" fmla="*/ 3561256 w 8261131"/>
              <a:gd name="connsiteY6" fmla="*/ 0 h 4288221"/>
              <a:gd name="connsiteX7" fmla="*/ 3993932 w 8261131"/>
              <a:gd name="connsiteY7" fmla="*/ 0 h 4288221"/>
              <a:gd name="connsiteX8" fmla="*/ 4358290 w 8261131"/>
              <a:gd name="connsiteY8" fmla="*/ 0 h 4288221"/>
              <a:gd name="connsiteX9" fmla="*/ 4927600 w 8261131"/>
              <a:gd name="connsiteY9" fmla="*/ 0 h 4288221"/>
              <a:gd name="connsiteX10" fmla="*/ 5496911 w 8261131"/>
              <a:gd name="connsiteY10" fmla="*/ 0 h 4288221"/>
              <a:gd name="connsiteX11" fmla="*/ 6202856 w 8261131"/>
              <a:gd name="connsiteY11" fmla="*/ 0 h 4288221"/>
              <a:gd name="connsiteX12" fmla="*/ 6703849 w 8261131"/>
              <a:gd name="connsiteY12" fmla="*/ 0 h 4288221"/>
              <a:gd name="connsiteX13" fmla="*/ 7546428 w 8261131"/>
              <a:gd name="connsiteY13" fmla="*/ 0 h 4288221"/>
              <a:gd name="connsiteX14" fmla="*/ 8261132 w 8261131"/>
              <a:gd name="connsiteY14" fmla="*/ 714704 h 4288221"/>
              <a:gd name="connsiteX15" fmla="*/ 8261131 w 8261131"/>
              <a:gd name="connsiteY15" fmla="*/ 3573518 h 4288221"/>
              <a:gd name="connsiteX16" fmla="*/ 7546427 w 8261131"/>
              <a:gd name="connsiteY16" fmla="*/ 4288222 h 4288221"/>
              <a:gd name="connsiteX17" fmla="*/ 6840482 w 8261131"/>
              <a:gd name="connsiteY17" fmla="*/ 4288222 h 4288221"/>
              <a:gd name="connsiteX18" fmla="*/ 6271172 w 8261131"/>
              <a:gd name="connsiteY18" fmla="*/ 4288222 h 4288221"/>
              <a:gd name="connsiteX19" fmla="*/ 5906813 w 8261131"/>
              <a:gd name="connsiteY19" fmla="*/ 4288222 h 4288221"/>
              <a:gd name="connsiteX20" fmla="*/ 5542455 w 8261131"/>
              <a:gd name="connsiteY20" fmla="*/ 4288222 h 4288221"/>
              <a:gd name="connsiteX21" fmla="*/ 4836510 w 8261131"/>
              <a:gd name="connsiteY21" fmla="*/ 4288222 h 4288221"/>
              <a:gd name="connsiteX22" fmla="*/ 4198883 w 8261131"/>
              <a:gd name="connsiteY22" fmla="*/ 4288222 h 4288221"/>
              <a:gd name="connsiteX23" fmla="*/ 3629572 w 8261131"/>
              <a:gd name="connsiteY23" fmla="*/ 4288221 h 4288221"/>
              <a:gd name="connsiteX24" fmla="*/ 2991945 w 8261131"/>
              <a:gd name="connsiteY24" fmla="*/ 4288221 h 4288221"/>
              <a:gd name="connsiteX25" fmla="*/ 2490952 w 8261131"/>
              <a:gd name="connsiteY25" fmla="*/ 4288221 h 4288221"/>
              <a:gd name="connsiteX26" fmla="*/ 1853324 w 8261131"/>
              <a:gd name="connsiteY26" fmla="*/ 4288221 h 4288221"/>
              <a:gd name="connsiteX27" fmla="*/ 1284014 w 8261131"/>
              <a:gd name="connsiteY27" fmla="*/ 4288221 h 4288221"/>
              <a:gd name="connsiteX28" fmla="*/ 714704 w 8261131"/>
              <a:gd name="connsiteY28" fmla="*/ 4288221 h 4288221"/>
              <a:gd name="connsiteX29" fmla="*/ 0 w 8261131"/>
              <a:gd name="connsiteY29" fmla="*/ 3573517 h 4288221"/>
              <a:gd name="connsiteX30" fmla="*/ 0 w 8261131"/>
              <a:gd name="connsiteY30" fmla="*/ 3087519 h 4288221"/>
              <a:gd name="connsiteX31" fmla="*/ 0 w 8261131"/>
              <a:gd name="connsiteY31" fmla="*/ 2601521 h 4288221"/>
              <a:gd name="connsiteX32" fmla="*/ 0 w 8261131"/>
              <a:gd name="connsiteY32" fmla="*/ 1972582 h 4288221"/>
              <a:gd name="connsiteX33" fmla="*/ 0 w 8261131"/>
              <a:gd name="connsiteY33" fmla="*/ 1429407 h 4288221"/>
              <a:gd name="connsiteX34" fmla="*/ 0 w 8261131"/>
              <a:gd name="connsiteY34" fmla="*/ 714704 h 4288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261131" h="4288221" fill="none" extrusionOk="0">
                <a:moveTo>
                  <a:pt x="0" y="714704"/>
                </a:moveTo>
                <a:cubicBezTo>
                  <a:pt x="-56144" y="419329"/>
                  <a:pt x="369281" y="18004"/>
                  <a:pt x="714704" y="0"/>
                </a:cubicBezTo>
                <a:cubicBezTo>
                  <a:pt x="839304" y="-31073"/>
                  <a:pt x="1156494" y="22447"/>
                  <a:pt x="1284014" y="0"/>
                </a:cubicBezTo>
                <a:cubicBezTo>
                  <a:pt x="1411534" y="-22447"/>
                  <a:pt x="1719693" y="19569"/>
                  <a:pt x="1853325" y="0"/>
                </a:cubicBezTo>
                <a:cubicBezTo>
                  <a:pt x="1986957" y="-19569"/>
                  <a:pt x="2172473" y="13927"/>
                  <a:pt x="2422635" y="0"/>
                </a:cubicBezTo>
                <a:cubicBezTo>
                  <a:pt x="2672797" y="-13927"/>
                  <a:pt x="2664627" y="25971"/>
                  <a:pt x="2855311" y="0"/>
                </a:cubicBezTo>
                <a:cubicBezTo>
                  <a:pt x="3045995" y="-25971"/>
                  <a:pt x="3345975" y="36687"/>
                  <a:pt x="3561256" y="0"/>
                </a:cubicBezTo>
                <a:cubicBezTo>
                  <a:pt x="3776537" y="-36687"/>
                  <a:pt x="3866969" y="3999"/>
                  <a:pt x="3993932" y="0"/>
                </a:cubicBezTo>
                <a:cubicBezTo>
                  <a:pt x="4120895" y="-3999"/>
                  <a:pt x="4211927" y="41972"/>
                  <a:pt x="4358290" y="0"/>
                </a:cubicBezTo>
                <a:cubicBezTo>
                  <a:pt x="4504653" y="-41972"/>
                  <a:pt x="4730771" y="46831"/>
                  <a:pt x="4927600" y="0"/>
                </a:cubicBezTo>
                <a:cubicBezTo>
                  <a:pt x="5124429" y="-46831"/>
                  <a:pt x="5219103" y="8840"/>
                  <a:pt x="5496911" y="0"/>
                </a:cubicBezTo>
                <a:cubicBezTo>
                  <a:pt x="5774719" y="-8840"/>
                  <a:pt x="5989334" y="65155"/>
                  <a:pt x="6202856" y="0"/>
                </a:cubicBezTo>
                <a:cubicBezTo>
                  <a:pt x="6416378" y="-65155"/>
                  <a:pt x="6550815" y="6327"/>
                  <a:pt x="6703849" y="0"/>
                </a:cubicBezTo>
                <a:cubicBezTo>
                  <a:pt x="6856883" y="-6327"/>
                  <a:pt x="7337512" y="87490"/>
                  <a:pt x="7546428" y="0"/>
                </a:cubicBezTo>
                <a:cubicBezTo>
                  <a:pt x="7952762" y="54924"/>
                  <a:pt x="8270753" y="311425"/>
                  <a:pt x="8261132" y="714704"/>
                </a:cubicBezTo>
                <a:cubicBezTo>
                  <a:pt x="8185113" y="1835364"/>
                  <a:pt x="8014727" y="2607422"/>
                  <a:pt x="8261131" y="3573518"/>
                </a:cubicBezTo>
                <a:cubicBezTo>
                  <a:pt x="8156094" y="3950345"/>
                  <a:pt x="7945335" y="4315371"/>
                  <a:pt x="7546427" y="4288222"/>
                </a:cubicBezTo>
                <a:cubicBezTo>
                  <a:pt x="7347269" y="4369603"/>
                  <a:pt x="7116896" y="4231342"/>
                  <a:pt x="6840482" y="4288222"/>
                </a:cubicBezTo>
                <a:cubicBezTo>
                  <a:pt x="6564068" y="4345102"/>
                  <a:pt x="6477570" y="4256193"/>
                  <a:pt x="6271172" y="4288222"/>
                </a:cubicBezTo>
                <a:cubicBezTo>
                  <a:pt x="6064774" y="4320251"/>
                  <a:pt x="6000787" y="4254239"/>
                  <a:pt x="5906813" y="4288222"/>
                </a:cubicBezTo>
                <a:cubicBezTo>
                  <a:pt x="5812839" y="4322205"/>
                  <a:pt x="5704328" y="4280371"/>
                  <a:pt x="5542455" y="4288222"/>
                </a:cubicBezTo>
                <a:cubicBezTo>
                  <a:pt x="5380582" y="4296073"/>
                  <a:pt x="5105885" y="4286608"/>
                  <a:pt x="4836510" y="4288222"/>
                </a:cubicBezTo>
                <a:cubicBezTo>
                  <a:pt x="4567136" y="4289836"/>
                  <a:pt x="4446278" y="4259213"/>
                  <a:pt x="4198883" y="4288222"/>
                </a:cubicBezTo>
                <a:cubicBezTo>
                  <a:pt x="3951488" y="4317231"/>
                  <a:pt x="3812658" y="4242975"/>
                  <a:pt x="3629572" y="4288221"/>
                </a:cubicBezTo>
                <a:cubicBezTo>
                  <a:pt x="3446486" y="4333468"/>
                  <a:pt x="3155526" y="4211724"/>
                  <a:pt x="2991945" y="4288221"/>
                </a:cubicBezTo>
                <a:cubicBezTo>
                  <a:pt x="2828364" y="4364718"/>
                  <a:pt x="2634590" y="4235722"/>
                  <a:pt x="2490952" y="4288221"/>
                </a:cubicBezTo>
                <a:cubicBezTo>
                  <a:pt x="2347314" y="4340720"/>
                  <a:pt x="2131581" y="4229193"/>
                  <a:pt x="1853324" y="4288221"/>
                </a:cubicBezTo>
                <a:cubicBezTo>
                  <a:pt x="1575067" y="4347249"/>
                  <a:pt x="1446200" y="4257026"/>
                  <a:pt x="1284014" y="4288221"/>
                </a:cubicBezTo>
                <a:cubicBezTo>
                  <a:pt x="1121828" y="4319416"/>
                  <a:pt x="897951" y="4248482"/>
                  <a:pt x="714704" y="4288221"/>
                </a:cubicBezTo>
                <a:cubicBezTo>
                  <a:pt x="322378" y="4189252"/>
                  <a:pt x="54565" y="4023151"/>
                  <a:pt x="0" y="3573517"/>
                </a:cubicBezTo>
                <a:cubicBezTo>
                  <a:pt x="-31063" y="3439515"/>
                  <a:pt x="36209" y="3323923"/>
                  <a:pt x="0" y="3087519"/>
                </a:cubicBezTo>
                <a:cubicBezTo>
                  <a:pt x="-36209" y="2851115"/>
                  <a:pt x="57472" y="2720654"/>
                  <a:pt x="0" y="2601521"/>
                </a:cubicBezTo>
                <a:cubicBezTo>
                  <a:pt x="-57472" y="2482388"/>
                  <a:pt x="47083" y="2215061"/>
                  <a:pt x="0" y="1972582"/>
                </a:cubicBezTo>
                <a:cubicBezTo>
                  <a:pt x="-47083" y="1730103"/>
                  <a:pt x="51273" y="1681598"/>
                  <a:pt x="0" y="1429407"/>
                </a:cubicBezTo>
                <a:cubicBezTo>
                  <a:pt x="-51273" y="1177216"/>
                  <a:pt x="71950" y="948934"/>
                  <a:pt x="0" y="714704"/>
                </a:cubicBezTo>
                <a:close/>
              </a:path>
              <a:path w="8261131" h="4288221" stroke="0" extrusionOk="0">
                <a:moveTo>
                  <a:pt x="0" y="714704"/>
                </a:moveTo>
                <a:cubicBezTo>
                  <a:pt x="-8889" y="366424"/>
                  <a:pt x="295166" y="-34002"/>
                  <a:pt x="714704" y="0"/>
                </a:cubicBezTo>
                <a:cubicBezTo>
                  <a:pt x="884936" y="-56147"/>
                  <a:pt x="1130523" y="5257"/>
                  <a:pt x="1352332" y="0"/>
                </a:cubicBezTo>
                <a:cubicBezTo>
                  <a:pt x="1574141" y="-5257"/>
                  <a:pt x="1603039" y="23095"/>
                  <a:pt x="1716690" y="0"/>
                </a:cubicBezTo>
                <a:cubicBezTo>
                  <a:pt x="1830341" y="-23095"/>
                  <a:pt x="1998694" y="8449"/>
                  <a:pt x="2081049" y="0"/>
                </a:cubicBezTo>
                <a:cubicBezTo>
                  <a:pt x="2163404" y="-8449"/>
                  <a:pt x="2415630" y="1467"/>
                  <a:pt x="2513725" y="0"/>
                </a:cubicBezTo>
                <a:cubicBezTo>
                  <a:pt x="2611820" y="-1467"/>
                  <a:pt x="3065145" y="61845"/>
                  <a:pt x="3219669" y="0"/>
                </a:cubicBezTo>
                <a:cubicBezTo>
                  <a:pt x="3374193" y="-61845"/>
                  <a:pt x="3486645" y="57852"/>
                  <a:pt x="3720663" y="0"/>
                </a:cubicBezTo>
                <a:cubicBezTo>
                  <a:pt x="3954681" y="-57852"/>
                  <a:pt x="3986057" y="29158"/>
                  <a:pt x="4085021" y="0"/>
                </a:cubicBezTo>
                <a:cubicBezTo>
                  <a:pt x="4183985" y="-29158"/>
                  <a:pt x="4371110" y="12405"/>
                  <a:pt x="4449380" y="0"/>
                </a:cubicBezTo>
                <a:cubicBezTo>
                  <a:pt x="4527650" y="-12405"/>
                  <a:pt x="4826542" y="54311"/>
                  <a:pt x="4950373" y="0"/>
                </a:cubicBezTo>
                <a:cubicBezTo>
                  <a:pt x="5074204" y="-54311"/>
                  <a:pt x="5282641" y="33152"/>
                  <a:pt x="5383049" y="0"/>
                </a:cubicBezTo>
                <a:cubicBezTo>
                  <a:pt x="5483457" y="-33152"/>
                  <a:pt x="5668071" y="55584"/>
                  <a:pt x="5884042" y="0"/>
                </a:cubicBezTo>
                <a:cubicBezTo>
                  <a:pt x="6100013" y="-55584"/>
                  <a:pt x="6140891" y="11668"/>
                  <a:pt x="6316718" y="0"/>
                </a:cubicBezTo>
                <a:cubicBezTo>
                  <a:pt x="6492545" y="-11668"/>
                  <a:pt x="6620462" y="51072"/>
                  <a:pt x="6886028" y="0"/>
                </a:cubicBezTo>
                <a:cubicBezTo>
                  <a:pt x="7151594" y="-51072"/>
                  <a:pt x="7334235" y="64237"/>
                  <a:pt x="7546428" y="0"/>
                </a:cubicBezTo>
                <a:cubicBezTo>
                  <a:pt x="7933664" y="-4874"/>
                  <a:pt x="8340215" y="373447"/>
                  <a:pt x="8261132" y="714704"/>
                </a:cubicBezTo>
                <a:cubicBezTo>
                  <a:pt x="8084001" y="1712469"/>
                  <a:pt x="8074759" y="2498504"/>
                  <a:pt x="8261131" y="3573518"/>
                </a:cubicBezTo>
                <a:cubicBezTo>
                  <a:pt x="8279513" y="3974176"/>
                  <a:pt x="8015103" y="4254818"/>
                  <a:pt x="7546427" y="4288222"/>
                </a:cubicBezTo>
                <a:cubicBezTo>
                  <a:pt x="7333366" y="4339871"/>
                  <a:pt x="7092683" y="4248246"/>
                  <a:pt x="6977117" y="4288222"/>
                </a:cubicBezTo>
                <a:cubicBezTo>
                  <a:pt x="6861551" y="4328198"/>
                  <a:pt x="6538097" y="4267708"/>
                  <a:pt x="6407807" y="4288222"/>
                </a:cubicBezTo>
                <a:cubicBezTo>
                  <a:pt x="6277517" y="4308736"/>
                  <a:pt x="6047796" y="4221601"/>
                  <a:pt x="5838496" y="4288222"/>
                </a:cubicBezTo>
                <a:cubicBezTo>
                  <a:pt x="5629196" y="4354843"/>
                  <a:pt x="5470883" y="4262083"/>
                  <a:pt x="5269186" y="4288222"/>
                </a:cubicBezTo>
                <a:cubicBezTo>
                  <a:pt x="5067489" y="4314361"/>
                  <a:pt x="4988424" y="4285656"/>
                  <a:pt x="4904827" y="4288222"/>
                </a:cubicBezTo>
                <a:cubicBezTo>
                  <a:pt x="4821230" y="4290788"/>
                  <a:pt x="4539857" y="4280950"/>
                  <a:pt x="4198883" y="4288222"/>
                </a:cubicBezTo>
                <a:cubicBezTo>
                  <a:pt x="3857909" y="4295494"/>
                  <a:pt x="3761574" y="4237832"/>
                  <a:pt x="3492938" y="4288221"/>
                </a:cubicBezTo>
                <a:cubicBezTo>
                  <a:pt x="3224302" y="4338610"/>
                  <a:pt x="3209584" y="4268855"/>
                  <a:pt x="2991945" y="4288221"/>
                </a:cubicBezTo>
                <a:cubicBezTo>
                  <a:pt x="2774306" y="4307587"/>
                  <a:pt x="2543984" y="4285163"/>
                  <a:pt x="2354318" y="4288221"/>
                </a:cubicBezTo>
                <a:cubicBezTo>
                  <a:pt x="2164652" y="4291279"/>
                  <a:pt x="2067052" y="4273781"/>
                  <a:pt x="1785007" y="4288221"/>
                </a:cubicBezTo>
                <a:cubicBezTo>
                  <a:pt x="1502962" y="4302661"/>
                  <a:pt x="1532346" y="4237043"/>
                  <a:pt x="1352331" y="4288221"/>
                </a:cubicBezTo>
                <a:cubicBezTo>
                  <a:pt x="1172316" y="4339399"/>
                  <a:pt x="995551" y="4223599"/>
                  <a:pt x="714704" y="4288221"/>
                </a:cubicBezTo>
                <a:cubicBezTo>
                  <a:pt x="237694" y="4294284"/>
                  <a:pt x="-14960" y="3907170"/>
                  <a:pt x="0" y="3573517"/>
                </a:cubicBezTo>
                <a:cubicBezTo>
                  <a:pt x="-22796" y="3382608"/>
                  <a:pt x="63080" y="3136455"/>
                  <a:pt x="0" y="2973166"/>
                </a:cubicBezTo>
                <a:cubicBezTo>
                  <a:pt x="-63080" y="2809877"/>
                  <a:pt x="56682" y="2597645"/>
                  <a:pt x="0" y="2401404"/>
                </a:cubicBezTo>
                <a:cubicBezTo>
                  <a:pt x="-56682" y="2205163"/>
                  <a:pt x="42505" y="2099627"/>
                  <a:pt x="0" y="1886817"/>
                </a:cubicBezTo>
                <a:cubicBezTo>
                  <a:pt x="-42505" y="1674007"/>
                  <a:pt x="2847" y="1627916"/>
                  <a:pt x="0" y="1372231"/>
                </a:cubicBezTo>
                <a:cubicBezTo>
                  <a:pt x="-2847" y="1116546"/>
                  <a:pt x="33892" y="945454"/>
                  <a:pt x="0" y="714704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2152701965">
                  <a:prstGeom prst="flowChartAlternateProcess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Cambria" panose="0204050305040603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0ED28F-D394-4EE8-BEC0-AC8BC1E4E023}"/>
              </a:ext>
            </a:extLst>
          </p:cNvPr>
          <p:cNvSpPr txBox="1"/>
          <p:nvPr/>
        </p:nvSpPr>
        <p:spPr>
          <a:xfrm>
            <a:off x="4078793" y="2348231"/>
            <a:ext cx="3888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Toán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ACE62-D955-4E71-98E9-AAD9BDA3C2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8119" y="3271198"/>
            <a:ext cx="8059611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97762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p14:presetBounceEnd="54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 animBg="1"/>
          <p:bldP spid="3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11" name="组合 23">
            <a:extLst>
              <a:ext uri="{FF2B5EF4-FFF2-40B4-BE49-F238E27FC236}">
                <a16:creationId xmlns:a16="http://schemas.microsoft.com/office/drawing/2014/main" id="{4D26E3EB-9425-42F9-8E1D-78F4283B2E09}"/>
              </a:ext>
            </a:extLst>
          </p:cNvPr>
          <p:cNvGrpSpPr/>
          <p:nvPr/>
        </p:nvGrpSpPr>
        <p:grpSpPr>
          <a:xfrm>
            <a:off x="1935991" y="1256028"/>
            <a:ext cx="8135009" cy="5416516"/>
            <a:chOff x="564316" y="378816"/>
            <a:chExt cx="5393413" cy="3914606"/>
          </a:xfrm>
        </p:grpSpPr>
        <p:grpSp>
          <p:nvGrpSpPr>
            <p:cNvPr id="12" name="组合 21">
              <a:extLst>
                <a:ext uri="{FF2B5EF4-FFF2-40B4-BE49-F238E27FC236}">
                  <a16:creationId xmlns:a16="http://schemas.microsoft.com/office/drawing/2014/main" id="{16F8F9D6-00FB-48FD-A374-D7F6A9F89454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25" name="任意多边形: 形状 9">
                <a:extLst>
                  <a:ext uri="{FF2B5EF4-FFF2-40B4-BE49-F238E27FC236}">
                    <a16:creationId xmlns:a16="http://schemas.microsoft.com/office/drawing/2014/main" id="{A7859545-0027-4C86-B739-53047A2F13A4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 cap="flat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任意多边形: 形状 10">
                <a:extLst>
                  <a:ext uri="{FF2B5EF4-FFF2-40B4-BE49-F238E27FC236}">
                    <a16:creationId xmlns:a16="http://schemas.microsoft.com/office/drawing/2014/main" id="{ADE5C99A-4A9E-4183-A857-C03AB59673A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3" name="组合 20">
              <a:extLst>
                <a:ext uri="{FF2B5EF4-FFF2-40B4-BE49-F238E27FC236}">
                  <a16:creationId xmlns:a16="http://schemas.microsoft.com/office/drawing/2014/main" id="{DDDF1C9A-F54E-4AE3-A5EC-AC18310CD6BA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7" name="任意多边形: 形状 11">
                <a:extLst>
                  <a:ext uri="{FF2B5EF4-FFF2-40B4-BE49-F238E27FC236}">
                    <a16:creationId xmlns:a16="http://schemas.microsoft.com/office/drawing/2014/main" id="{37728AEA-2B59-4E92-B2BA-5E3D6B076E32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任意多边形: 形状 12">
                <a:extLst>
                  <a:ext uri="{FF2B5EF4-FFF2-40B4-BE49-F238E27FC236}">
                    <a16:creationId xmlns:a16="http://schemas.microsoft.com/office/drawing/2014/main" id="{F100B748-9573-4B16-B492-B0D4EDDCC67D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任意多边形: 形状 13">
                <a:extLst>
                  <a:ext uri="{FF2B5EF4-FFF2-40B4-BE49-F238E27FC236}">
                    <a16:creationId xmlns:a16="http://schemas.microsoft.com/office/drawing/2014/main" id="{AF3D8114-C0DC-4EEF-A825-43B9C77481CF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任意多边形: 形状 14">
                <a:extLst>
                  <a:ext uri="{FF2B5EF4-FFF2-40B4-BE49-F238E27FC236}">
                    <a16:creationId xmlns:a16="http://schemas.microsoft.com/office/drawing/2014/main" id="{1535EFDC-B22E-4793-95CD-20403A16BED0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任意多边形: 形状 15">
                <a:extLst>
                  <a:ext uri="{FF2B5EF4-FFF2-40B4-BE49-F238E27FC236}">
                    <a16:creationId xmlns:a16="http://schemas.microsoft.com/office/drawing/2014/main" id="{8F62B74B-8FAD-4CB4-8245-AD3FCBC1D4A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任意多边形: 形状 17">
                <a:extLst>
                  <a:ext uri="{FF2B5EF4-FFF2-40B4-BE49-F238E27FC236}">
                    <a16:creationId xmlns:a16="http://schemas.microsoft.com/office/drawing/2014/main" id="{5691A7AA-463D-4A64-B947-B7071016AEDA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rPr>
                  <a:t>·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任意多边形: 形状 18">
                <a:extLst>
                  <a:ext uri="{FF2B5EF4-FFF2-40B4-BE49-F238E27FC236}">
                    <a16:creationId xmlns:a16="http://schemas.microsoft.com/office/drawing/2014/main" id="{A2D5C984-D85A-4483-B1C1-523144EC33C8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任意多边形: 形状 19">
                <a:extLst>
                  <a:ext uri="{FF2B5EF4-FFF2-40B4-BE49-F238E27FC236}">
                    <a16:creationId xmlns:a16="http://schemas.microsoft.com/office/drawing/2014/main" id="{B1E879F6-CB86-4CDE-8C36-FEE8D10F6FF8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 cmpd="sng" algn="ctr">
                <a:solidFill>
                  <a:sysClr val="windowText" lastClr="000000">
                    <a:lumMod val="75000"/>
                    <a:lumOff val="25000"/>
                  </a:sysClr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任意多边形: 形状 22">
              <a:extLst>
                <a:ext uri="{FF2B5EF4-FFF2-40B4-BE49-F238E27FC236}">
                  <a16:creationId xmlns:a16="http://schemas.microsoft.com/office/drawing/2014/main" id="{EB6AEE50-762A-4702-83B6-785A18CFDA9A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D18FD83-F874-40B2-8D39-A0F160893307}"/>
              </a:ext>
            </a:extLst>
          </p:cNvPr>
          <p:cNvSpPr txBox="1"/>
          <p:nvPr/>
        </p:nvSpPr>
        <p:spPr>
          <a:xfrm>
            <a:off x="3315984" y="3099118"/>
            <a:ext cx="8502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 w="190500">
                  <a:solidFill>
                    <a:prstClr val="white"/>
                  </a:solidFill>
                </a:ln>
                <a:solidFill>
                  <a:srgbClr val="51C3F9">
                    <a:lumMod val="20000"/>
                    <a:lumOff val="80000"/>
                  </a:srgbClr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CÙNG HỌC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896CEA-B278-428F-83A6-7381B742F3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6857" y="2892459"/>
            <a:ext cx="626113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323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0A2CC1D-E98A-491F-B50D-8F34B5C9F736}"/>
              </a:ext>
            </a:extLst>
          </p:cNvPr>
          <p:cNvSpPr/>
          <p:nvPr/>
        </p:nvSpPr>
        <p:spPr>
          <a:xfrm>
            <a:off x="208514" y="285750"/>
            <a:ext cx="11613443" cy="6488900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3B86C9-33F9-441C-9B70-BC724A6ED149}"/>
              </a:ext>
            </a:extLst>
          </p:cNvPr>
          <p:cNvSpPr txBox="1"/>
          <p:nvPr/>
        </p:nvSpPr>
        <p:spPr>
          <a:xfrm>
            <a:off x="4086225" y="333375"/>
            <a:ext cx="450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4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2BFBA-440E-48E8-8639-20AB858AC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6537" y="1185862"/>
            <a:ext cx="6757988" cy="2932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4" name="Plaque 43">
            <a:extLst>
              <a:ext uri="{FF2B5EF4-FFF2-40B4-BE49-F238E27FC236}">
                <a16:creationId xmlns:a16="http://schemas.microsoft.com/office/drawing/2014/main" id="{49DBEC50-F5B2-495B-A52F-5418F77A857A}"/>
              </a:ext>
            </a:extLst>
          </p:cNvPr>
          <p:cNvSpPr/>
          <p:nvPr/>
        </p:nvSpPr>
        <p:spPr>
          <a:xfrm>
            <a:off x="1747604" y="4468263"/>
            <a:ext cx="8910871" cy="1561062"/>
          </a:xfrm>
          <a:prstGeom prst="plaque">
            <a:avLst/>
          </a:prstGeom>
          <a:solidFill>
            <a:srgbClr val="FFFF99"/>
          </a:solidFill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solidFill>
                  <a:srgbClr val="CC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hình, bạn Rô – bốt đang rất  bối rối vì không biết làm thế nào để đếm xém có bao nhiêu khối lập phương nhỏ. Các em hãy giúp bạn ấy nhé!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86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663</Words>
  <Application>Microsoft Office PowerPoint</Application>
  <PresentationFormat>Widescreen</PresentationFormat>
  <Paragraphs>136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等线</vt:lpstr>
      <vt:lpstr>Arial</vt:lpstr>
      <vt:lpstr>Calibri</vt:lpstr>
      <vt:lpstr>Calibri Light</vt:lpstr>
      <vt:lpstr>Cambria</vt:lpstr>
      <vt:lpstr>Cambria Math</vt:lpstr>
      <vt:lpstr>SVN-Poky's</vt:lpstr>
      <vt:lpstr>Times New Roman</vt:lpstr>
      <vt:lpstr>UTM Avo</vt:lpstr>
      <vt:lpstr>字魂35号-经典雅黑</vt:lpstr>
      <vt:lpstr>思源黑体 CN Bold</vt:lpstr>
      <vt:lpstr>4_Office Theme</vt:lpstr>
      <vt:lpstr>Custom Design</vt:lpstr>
      <vt:lpstr>3_Office Theme</vt:lpstr>
      <vt:lpstr>5_Office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51</cp:revision>
  <dcterms:created xsi:type="dcterms:W3CDTF">2022-11-25T07:31:46Z</dcterms:created>
  <dcterms:modified xsi:type="dcterms:W3CDTF">2024-03-11T01:20:06Z</dcterms:modified>
</cp:coreProperties>
</file>