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0" r:id="rId1"/>
    <p:sldMasterId id="2147483701" r:id="rId2"/>
  </p:sldMasterIdLst>
  <p:notesMasterIdLst>
    <p:notesMasterId r:id="rId20"/>
  </p:notesMasterIdLst>
  <p:sldIdLst>
    <p:sldId id="391" r:id="rId3"/>
    <p:sldId id="389" r:id="rId4"/>
    <p:sldId id="401" r:id="rId5"/>
    <p:sldId id="400" r:id="rId6"/>
    <p:sldId id="376" r:id="rId7"/>
    <p:sldId id="393" r:id="rId8"/>
    <p:sldId id="392" r:id="rId9"/>
    <p:sldId id="396" r:id="rId10"/>
    <p:sldId id="394" r:id="rId11"/>
    <p:sldId id="395" r:id="rId12"/>
    <p:sldId id="383" r:id="rId13"/>
    <p:sldId id="382" r:id="rId14"/>
    <p:sldId id="402" r:id="rId15"/>
    <p:sldId id="399" r:id="rId16"/>
    <p:sldId id="397" r:id="rId17"/>
    <p:sldId id="372" r:id="rId18"/>
    <p:sldId id="325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AF95B7-3F42-412E-A3EA-516560E152E6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B34F77-E0D9-45EE-87CC-DC953E0C0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3100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GV</a:t>
            </a:r>
            <a:r>
              <a:rPr lang="en-US" baseline="0" dirty="0"/>
              <a:t> </a:t>
            </a:r>
            <a:r>
              <a:rPr lang="en-US" baseline="0" dirty="0" err="1"/>
              <a:t>nêu</a:t>
            </a:r>
            <a:r>
              <a:rPr lang="en-US" baseline="0" dirty="0"/>
              <a:t> </a:t>
            </a:r>
            <a:r>
              <a:rPr lang="en-US" baseline="0" dirty="0" err="1"/>
              <a:t>yêu</a:t>
            </a:r>
            <a:r>
              <a:rPr lang="en-US" baseline="0" dirty="0"/>
              <a:t> </a:t>
            </a:r>
            <a:r>
              <a:rPr lang="en-US" baseline="0" dirty="0" err="1"/>
              <a:t>cầu</a:t>
            </a:r>
            <a:r>
              <a:rPr lang="en-US" baseline="0" dirty="0"/>
              <a:t> </a:t>
            </a:r>
            <a:r>
              <a:rPr lang="en-US" baseline="0" dirty="0" err="1"/>
              <a:t>sản</a:t>
            </a:r>
            <a:r>
              <a:rPr lang="en-US" baseline="0" dirty="0"/>
              <a:t> </a:t>
            </a:r>
            <a:r>
              <a:rPr lang="en-US" baseline="0" dirty="0" err="1"/>
              <a:t>phẩm</a:t>
            </a:r>
            <a:r>
              <a:rPr lang="en-US" baseline="0" dirty="0"/>
              <a:t>, </a:t>
            </a:r>
            <a:r>
              <a:rPr lang="en-US" baseline="0" dirty="0" err="1"/>
              <a:t>trong</a:t>
            </a:r>
            <a:r>
              <a:rPr lang="en-US" baseline="0" dirty="0"/>
              <a:t> </a:t>
            </a:r>
            <a:r>
              <a:rPr lang="en-US" baseline="0" dirty="0" err="1"/>
              <a:t>đó</a:t>
            </a:r>
            <a:r>
              <a:rPr lang="en-US" baseline="0" dirty="0"/>
              <a:t> </a:t>
            </a:r>
            <a:r>
              <a:rPr lang="en-US" baseline="0" dirty="0" err="1"/>
              <a:t>có</a:t>
            </a:r>
            <a:r>
              <a:rPr lang="en-US" baseline="0" dirty="0"/>
              <a:t> </a:t>
            </a:r>
            <a:r>
              <a:rPr lang="en-US" baseline="0" dirty="0" err="1"/>
              <a:t>thể</a:t>
            </a:r>
            <a:r>
              <a:rPr lang="en-US" baseline="0" dirty="0"/>
              <a:t> </a:t>
            </a:r>
            <a:r>
              <a:rPr lang="en-US" baseline="0" dirty="0" err="1"/>
              <a:t>gợi</a:t>
            </a:r>
            <a:r>
              <a:rPr lang="en-US" baseline="0" dirty="0"/>
              <a:t> </a:t>
            </a:r>
            <a:r>
              <a:rPr lang="en-US" baseline="0" dirty="0" err="1"/>
              <a:t>mở</a:t>
            </a:r>
            <a:r>
              <a:rPr lang="en-US" baseline="0" dirty="0"/>
              <a:t> </a:t>
            </a:r>
            <a:r>
              <a:rPr lang="en-US" baseline="0" dirty="0" err="1"/>
              <a:t>cho</a:t>
            </a:r>
            <a:r>
              <a:rPr lang="en-US" baseline="0" dirty="0"/>
              <a:t> HS </a:t>
            </a:r>
            <a:r>
              <a:rPr lang="en-US" baseline="0" dirty="0" err="1"/>
              <a:t>cách</a:t>
            </a:r>
            <a:r>
              <a:rPr lang="en-US" baseline="0" dirty="0"/>
              <a:t> </a:t>
            </a:r>
            <a:r>
              <a:rPr lang="en-US" baseline="0" dirty="0" err="1"/>
              <a:t>làm</a:t>
            </a:r>
            <a:r>
              <a:rPr lang="en-US" baseline="0" dirty="0"/>
              <a:t> </a:t>
            </a:r>
            <a:r>
              <a:rPr lang="en-US" baseline="0" dirty="0" err="1"/>
              <a:t>sử</a:t>
            </a:r>
            <a:r>
              <a:rPr lang="en-US" baseline="0" dirty="0"/>
              <a:t> </a:t>
            </a:r>
            <a:r>
              <a:rPr lang="en-US" baseline="0" dirty="0" err="1"/>
              <a:t>dụng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vẽ</a:t>
            </a:r>
            <a:r>
              <a:rPr lang="en-US" baseline="0"/>
              <a:t>, dán tranh ảnh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99739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GV</a:t>
            </a:r>
            <a:r>
              <a:rPr lang="en-US" baseline="0" dirty="0"/>
              <a:t> </a:t>
            </a:r>
            <a:r>
              <a:rPr lang="en-US" baseline="0" dirty="0" err="1"/>
              <a:t>nêu</a:t>
            </a:r>
            <a:r>
              <a:rPr lang="en-US" baseline="0" dirty="0"/>
              <a:t> </a:t>
            </a:r>
            <a:r>
              <a:rPr lang="en-US" baseline="0" dirty="0" err="1"/>
              <a:t>yêu</a:t>
            </a:r>
            <a:r>
              <a:rPr lang="en-US" baseline="0" dirty="0"/>
              <a:t> </a:t>
            </a:r>
            <a:r>
              <a:rPr lang="en-US" baseline="0" dirty="0" err="1"/>
              <a:t>cầu</a:t>
            </a:r>
            <a:r>
              <a:rPr lang="en-US" baseline="0" dirty="0"/>
              <a:t> </a:t>
            </a:r>
            <a:r>
              <a:rPr lang="en-US" baseline="0" dirty="0" err="1"/>
              <a:t>sản</a:t>
            </a:r>
            <a:r>
              <a:rPr lang="en-US" baseline="0" dirty="0"/>
              <a:t> </a:t>
            </a:r>
            <a:r>
              <a:rPr lang="en-US" baseline="0" dirty="0" err="1"/>
              <a:t>phẩm</a:t>
            </a:r>
            <a:r>
              <a:rPr lang="en-US" baseline="0" dirty="0"/>
              <a:t>, </a:t>
            </a:r>
            <a:r>
              <a:rPr lang="en-US" baseline="0" dirty="0" err="1"/>
              <a:t>trong</a:t>
            </a:r>
            <a:r>
              <a:rPr lang="en-US" baseline="0" dirty="0"/>
              <a:t> </a:t>
            </a:r>
            <a:r>
              <a:rPr lang="en-US" baseline="0" dirty="0" err="1"/>
              <a:t>đó</a:t>
            </a:r>
            <a:r>
              <a:rPr lang="en-US" baseline="0" dirty="0"/>
              <a:t> </a:t>
            </a:r>
            <a:r>
              <a:rPr lang="en-US" baseline="0" dirty="0" err="1"/>
              <a:t>có</a:t>
            </a:r>
            <a:r>
              <a:rPr lang="en-US" baseline="0" dirty="0"/>
              <a:t> </a:t>
            </a:r>
            <a:r>
              <a:rPr lang="en-US" baseline="0" dirty="0" err="1"/>
              <a:t>thể</a:t>
            </a:r>
            <a:r>
              <a:rPr lang="en-US" baseline="0" dirty="0"/>
              <a:t> </a:t>
            </a:r>
            <a:r>
              <a:rPr lang="en-US" baseline="0" dirty="0" err="1"/>
              <a:t>gợi</a:t>
            </a:r>
            <a:r>
              <a:rPr lang="en-US" baseline="0" dirty="0"/>
              <a:t> </a:t>
            </a:r>
            <a:r>
              <a:rPr lang="en-US" baseline="0" dirty="0" err="1"/>
              <a:t>mở</a:t>
            </a:r>
            <a:r>
              <a:rPr lang="en-US" baseline="0" dirty="0"/>
              <a:t> </a:t>
            </a:r>
            <a:r>
              <a:rPr lang="en-US" baseline="0" dirty="0" err="1"/>
              <a:t>cho</a:t>
            </a:r>
            <a:r>
              <a:rPr lang="en-US" baseline="0" dirty="0"/>
              <a:t> HS </a:t>
            </a:r>
            <a:r>
              <a:rPr lang="en-US" baseline="0" dirty="0" err="1"/>
              <a:t>cách</a:t>
            </a:r>
            <a:r>
              <a:rPr lang="en-US" baseline="0" dirty="0"/>
              <a:t> </a:t>
            </a:r>
            <a:r>
              <a:rPr lang="en-US" baseline="0" dirty="0" err="1"/>
              <a:t>làm</a:t>
            </a:r>
            <a:r>
              <a:rPr lang="en-US" baseline="0" dirty="0"/>
              <a:t> </a:t>
            </a:r>
            <a:r>
              <a:rPr lang="en-US" baseline="0" dirty="0" err="1"/>
              <a:t>sử</a:t>
            </a:r>
            <a:r>
              <a:rPr lang="en-US" baseline="0" dirty="0"/>
              <a:t> </a:t>
            </a:r>
            <a:r>
              <a:rPr lang="en-US" baseline="0" dirty="0" err="1"/>
              <a:t>dụng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vẽ</a:t>
            </a:r>
            <a:r>
              <a:rPr lang="en-US" baseline="0"/>
              <a:t>, dán tranh ảnh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56659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GV</a:t>
            </a:r>
            <a:r>
              <a:rPr lang="en-US" baseline="0" dirty="0"/>
              <a:t> </a:t>
            </a:r>
            <a:r>
              <a:rPr lang="en-US" baseline="0" dirty="0" err="1"/>
              <a:t>nêu</a:t>
            </a:r>
            <a:r>
              <a:rPr lang="en-US" baseline="0" dirty="0"/>
              <a:t> </a:t>
            </a:r>
            <a:r>
              <a:rPr lang="en-US" baseline="0" dirty="0" err="1"/>
              <a:t>yêu</a:t>
            </a:r>
            <a:r>
              <a:rPr lang="en-US" baseline="0" dirty="0"/>
              <a:t> </a:t>
            </a:r>
            <a:r>
              <a:rPr lang="en-US" baseline="0" dirty="0" err="1"/>
              <a:t>cầu</a:t>
            </a:r>
            <a:r>
              <a:rPr lang="en-US" baseline="0" dirty="0"/>
              <a:t> </a:t>
            </a:r>
            <a:r>
              <a:rPr lang="en-US" baseline="0" dirty="0" err="1"/>
              <a:t>sản</a:t>
            </a:r>
            <a:r>
              <a:rPr lang="en-US" baseline="0" dirty="0"/>
              <a:t> </a:t>
            </a:r>
            <a:r>
              <a:rPr lang="en-US" baseline="0" dirty="0" err="1"/>
              <a:t>phẩm</a:t>
            </a:r>
            <a:r>
              <a:rPr lang="en-US" baseline="0" dirty="0"/>
              <a:t>, </a:t>
            </a:r>
            <a:r>
              <a:rPr lang="en-US" baseline="0" dirty="0" err="1"/>
              <a:t>trong</a:t>
            </a:r>
            <a:r>
              <a:rPr lang="en-US" baseline="0" dirty="0"/>
              <a:t> </a:t>
            </a:r>
            <a:r>
              <a:rPr lang="en-US" baseline="0" dirty="0" err="1"/>
              <a:t>đó</a:t>
            </a:r>
            <a:r>
              <a:rPr lang="en-US" baseline="0" dirty="0"/>
              <a:t> </a:t>
            </a:r>
            <a:r>
              <a:rPr lang="en-US" baseline="0" dirty="0" err="1"/>
              <a:t>có</a:t>
            </a:r>
            <a:r>
              <a:rPr lang="en-US" baseline="0" dirty="0"/>
              <a:t> </a:t>
            </a:r>
            <a:r>
              <a:rPr lang="en-US" baseline="0" dirty="0" err="1"/>
              <a:t>thể</a:t>
            </a:r>
            <a:r>
              <a:rPr lang="en-US" baseline="0" dirty="0"/>
              <a:t> </a:t>
            </a:r>
            <a:r>
              <a:rPr lang="en-US" baseline="0" dirty="0" err="1"/>
              <a:t>gợi</a:t>
            </a:r>
            <a:r>
              <a:rPr lang="en-US" baseline="0" dirty="0"/>
              <a:t> </a:t>
            </a:r>
            <a:r>
              <a:rPr lang="en-US" baseline="0" dirty="0" err="1"/>
              <a:t>mở</a:t>
            </a:r>
            <a:r>
              <a:rPr lang="en-US" baseline="0" dirty="0"/>
              <a:t> </a:t>
            </a:r>
            <a:r>
              <a:rPr lang="en-US" baseline="0" dirty="0" err="1"/>
              <a:t>cho</a:t>
            </a:r>
            <a:r>
              <a:rPr lang="en-US" baseline="0" dirty="0"/>
              <a:t> HS </a:t>
            </a:r>
            <a:r>
              <a:rPr lang="en-US" baseline="0" dirty="0" err="1"/>
              <a:t>cách</a:t>
            </a:r>
            <a:r>
              <a:rPr lang="en-US" baseline="0" dirty="0"/>
              <a:t> </a:t>
            </a:r>
            <a:r>
              <a:rPr lang="en-US" baseline="0" dirty="0" err="1"/>
              <a:t>làm</a:t>
            </a:r>
            <a:r>
              <a:rPr lang="en-US" baseline="0" dirty="0"/>
              <a:t> </a:t>
            </a:r>
            <a:r>
              <a:rPr lang="en-US" baseline="0" dirty="0" err="1"/>
              <a:t>sử</a:t>
            </a:r>
            <a:r>
              <a:rPr lang="en-US" baseline="0" dirty="0"/>
              <a:t> </a:t>
            </a:r>
            <a:r>
              <a:rPr lang="en-US" baseline="0" dirty="0" err="1"/>
              <a:t>dụng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vẽ</a:t>
            </a:r>
            <a:r>
              <a:rPr lang="en-US" baseline="0"/>
              <a:t>, dán tranh ảnh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91922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6FC06-0795-422B-995F-C085687A5DC5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AD692-2A13-4739-B37B-D5A2E0631AF4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74831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6FC06-0795-422B-995F-C085687A5DC5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AD692-2A13-4739-B37B-D5A2E0631A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293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6FC06-0795-422B-995F-C085687A5DC5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AD692-2A13-4739-B37B-D5A2E0631A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8212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6FC06-0795-422B-995F-C085687A5DC5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AD692-2A13-4739-B37B-D5A2E0631AF4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186723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6FC06-0795-422B-995F-C085687A5DC5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AD692-2A13-4739-B37B-D5A2E0631A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9920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6FC06-0795-422B-995F-C085687A5DC5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AD692-2A13-4739-B37B-D5A2E0631AF4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680408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6FC06-0795-422B-995F-C085687A5DC5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AD692-2A13-4739-B37B-D5A2E0631A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9137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6FC06-0795-422B-995F-C085687A5DC5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AD692-2A13-4739-B37B-D5A2E0631A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9761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6FC06-0795-422B-995F-C085687A5DC5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AD692-2A13-4739-B37B-D5A2E0631A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2280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2 Monday">
  <p:cSld name="002 Monday">
    <p:bg>
      <p:bgPr>
        <a:solidFill>
          <a:schemeClr val="accent1"/>
        </a:solidFill>
        <a:effectLst/>
      </p:bgPr>
    </p:bg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3"/>
          <p:cNvSpPr/>
          <p:nvPr/>
        </p:nvSpPr>
        <p:spPr>
          <a:xfrm>
            <a:off x="546082" y="555386"/>
            <a:ext cx="11391918" cy="5977289"/>
          </a:xfrm>
          <a:custGeom>
            <a:avLst/>
            <a:gdLst/>
            <a:ahLst/>
            <a:cxnLst/>
            <a:rect l="l" t="t" r="r" b="b"/>
            <a:pathLst>
              <a:path w="9524198" h="5977289" extrusionOk="0">
                <a:moveTo>
                  <a:pt x="8356534" y="375821"/>
                </a:moveTo>
                <a:lnTo>
                  <a:pt x="8356534" y="663821"/>
                </a:lnTo>
                <a:lnTo>
                  <a:pt x="8644534" y="663821"/>
                </a:lnTo>
                <a:lnTo>
                  <a:pt x="8644534" y="375821"/>
                </a:lnTo>
                <a:close/>
                <a:moveTo>
                  <a:pt x="7847458" y="375821"/>
                </a:moveTo>
                <a:lnTo>
                  <a:pt x="7847458" y="663821"/>
                </a:lnTo>
                <a:lnTo>
                  <a:pt x="8135458" y="663821"/>
                </a:lnTo>
                <a:lnTo>
                  <a:pt x="8135458" y="375821"/>
                </a:lnTo>
                <a:close/>
                <a:moveTo>
                  <a:pt x="7338389" y="375821"/>
                </a:moveTo>
                <a:lnTo>
                  <a:pt x="7338389" y="663821"/>
                </a:lnTo>
                <a:lnTo>
                  <a:pt x="7626389" y="663821"/>
                </a:lnTo>
                <a:lnTo>
                  <a:pt x="7626389" y="375821"/>
                </a:lnTo>
                <a:close/>
                <a:moveTo>
                  <a:pt x="6829320" y="375821"/>
                </a:moveTo>
                <a:lnTo>
                  <a:pt x="6829320" y="663821"/>
                </a:lnTo>
                <a:lnTo>
                  <a:pt x="7117320" y="663821"/>
                </a:lnTo>
                <a:lnTo>
                  <a:pt x="7117320" y="375821"/>
                </a:lnTo>
                <a:close/>
                <a:moveTo>
                  <a:pt x="6320251" y="375821"/>
                </a:moveTo>
                <a:lnTo>
                  <a:pt x="6320251" y="663821"/>
                </a:lnTo>
                <a:lnTo>
                  <a:pt x="6608251" y="663821"/>
                </a:lnTo>
                <a:lnTo>
                  <a:pt x="6608251" y="375821"/>
                </a:lnTo>
                <a:close/>
                <a:moveTo>
                  <a:pt x="5811182" y="375821"/>
                </a:moveTo>
                <a:lnTo>
                  <a:pt x="5811182" y="663821"/>
                </a:lnTo>
                <a:lnTo>
                  <a:pt x="6099182" y="663821"/>
                </a:lnTo>
                <a:lnTo>
                  <a:pt x="6099182" y="375821"/>
                </a:lnTo>
                <a:close/>
                <a:moveTo>
                  <a:pt x="5302113" y="375821"/>
                </a:moveTo>
                <a:lnTo>
                  <a:pt x="5302113" y="663821"/>
                </a:lnTo>
                <a:lnTo>
                  <a:pt x="5590113" y="663821"/>
                </a:lnTo>
                <a:lnTo>
                  <a:pt x="5590113" y="375821"/>
                </a:lnTo>
                <a:close/>
                <a:moveTo>
                  <a:pt x="4793044" y="375821"/>
                </a:moveTo>
                <a:lnTo>
                  <a:pt x="4793044" y="663821"/>
                </a:lnTo>
                <a:lnTo>
                  <a:pt x="5081044" y="663821"/>
                </a:lnTo>
                <a:lnTo>
                  <a:pt x="5081044" y="375821"/>
                </a:lnTo>
                <a:close/>
                <a:moveTo>
                  <a:pt x="4283975" y="375821"/>
                </a:moveTo>
                <a:lnTo>
                  <a:pt x="4283975" y="663821"/>
                </a:lnTo>
                <a:lnTo>
                  <a:pt x="4571975" y="663821"/>
                </a:lnTo>
                <a:lnTo>
                  <a:pt x="4571975" y="375821"/>
                </a:lnTo>
                <a:close/>
                <a:moveTo>
                  <a:pt x="3774906" y="375821"/>
                </a:moveTo>
                <a:lnTo>
                  <a:pt x="3774906" y="663821"/>
                </a:lnTo>
                <a:lnTo>
                  <a:pt x="4062906" y="663821"/>
                </a:lnTo>
                <a:lnTo>
                  <a:pt x="4062906" y="375821"/>
                </a:lnTo>
                <a:close/>
                <a:moveTo>
                  <a:pt x="3265838" y="375821"/>
                </a:moveTo>
                <a:lnTo>
                  <a:pt x="3265838" y="663821"/>
                </a:lnTo>
                <a:lnTo>
                  <a:pt x="3553838" y="663821"/>
                </a:lnTo>
                <a:lnTo>
                  <a:pt x="3553838" y="375821"/>
                </a:lnTo>
                <a:close/>
                <a:moveTo>
                  <a:pt x="2756769" y="375821"/>
                </a:moveTo>
                <a:lnTo>
                  <a:pt x="2756769" y="663821"/>
                </a:lnTo>
                <a:lnTo>
                  <a:pt x="3044769" y="663821"/>
                </a:lnTo>
                <a:lnTo>
                  <a:pt x="3044769" y="375821"/>
                </a:lnTo>
                <a:close/>
                <a:moveTo>
                  <a:pt x="2247700" y="375821"/>
                </a:moveTo>
                <a:lnTo>
                  <a:pt x="2247700" y="663821"/>
                </a:lnTo>
                <a:lnTo>
                  <a:pt x="2535700" y="663821"/>
                </a:lnTo>
                <a:lnTo>
                  <a:pt x="2535700" y="375821"/>
                </a:lnTo>
                <a:close/>
                <a:moveTo>
                  <a:pt x="1738631" y="375821"/>
                </a:moveTo>
                <a:lnTo>
                  <a:pt x="1738631" y="663821"/>
                </a:lnTo>
                <a:lnTo>
                  <a:pt x="2026631" y="663821"/>
                </a:lnTo>
                <a:lnTo>
                  <a:pt x="2026631" y="375821"/>
                </a:lnTo>
                <a:close/>
                <a:moveTo>
                  <a:pt x="1229563" y="375821"/>
                </a:moveTo>
                <a:lnTo>
                  <a:pt x="1229563" y="663821"/>
                </a:lnTo>
                <a:lnTo>
                  <a:pt x="1517563" y="663821"/>
                </a:lnTo>
                <a:lnTo>
                  <a:pt x="1517563" y="375821"/>
                </a:lnTo>
                <a:close/>
                <a:moveTo>
                  <a:pt x="720493" y="375821"/>
                </a:moveTo>
                <a:lnTo>
                  <a:pt x="720493" y="663821"/>
                </a:lnTo>
                <a:lnTo>
                  <a:pt x="1008494" y="663821"/>
                </a:lnTo>
                <a:lnTo>
                  <a:pt x="1008494" y="375821"/>
                </a:lnTo>
                <a:close/>
                <a:moveTo>
                  <a:pt x="529408" y="0"/>
                </a:moveTo>
                <a:lnTo>
                  <a:pt x="8994790" y="0"/>
                </a:lnTo>
                <a:cubicBezTo>
                  <a:pt x="9287174" y="0"/>
                  <a:pt x="9524198" y="237024"/>
                  <a:pt x="9524198" y="529408"/>
                </a:cubicBezTo>
                <a:lnTo>
                  <a:pt x="9524198" y="5447881"/>
                </a:lnTo>
                <a:cubicBezTo>
                  <a:pt x="9524198" y="5740265"/>
                  <a:pt x="9287174" y="5977289"/>
                  <a:pt x="8994790" y="5977289"/>
                </a:cubicBezTo>
                <a:lnTo>
                  <a:pt x="529408" y="5977289"/>
                </a:lnTo>
                <a:cubicBezTo>
                  <a:pt x="237024" y="5977289"/>
                  <a:pt x="0" y="5740265"/>
                  <a:pt x="0" y="5447881"/>
                </a:cubicBezTo>
                <a:lnTo>
                  <a:pt x="0" y="529408"/>
                </a:lnTo>
                <a:cubicBezTo>
                  <a:pt x="0" y="237024"/>
                  <a:pt x="237024" y="0"/>
                  <a:pt x="52940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3"/>
          <p:cNvSpPr/>
          <p:nvPr/>
        </p:nvSpPr>
        <p:spPr>
          <a:xfrm>
            <a:off x="792474" y="555375"/>
            <a:ext cx="10413653" cy="5977200"/>
          </a:xfrm>
          <a:prstGeom prst="roundRect">
            <a:avLst>
              <a:gd name="adj" fmla="val 8857"/>
            </a:avLst>
          </a:prstGeom>
          <a:solidFill>
            <a:srgbClr val="000000">
              <a:alpha val="98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3"/>
          <p:cNvSpPr/>
          <p:nvPr/>
        </p:nvSpPr>
        <p:spPr>
          <a:xfrm>
            <a:off x="9064674" y="4685775"/>
            <a:ext cx="836095" cy="6351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i="0" u="none" strike="noStrike" cap="none">
              <a:solidFill>
                <a:srgbClr val="FFFFFF"/>
              </a:solidFill>
              <a:latin typeface="Barriecito"/>
              <a:ea typeface="Barriecito"/>
              <a:cs typeface="Barriecito"/>
              <a:sym typeface="Barriecito"/>
            </a:endParaRPr>
          </a:p>
        </p:txBody>
      </p:sp>
      <p:sp>
        <p:nvSpPr>
          <p:cNvPr id="164" name="Google Shape;164;p3"/>
          <p:cNvSpPr/>
          <p:nvPr/>
        </p:nvSpPr>
        <p:spPr>
          <a:xfrm>
            <a:off x="8939749" y="5504925"/>
            <a:ext cx="836095" cy="6351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i="0" u="none" strike="noStrike" cap="none">
              <a:solidFill>
                <a:srgbClr val="FFFFFF"/>
              </a:solidFill>
              <a:latin typeface="Barriecito"/>
              <a:ea typeface="Barriecito"/>
              <a:cs typeface="Barriecito"/>
              <a:sym typeface="Barriecito"/>
            </a:endParaRPr>
          </a:p>
        </p:txBody>
      </p:sp>
      <p:sp>
        <p:nvSpPr>
          <p:cNvPr id="165" name="Google Shape;165;p3"/>
          <p:cNvSpPr/>
          <p:nvPr/>
        </p:nvSpPr>
        <p:spPr>
          <a:xfrm>
            <a:off x="8939749" y="5504925"/>
            <a:ext cx="836095" cy="635100"/>
          </a:xfrm>
          <a:prstGeom prst="rect">
            <a:avLst/>
          </a:prstGeom>
          <a:solidFill>
            <a:srgbClr val="000000">
              <a:alpha val="1341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i="0" u="none" strike="noStrike" cap="none">
              <a:solidFill>
                <a:srgbClr val="FFFFFF"/>
              </a:solidFill>
              <a:latin typeface="Barriecito"/>
              <a:ea typeface="Barriecito"/>
              <a:cs typeface="Barriecito"/>
              <a:sym typeface="Barriecito"/>
            </a:endParaRPr>
          </a:p>
        </p:txBody>
      </p:sp>
      <p:sp>
        <p:nvSpPr>
          <p:cNvPr id="166" name="Google Shape;166;p3"/>
          <p:cNvSpPr/>
          <p:nvPr/>
        </p:nvSpPr>
        <p:spPr>
          <a:xfrm>
            <a:off x="9064674" y="4685775"/>
            <a:ext cx="836095" cy="635100"/>
          </a:xfrm>
          <a:prstGeom prst="rect">
            <a:avLst/>
          </a:prstGeom>
          <a:solidFill>
            <a:srgbClr val="000000">
              <a:alpha val="1341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i="0" u="none" strike="noStrike" cap="none">
              <a:solidFill>
                <a:srgbClr val="FFFFFF"/>
              </a:solidFill>
              <a:latin typeface="Barriecito"/>
              <a:ea typeface="Barriecito"/>
              <a:cs typeface="Barriecito"/>
              <a:sym typeface="Barriecito"/>
            </a:endParaRPr>
          </a:p>
        </p:txBody>
      </p:sp>
      <p:sp>
        <p:nvSpPr>
          <p:cNvPr id="167" name="Google Shape;167;p3"/>
          <p:cNvSpPr/>
          <p:nvPr/>
        </p:nvSpPr>
        <p:spPr>
          <a:xfrm>
            <a:off x="9064674" y="3006675"/>
            <a:ext cx="836095" cy="6351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i="0" u="none" strike="noStrike" cap="none">
              <a:solidFill>
                <a:srgbClr val="FFFFFF"/>
              </a:solidFill>
              <a:latin typeface="Barriecito"/>
              <a:ea typeface="Barriecito"/>
              <a:cs typeface="Barriecito"/>
              <a:sym typeface="Barriecito"/>
            </a:endParaRPr>
          </a:p>
        </p:txBody>
      </p:sp>
      <p:sp>
        <p:nvSpPr>
          <p:cNvPr id="168" name="Google Shape;168;p3"/>
          <p:cNvSpPr/>
          <p:nvPr/>
        </p:nvSpPr>
        <p:spPr>
          <a:xfrm>
            <a:off x="8939749" y="3825825"/>
            <a:ext cx="836095" cy="635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i="0" u="none" strike="noStrike" cap="none">
              <a:solidFill>
                <a:srgbClr val="FFFFFF"/>
              </a:solidFill>
              <a:latin typeface="Barriecito"/>
              <a:ea typeface="Barriecito"/>
              <a:cs typeface="Barriecito"/>
              <a:sym typeface="Barriecito"/>
            </a:endParaRPr>
          </a:p>
        </p:txBody>
      </p:sp>
      <p:sp>
        <p:nvSpPr>
          <p:cNvPr id="169" name="Google Shape;169;p3"/>
          <p:cNvSpPr/>
          <p:nvPr/>
        </p:nvSpPr>
        <p:spPr>
          <a:xfrm>
            <a:off x="8939749" y="3825825"/>
            <a:ext cx="836095" cy="635100"/>
          </a:xfrm>
          <a:prstGeom prst="rect">
            <a:avLst/>
          </a:prstGeom>
          <a:solidFill>
            <a:srgbClr val="000000">
              <a:alpha val="1341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i="0" u="none" strike="noStrike" cap="none">
              <a:solidFill>
                <a:srgbClr val="FFFFFF"/>
              </a:solidFill>
              <a:latin typeface="Barriecito"/>
              <a:ea typeface="Barriecito"/>
              <a:cs typeface="Barriecito"/>
              <a:sym typeface="Barriecito"/>
            </a:endParaRPr>
          </a:p>
        </p:txBody>
      </p:sp>
      <p:sp>
        <p:nvSpPr>
          <p:cNvPr id="170" name="Google Shape;170;p3"/>
          <p:cNvSpPr/>
          <p:nvPr/>
        </p:nvSpPr>
        <p:spPr>
          <a:xfrm>
            <a:off x="9064674" y="3006675"/>
            <a:ext cx="836095" cy="635100"/>
          </a:xfrm>
          <a:prstGeom prst="rect">
            <a:avLst/>
          </a:prstGeom>
          <a:solidFill>
            <a:srgbClr val="000000">
              <a:alpha val="1341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i="0" u="none" strike="noStrike" cap="none">
              <a:solidFill>
                <a:srgbClr val="FFFFFF"/>
              </a:solidFill>
              <a:latin typeface="Barriecito"/>
              <a:ea typeface="Barriecito"/>
              <a:cs typeface="Barriecito"/>
              <a:sym typeface="Barriecito"/>
            </a:endParaRPr>
          </a:p>
        </p:txBody>
      </p:sp>
      <p:sp>
        <p:nvSpPr>
          <p:cNvPr id="171" name="Google Shape;171;p3"/>
          <p:cNvSpPr/>
          <p:nvPr/>
        </p:nvSpPr>
        <p:spPr>
          <a:xfrm>
            <a:off x="8939749" y="2146725"/>
            <a:ext cx="836095" cy="635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i="0" u="none" strike="noStrike" cap="none">
              <a:solidFill>
                <a:srgbClr val="FFFFFF"/>
              </a:solidFill>
              <a:latin typeface="Barriecito"/>
              <a:ea typeface="Barriecito"/>
              <a:cs typeface="Barriecito"/>
              <a:sym typeface="Barriecito"/>
            </a:endParaRPr>
          </a:p>
        </p:txBody>
      </p:sp>
      <p:sp>
        <p:nvSpPr>
          <p:cNvPr id="172" name="Google Shape;172;p3"/>
          <p:cNvSpPr/>
          <p:nvPr/>
        </p:nvSpPr>
        <p:spPr>
          <a:xfrm>
            <a:off x="8939749" y="2146725"/>
            <a:ext cx="836095" cy="635100"/>
          </a:xfrm>
          <a:prstGeom prst="rect">
            <a:avLst/>
          </a:prstGeom>
          <a:solidFill>
            <a:srgbClr val="000000">
              <a:alpha val="1341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i="0" u="none" strike="noStrike" cap="none">
              <a:solidFill>
                <a:srgbClr val="FFFFFF"/>
              </a:solidFill>
              <a:latin typeface="Barriecito"/>
              <a:ea typeface="Barriecito"/>
              <a:cs typeface="Barriecito"/>
              <a:sym typeface="Barriecito"/>
            </a:endParaRPr>
          </a:p>
        </p:txBody>
      </p:sp>
      <p:sp>
        <p:nvSpPr>
          <p:cNvPr id="173" name="Google Shape;173;p3"/>
          <p:cNvSpPr/>
          <p:nvPr/>
        </p:nvSpPr>
        <p:spPr>
          <a:xfrm>
            <a:off x="854481" y="778477"/>
            <a:ext cx="10155326" cy="5577595"/>
          </a:xfrm>
          <a:custGeom>
            <a:avLst/>
            <a:gdLst/>
            <a:ahLst/>
            <a:cxnLst/>
            <a:rect l="l" t="t" r="r" b="b"/>
            <a:pathLst>
              <a:path w="8887327" h="5577595" extrusionOk="0">
                <a:moveTo>
                  <a:pt x="8117684" y="231007"/>
                </a:moveTo>
                <a:lnTo>
                  <a:pt x="8117684" y="519007"/>
                </a:lnTo>
                <a:lnTo>
                  <a:pt x="8405684" y="519007"/>
                </a:lnTo>
                <a:lnTo>
                  <a:pt x="8405684" y="231007"/>
                </a:lnTo>
                <a:close/>
                <a:moveTo>
                  <a:pt x="7608608" y="231007"/>
                </a:moveTo>
                <a:lnTo>
                  <a:pt x="7608608" y="519007"/>
                </a:lnTo>
                <a:lnTo>
                  <a:pt x="7896608" y="519007"/>
                </a:lnTo>
                <a:lnTo>
                  <a:pt x="7896608" y="231007"/>
                </a:lnTo>
                <a:close/>
                <a:moveTo>
                  <a:pt x="7099539" y="231007"/>
                </a:moveTo>
                <a:lnTo>
                  <a:pt x="7099539" y="519007"/>
                </a:lnTo>
                <a:lnTo>
                  <a:pt x="7387539" y="519007"/>
                </a:lnTo>
                <a:lnTo>
                  <a:pt x="7387539" y="231007"/>
                </a:lnTo>
                <a:close/>
                <a:moveTo>
                  <a:pt x="6590470" y="231007"/>
                </a:moveTo>
                <a:lnTo>
                  <a:pt x="6590470" y="519007"/>
                </a:lnTo>
                <a:lnTo>
                  <a:pt x="6878470" y="519007"/>
                </a:lnTo>
                <a:lnTo>
                  <a:pt x="6878470" y="231007"/>
                </a:lnTo>
                <a:close/>
                <a:moveTo>
                  <a:pt x="6081401" y="231007"/>
                </a:moveTo>
                <a:lnTo>
                  <a:pt x="6081401" y="519007"/>
                </a:lnTo>
                <a:lnTo>
                  <a:pt x="6369401" y="519007"/>
                </a:lnTo>
                <a:lnTo>
                  <a:pt x="6369401" y="231007"/>
                </a:lnTo>
                <a:close/>
                <a:moveTo>
                  <a:pt x="5572332" y="231007"/>
                </a:moveTo>
                <a:lnTo>
                  <a:pt x="5572332" y="519007"/>
                </a:lnTo>
                <a:lnTo>
                  <a:pt x="5860332" y="519007"/>
                </a:lnTo>
                <a:lnTo>
                  <a:pt x="5860332" y="231007"/>
                </a:lnTo>
                <a:close/>
                <a:moveTo>
                  <a:pt x="5063263" y="231007"/>
                </a:moveTo>
                <a:lnTo>
                  <a:pt x="5063263" y="519007"/>
                </a:lnTo>
                <a:lnTo>
                  <a:pt x="5351263" y="519007"/>
                </a:lnTo>
                <a:lnTo>
                  <a:pt x="5351263" y="231007"/>
                </a:lnTo>
                <a:close/>
                <a:moveTo>
                  <a:pt x="4554194" y="231007"/>
                </a:moveTo>
                <a:lnTo>
                  <a:pt x="4554194" y="519007"/>
                </a:lnTo>
                <a:lnTo>
                  <a:pt x="4842194" y="519007"/>
                </a:lnTo>
                <a:lnTo>
                  <a:pt x="4842194" y="231007"/>
                </a:lnTo>
                <a:close/>
                <a:moveTo>
                  <a:pt x="4045125" y="231007"/>
                </a:moveTo>
                <a:lnTo>
                  <a:pt x="4045125" y="519007"/>
                </a:lnTo>
                <a:lnTo>
                  <a:pt x="4333125" y="519007"/>
                </a:lnTo>
                <a:lnTo>
                  <a:pt x="4333125" y="231007"/>
                </a:lnTo>
                <a:close/>
                <a:moveTo>
                  <a:pt x="3536056" y="231007"/>
                </a:moveTo>
                <a:lnTo>
                  <a:pt x="3536056" y="519007"/>
                </a:lnTo>
                <a:lnTo>
                  <a:pt x="3824056" y="519007"/>
                </a:lnTo>
                <a:lnTo>
                  <a:pt x="3824056" y="231007"/>
                </a:lnTo>
                <a:close/>
                <a:moveTo>
                  <a:pt x="3026987" y="231007"/>
                </a:moveTo>
                <a:lnTo>
                  <a:pt x="3026987" y="519007"/>
                </a:lnTo>
                <a:lnTo>
                  <a:pt x="3314988" y="519007"/>
                </a:lnTo>
                <a:lnTo>
                  <a:pt x="3314988" y="231007"/>
                </a:lnTo>
                <a:close/>
                <a:moveTo>
                  <a:pt x="2517919" y="231007"/>
                </a:moveTo>
                <a:lnTo>
                  <a:pt x="2517919" y="519007"/>
                </a:lnTo>
                <a:lnTo>
                  <a:pt x="2805918" y="519007"/>
                </a:lnTo>
                <a:lnTo>
                  <a:pt x="2805918" y="231007"/>
                </a:lnTo>
                <a:close/>
                <a:moveTo>
                  <a:pt x="2008849" y="231007"/>
                </a:moveTo>
                <a:lnTo>
                  <a:pt x="2008849" y="519007"/>
                </a:lnTo>
                <a:lnTo>
                  <a:pt x="2296849" y="519007"/>
                </a:lnTo>
                <a:lnTo>
                  <a:pt x="2296849" y="231007"/>
                </a:lnTo>
                <a:close/>
                <a:moveTo>
                  <a:pt x="1499781" y="231007"/>
                </a:moveTo>
                <a:lnTo>
                  <a:pt x="1499781" y="519007"/>
                </a:lnTo>
                <a:lnTo>
                  <a:pt x="1787781" y="519007"/>
                </a:lnTo>
                <a:lnTo>
                  <a:pt x="1787781" y="231007"/>
                </a:lnTo>
                <a:close/>
                <a:moveTo>
                  <a:pt x="990712" y="231007"/>
                </a:moveTo>
                <a:lnTo>
                  <a:pt x="990712" y="519007"/>
                </a:lnTo>
                <a:lnTo>
                  <a:pt x="1278712" y="519007"/>
                </a:lnTo>
                <a:lnTo>
                  <a:pt x="1278712" y="231007"/>
                </a:lnTo>
                <a:close/>
                <a:moveTo>
                  <a:pt x="481642" y="231007"/>
                </a:moveTo>
                <a:lnTo>
                  <a:pt x="481642" y="519007"/>
                </a:lnTo>
                <a:lnTo>
                  <a:pt x="769642" y="519007"/>
                </a:lnTo>
                <a:lnTo>
                  <a:pt x="769642" y="231007"/>
                </a:lnTo>
                <a:close/>
                <a:moveTo>
                  <a:pt x="494008" y="0"/>
                </a:moveTo>
                <a:lnTo>
                  <a:pt x="8393319" y="0"/>
                </a:lnTo>
                <a:cubicBezTo>
                  <a:pt x="8666152" y="0"/>
                  <a:pt x="8887327" y="221175"/>
                  <a:pt x="8887327" y="494008"/>
                </a:cubicBezTo>
                <a:lnTo>
                  <a:pt x="8887327" y="5083587"/>
                </a:lnTo>
                <a:cubicBezTo>
                  <a:pt x="8887327" y="5356420"/>
                  <a:pt x="8666152" y="5577595"/>
                  <a:pt x="8393319" y="5577595"/>
                </a:cubicBezTo>
                <a:lnTo>
                  <a:pt x="494008" y="5577595"/>
                </a:lnTo>
                <a:cubicBezTo>
                  <a:pt x="221175" y="5577595"/>
                  <a:pt x="0" y="5356420"/>
                  <a:pt x="0" y="5083587"/>
                </a:cubicBezTo>
                <a:lnTo>
                  <a:pt x="0" y="494008"/>
                </a:lnTo>
                <a:cubicBezTo>
                  <a:pt x="0" y="221175"/>
                  <a:pt x="221175" y="0"/>
                  <a:pt x="494008" y="0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298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3"/>
          <p:cNvSpPr/>
          <p:nvPr/>
        </p:nvSpPr>
        <p:spPr>
          <a:xfrm>
            <a:off x="825212" y="737097"/>
            <a:ext cx="10155326" cy="5577595"/>
          </a:xfrm>
          <a:custGeom>
            <a:avLst/>
            <a:gdLst/>
            <a:ahLst/>
            <a:cxnLst/>
            <a:rect l="l" t="t" r="r" b="b"/>
            <a:pathLst>
              <a:path w="8887327" h="5577595" extrusionOk="0">
                <a:moveTo>
                  <a:pt x="8117684" y="231007"/>
                </a:moveTo>
                <a:lnTo>
                  <a:pt x="8117684" y="519007"/>
                </a:lnTo>
                <a:lnTo>
                  <a:pt x="8405684" y="519007"/>
                </a:lnTo>
                <a:lnTo>
                  <a:pt x="8405684" y="231007"/>
                </a:lnTo>
                <a:close/>
                <a:moveTo>
                  <a:pt x="7608608" y="231007"/>
                </a:moveTo>
                <a:lnTo>
                  <a:pt x="7608608" y="519007"/>
                </a:lnTo>
                <a:lnTo>
                  <a:pt x="7896608" y="519007"/>
                </a:lnTo>
                <a:lnTo>
                  <a:pt x="7896608" y="231007"/>
                </a:lnTo>
                <a:close/>
                <a:moveTo>
                  <a:pt x="7099539" y="231007"/>
                </a:moveTo>
                <a:lnTo>
                  <a:pt x="7099539" y="519007"/>
                </a:lnTo>
                <a:lnTo>
                  <a:pt x="7387539" y="519007"/>
                </a:lnTo>
                <a:lnTo>
                  <a:pt x="7387539" y="231007"/>
                </a:lnTo>
                <a:close/>
                <a:moveTo>
                  <a:pt x="6590470" y="231007"/>
                </a:moveTo>
                <a:lnTo>
                  <a:pt x="6590470" y="519007"/>
                </a:lnTo>
                <a:lnTo>
                  <a:pt x="6878470" y="519007"/>
                </a:lnTo>
                <a:lnTo>
                  <a:pt x="6878470" y="231007"/>
                </a:lnTo>
                <a:close/>
                <a:moveTo>
                  <a:pt x="6081401" y="231007"/>
                </a:moveTo>
                <a:lnTo>
                  <a:pt x="6081401" y="519007"/>
                </a:lnTo>
                <a:lnTo>
                  <a:pt x="6369401" y="519007"/>
                </a:lnTo>
                <a:lnTo>
                  <a:pt x="6369401" y="231007"/>
                </a:lnTo>
                <a:close/>
                <a:moveTo>
                  <a:pt x="5572332" y="231007"/>
                </a:moveTo>
                <a:lnTo>
                  <a:pt x="5572332" y="519007"/>
                </a:lnTo>
                <a:lnTo>
                  <a:pt x="5860332" y="519007"/>
                </a:lnTo>
                <a:lnTo>
                  <a:pt x="5860332" y="231007"/>
                </a:lnTo>
                <a:close/>
                <a:moveTo>
                  <a:pt x="5063263" y="231007"/>
                </a:moveTo>
                <a:lnTo>
                  <a:pt x="5063263" y="519007"/>
                </a:lnTo>
                <a:lnTo>
                  <a:pt x="5351263" y="519007"/>
                </a:lnTo>
                <a:lnTo>
                  <a:pt x="5351263" y="231007"/>
                </a:lnTo>
                <a:close/>
                <a:moveTo>
                  <a:pt x="4554194" y="231007"/>
                </a:moveTo>
                <a:lnTo>
                  <a:pt x="4554194" y="519007"/>
                </a:lnTo>
                <a:lnTo>
                  <a:pt x="4842194" y="519007"/>
                </a:lnTo>
                <a:lnTo>
                  <a:pt x="4842194" y="231007"/>
                </a:lnTo>
                <a:close/>
                <a:moveTo>
                  <a:pt x="4045125" y="231007"/>
                </a:moveTo>
                <a:lnTo>
                  <a:pt x="4045125" y="519007"/>
                </a:lnTo>
                <a:lnTo>
                  <a:pt x="4333125" y="519007"/>
                </a:lnTo>
                <a:lnTo>
                  <a:pt x="4333125" y="231007"/>
                </a:lnTo>
                <a:close/>
                <a:moveTo>
                  <a:pt x="3536056" y="231007"/>
                </a:moveTo>
                <a:lnTo>
                  <a:pt x="3536056" y="519007"/>
                </a:lnTo>
                <a:lnTo>
                  <a:pt x="3824056" y="519007"/>
                </a:lnTo>
                <a:lnTo>
                  <a:pt x="3824056" y="231007"/>
                </a:lnTo>
                <a:close/>
                <a:moveTo>
                  <a:pt x="3026987" y="231007"/>
                </a:moveTo>
                <a:lnTo>
                  <a:pt x="3026987" y="519007"/>
                </a:lnTo>
                <a:lnTo>
                  <a:pt x="3314988" y="519007"/>
                </a:lnTo>
                <a:lnTo>
                  <a:pt x="3314988" y="231007"/>
                </a:lnTo>
                <a:close/>
                <a:moveTo>
                  <a:pt x="2517919" y="231007"/>
                </a:moveTo>
                <a:lnTo>
                  <a:pt x="2517919" y="519007"/>
                </a:lnTo>
                <a:lnTo>
                  <a:pt x="2805918" y="519007"/>
                </a:lnTo>
                <a:lnTo>
                  <a:pt x="2805918" y="231007"/>
                </a:lnTo>
                <a:close/>
                <a:moveTo>
                  <a:pt x="2008849" y="231007"/>
                </a:moveTo>
                <a:lnTo>
                  <a:pt x="2008849" y="519007"/>
                </a:lnTo>
                <a:lnTo>
                  <a:pt x="2296849" y="519007"/>
                </a:lnTo>
                <a:lnTo>
                  <a:pt x="2296849" y="231007"/>
                </a:lnTo>
                <a:close/>
                <a:moveTo>
                  <a:pt x="1499781" y="231007"/>
                </a:moveTo>
                <a:lnTo>
                  <a:pt x="1499781" y="519007"/>
                </a:lnTo>
                <a:lnTo>
                  <a:pt x="1787781" y="519007"/>
                </a:lnTo>
                <a:lnTo>
                  <a:pt x="1787781" y="231007"/>
                </a:lnTo>
                <a:close/>
                <a:moveTo>
                  <a:pt x="990712" y="231007"/>
                </a:moveTo>
                <a:lnTo>
                  <a:pt x="990712" y="519007"/>
                </a:lnTo>
                <a:lnTo>
                  <a:pt x="1278712" y="519007"/>
                </a:lnTo>
                <a:lnTo>
                  <a:pt x="1278712" y="231007"/>
                </a:lnTo>
                <a:close/>
                <a:moveTo>
                  <a:pt x="481642" y="231007"/>
                </a:moveTo>
                <a:lnTo>
                  <a:pt x="481642" y="519007"/>
                </a:lnTo>
                <a:lnTo>
                  <a:pt x="769642" y="519007"/>
                </a:lnTo>
                <a:lnTo>
                  <a:pt x="769642" y="231007"/>
                </a:lnTo>
                <a:close/>
                <a:moveTo>
                  <a:pt x="494008" y="0"/>
                </a:moveTo>
                <a:lnTo>
                  <a:pt x="8393319" y="0"/>
                </a:lnTo>
                <a:cubicBezTo>
                  <a:pt x="8666152" y="0"/>
                  <a:pt x="8887327" y="221175"/>
                  <a:pt x="8887327" y="494008"/>
                </a:cubicBezTo>
                <a:lnTo>
                  <a:pt x="8887327" y="5083587"/>
                </a:lnTo>
                <a:cubicBezTo>
                  <a:pt x="8887327" y="5356420"/>
                  <a:pt x="8666152" y="5577595"/>
                  <a:pt x="8393319" y="5577595"/>
                </a:cubicBezTo>
                <a:lnTo>
                  <a:pt x="494008" y="5577595"/>
                </a:lnTo>
                <a:cubicBezTo>
                  <a:pt x="221175" y="5577595"/>
                  <a:pt x="0" y="5356420"/>
                  <a:pt x="0" y="5083587"/>
                </a:cubicBezTo>
                <a:lnTo>
                  <a:pt x="0" y="494008"/>
                </a:lnTo>
                <a:cubicBezTo>
                  <a:pt x="0" y="221175"/>
                  <a:pt x="221175" y="0"/>
                  <a:pt x="494008" y="0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298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3"/>
          <p:cNvSpPr/>
          <p:nvPr/>
        </p:nvSpPr>
        <p:spPr>
          <a:xfrm>
            <a:off x="765664" y="792607"/>
            <a:ext cx="10155326" cy="5577595"/>
          </a:xfrm>
          <a:custGeom>
            <a:avLst/>
            <a:gdLst/>
            <a:ahLst/>
            <a:cxnLst/>
            <a:rect l="l" t="t" r="r" b="b"/>
            <a:pathLst>
              <a:path w="8887327" h="5577595" extrusionOk="0">
                <a:moveTo>
                  <a:pt x="8117684" y="231007"/>
                </a:moveTo>
                <a:lnTo>
                  <a:pt x="8117684" y="519007"/>
                </a:lnTo>
                <a:lnTo>
                  <a:pt x="8405684" y="519007"/>
                </a:lnTo>
                <a:lnTo>
                  <a:pt x="8405684" y="231007"/>
                </a:lnTo>
                <a:close/>
                <a:moveTo>
                  <a:pt x="7608608" y="231007"/>
                </a:moveTo>
                <a:lnTo>
                  <a:pt x="7608608" y="519007"/>
                </a:lnTo>
                <a:lnTo>
                  <a:pt x="7896608" y="519007"/>
                </a:lnTo>
                <a:lnTo>
                  <a:pt x="7896608" y="231007"/>
                </a:lnTo>
                <a:close/>
                <a:moveTo>
                  <a:pt x="7099539" y="231007"/>
                </a:moveTo>
                <a:lnTo>
                  <a:pt x="7099539" y="519007"/>
                </a:lnTo>
                <a:lnTo>
                  <a:pt x="7387539" y="519007"/>
                </a:lnTo>
                <a:lnTo>
                  <a:pt x="7387539" y="231007"/>
                </a:lnTo>
                <a:close/>
                <a:moveTo>
                  <a:pt x="6590470" y="231007"/>
                </a:moveTo>
                <a:lnTo>
                  <a:pt x="6590470" y="519007"/>
                </a:lnTo>
                <a:lnTo>
                  <a:pt x="6878470" y="519007"/>
                </a:lnTo>
                <a:lnTo>
                  <a:pt x="6878470" y="231007"/>
                </a:lnTo>
                <a:close/>
                <a:moveTo>
                  <a:pt x="6081401" y="231007"/>
                </a:moveTo>
                <a:lnTo>
                  <a:pt x="6081401" y="519007"/>
                </a:lnTo>
                <a:lnTo>
                  <a:pt x="6369401" y="519007"/>
                </a:lnTo>
                <a:lnTo>
                  <a:pt x="6369401" y="231007"/>
                </a:lnTo>
                <a:close/>
                <a:moveTo>
                  <a:pt x="5572332" y="231007"/>
                </a:moveTo>
                <a:lnTo>
                  <a:pt x="5572332" y="519007"/>
                </a:lnTo>
                <a:lnTo>
                  <a:pt x="5860332" y="519007"/>
                </a:lnTo>
                <a:lnTo>
                  <a:pt x="5860332" y="231007"/>
                </a:lnTo>
                <a:close/>
                <a:moveTo>
                  <a:pt x="5063263" y="231007"/>
                </a:moveTo>
                <a:lnTo>
                  <a:pt x="5063263" y="519007"/>
                </a:lnTo>
                <a:lnTo>
                  <a:pt x="5351263" y="519007"/>
                </a:lnTo>
                <a:lnTo>
                  <a:pt x="5351263" y="231007"/>
                </a:lnTo>
                <a:close/>
                <a:moveTo>
                  <a:pt x="4554194" y="231007"/>
                </a:moveTo>
                <a:lnTo>
                  <a:pt x="4554194" y="519007"/>
                </a:lnTo>
                <a:lnTo>
                  <a:pt x="4842194" y="519007"/>
                </a:lnTo>
                <a:lnTo>
                  <a:pt x="4842194" y="231007"/>
                </a:lnTo>
                <a:close/>
                <a:moveTo>
                  <a:pt x="4045125" y="231007"/>
                </a:moveTo>
                <a:lnTo>
                  <a:pt x="4045125" y="519007"/>
                </a:lnTo>
                <a:lnTo>
                  <a:pt x="4333125" y="519007"/>
                </a:lnTo>
                <a:lnTo>
                  <a:pt x="4333125" y="231007"/>
                </a:lnTo>
                <a:close/>
                <a:moveTo>
                  <a:pt x="3536056" y="231007"/>
                </a:moveTo>
                <a:lnTo>
                  <a:pt x="3536056" y="519007"/>
                </a:lnTo>
                <a:lnTo>
                  <a:pt x="3824056" y="519007"/>
                </a:lnTo>
                <a:lnTo>
                  <a:pt x="3824056" y="231007"/>
                </a:lnTo>
                <a:close/>
                <a:moveTo>
                  <a:pt x="3026987" y="231007"/>
                </a:moveTo>
                <a:lnTo>
                  <a:pt x="3026987" y="519007"/>
                </a:lnTo>
                <a:lnTo>
                  <a:pt x="3314988" y="519007"/>
                </a:lnTo>
                <a:lnTo>
                  <a:pt x="3314988" y="231007"/>
                </a:lnTo>
                <a:close/>
                <a:moveTo>
                  <a:pt x="2517919" y="231007"/>
                </a:moveTo>
                <a:lnTo>
                  <a:pt x="2517919" y="519007"/>
                </a:lnTo>
                <a:lnTo>
                  <a:pt x="2805918" y="519007"/>
                </a:lnTo>
                <a:lnTo>
                  <a:pt x="2805918" y="231007"/>
                </a:lnTo>
                <a:close/>
                <a:moveTo>
                  <a:pt x="2008849" y="231007"/>
                </a:moveTo>
                <a:lnTo>
                  <a:pt x="2008849" y="519007"/>
                </a:lnTo>
                <a:lnTo>
                  <a:pt x="2296849" y="519007"/>
                </a:lnTo>
                <a:lnTo>
                  <a:pt x="2296849" y="231007"/>
                </a:lnTo>
                <a:close/>
                <a:moveTo>
                  <a:pt x="1499781" y="231007"/>
                </a:moveTo>
                <a:lnTo>
                  <a:pt x="1499781" y="519007"/>
                </a:lnTo>
                <a:lnTo>
                  <a:pt x="1787781" y="519007"/>
                </a:lnTo>
                <a:lnTo>
                  <a:pt x="1787781" y="231007"/>
                </a:lnTo>
                <a:close/>
                <a:moveTo>
                  <a:pt x="990712" y="231007"/>
                </a:moveTo>
                <a:lnTo>
                  <a:pt x="990712" y="519007"/>
                </a:lnTo>
                <a:lnTo>
                  <a:pt x="1278712" y="519007"/>
                </a:lnTo>
                <a:lnTo>
                  <a:pt x="1278712" y="231007"/>
                </a:lnTo>
                <a:close/>
                <a:moveTo>
                  <a:pt x="481642" y="231007"/>
                </a:moveTo>
                <a:lnTo>
                  <a:pt x="481642" y="519007"/>
                </a:lnTo>
                <a:lnTo>
                  <a:pt x="769642" y="519007"/>
                </a:lnTo>
                <a:lnTo>
                  <a:pt x="769642" y="231007"/>
                </a:lnTo>
                <a:close/>
                <a:moveTo>
                  <a:pt x="494008" y="0"/>
                </a:moveTo>
                <a:lnTo>
                  <a:pt x="8393319" y="0"/>
                </a:lnTo>
                <a:cubicBezTo>
                  <a:pt x="8666152" y="0"/>
                  <a:pt x="8887327" y="221175"/>
                  <a:pt x="8887327" y="494008"/>
                </a:cubicBezTo>
                <a:lnTo>
                  <a:pt x="8887327" y="5083587"/>
                </a:lnTo>
                <a:cubicBezTo>
                  <a:pt x="8887327" y="5356420"/>
                  <a:pt x="8666152" y="5577595"/>
                  <a:pt x="8393319" y="5577595"/>
                </a:cubicBezTo>
                <a:lnTo>
                  <a:pt x="494008" y="5577595"/>
                </a:lnTo>
                <a:cubicBezTo>
                  <a:pt x="221175" y="5577595"/>
                  <a:pt x="0" y="5356420"/>
                  <a:pt x="0" y="5083587"/>
                </a:cubicBezTo>
                <a:lnTo>
                  <a:pt x="0" y="494008"/>
                </a:lnTo>
                <a:cubicBezTo>
                  <a:pt x="0" y="221175"/>
                  <a:pt x="221175" y="0"/>
                  <a:pt x="494008" y="0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298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3"/>
          <p:cNvSpPr/>
          <p:nvPr/>
        </p:nvSpPr>
        <p:spPr>
          <a:xfrm>
            <a:off x="766674" y="739116"/>
            <a:ext cx="10573886" cy="5577595"/>
          </a:xfrm>
          <a:custGeom>
            <a:avLst/>
            <a:gdLst/>
            <a:ahLst/>
            <a:cxnLst/>
            <a:rect l="l" t="t" r="r" b="b"/>
            <a:pathLst>
              <a:path w="8887327" h="5577595" extrusionOk="0">
                <a:moveTo>
                  <a:pt x="8117684" y="231007"/>
                </a:moveTo>
                <a:lnTo>
                  <a:pt x="8117684" y="519007"/>
                </a:lnTo>
                <a:lnTo>
                  <a:pt x="8405684" y="519007"/>
                </a:lnTo>
                <a:lnTo>
                  <a:pt x="8405684" y="231007"/>
                </a:lnTo>
                <a:close/>
                <a:moveTo>
                  <a:pt x="7608608" y="231007"/>
                </a:moveTo>
                <a:lnTo>
                  <a:pt x="7608608" y="519007"/>
                </a:lnTo>
                <a:lnTo>
                  <a:pt x="7896608" y="519007"/>
                </a:lnTo>
                <a:lnTo>
                  <a:pt x="7896608" y="231007"/>
                </a:lnTo>
                <a:close/>
                <a:moveTo>
                  <a:pt x="7099539" y="231007"/>
                </a:moveTo>
                <a:lnTo>
                  <a:pt x="7099539" y="519007"/>
                </a:lnTo>
                <a:lnTo>
                  <a:pt x="7387539" y="519007"/>
                </a:lnTo>
                <a:lnTo>
                  <a:pt x="7387539" y="231007"/>
                </a:lnTo>
                <a:close/>
                <a:moveTo>
                  <a:pt x="6590470" y="231007"/>
                </a:moveTo>
                <a:lnTo>
                  <a:pt x="6590470" y="519007"/>
                </a:lnTo>
                <a:lnTo>
                  <a:pt x="6878470" y="519007"/>
                </a:lnTo>
                <a:lnTo>
                  <a:pt x="6878470" y="231007"/>
                </a:lnTo>
                <a:close/>
                <a:moveTo>
                  <a:pt x="6081401" y="231007"/>
                </a:moveTo>
                <a:lnTo>
                  <a:pt x="6081401" y="519007"/>
                </a:lnTo>
                <a:lnTo>
                  <a:pt x="6369401" y="519007"/>
                </a:lnTo>
                <a:lnTo>
                  <a:pt x="6369401" y="231007"/>
                </a:lnTo>
                <a:close/>
                <a:moveTo>
                  <a:pt x="5572332" y="231007"/>
                </a:moveTo>
                <a:lnTo>
                  <a:pt x="5572332" y="519007"/>
                </a:lnTo>
                <a:lnTo>
                  <a:pt x="5860332" y="519007"/>
                </a:lnTo>
                <a:lnTo>
                  <a:pt x="5860332" y="231007"/>
                </a:lnTo>
                <a:close/>
                <a:moveTo>
                  <a:pt x="5063263" y="231007"/>
                </a:moveTo>
                <a:lnTo>
                  <a:pt x="5063263" y="519007"/>
                </a:lnTo>
                <a:lnTo>
                  <a:pt x="5351263" y="519007"/>
                </a:lnTo>
                <a:lnTo>
                  <a:pt x="5351263" y="231007"/>
                </a:lnTo>
                <a:close/>
                <a:moveTo>
                  <a:pt x="4554194" y="231007"/>
                </a:moveTo>
                <a:lnTo>
                  <a:pt x="4554194" y="519007"/>
                </a:lnTo>
                <a:lnTo>
                  <a:pt x="4842194" y="519007"/>
                </a:lnTo>
                <a:lnTo>
                  <a:pt x="4842194" y="231007"/>
                </a:lnTo>
                <a:close/>
                <a:moveTo>
                  <a:pt x="4045125" y="231007"/>
                </a:moveTo>
                <a:lnTo>
                  <a:pt x="4045125" y="519007"/>
                </a:lnTo>
                <a:lnTo>
                  <a:pt x="4333125" y="519007"/>
                </a:lnTo>
                <a:lnTo>
                  <a:pt x="4333125" y="231007"/>
                </a:lnTo>
                <a:close/>
                <a:moveTo>
                  <a:pt x="3536056" y="231007"/>
                </a:moveTo>
                <a:lnTo>
                  <a:pt x="3536056" y="519007"/>
                </a:lnTo>
                <a:lnTo>
                  <a:pt x="3824056" y="519007"/>
                </a:lnTo>
                <a:lnTo>
                  <a:pt x="3824056" y="231007"/>
                </a:lnTo>
                <a:close/>
                <a:moveTo>
                  <a:pt x="3026987" y="231007"/>
                </a:moveTo>
                <a:lnTo>
                  <a:pt x="3026987" y="519007"/>
                </a:lnTo>
                <a:lnTo>
                  <a:pt x="3314988" y="519007"/>
                </a:lnTo>
                <a:lnTo>
                  <a:pt x="3314988" y="231007"/>
                </a:lnTo>
                <a:close/>
                <a:moveTo>
                  <a:pt x="2517919" y="231007"/>
                </a:moveTo>
                <a:lnTo>
                  <a:pt x="2517919" y="519007"/>
                </a:lnTo>
                <a:lnTo>
                  <a:pt x="2805918" y="519007"/>
                </a:lnTo>
                <a:lnTo>
                  <a:pt x="2805918" y="231007"/>
                </a:lnTo>
                <a:close/>
                <a:moveTo>
                  <a:pt x="2008849" y="231007"/>
                </a:moveTo>
                <a:lnTo>
                  <a:pt x="2008849" y="519007"/>
                </a:lnTo>
                <a:lnTo>
                  <a:pt x="2296849" y="519007"/>
                </a:lnTo>
                <a:lnTo>
                  <a:pt x="2296849" y="231007"/>
                </a:lnTo>
                <a:close/>
                <a:moveTo>
                  <a:pt x="1499781" y="231007"/>
                </a:moveTo>
                <a:lnTo>
                  <a:pt x="1499781" y="519007"/>
                </a:lnTo>
                <a:lnTo>
                  <a:pt x="1787781" y="519007"/>
                </a:lnTo>
                <a:lnTo>
                  <a:pt x="1787781" y="231007"/>
                </a:lnTo>
                <a:close/>
                <a:moveTo>
                  <a:pt x="990712" y="231007"/>
                </a:moveTo>
                <a:lnTo>
                  <a:pt x="990712" y="519007"/>
                </a:lnTo>
                <a:lnTo>
                  <a:pt x="1278712" y="519007"/>
                </a:lnTo>
                <a:lnTo>
                  <a:pt x="1278712" y="231007"/>
                </a:lnTo>
                <a:close/>
                <a:moveTo>
                  <a:pt x="481642" y="231007"/>
                </a:moveTo>
                <a:lnTo>
                  <a:pt x="481642" y="519007"/>
                </a:lnTo>
                <a:lnTo>
                  <a:pt x="769642" y="519007"/>
                </a:lnTo>
                <a:lnTo>
                  <a:pt x="769642" y="231007"/>
                </a:lnTo>
                <a:close/>
                <a:moveTo>
                  <a:pt x="494008" y="0"/>
                </a:moveTo>
                <a:lnTo>
                  <a:pt x="8393319" y="0"/>
                </a:lnTo>
                <a:cubicBezTo>
                  <a:pt x="8666152" y="0"/>
                  <a:pt x="8887327" y="221175"/>
                  <a:pt x="8887327" y="494008"/>
                </a:cubicBezTo>
                <a:lnTo>
                  <a:pt x="8887327" y="5083587"/>
                </a:lnTo>
                <a:cubicBezTo>
                  <a:pt x="8887327" y="5356420"/>
                  <a:pt x="8666152" y="5577595"/>
                  <a:pt x="8393319" y="5577595"/>
                </a:cubicBezTo>
                <a:lnTo>
                  <a:pt x="494008" y="5577595"/>
                </a:lnTo>
                <a:cubicBezTo>
                  <a:pt x="221175" y="5577595"/>
                  <a:pt x="0" y="5356420"/>
                  <a:pt x="0" y="5083587"/>
                </a:cubicBezTo>
                <a:lnTo>
                  <a:pt x="0" y="494008"/>
                </a:lnTo>
                <a:cubicBezTo>
                  <a:pt x="0" y="221175"/>
                  <a:pt x="221175" y="0"/>
                  <a:pt x="494008" y="0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298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7" name="Google Shape;177;p3" descr="A picture containing drawing&#10;&#10;Description automatically generated"/>
          <p:cNvPicPr preferRelativeResize="0"/>
          <p:nvPr/>
        </p:nvPicPr>
        <p:blipFill rotWithShape="1">
          <a:blip r:embed="rId2">
            <a:alphaModFix amt="14000"/>
          </a:blip>
          <a:srcRect b="20992"/>
          <a:stretch/>
        </p:blipFill>
        <p:spPr>
          <a:xfrm>
            <a:off x="1130925" y="1509650"/>
            <a:ext cx="9392244" cy="46288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8" name="Google Shape;178;p3"/>
          <p:cNvGrpSpPr/>
          <p:nvPr/>
        </p:nvGrpSpPr>
        <p:grpSpPr>
          <a:xfrm>
            <a:off x="1357495" y="289003"/>
            <a:ext cx="9392244" cy="939587"/>
            <a:chOff x="1371600" y="234214"/>
            <a:chExt cx="7736979" cy="822900"/>
          </a:xfrm>
        </p:grpSpPr>
        <p:sp>
          <p:nvSpPr>
            <p:cNvPr id="179" name="Google Shape;179;p3"/>
            <p:cNvSpPr/>
            <p:nvPr/>
          </p:nvSpPr>
          <p:spPr>
            <a:xfrm>
              <a:off x="1371600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" name="Google Shape;180;p3"/>
            <p:cNvSpPr/>
            <p:nvPr/>
          </p:nvSpPr>
          <p:spPr>
            <a:xfrm>
              <a:off x="1876499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" name="Google Shape;181;p3"/>
            <p:cNvSpPr/>
            <p:nvPr/>
          </p:nvSpPr>
          <p:spPr>
            <a:xfrm>
              <a:off x="2381398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" name="Google Shape;182;p3"/>
            <p:cNvSpPr/>
            <p:nvPr/>
          </p:nvSpPr>
          <p:spPr>
            <a:xfrm>
              <a:off x="2886297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" name="Google Shape;183;p3"/>
            <p:cNvSpPr/>
            <p:nvPr/>
          </p:nvSpPr>
          <p:spPr>
            <a:xfrm>
              <a:off x="3391196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" name="Google Shape;184;p3"/>
            <p:cNvSpPr/>
            <p:nvPr/>
          </p:nvSpPr>
          <p:spPr>
            <a:xfrm>
              <a:off x="3896095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" name="Google Shape;185;p3"/>
            <p:cNvSpPr/>
            <p:nvPr/>
          </p:nvSpPr>
          <p:spPr>
            <a:xfrm>
              <a:off x="4400994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" name="Google Shape;186;p3"/>
            <p:cNvSpPr/>
            <p:nvPr/>
          </p:nvSpPr>
          <p:spPr>
            <a:xfrm>
              <a:off x="4905893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" name="Google Shape;187;p3"/>
            <p:cNvSpPr/>
            <p:nvPr/>
          </p:nvSpPr>
          <p:spPr>
            <a:xfrm>
              <a:off x="5410792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" name="Google Shape;188;p3"/>
            <p:cNvSpPr/>
            <p:nvPr/>
          </p:nvSpPr>
          <p:spPr>
            <a:xfrm>
              <a:off x="5915691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" name="Google Shape;189;p3"/>
            <p:cNvSpPr/>
            <p:nvPr/>
          </p:nvSpPr>
          <p:spPr>
            <a:xfrm>
              <a:off x="6420590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" name="Google Shape;190;p3"/>
            <p:cNvSpPr/>
            <p:nvPr/>
          </p:nvSpPr>
          <p:spPr>
            <a:xfrm>
              <a:off x="6925489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" name="Google Shape;191;p3"/>
            <p:cNvSpPr/>
            <p:nvPr/>
          </p:nvSpPr>
          <p:spPr>
            <a:xfrm>
              <a:off x="7430388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" name="Google Shape;192;p3"/>
            <p:cNvSpPr/>
            <p:nvPr/>
          </p:nvSpPr>
          <p:spPr>
            <a:xfrm>
              <a:off x="7935287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" name="Google Shape;193;p3"/>
            <p:cNvSpPr/>
            <p:nvPr/>
          </p:nvSpPr>
          <p:spPr>
            <a:xfrm>
              <a:off x="8440186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" name="Google Shape;194;p3"/>
            <p:cNvSpPr/>
            <p:nvPr/>
          </p:nvSpPr>
          <p:spPr>
            <a:xfrm>
              <a:off x="8945079" y="234214"/>
              <a:ext cx="163500" cy="8229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5" name="Google Shape;195;p3"/>
          <p:cNvSpPr txBox="1">
            <a:spLocks noGrp="1"/>
          </p:cNvSpPr>
          <p:nvPr>
            <p:ph type="body" idx="1"/>
          </p:nvPr>
        </p:nvSpPr>
        <p:spPr>
          <a:xfrm>
            <a:off x="1130924" y="1815950"/>
            <a:ext cx="4617549" cy="4094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81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ochi Hand"/>
              <a:buChar char="●"/>
              <a:defRPr sz="2400">
                <a:latin typeface="Gochi Hand"/>
                <a:ea typeface="Gochi Hand"/>
                <a:cs typeface="Gochi Hand"/>
                <a:sym typeface="Gochi Hand"/>
              </a:defRPr>
            </a:lvl1pPr>
            <a:lvl2pPr marL="914400" lvl="1" indent="-3492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Gochi Hand"/>
              <a:buChar char="○"/>
              <a:defRPr sz="1900">
                <a:latin typeface="Gochi Hand"/>
                <a:ea typeface="Gochi Hand"/>
                <a:cs typeface="Gochi Hand"/>
                <a:sym typeface="Gochi Hand"/>
              </a:defRPr>
            </a:lvl2pPr>
            <a:lvl3pPr marL="1371600" lvl="2" indent="-3492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Gochi Hand"/>
              <a:buChar char="■"/>
              <a:defRPr sz="1900">
                <a:latin typeface="Gochi Hand"/>
                <a:ea typeface="Gochi Hand"/>
                <a:cs typeface="Gochi Hand"/>
                <a:sym typeface="Gochi Hand"/>
              </a:defRPr>
            </a:lvl3pPr>
            <a:lvl4pPr marL="1828800" lvl="3" indent="-3492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Gochi Hand"/>
              <a:buChar char="●"/>
              <a:defRPr sz="1900">
                <a:latin typeface="Gochi Hand"/>
                <a:ea typeface="Gochi Hand"/>
                <a:cs typeface="Gochi Hand"/>
                <a:sym typeface="Gochi Hand"/>
              </a:defRPr>
            </a:lvl4pPr>
            <a:lvl5pPr marL="2286000" lvl="4" indent="-3492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Gochi Hand"/>
              <a:buChar char="○"/>
              <a:defRPr sz="1900">
                <a:latin typeface="Gochi Hand"/>
                <a:ea typeface="Gochi Hand"/>
                <a:cs typeface="Gochi Hand"/>
                <a:sym typeface="Gochi Hand"/>
              </a:defRPr>
            </a:lvl5pPr>
            <a:lvl6pPr marL="2743200" lvl="5" indent="-3492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Gochi Hand"/>
              <a:buChar char="■"/>
              <a:defRPr sz="1900">
                <a:latin typeface="Gochi Hand"/>
                <a:ea typeface="Gochi Hand"/>
                <a:cs typeface="Gochi Hand"/>
                <a:sym typeface="Gochi Hand"/>
              </a:defRPr>
            </a:lvl6pPr>
            <a:lvl7pPr marL="3200400" lvl="6" indent="-3492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Gochi Hand"/>
              <a:buChar char="●"/>
              <a:defRPr sz="1900">
                <a:latin typeface="Gochi Hand"/>
                <a:ea typeface="Gochi Hand"/>
                <a:cs typeface="Gochi Hand"/>
                <a:sym typeface="Gochi Hand"/>
              </a:defRPr>
            </a:lvl7pPr>
            <a:lvl8pPr marL="3657600" lvl="7" indent="-3492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Gochi Hand"/>
              <a:buChar char="○"/>
              <a:defRPr sz="1900">
                <a:latin typeface="Gochi Hand"/>
                <a:ea typeface="Gochi Hand"/>
                <a:cs typeface="Gochi Hand"/>
                <a:sym typeface="Gochi Hand"/>
              </a:defRPr>
            </a:lvl8pPr>
            <a:lvl9pPr marL="4114800" lvl="8" indent="-3492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Gochi Hand"/>
              <a:buChar char="■"/>
              <a:defRPr sz="1900"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endParaRPr/>
          </a:p>
        </p:txBody>
      </p:sp>
      <p:grpSp>
        <p:nvGrpSpPr>
          <p:cNvPr id="196" name="Google Shape;196;p3"/>
          <p:cNvGrpSpPr/>
          <p:nvPr/>
        </p:nvGrpSpPr>
        <p:grpSpPr>
          <a:xfrm rot="-1067895" flipH="1">
            <a:off x="925303" y="4781099"/>
            <a:ext cx="659247" cy="1053355"/>
            <a:chOff x="5930618" y="1536098"/>
            <a:chExt cx="1609023" cy="2932306"/>
          </a:xfrm>
        </p:grpSpPr>
        <p:grpSp>
          <p:nvGrpSpPr>
            <p:cNvPr id="197" name="Google Shape;197;p3"/>
            <p:cNvGrpSpPr/>
            <p:nvPr/>
          </p:nvGrpSpPr>
          <p:grpSpPr>
            <a:xfrm>
              <a:off x="5930618" y="1536098"/>
              <a:ext cx="1609023" cy="2932306"/>
              <a:chOff x="6208295" y="550435"/>
              <a:chExt cx="1609023" cy="2932306"/>
            </a:xfrm>
          </p:grpSpPr>
          <p:sp>
            <p:nvSpPr>
              <p:cNvPr id="198" name="Google Shape;198;p3"/>
              <p:cNvSpPr/>
              <p:nvPr/>
            </p:nvSpPr>
            <p:spPr>
              <a:xfrm rot="10800000">
                <a:off x="6225940" y="2188143"/>
                <a:ext cx="1560898" cy="1286577"/>
              </a:xfrm>
              <a:custGeom>
                <a:avLst/>
                <a:gdLst/>
                <a:ahLst/>
                <a:cxnLst/>
                <a:rect l="l" t="t" r="r" b="b"/>
                <a:pathLst>
                  <a:path w="1560898" h="1286577" extrusionOk="0">
                    <a:moveTo>
                      <a:pt x="1560898" y="1286577"/>
                    </a:moveTo>
                    <a:lnTo>
                      <a:pt x="11230" y="1286577"/>
                    </a:lnTo>
                    <a:lnTo>
                      <a:pt x="11230" y="539014"/>
                    </a:lnTo>
                    <a:lnTo>
                      <a:pt x="0" y="539014"/>
                    </a:lnTo>
                    <a:lnTo>
                      <a:pt x="774834" y="0"/>
                    </a:lnTo>
                    <a:lnTo>
                      <a:pt x="1545058" y="535807"/>
                    </a:lnTo>
                    <a:lnTo>
                      <a:pt x="1560898" y="535807"/>
                    </a:lnTo>
                    <a:close/>
                  </a:path>
                </a:pathLst>
              </a:custGeom>
              <a:solidFill>
                <a:srgbClr val="F7D38F"/>
              </a:solidFill>
              <a:ln w="2857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9" name="Google Shape;199;p3"/>
              <p:cNvSpPr/>
              <p:nvPr/>
            </p:nvSpPr>
            <p:spPr>
              <a:xfrm rot="10800000">
                <a:off x="6989543" y="2200976"/>
                <a:ext cx="766816" cy="1280999"/>
              </a:xfrm>
              <a:custGeom>
                <a:avLst/>
                <a:gdLst/>
                <a:ahLst/>
                <a:cxnLst/>
                <a:rect l="l" t="t" r="r" b="b"/>
                <a:pathLst>
                  <a:path w="766816" h="1280999" extrusionOk="0">
                    <a:moveTo>
                      <a:pt x="766816" y="1280999"/>
                    </a:moveTo>
                    <a:lnTo>
                      <a:pt x="11230" y="1280999"/>
                    </a:lnTo>
                    <a:lnTo>
                      <a:pt x="11230" y="533436"/>
                    </a:lnTo>
                    <a:lnTo>
                      <a:pt x="0" y="533436"/>
                    </a:lnTo>
                    <a:lnTo>
                      <a:pt x="766816" y="0"/>
                    </a:lnTo>
                    <a:close/>
                  </a:path>
                </a:pathLst>
              </a:custGeom>
              <a:solidFill>
                <a:srgbClr val="FFFFFF">
                  <a:alpha val="2745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0" name="Google Shape;200;p3"/>
              <p:cNvSpPr/>
              <p:nvPr/>
            </p:nvSpPr>
            <p:spPr>
              <a:xfrm>
                <a:off x="6227545" y="582329"/>
                <a:ext cx="1544855" cy="2375474"/>
              </a:xfrm>
              <a:custGeom>
                <a:avLst/>
                <a:gdLst/>
                <a:ahLst/>
                <a:cxnLst/>
                <a:rect l="l" t="t" r="r" b="b"/>
                <a:pathLst>
                  <a:path w="1544855" h="2346147" extrusionOk="0">
                    <a:moveTo>
                      <a:pt x="546245" y="0"/>
                    </a:moveTo>
                    <a:lnTo>
                      <a:pt x="998610" y="0"/>
                    </a:lnTo>
                    <a:cubicBezTo>
                      <a:pt x="1300293" y="0"/>
                      <a:pt x="1544855" y="244562"/>
                      <a:pt x="1544855" y="546245"/>
                    </a:cubicBezTo>
                    <a:lnTo>
                      <a:pt x="1544855" y="2346147"/>
                    </a:lnTo>
                    <a:lnTo>
                      <a:pt x="1271992" y="1987617"/>
                    </a:lnTo>
                    <a:lnTo>
                      <a:pt x="1016906" y="2343752"/>
                    </a:lnTo>
                    <a:lnTo>
                      <a:pt x="755493" y="1987617"/>
                    </a:lnTo>
                    <a:lnTo>
                      <a:pt x="494081" y="2300439"/>
                    </a:lnTo>
                    <a:lnTo>
                      <a:pt x="238995" y="1987617"/>
                    </a:lnTo>
                    <a:lnTo>
                      <a:pt x="0" y="2302833"/>
                    </a:lnTo>
                    <a:lnTo>
                      <a:pt x="0" y="546245"/>
                    </a:lnTo>
                    <a:cubicBezTo>
                      <a:pt x="0" y="244562"/>
                      <a:pt x="244562" y="0"/>
                      <a:pt x="546245" y="0"/>
                    </a:cubicBezTo>
                    <a:close/>
                  </a:path>
                </a:pathLst>
              </a:custGeom>
              <a:solidFill>
                <a:srgbClr val="EFB436"/>
              </a:solidFill>
              <a:ln w="2857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1" name="Google Shape;201;p3"/>
              <p:cNvSpPr/>
              <p:nvPr/>
            </p:nvSpPr>
            <p:spPr>
              <a:xfrm>
                <a:off x="6501911" y="580726"/>
                <a:ext cx="1013174" cy="2375012"/>
              </a:xfrm>
              <a:custGeom>
                <a:avLst/>
                <a:gdLst/>
                <a:ahLst/>
                <a:cxnLst/>
                <a:rect l="l" t="t" r="r" b="b"/>
                <a:pathLst>
                  <a:path w="1013174" h="2375012" extrusionOk="0">
                    <a:moveTo>
                      <a:pt x="618189" y="0"/>
                    </a:moveTo>
                    <a:lnTo>
                      <a:pt x="722641" y="0"/>
                    </a:lnTo>
                    <a:cubicBezTo>
                      <a:pt x="798062" y="0"/>
                      <a:pt x="869913" y="15489"/>
                      <a:pt x="935264" y="43499"/>
                    </a:cubicBezTo>
                    <a:lnTo>
                      <a:pt x="1013174" y="86351"/>
                    </a:lnTo>
                    <a:lnTo>
                      <a:pt x="976198" y="2042175"/>
                    </a:lnTo>
                    <a:lnTo>
                      <a:pt x="740937" y="2375012"/>
                    </a:lnTo>
                    <a:lnTo>
                      <a:pt x="661003" y="2264663"/>
                    </a:lnTo>
                    <a:close/>
                    <a:moveTo>
                      <a:pt x="270276" y="0"/>
                    </a:moveTo>
                    <a:lnTo>
                      <a:pt x="345974" y="0"/>
                    </a:lnTo>
                    <a:lnTo>
                      <a:pt x="386192" y="2127303"/>
                    </a:lnTo>
                    <a:lnTo>
                      <a:pt x="218112" y="2331121"/>
                    </a:lnTo>
                    <a:lnTo>
                      <a:pt x="0" y="2060074"/>
                    </a:lnTo>
                    <a:lnTo>
                      <a:pt x="37919" y="54353"/>
                    </a:lnTo>
                    <a:lnTo>
                      <a:pt x="57653" y="43499"/>
                    </a:lnTo>
                    <a:cubicBezTo>
                      <a:pt x="123005" y="15489"/>
                      <a:pt x="194855" y="0"/>
                      <a:pt x="270276" y="0"/>
                    </a:cubicBezTo>
                    <a:close/>
                  </a:path>
                </a:pathLst>
              </a:custGeom>
              <a:solidFill>
                <a:srgbClr val="FFFFFF">
                  <a:alpha val="2745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2" name="Google Shape;202;p3"/>
              <p:cNvSpPr/>
              <p:nvPr/>
            </p:nvSpPr>
            <p:spPr>
              <a:xfrm>
                <a:off x="6230753" y="556661"/>
                <a:ext cx="1544855" cy="555056"/>
              </a:xfrm>
              <a:custGeom>
                <a:avLst/>
                <a:gdLst/>
                <a:ahLst/>
                <a:cxnLst/>
                <a:rect l="l" t="t" r="r" b="b"/>
                <a:pathLst>
                  <a:path w="1544855" h="555056" extrusionOk="0">
                    <a:moveTo>
                      <a:pt x="546245" y="0"/>
                    </a:moveTo>
                    <a:lnTo>
                      <a:pt x="998610" y="0"/>
                    </a:lnTo>
                    <a:cubicBezTo>
                      <a:pt x="1300293" y="0"/>
                      <a:pt x="1544855" y="244562"/>
                      <a:pt x="1544855" y="546245"/>
                    </a:cubicBezTo>
                    <a:lnTo>
                      <a:pt x="1544855" y="555056"/>
                    </a:lnTo>
                    <a:lnTo>
                      <a:pt x="0" y="555056"/>
                    </a:lnTo>
                    <a:lnTo>
                      <a:pt x="0" y="546245"/>
                    </a:lnTo>
                    <a:cubicBezTo>
                      <a:pt x="0" y="244562"/>
                      <a:pt x="244562" y="0"/>
                      <a:pt x="546245" y="0"/>
                    </a:cubicBezTo>
                    <a:close/>
                  </a:path>
                </a:pathLst>
              </a:custGeom>
              <a:solidFill>
                <a:srgbClr val="E3607D"/>
              </a:solidFill>
              <a:ln w="2857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3" name="Google Shape;203;p3"/>
              <p:cNvSpPr/>
              <p:nvPr/>
            </p:nvSpPr>
            <p:spPr>
              <a:xfrm>
                <a:off x="6765353" y="3234088"/>
                <a:ext cx="499017" cy="248653"/>
              </a:xfrm>
              <a:custGeom>
                <a:avLst/>
                <a:gdLst/>
                <a:ahLst/>
                <a:cxnLst/>
                <a:rect l="l" t="t" r="r" b="b"/>
                <a:pathLst>
                  <a:path w="499017" h="248653" extrusionOk="0">
                    <a:moveTo>
                      <a:pt x="249058" y="0"/>
                    </a:moveTo>
                    <a:cubicBezTo>
                      <a:pt x="311852" y="0"/>
                      <a:pt x="371674" y="12726"/>
                      <a:pt x="426085" y="35740"/>
                    </a:cubicBezTo>
                    <a:lnTo>
                      <a:pt x="499017" y="75327"/>
                    </a:lnTo>
                    <a:lnTo>
                      <a:pt x="249860" y="248653"/>
                    </a:lnTo>
                    <a:lnTo>
                      <a:pt x="0" y="74838"/>
                    </a:lnTo>
                    <a:lnTo>
                      <a:pt x="72032" y="35740"/>
                    </a:lnTo>
                    <a:cubicBezTo>
                      <a:pt x="126443" y="12726"/>
                      <a:pt x="186264" y="0"/>
                      <a:pt x="24905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4" name="Google Shape;204;p3"/>
              <p:cNvSpPr/>
              <p:nvPr/>
            </p:nvSpPr>
            <p:spPr>
              <a:xfrm>
                <a:off x="6208295" y="1063591"/>
                <a:ext cx="1597800" cy="375300"/>
              </a:xfrm>
              <a:prstGeom prst="roundRect">
                <a:avLst>
                  <a:gd name="adj" fmla="val 16667"/>
                </a:avLst>
              </a:prstGeom>
              <a:solidFill>
                <a:srgbClr val="A8BFD6"/>
              </a:solidFill>
              <a:ln w="2857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5" name="Google Shape;205;p3"/>
              <p:cNvSpPr/>
              <p:nvPr/>
            </p:nvSpPr>
            <p:spPr>
              <a:xfrm flipH="1">
                <a:off x="6994360" y="550435"/>
                <a:ext cx="774832" cy="512039"/>
              </a:xfrm>
              <a:custGeom>
                <a:avLst/>
                <a:gdLst/>
                <a:ahLst/>
                <a:cxnLst/>
                <a:rect l="l" t="t" r="r" b="b"/>
                <a:pathLst>
                  <a:path w="774832" h="555056" extrusionOk="0">
                    <a:moveTo>
                      <a:pt x="546245" y="0"/>
                    </a:moveTo>
                    <a:lnTo>
                      <a:pt x="774832" y="0"/>
                    </a:lnTo>
                    <a:lnTo>
                      <a:pt x="774832" y="555056"/>
                    </a:lnTo>
                    <a:lnTo>
                      <a:pt x="0" y="555056"/>
                    </a:lnTo>
                    <a:lnTo>
                      <a:pt x="0" y="546245"/>
                    </a:lnTo>
                    <a:cubicBezTo>
                      <a:pt x="0" y="244562"/>
                      <a:pt x="244562" y="0"/>
                      <a:pt x="546245" y="0"/>
                    </a:cubicBezTo>
                    <a:close/>
                  </a:path>
                </a:pathLst>
              </a:custGeom>
              <a:solidFill>
                <a:srgbClr val="FFFFFF">
                  <a:alpha val="2745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6" name="Google Shape;206;p3"/>
              <p:cNvSpPr/>
              <p:nvPr/>
            </p:nvSpPr>
            <p:spPr>
              <a:xfrm flipH="1">
                <a:off x="6993134" y="1066800"/>
                <a:ext cx="824184" cy="375385"/>
              </a:xfrm>
              <a:custGeom>
                <a:avLst/>
                <a:gdLst/>
                <a:ahLst/>
                <a:cxnLst/>
                <a:rect l="l" t="t" r="r" b="b"/>
                <a:pathLst>
                  <a:path w="792485" h="375385" extrusionOk="0">
                    <a:moveTo>
                      <a:pt x="62565" y="0"/>
                    </a:moveTo>
                    <a:lnTo>
                      <a:pt x="792485" y="0"/>
                    </a:lnTo>
                    <a:lnTo>
                      <a:pt x="792485" y="375385"/>
                    </a:lnTo>
                    <a:lnTo>
                      <a:pt x="62565" y="375385"/>
                    </a:lnTo>
                    <a:cubicBezTo>
                      <a:pt x="28011" y="375385"/>
                      <a:pt x="0" y="347374"/>
                      <a:pt x="0" y="312820"/>
                    </a:cubicBezTo>
                    <a:lnTo>
                      <a:pt x="0" y="62565"/>
                    </a:lnTo>
                    <a:cubicBezTo>
                      <a:pt x="0" y="28011"/>
                      <a:pt x="28011" y="0"/>
                      <a:pt x="62565" y="0"/>
                    </a:cubicBezTo>
                    <a:close/>
                  </a:path>
                </a:pathLst>
              </a:custGeom>
              <a:solidFill>
                <a:srgbClr val="FFFFFF">
                  <a:alpha val="2745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07" name="Google Shape;207;p3"/>
            <p:cNvSpPr/>
            <p:nvPr/>
          </p:nvSpPr>
          <p:spPr>
            <a:xfrm>
              <a:off x="7382576" y="3113772"/>
              <a:ext cx="67500" cy="540000"/>
            </a:xfrm>
            <a:prstGeom prst="roundRect">
              <a:avLst>
                <a:gd name="adj" fmla="val 50000"/>
              </a:avLst>
            </a:prstGeom>
            <a:solidFill>
              <a:srgbClr val="FFFFFF">
                <a:alpha val="376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" name="Google Shape;208;p3"/>
            <p:cNvSpPr/>
            <p:nvPr/>
          </p:nvSpPr>
          <p:spPr>
            <a:xfrm>
              <a:off x="7376159" y="2890787"/>
              <a:ext cx="67500" cy="144000"/>
            </a:xfrm>
            <a:prstGeom prst="roundRect">
              <a:avLst>
                <a:gd name="adj" fmla="val 50000"/>
              </a:avLst>
            </a:prstGeom>
            <a:solidFill>
              <a:srgbClr val="FFFFFF">
                <a:alpha val="376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" name="Google Shape;209;p3"/>
            <p:cNvSpPr/>
            <p:nvPr/>
          </p:nvSpPr>
          <p:spPr>
            <a:xfrm>
              <a:off x="6731266" y="2457649"/>
              <a:ext cx="67500" cy="432000"/>
            </a:xfrm>
            <a:prstGeom prst="roundRect">
              <a:avLst>
                <a:gd name="adj" fmla="val 50000"/>
              </a:avLst>
            </a:prstGeom>
            <a:solidFill>
              <a:srgbClr val="FFFFFF">
                <a:alpha val="376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" name="Google Shape;210;p3"/>
            <p:cNvSpPr/>
            <p:nvPr/>
          </p:nvSpPr>
          <p:spPr>
            <a:xfrm>
              <a:off x="6734474" y="2956560"/>
              <a:ext cx="67500" cy="108000"/>
            </a:xfrm>
            <a:prstGeom prst="roundRect">
              <a:avLst>
                <a:gd name="adj" fmla="val 50000"/>
              </a:avLst>
            </a:prstGeom>
            <a:solidFill>
              <a:srgbClr val="FFFFFF">
                <a:alpha val="376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" name="Google Shape;211;p3"/>
            <p:cNvSpPr/>
            <p:nvPr/>
          </p:nvSpPr>
          <p:spPr>
            <a:xfrm rot="3200062">
              <a:off x="7093647" y="3970895"/>
              <a:ext cx="67320" cy="324003"/>
            </a:xfrm>
            <a:prstGeom prst="roundRect">
              <a:avLst>
                <a:gd name="adj" fmla="val 50000"/>
              </a:avLst>
            </a:prstGeom>
            <a:solidFill>
              <a:srgbClr val="FFFFFF">
                <a:alpha val="376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2" name="Google Shape;212;p3"/>
            <p:cNvSpPr/>
            <p:nvPr/>
          </p:nvSpPr>
          <p:spPr>
            <a:xfrm rot="5400000">
              <a:off x="6680505" y="1450126"/>
              <a:ext cx="97200" cy="1595700"/>
            </a:xfrm>
            <a:prstGeom prst="roundRect">
              <a:avLst>
                <a:gd name="adj" fmla="val 50000"/>
              </a:avLst>
            </a:prstGeom>
            <a:solidFill>
              <a:srgbClr val="FFFFFF">
                <a:alpha val="376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" name="Google Shape;213;p3"/>
            <p:cNvSpPr/>
            <p:nvPr/>
          </p:nvSpPr>
          <p:spPr>
            <a:xfrm rot="3484535">
              <a:off x="6838763" y="4268957"/>
              <a:ext cx="67511" cy="107961"/>
            </a:xfrm>
            <a:prstGeom prst="roundRect">
              <a:avLst>
                <a:gd name="adj" fmla="val 50000"/>
              </a:avLst>
            </a:prstGeom>
            <a:solidFill>
              <a:srgbClr val="FFFFFF">
                <a:alpha val="376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" name="Google Shape;214;p3"/>
            <p:cNvSpPr/>
            <p:nvPr/>
          </p:nvSpPr>
          <p:spPr>
            <a:xfrm rot="-1504720">
              <a:off x="7344127" y="1872139"/>
              <a:ext cx="67239" cy="108035"/>
            </a:xfrm>
            <a:prstGeom prst="roundRect">
              <a:avLst>
                <a:gd name="adj" fmla="val 50000"/>
              </a:avLst>
            </a:prstGeom>
            <a:solidFill>
              <a:srgbClr val="FFFFFF">
                <a:alpha val="376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5" name="Google Shape;215;p3"/>
            <p:cNvSpPr/>
            <p:nvPr/>
          </p:nvSpPr>
          <p:spPr>
            <a:xfrm rot="-3012820">
              <a:off x="7177533" y="1614475"/>
              <a:ext cx="114388" cy="226856"/>
            </a:xfrm>
            <a:prstGeom prst="roundRect">
              <a:avLst>
                <a:gd name="adj" fmla="val 50000"/>
              </a:avLst>
            </a:prstGeom>
            <a:solidFill>
              <a:srgbClr val="FFFFFF">
                <a:alpha val="376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6" name="Google Shape;216;p3"/>
          <p:cNvSpPr/>
          <p:nvPr/>
        </p:nvSpPr>
        <p:spPr>
          <a:xfrm flipH="1">
            <a:off x="1345667" y="5808625"/>
            <a:ext cx="965103" cy="407150"/>
          </a:xfrm>
          <a:custGeom>
            <a:avLst/>
            <a:gdLst/>
            <a:ahLst/>
            <a:cxnLst/>
            <a:rect l="l" t="t" r="r" b="b"/>
            <a:pathLst>
              <a:path w="33784" h="16286" extrusionOk="0">
                <a:moveTo>
                  <a:pt x="33784" y="0"/>
                </a:moveTo>
                <a:cubicBezTo>
                  <a:pt x="32358" y="155"/>
                  <a:pt x="25586" y="-388"/>
                  <a:pt x="25229" y="932"/>
                </a:cubicBezTo>
                <a:cubicBezTo>
                  <a:pt x="24873" y="2252"/>
                  <a:pt x="33280" y="6679"/>
                  <a:pt x="31645" y="7921"/>
                </a:cubicBezTo>
                <a:cubicBezTo>
                  <a:pt x="30010" y="9164"/>
                  <a:pt x="16570" y="7048"/>
                  <a:pt x="15417" y="8387"/>
                </a:cubicBezTo>
                <a:cubicBezTo>
                  <a:pt x="14264" y="9727"/>
                  <a:pt x="27296" y="14869"/>
                  <a:pt x="24726" y="15958"/>
                </a:cubicBezTo>
                <a:cubicBezTo>
                  <a:pt x="22157" y="17047"/>
                  <a:pt x="4121" y="15092"/>
                  <a:pt x="0" y="14919"/>
                </a:cubicBezTo>
              </a:path>
            </a:pathLst>
          </a:cu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17" name="Google Shape;217;p3"/>
          <p:cNvSpPr txBox="1">
            <a:spLocks noGrp="1"/>
          </p:cNvSpPr>
          <p:nvPr>
            <p:ph type="subTitle" idx="2"/>
          </p:nvPr>
        </p:nvSpPr>
        <p:spPr>
          <a:xfrm>
            <a:off x="5994449" y="2721225"/>
            <a:ext cx="3365635" cy="563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1pPr>
            <a:lvl2pPr lvl="1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2pPr>
            <a:lvl3pPr lvl="2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3pPr>
            <a:lvl4pPr lvl="3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4pPr>
            <a:lvl5pPr lvl="4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5pPr>
            <a:lvl6pPr lvl="5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6pPr>
            <a:lvl7pPr lvl="6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7pPr>
            <a:lvl8pPr lvl="7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8pPr>
            <a:lvl9pPr lvl="8">
              <a:spcBef>
                <a:spcPts val="2100"/>
              </a:spcBef>
              <a:spcAft>
                <a:spcPts val="2100"/>
              </a:spcAft>
              <a:buSzPts val="2300"/>
              <a:buNone/>
              <a:defRPr sz="2300"/>
            </a:lvl9pPr>
          </a:lstStyle>
          <a:p>
            <a:endParaRPr/>
          </a:p>
        </p:txBody>
      </p:sp>
      <p:sp>
        <p:nvSpPr>
          <p:cNvPr id="218" name="Google Shape;218;p3"/>
          <p:cNvSpPr txBox="1">
            <a:spLocks noGrp="1"/>
          </p:cNvSpPr>
          <p:nvPr>
            <p:ph type="subTitle" idx="3"/>
          </p:nvPr>
        </p:nvSpPr>
        <p:spPr>
          <a:xfrm>
            <a:off x="5994449" y="3368925"/>
            <a:ext cx="3365635" cy="563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1pPr>
            <a:lvl2pPr lvl="1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2pPr>
            <a:lvl3pPr lvl="2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3pPr>
            <a:lvl4pPr lvl="3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4pPr>
            <a:lvl5pPr lvl="4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5pPr>
            <a:lvl6pPr lvl="5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6pPr>
            <a:lvl7pPr lvl="6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7pPr>
            <a:lvl8pPr lvl="7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8pPr>
            <a:lvl9pPr lvl="8" rtl="0">
              <a:spcBef>
                <a:spcPts val="2100"/>
              </a:spcBef>
              <a:spcAft>
                <a:spcPts val="2100"/>
              </a:spcAft>
              <a:buSzPts val="2300"/>
              <a:buNone/>
              <a:defRPr sz="2300"/>
            </a:lvl9pPr>
          </a:lstStyle>
          <a:p>
            <a:endParaRPr/>
          </a:p>
        </p:txBody>
      </p:sp>
      <p:sp>
        <p:nvSpPr>
          <p:cNvPr id="219" name="Google Shape;219;p3"/>
          <p:cNvSpPr txBox="1">
            <a:spLocks noGrp="1"/>
          </p:cNvSpPr>
          <p:nvPr>
            <p:ph type="subTitle" idx="4"/>
          </p:nvPr>
        </p:nvSpPr>
        <p:spPr>
          <a:xfrm>
            <a:off x="5994449" y="4016625"/>
            <a:ext cx="3365635" cy="563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1pPr>
            <a:lvl2pPr lvl="1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2pPr>
            <a:lvl3pPr lvl="2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3pPr>
            <a:lvl4pPr lvl="3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4pPr>
            <a:lvl5pPr lvl="4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5pPr>
            <a:lvl6pPr lvl="5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6pPr>
            <a:lvl7pPr lvl="6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7pPr>
            <a:lvl8pPr lvl="7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8pPr>
            <a:lvl9pPr lvl="8" rtl="0">
              <a:spcBef>
                <a:spcPts val="2100"/>
              </a:spcBef>
              <a:spcAft>
                <a:spcPts val="2100"/>
              </a:spcAft>
              <a:buSzPts val="2300"/>
              <a:buNone/>
              <a:defRPr sz="2300"/>
            </a:lvl9pPr>
          </a:lstStyle>
          <a:p>
            <a:endParaRPr/>
          </a:p>
        </p:txBody>
      </p:sp>
      <p:sp>
        <p:nvSpPr>
          <p:cNvPr id="220" name="Google Shape;220;p3"/>
          <p:cNvSpPr txBox="1">
            <a:spLocks noGrp="1"/>
          </p:cNvSpPr>
          <p:nvPr>
            <p:ph type="subTitle" idx="5"/>
          </p:nvPr>
        </p:nvSpPr>
        <p:spPr>
          <a:xfrm>
            <a:off x="5994449" y="4664325"/>
            <a:ext cx="3365635" cy="563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1pPr>
            <a:lvl2pPr lvl="1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2pPr>
            <a:lvl3pPr lvl="2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3pPr>
            <a:lvl4pPr lvl="3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4pPr>
            <a:lvl5pPr lvl="4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5pPr>
            <a:lvl6pPr lvl="5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6pPr>
            <a:lvl7pPr lvl="6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7pPr>
            <a:lvl8pPr lvl="7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8pPr>
            <a:lvl9pPr lvl="8" rtl="0">
              <a:spcBef>
                <a:spcPts val="2100"/>
              </a:spcBef>
              <a:spcAft>
                <a:spcPts val="2100"/>
              </a:spcAft>
              <a:buSzPts val="2300"/>
              <a:buNone/>
              <a:defRPr sz="2300"/>
            </a:lvl9pPr>
          </a:lstStyle>
          <a:p>
            <a:endParaRPr/>
          </a:p>
        </p:txBody>
      </p:sp>
      <p:sp>
        <p:nvSpPr>
          <p:cNvPr id="221" name="Google Shape;221;p3"/>
          <p:cNvSpPr txBox="1">
            <a:spLocks noGrp="1"/>
          </p:cNvSpPr>
          <p:nvPr>
            <p:ph type="subTitle" idx="6"/>
          </p:nvPr>
        </p:nvSpPr>
        <p:spPr>
          <a:xfrm>
            <a:off x="5994449" y="5312025"/>
            <a:ext cx="3365635" cy="563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1pPr>
            <a:lvl2pPr lvl="1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2pPr>
            <a:lvl3pPr lvl="2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3pPr>
            <a:lvl4pPr lvl="3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4pPr>
            <a:lvl5pPr lvl="4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5pPr>
            <a:lvl6pPr lvl="5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6pPr>
            <a:lvl7pPr lvl="6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7pPr>
            <a:lvl8pPr lvl="7" rtl="0">
              <a:spcBef>
                <a:spcPts val="2100"/>
              </a:spcBef>
              <a:spcAft>
                <a:spcPts val="0"/>
              </a:spcAft>
              <a:buSzPts val="2300"/>
              <a:buNone/>
              <a:defRPr sz="2300"/>
            </a:lvl8pPr>
            <a:lvl9pPr lvl="8" rtl="0">
              <a:spcBef>
                <a:spcPts val="2100"/>
              </a:spcBef>
              <a:spcAft>
                <a:spcPts val="2100"/>
              </a:spcAft>
              <a:buSzPts val="2300"/>
              <a:buNone/>
              <a:defRPr sz="23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299806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4789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6FC06-0795-422B-995F-C085687A5DC5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AD692-2A13-4739-B37B-D5A2E0631A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6628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60398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83618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979121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185658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820357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038378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917829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589547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65036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2108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6FC06-0795-422B-995F-C085687A5DC5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AD692-2A13-4739-B37B-D5A2E0631A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842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6FC06-0795-422B-995F-C085687A5DC5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AD692-2A13-4739-B37B-D5A2E0631A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122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6FC06-0795-422B-995F-C085687A5DC5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AD692-2A13-4739-B37B-D5A2E0631A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888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6FC06-0795-422B-995F-C085687A5DC5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AD692-2A13-4739-B37B-D5A2E0631A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9917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6FC06-0795-422B-995F-C085687A5DC5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AD692-2A13-4739-B37B-D5A2E0631A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094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6FC06-0795-422B-995F-C085687A5DC5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AD692-2A13-4739-B37B-D5A2E0631A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0124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6FC06-0795-422B-995F-C085687A5DC5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AD692-2A13-4739-B37B-D5A2E0631A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357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A1B6FC06-0795-422B-995F-C085687A5DC5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B5AD692-2A13-4739-B37B-D5A2E0631A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72728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  <p:sldLayoutId id="2147483697" r:id="rId17"/>
    <p:sldLayoutId id="2147483700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3626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Relationship Id="rId5" Type="http://schemas.microsoft.com/office/2007/relationships/hdphoto" Target="../media/hdphoto2.wdp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3" Type="http://schemas.openxmlformats.org/officeDocument/2006/relationships/image" Target="../media/image9.jpeg"/><Relationship Id="rId7" Type="http://schemas.openxmlformats.org/officeDocument/2006/relationships/image" Target="../media/image13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Relationship Id="rId9" Type="http://schemas.openxmlformats.org/officeDocument/2006/relationships/image" Target="../media/image15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g"/><Relationship Id="rId3" Type="http://schemas.openxmlformats.org/officeDocument/2006/relationships/image" Target="../media/image16.jpeg"/><Relationship Id="rId7" Type="http://schemas.openxmlformats.org/officeDocument/2006/relationships/image" Target="../media/image2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5" Type="http://schemas.openxmlformats.org/officeDocument/2006/relationships/image" Target="../media/image18.jpg"/><Relationship Id="rId10" Type="http://schemas.openxmlformats.org/officeDocument/2006/relationships/image" Target="../media/image23.jp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 descr="ç¸éåç">
            <a:extLst>
              <a:ext uri="{FF2B5EF4-FFF2-40B4-BE49-F238E27FC236}">
                <a16:creationId xmlns:a16="http://schemas.microsoft.com/office/drawing/2014/main" id="{C48DB979-25D0-4252-9529-9C30C8FFA78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79575" y="-1524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3075" name="Picture 3">
            <a:extLst>
              <a:ext uri="{FF2B5EF4-FFF2-40B4-BE49-F238E27FC236}">
                <a16:creationId xmlns:a16="http://schemas.microsoft.com/office/drawing/2014/main" id="{07691CB3-7822-4C09-9D58-374B750B5F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7188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06DDF5A-8A2B-475A-9098-D8766C3412C0}"/>
              </a:ext>
            </a:extLst>
          </p:cNvPr>
          <p:cNvSpPr/>
          <p:nvPr/>
        </p:nvSpPr>
        <p:spPr>
          <a:xfrm>
            <a:off x="762000" y="1651000"/>
            <a:ext cx="103505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500" b="1" kern="10" dirty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NHIỆT LIỆT CHÀO MỪNG CÁC THẦY CÔ VỀ DỰ GIỜ, THĂM LỚP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C793CC5-E45A-418C-A218-058CF1BB2F29}"/>
              </a:ext>
            </a:extLst>
          </p:cNvPr>
          <p:cNvSpPr/>
          <p:nvPr/>
        </p:nvSpPr>
        <p:spPr>
          <a:xfrm>
            <a:off x="2118946" y="158263"/>
            <a:ext cx="8077200" cy="6052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333" b="1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TRƯỜNG TIỂU HỌC HÒA THẠCH B</a:t>
            </a:r>
          </a:p>
        </p:txBody>
      </p:sp>
      <p:sp>
        <p:nvSpPr>
          <p:cNvPr id="3078" name="WordArt 24">
            <a:extLst>
              <a:ext uri="{FF2B5EF4-FFF2-40B4-BE49-F238E27FC236}">
                <a16:creationId xmlns:a16="http://schemas.microsoft.com/office/drawing/2014/main" id="{CFC4F89E-56C1-4F83-B574-5B794D10AC1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657600" y="3724275"/>
            <a:ext cx="5449888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300" b="1" kern="10" dirty="0">
              <a:ln w="9525">
                <a:solidFill>
                  <a:srgbClr val="FF00FF"/>
                </a:solidFill>
                <a:round/>
                <a:headEnd/>
                <a:tailEnd/>
              </a:ln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8C7E120-7A60-43F6-887B-CB4EDD0778A6}"/>
              </a:ext>
            </a:extLst>
          </p:cNvPr>
          <p:cNvSpPr txBox="1"/>
          <p:nvPr/>
        </p:nvSpPr>
        <p:spPr>
          <a:xfrm>
            <a:off x="2814685" y="3724275"/>
            <a:ext cx="571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 viên: </a:t>
            </a:r>
            <a:r>
              <a:rPr lang="en-US" sz="36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sz="36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Thị </a:t>
            </a:r>
            <a:r>
              <a:rPr lang="en-US" sz="36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Huế</a:t>
            </a:r>
            <a:endParaRPr lang="en-US" sz="36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0604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04213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13" y="0"/>
            <a:ext cx="53877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448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375436" y="93506"/>
            <a:ext cx="706901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cap="none" spc="0" dirty="0" smtClean="0">
                <a:ln/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Thực hành trồng cây</a:t>
            </a:r>
            <a:endParaRPr lang="en-US" sz="5400" b="1" cap="none" spc="0" dirty="0">
              <a:ln/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Hình ảnh Cậu Bé Dễ Thương Trồng Cây Nhỏ PNG Miễn Phí Tải Về - Lov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971" y="1003772"/>
            <a:ext cx="9875520" cy="5971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1318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extBox 116"/>
          <p:cNvSpPr txBox="1"/>
          <p:nvPr/>
        </p:nvSpPr>
        <p:spPr>
          <a:xfrm>
            <a:off x="3296180" y="716023"/>
            <a:ext cx="54784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Roboto Black" panose="02000000000000000000" pitchFamily="2" charset="0"/>
                <a:cs typeface="Times New Roman" panose="02020603050405020304" pitchFamily="18" charset="0"/>
              </a:rPr>
              <a:t>TIÊU CHÍ SẢN PHẨM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FACDEB0-4136-02B1-00C5-D1D8C06FB6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03" y="845"/>
            <a:ext cx="2246550" cy="155036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EE29F6C-D80E-11E6-2150-6EC9CDC03B7D}"/>
              </a:ext>
            </a:extLst>
          </p:cNvPr>
          <p:cNvSpPr txBox="1"/>
          <p:nvPr/>
        </p:nvSpPr>
        <p:spPr>
          <a:xfrm>
            <a:off x="195942" y="1872510"/>
            <a:ext cx="771389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 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 1: </a:t>
            </a:r>
            <a:r>
              <a:rPr lang="en-US" sz="32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Kích thước cây và chậu trồng cây phù hợp với không gian lớp học.</a:t>
            </a:r>
            <a:endParaRPr lang="vi-VN" sz="3200" dirty="0">
              <a:solidFill>
                <a:schemeClr val="bg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 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 2: </a:t>
            </a:r>
            <a:r>
              <a:rPr lang="en-US" sz="32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Chậu dùng để trồng cây cảnh được làm từ vật liệu tái chế.</a:t>
            </a:r>
            <a:endParaRPr lang="vi-VN" sz="3200" dirty="0">
              <a:solidFill>
                <a:schemeClr val="bg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 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 3: </a:t>
            </a:r>
            <a:r>
              <a:rPr lang="en-US" sz="32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 thể vừa kín gốc, rễ </a:t>
            </a:r>
            <a:r>
              <a:rPr lang="en-US" sz="32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cây.</a:t>
            </a:r>
            <a:endParaRPr lang="en-US" sz="3200" dirty="0">
              <a:solidFill>
                <a:schemeClr val="bg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 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 4:</a:t>
            </a:r>
            <a:r>
              <a:rPr lang="en-US" sz="32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Cây được trồng chắc chắn trong chậu.</a:t>
            </a:r>
            <a:endParaRPr lang="vi-VN" sz="3200" dirty="0">
              <a:solidFill>
                <a:schemeClr val="bg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 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 5: </a:t>
            </a:r>
            <a:r>
              <a:rPr lang="en-US" sz="32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 thể được tưới đủ ẩm.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  <a:lumOff val="5000"/>
                </a:scheme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6955" y="1300798"/>
            <a:ext cx="4317000" cy="432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859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67321" y="0"/>
            <a:ext cx="11754350" cy="298543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n-US" sz="5400" b="1" cap="none" spc="0" dirty="0" smtClean="0">
                <a:ln/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Thực hành trồng </a:t>
            </a:r>
            <a:r>
              <a:rPr lang="en-US" sz="5400" b="1" cap="none" spc="0" dirty="0" smtClean="0">
                <a:ln/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cây cần lưu ý:</a:t>
            </a:r>
          </a:p>
          <a:p>
            <a:r>
              <a:rPr lang="en-US" sz="5400" dirty="0">
                <a:ln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600" b="1" cap="none" spc="0" dirty="0" smtClean="0">
                <a:ln/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Đảm bảo an toàn.</a:t>
            </a:r>
          </a:p>
          <a:p>
            <a:r>
              <a:rPr lang="en-US" sz="4000" b="1" dirty="0" smtClean="0">
                <a:ln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Vệ sinh tay sạch sẽ sau khi trồng cây.</a:t>
            </a:r>
          </a:p>
          <a:p>
            <a:r>
              <a:rPr lang="en-US" sz="4000" b="1" dirty="0" smtClean="0">
                <a:ln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Vệ sing dụng cụ trồng </a:t>
            </a:r>
            <a:r>
              <a:rPr lang="en-US" sz="4000" b="1" dirty="0" err="1" smtClean="0">
                <a:ln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cây,vệ</a:t>
            </a:r>
            <a:r>
              <a:rPr lang="en-US" sz="4000" b="1" dirty="0" smtClean="0">
                <a:ln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sinh lớp học sạch sẽ </a:t>
            </a:r>
            <a:endParaRPr lang="en-US" sz="4000" b="1" cap="none" spc="0" dirty="0">
              <a:ln/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Hình ảnh Cậu Bé Dễ Thương Trồng Cây Nhỏ PNG Miễn Phí Tải Về - Lov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0424" y="3469341"/>
            <a:ext cx="5441576" cy="3388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6501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ÀI-HÁT-TRỒNG-CÂY-NGHE-NHẠC-_CÙNG-HỌC-ĐỂ-PTNL_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5943" y="836022"/>
            <a:ext cx="11730446" cy="602197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375436" y="93506"/>
            <a:ext cx="706901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200" b="1" cap="none" spc="0" dirty="0" smtClean="0">
                <a:ln/>
                <a:solidFill>
                  <a:srgbClr val="FF0000"/>
                </a:solidFill>
                <a:effectLst/>
              </a:rPr>
              <a:t>Thực hành trồng cây</a:t>
            </a:r>
            <a:endParaRPr lang="en-US" sz="3200" b="1" cap="none" spc="0" dirty="0">
              <a:ln/>
              <a:solidFill>
                <a:srgbClr val="FF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237259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extBox 116"/>
          <p:cNvSpPr txBox="1"/>
          <p:nvPr/>
        </p:nvSpPr>
        <p:spPr>
          <a:xfrm>
            <a:off x="1313657" y="1427048"/>
            <a:ext cx="54784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Roboto Black" panose="02000000000000000000" pitchFamily="2" charset="0"/>
                <a:cs typeface="Times New Roman" panose="02020603050405020304" pitchFamily="18" charset="0"/>
              </a:rPr>
              <a:t>TIÊU CHÍ SẢN PHẨM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FACDEB0-4136-02B1-00C5-D1D8C06FB6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03" y="845"/>
            <a:ext cx="2246550" cy="155036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EE29F6C-D80E-11E6-2150-6EC9CDC03B7D}"/>
              </a:ext>
            </a:extLst>
          </p:cNvPr>
          <p:cNvSpPr txBox="1"/>
          <p:nvPr/>
        </p:nvSpPr>
        <p:spPr>
          <a:xfrm>
            <a:off x="195942" y="1872510"/>
            <a:ext cx="771389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-Tiêu 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 1: </a:t>
            </a:r>
            <a:r>
              <a:rPr lang="en-US" sz="32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Kích thước cây và chậu trồng cây phù hợp với không gian lớp học.</a:t>
            </a:r>
            <a:endParaRPr lang="vi-VN" sz="3200" dirty="0">
              <a:solidFill>
                <a:schemeClr val="bg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 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 2</a:t>
            </a:r>
            <a:r>
              <a:rPr lang="en-US" sz="32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Chậu dùng để trồng cây cảnh được làm từ vật liệu tái chế.</a:t>
            </a:r>
            <a:endParaRPr lang="vi-VN" sz="3200" dirty="0">
              <a:solidFill>
                <a:schemeClr val="bg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 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 3: </a:t>
            </a:r>
            <a:r>
              <a:rPr lang="en-US" sz="32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 thể vừa kín gốc, rễ </a:t>
            </a:r>
            <a:r>
              <a:rPr lang="en-US" sz="32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cây.</a:t>
            </a:r>
            <a:endParaRPr lang="en-US" sz="3200" dirty="0">
              <a:solidFill>
                <a:schemeClr val="bg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-Tiêu 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 4: </a:t>
            </a:r>
            <a:r>
              <a:rPr lang="en-US" sz="32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 được trồng chắc chắn trong chậu.</a:t>
            </a:r>
            <a:endParaRPr lang="vi-VN" sz="3200" dirty="0">
              <a:solidFill>
                <a:schemeClr val="bg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-Tiêu 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 5: </a:t>
            </a:r>
            <a:r>
              <a:rPr lang="en-US" sz="32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 thể được tưới đủ ẩm.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  <a:lumOff val="5000"/>
                </a:scheme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7847" y="1313861"/>
            <a:ext cx="4317000" cy="432707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845655" y="252282"/>
            <a:ext cx="68403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Trưng bày sản phẩm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FF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64930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" grpId="0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2193" y="0"/>
            <a:ext cx="12274193" cy="68580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085" y="354412"/>
            <a:ext cx="9413040" cy="1810669"/>
          </a:xfrm>
          <a:prstGeom prst="rect">
            <a:avLst/>
          </a:prstGeom>
        </p:spPr>
      </p:pic>
      <p:sp>
        <p:nvSpPr>
          <p:cNvPr id="5" name="Flowchart: Multidocument 4"/>
          <p:cNvSpPr/>
          <p:nvPr/>
        </p:nvSpPr>
        <p:spPr>
          <a:xfrm>
            <a:off x="468351" y="2286000"/>
            <a:ext cx="10627112" cy="3891775"/>
          </a:xfrm>
          <a:prstGeom prst="flowChartMultidocument">
            <a:avLst/>
          </a:prstGeom>
          <a:solidFill>
            <a:schemeClr val="accent1">
              <a:lumMod val="10000"/>
              <a:lumOff val="9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000" b="1" i="1" dirty="0">
                <a:solidFill>
                  <a:schemeClr val="accent5"/>
                </a:solidFill>
                <a:latin typeface="HP001 5H" panose="020B0603050302020204" pitchFamily="34" charset="0"/>
                <a:cs typeface="HP001 5H" panose="020B0603050302020204" pitchFamily="34" charset="0"/>
              </a:rPr>
              <a:t>Qua </a:t>
            </a:r>
            <a:r>
              <a:rPr lang="en-US" sz="4000" b="1" i="1" dirty="0" err="1">
                <a:solidFill>
                  <a:schemeClr val="accent5"/>
                </a:solidFill>
                <a:latin typeface="HP001 5H" panose="020B0603050302020204" pitchFamily="34" charset="0"/>
                <a:cs typeface="HP001 5H" panose="020B0603050302020204" pitchFamily="34" charset="0"/>
              </a:rPr>
              <a:t>tiết</a:t>
            </a:r>
            <a:r>
              <a:rPr lang="en-US" sz="4000" b="1" i="1" dirty="0">
                <a:solidFill>
                  <a:schemeClr val="accent5"/>
                </a:solidFill>
                <a:latin typeface="HP001 5H" panose="020B0603050302020204" pitchFamily="34" charset="0"/>
                <a:cs typeface="HP001 5H" panose="020B0603050302020204" pitchFamily="34" charset="0"/>
              </a:rPr>
              <a:t> </a:t>
            </a:r>
            <a:r>
              <a:rPr lang="en-US" sz="4000" b="1" i="1" dirty="0" err="1">
                <a:solidFill>
                  <a:schemeClr val="accent5"/>
                </a:solidFill>
                <a:latin typeface="HP001 5H" panose="020B0603050302020204" pitchFamily="34" charset="0"/>
                <a:cs typeface="HP001 5H" panose="020B0603050302020204" pitchFamily="34" charset="0"/>
              </a:rPr>
              <a:t>học</a:t>
            </a:r>
            <a:r>
              <a:rPr lang="en-US" sz="4000" b="1" i="1" dirty="0">
                <a:solidFill>
                  <a:schemeClr val="accent5"/>
                </a:solidFill>
                <a:latin typeface="HP001 5H" panose="020B0603050302020204" pitchFamily="34" charset="0"/>
                <a:cs typeface="HP001 5H" panose="020B0603050302020204" pitchFamily="34" charset="0"/>
              </a:rPr>
              <a:t> </a:t>
            </a:r>
            <a:r>
              <a:rPr lang="en-US" sz="4000" b="1" i="1" dirty="0" err="1">
                <a:solidFill>
                  <a:schemeClr val="accent5"/>
                </a:solidFill>
                <a:latin typeface="HP001 5H" panose="020B0603050302020204" pitchFamily="34" charset="0"/>
                <a:cs typeface="HP001 5H" panose="020B0603050302020204" pitchFamily="34" charset="0"/>
              </a:rPr>
              <a:t>hôm</a:t>
            </a:r>
            <a:r>
              <a:rPr lang="en-US" sz="4000" b="1" i="1" dirty="0">
                <a:solidFill>
                  <a:schemeClr val="accent5"/>
                </a:solidFill>
                <a:latin typeface="HP001 5H" panose="020B0603050302020204" pitchFamily="34" charset="0"/>
                <a:cs typeface="HP001 5H" panose="020B0603050302020204" pitchFamily="34" charset="0"/>
              </a:rPr>
              <a:t> nay,</a:t>
            </a:r>
            <a:r>
              <a:rPr lang="en-US" sz="4000" b="1" i="1" dirty="0">
                <a:solidFill>
                  <a:srgbClr val="0070C0"/>
                </a:solidFill>
                <a:latin typeface="HP001 5H" panose="020B0603050302020204" pitchFamily="34" charset="0"/>
                <a:cs typeface="HP001 5H" panose="020B0603050302020204" pitchFamily="34" charset="0"/>
              </a:rPr>
              <a:t> </a:t>
            </a:r>
            <a:r>
              <a:rPr lang="en-US" sz="4000" b="1" i="1" dirty="0" err="1">
                <a:solidFill>
                  <a:schemeClr val="accent4">
                    <a:lumMod val="75000"/>
                  </a:schemeClr>
                </a:solidFill>
                <a:latin typeface="HP001 5H" panose="020B0603050302020204" pitchFamily="34" charset="0"/>
                <a:cs typeface="HP001 5H" panose="020B0603050302020204" pitchFamily="34" charset="0"/>
              </a:rPr>
              <a:t>Em</a:t>
            </a:r>
            <a:r>
              <a:rPr lang="en-US" sz="4000" b="1" i="1" dirty="0">
                <a:solidFill>
                  <a:schemeClr val="accent4">
                    <a:lumMod val="75000"/>
                  </a:schemeClr>
                </a:solidFill>
                <a:latin typeface="HP001 5H" panose="020B0603050302020204" pitchFamily="34" charset="0"/>
                <a:cs typeface="HP001 5H" panose="020B0603050302020204" pitchFamily="34" charset="0"/>
              </a:rPr>
              <a:t> </a:t>
            </a:r>
            <a:r>
              <a:rPr lang="en-US" sz="4000" b="1" i="1" dirty="0" err="1">
                <a:solidFill>
                  <a:schemeClr val="accent4">
                    <a:lumMod val="75000"/>
                  </a:schemeClr>
                </a:solidFill>
                <a:latin typeface="HP001 5H" panose="020B0603050302020204" pitchFamily="34" charset="0"/>
                <a:cs typeface="HP001 5H" panose="020B0603050302020204" pitchFamily="34" charset="0"/>
              </a:rPr>
              <a:t>thấy</a:t>
            </a:r>
            <a:r>
              <a:rPr lang="en-US" sz="4000" b="1" i="1" dirty="0">
                <a:solidFill>
                  <a:schemeClr val="accent4">
                    <a:lumMod val="75000"/>
                  </a:schemeClr>
                </a:solidFill>
                <a:latin typeface="HP001 5H" panose="020B0603050302020204" pitchFamily="34" charset="0"/>
                <a:cs typeface="HP001 5H" panose="020B0603050302020204" pitchFamily="34" charset="0"/>
              </a:rPr>
              <a:t> </a:t>
            </a:r>
            <a:r>
              <a:rPr lang="en-US" sz="4000" b="1" i="1" dirty="0" err="1">
                <a:solidFill>
                  <a:schemeClr val="accent4">
                    <a:lumMod val="75000"/>
                  </a:schemeClr>
                </a:solidFill>
                <a:latin typeface="HP001 5H" panose="020B0603050302020204" pitchFamily="34" charset="0"/>
                <a:cs typeface="HP001 5H" panose="020B0603050302020204" pitchFamily="34" charset="0"/>
              </a:rPr>
              <a:t>tiết</a:t>
            </a:r>
            <a:r>
              <a:rPr lang="en-US" sz="4000" b="1" i="1" dirty="0">
                <a:solidFill>
                  <a:schemeClr val="accent4">
                    <a:lumMod val="75000"/>
                  </a:schemeClr>
                </a:solidFill>
                <a:latin typeface="HP001 5H" panose="020B0603050302020204" pitchFamily="34" charset="0"/>
                <a:cs typeface="HP001 5H" panose="020B0603050302020204" pitchFamily="34" charset="0"/>
              </a:rPr>
              <a:t> </a:t>
            </a:r>
            <a:r>
              <a:rPr lang="en-US" sz="4000" b="1" i="1" dirty="0" err="1">
                <a:solidFill>
                  <a:schemeClr val="accent4">
                    <a:lumMod val="75000"/>
                  </a:schemeClr>
                </a:solidFill>
                <a:latin typeface="HP001 5H" panose="020B0603050302020204" pitchFamily="34" charset="0"/>
                <a:cs typeface="HP001 5H" panose="020B0603050302020204" pitchFamily="34" charset="0"/>
              </a:rPr>
              <a:t>học</a:t>
            </a:r>
            <a:r>
              <a:rPr lang="en-US" sz="4000" b="1" i="1" dirty="0">
                <a:solidFill>
                  <a:schemeClr val="accent4">
                    <a:lumMod val="75000"/>
                  </a:schemeClr>
                </a:solidFill>
                <a:latin typeface="HP001 5H" panose="020B0603050302020204" pitchFamily="34" charset="0"/>
                <a:cs typeface="HP001 5H" panose="020B0603050302020204" pitchFamily="34" charset="0"/>
              </a:rPr>
              <a:t> </a:t>
            </a:r>
            <a:r>
              <a:rPr lang="en-US" sz="4000" b="1" i="1" dirty="0" err="1">
                <a:solidFill>
                  <a:schemeClr val="accent4">
                    <a:lumMod val="75000"/>
                  </a:schemeClr>
                </a:solidFill>
                <a:latin typeface="HP001 5H" panose="020B0603050302020204" pitchFamily="34" charset="0"/>
                <a:cs typeface="HP001 5H" panose="020B0603050302020204" pitchFamily="34" charset="0"/>
              </a:rPr>
              <a:t>này</a:t>
            </a:r>
            <a:r>
              <a:rPr lang="en-US" sz="4000" b="1" i="1" dirty="0">
                <a:solidFill>
                  <a:schemeClr val="accent4">
                    <a:lumMod val="75000"/>
                  </a:schemeClr>
                </a:solidFill>
                <a:latin typeface="HP001 5H" panose="020B0603050302020204" pitchFamily="34" charset="0"/>
                <a:cs typeface="HP001 5H" panose="020B0603050302020204" pitchFamily="34" charset="0"/>
              </a:rPr>
              <a:t> </a:t>
            </a:r>
            <a:r>
              <a:rPr lang="en-US" sz="4000" b="1" i="1" dirty="0" err="1">
                <a:solidFill>
                  <a:schemeClr val="accent4">
                    <a:lumMod val="75000"/>
                  </a:schemeClr>
                </a:solidFill>
                <a:latin typeface="HP001 5H" panose="020B0603050302020204" pitchFamily="34" charset="0"/>
                <a:cs typeface="HP001 5H" panose="020B0603050302020204" pitchFamily="34" charset="0"/>
              </a:rPr>
              <a:t>có</a:t>
            </a:r>
            <a:r>
              <a:rPr lang="en-US" sz="4000" b="1" i="1" dirty="0">
                <a:solidFill>
                  <a:schemeClr val="accent4">
                    <a:lumMod val="75000"/>
                  </a:schemeClr>
                </a:solidFill>
                <a:latin typeface="HP001 5H" panose="020B0603050302020204" pitchFamily="34" charset="0"/>
                <a:cs typeface="HP001 5H" panose="020B0603050302020204" pitchFamily="34" charset="0"/>
              </a:rPr>
              <a:t> </a:t>
            </a:r>
            <a:r>
              <a:rPr lang="en-US" sz="4000" b="1" i="1" dirty="0" err="1">
                <a:solidFill>
                  <a:schemeClr val="accent4">
                    <a:lumMod val="75000"/>
                  </a:schemeClr>
                </a:solidFill>
                <a:latin typeface="HP001 5H" panose="020B0603050302020204" pitchFamily="34" charset="0"/>
                <a:cs typeface="HP001 5H" panose="020B0603050302020204" pitchFamily="34" charset="0"/>
              </a:rPr>
              <a:t>gì</a:t>
            </a:r>
            <a:r>
              <a:rPr lang="en-US" sz="4000" b="1" i="1" dirty="0">
                <a:solidFill>
                  <a:schemeClr val="accent4">
                    <a:lumMod val="75000"/>
                  </a:schemeClr>
                </a:solidFill>
                <a:latin typeface="HP001 5H" panose="020B0603050302020204" pitchFamily="34" charset="0"/>
                <a:cs typeface="HP001 5H" panose="020B0603050302020204" pitchFamily="34" charset="0"/>
              </a:rPr>
              <a:t> </a:t>
            </a:r>
            <a:r>
              <a:rPr lang="en-US" sz="4000" b="1" i="1" dirty="0" err="1">
                <a:solidFill>
                  <a:schemeClr val="accent4">
                    <a:lumMod val="75000"/>
                  </a:schemeClr>
                </a:solidFill>
                <a:latin typeface="HP001 5H" panose="020B0603050302020204" pitchFamily="34" charset="0"/>
                <a:cs typeface="HP001 5H" panose="020B0603050302020204" pitchFamily="34" charset="0"/>
              </a:rPr>
              <a:t>bổ</a:t>
            </a:r>
            <a:r>
              <a:rPr lang="en-US" sz="4000" b="1" i="1" dirty="0">
                <a:solidFill>
                  <a:schemeClr val="accent4">
                    <a:lumMod val="75000"/>
                  </a:schemeClr>
                </a:solidFill>
                <a:latin typeface="HP001 5H" panose="020B0603050302020204" pitchFamily="34" charset="0"/>
                <a:cs typeface="HP001 5H" panose="020B0603050302020204" pitchFamily="34" charset="0"/>
              </a:rPr>
              <a:t> </a:t>
            </a:r>
            <a:r>
              <a:rPr lang="en-US" sz="4000" b="1" i="1" dirty="0" err="1">
                <a:solidFill>
                  <a:schemeClr val="accent4">
                    <a:lumMod val="75000"/>
                  </a:schemeClr>
                </a:solidFill>
                <a:latin typeface="HP001 5H" panose="020B0603050302020204" pitchFamily="34" charset="0"/>
                <a:cs typeface="HP001 5H" panose="020B0603050302020204" pitchFamily="34" charset="0"/>
              </a:rPr>
              <a:t>ích</a:t>
            </a:r>
            <a:r>
              <a:rPr lang="en-US" sz="4000" b="1" i="1" dirty="0">
                <a:solidFill>
                  <a:schemeClr val="accent4">
                    <a:lumMod val="75000"/>
                  </a:schemeClr>
                </a:solidFill>
                <a:latin typeface="HP001 5H" panose="020B0603050302020204" pitchFamily="34" charset="0"/>
                <a:cs typeface="HP001 5H" panose="020B0603050302020204" pitchFamily="34" charset="0"/>
              </a:rPr>
              <a:t>, </a:t>
            </a:r>
            <a:r>
              <a:rPr lang="en-US" sz="4000" b="1" i="1" dirty="0" err="1">
                <a:solidFill>
                  <a:schemeClr val="accent4">
                    <a:lumMod val="75000"/>
                  </a:schemeClr>
                </a:solidFill>
                <a:latin typeface="HP001 5H" panose="020B0603050302020204" pitchFamily="34" charset="0"/>
                <a:cs typeface="HP001 5H" panose="020B0603050302020204" pitchFamily="34" charset="0"/>
              </a:rPr>
              <a:t>thú</a:t>
            </a:r>
            <a:r>
              <a:rPr lang="en-US" sz="4000" b="1" i="1" dirty="0">
                <a:solidFill>
                  <a:schemeClr val="accent4">
                    <a:lumMod val="75000"/>
                  </a:schemeClr>
                </a:solidFill>
                <a:latin typeface="HP001 5H" panose="020B0603050302020204" pitchFamily="34" charset="0"/>
                <a:cs typeface="HP001 5H" panose="020B0603050302020204" pitchFamily="34" charset="0"/>
              </a:rPr>
              <a:t> </a:t>
            </a:r>
            <a:r>
              <a:rPr lang="en-US" sz="4000" b="1" i="1" dirty="0" err="1">
                <a:solidFill>
                  <a:schemeClr val="accent4">
                    <a:lumMod val="75000"/>
                  </a:schemeClr>
                </a:solidFill>
                <a:latin typeface="HP001 5H" panose="020B0603050302020204" pitchFamily="34" charset="0"/>
                <a:cs typeface="HP001 5H" panose="020B0603050302020204" pitchFamily="34" charset="0"/>
              </a:rPr>
              <a:t>vị</a:t>
            </a:r>
            <a:r>
              <a:rPr lang="en-US" sz="4000" b="1" i="1" dirty="0">
                <a:solidFill>
                  <a:schemeClr val="accent4">
                    <a:lumMod val="75000"/>
                  </a:schemeClr>
                </a:solidFill>
                <a:latin typeface="HP001 5H" panose="020B0603050302020204" pitchFamily="34" charset="0"/>
                <a:cs typeface="HP001 5H" panose="020B0603050302020204" pitchFamily="34" charset="0"/>
              </a:rPr>
              <a:t>? </a:t>
            </a:r>
            <a:r>
              <a:rPr lang="en-US" sz="4000" b="1" i="1" dirty="0" err="1">
                <a:solidFill>
                  <a:schemeClr val="accent4">
                    <a:lumMod val="75000"/>
                  </a:schemeClr>
                </a:solidFill>
                <a:latin typeface="HP001 5H" panose="020B0603050302020204" pitchFamily="34" charset="0"/>
                <a:cs typeface="HP001 5H" panose="020B0603050302020204" pitchFamily="34" charset="0"/>
              </a:rPr>
              <a:t>có</a:t>
            </a:r>
            <a:r>
              <a:rPr lang="en-US" sz="4000" b="1" i="1" dirty="0">
                <a:solidFill>
                  <a:schemeClr val="accent4">
                    <a:lumMod val="75000"/>
                  </a:schemeClr>
                </a:solidFill>
                <a:latin typeface="HP001 5H" panose="020B0603050302020204" pitchFamily="34" charset="0"/>
                <a:cs typeface="HP001 5H" panose="020B0603050302020204" pitchFamily="34" charset="0"/>
              </a:rPr>
              <a:t> </a:t>
            </a:r>
            <a:r>
              <a:rPr lang="en-US" sz="4000" b="1" i="1" dirty="0" err="1">
                <a:solidFill>
                  <a:schemeClr val="accent4">
                    <a:lumMod val="75000"/>
                  </a:schemeClr>
                </a:solidFill>
                <a:latin typeface="HP001 5H" panose="020B0603050302020204" pitchFamily="34" charset="0"/>
                <a:cs typeface="HP001 5H" panose="020B0603050302020204" pitchFamily="34" charset="0"/>
              </a:rPr>
              <a:t>điều</a:t>
            </a:r>
            <a:r>
              <a:rPr lang="en-US" sz="4000" b="1" i="1" dirty="0">
                <a:solidFill>
                  <a:schemeClr val="accent4">
                    <a:lumMod val="75000"/>
                  </a:schemeClr>
                </a:solidFill>
                <a:latin typeface="HP001 5H" panose="020B0603050302020204" pitchFamily="34" charset="0"/>
                <a:cs typeface="HP001 5H" panose="020B0603050302020204" pitchFamily="34" charset="0"/>
              </a:rPr>
              <a:t> </a:t>
            </a:r>
            <a:r>
              <a:rPr lang="en-US" sz="4000" b="1" i="1" dirty="0" err="1">
                <a:solidFill>
                  <a:schemeClr val="accent4">
                    <a:lumMod val="75000"/>
                  </a:schemeClr>
                </a:solidFill>
                <a:latin typeface="HP001 5H" panose="020B0603050302020204" pitchFamily="34" charset="0"/>
                <a:cs typeface="HP001 5H" panose="020B0603050302020204" pitchFamily="34" charset="0"/>
              </a:rPr>
              <a:t>gì</a:t>
            </a:r>
            <a:r>
              <a:rPr lang="en-US" sz="4000" b="1" i="1" dirty="0">
                <a:solidFill>
                  <a:schemeClr val="accent4">
                    <a:lumMod val="75000"/>
                  </a:schemeClr>
                </a:solidFill>
                <a:latin typeface="HP001 5H" panose="020B0603050302020204" pitchFamily="34" charset="0"/>
                <a:cs typeface="HP001 5H" panose="020B0603050302020204" pitchFamily="34" charset="0"/>
              </a:rPr>
              <a:t> </a:t>
            </a:r>
            <a:r>
              <a:rPr lang="en-US" sz="4000" b="1" i="1" dirty="0" err="1">
                <a:solidFill>
                  <a:schemeClr val="accent4">
                    <a:lumMod val="75000"/>
                  </a:schemeClr>
                </a:solidFill>
                <a:latin typeface="HP001 5H" panose="020B0603050302020204" pitchFamily="34" charset="0"/>
                <a:cs typeface="HP001 5H" panose="020B0603050302020204" pitchFamily="34" charset="0"/>
              </a:rPr>
              <a:t>cần</a:t>
            </a:r>
            <a:r>
              <a:rPr lang="en-US" sz="4000" b="1" i="1" dirty="0">
                <a:solidFill>
                  <a:schemeClr val="accent4">
                    <a:lumMod val="75000"/>
                  </a:schemeClr>
                </a:solidFill>
                <a:latin typeface="HP001 5H" panose="020B0603050302020204" pitchFamily="34" charset="0"/>
                <a:cs typeface="HP001 5H" panose="020B0603050302020204" pitchFamily="34" charset="0"/>
              </a:rPr>
              <a:t> </a:t>
            </a:r>
            <a:r>
              <a:rPr lang="en-US" sz="4000" b="1" i="1" dirty="0" err="1">
                <a:solidFill>
                  <a:schemeClr val="accent4">
                    <a:lumMod val="75000"/>
                  </a:schemeClr>
                </a:solidFill>
                <a:latin typeface="HP001 5H" panose="020B0603050302020204" pitchFamily="34" charset="0"/>
                <a:cs typeface="HP001 5H" panose="020B0603050302020204" pitchFamily="34" charset="0"/>
              </a:rPr>
              <a:t>rút</a:t>
            </a:r>
            <a:r>
              <a:rPr lang="en-US" sz="4000" b="1" i="1" dirty="0">
                <a:solidFill>
                  <a:schemeClr val="accent4">
                    <a:lumMod val="75000"/>
                  </a:schemeClr>
                </a:solidFill>
                <a:latin typeface="HP001 5H" panose="020B0603050302020204" pitchFamily="34" charset="0"/>
                <a:cs typeface="HP001 5H" panose="020B0603050302020204" pitchFamily="34" charset="0"/>
              </a:rPr>
              <a:t> </a:t>
            </a:r>
            <a:r>
              <a:rPr lang="en-US" sz="4000" b="1" i="1" dirty="0" err="1">
                <a:solidFill>
                  <a:schemeClr val="accent4">
                    <a:lumMod val="75000"/>
                  </a:schemeClr>
                </a:solidFill>
                <a:latin typeface="HP001 5H" panose="020B0603050302020204" pitchFamily="34" charset="0"/>
                <a:cs typeface="HP001 5H" panose="020B0603050302020204" pitchFamily="34" charset="0"/>
              </a:rPr>
              <a:t>kinh</a:t>
            </a:r>
            <a:r>
              <a:rPr lang="en-US" sz="4000" b="1" i="1" dirty="0">
                <a:solidFill>
                  <a:schemeClr val="accent4">
                    <a:lumMod val="75000"/>
                  </a:schemeClr>
                </a:solidFill>
                <a:latin typeface="HP001 5H" panose="020B0603050302020204" pitchFamily="34" charset="0"/>
                <a:cs typeface="HP001 5H" panose="020B0603050302020204" pitchFamily="34" charset="0"/>
              </a:rPr>
              <a:t> </a:t>
            </a:r>
            <a:r>
              <a:rPr lang="en-US" sz="4000" b="1" i="1" dirty="0" err="1">
                <a:solidFill>
                  <a:schemeClr val="accent4">
                    <a:lumMod val="75000"/>
                  </a:schemeClr>
                </a:solidFill>
                <a:latin typeface="HP001 5H" panose="020B0603050302020204" pitchFamily="34" charset="0"/>
                <a:cs typeface="HP001 5H" panose="020B0603050302020204" pitchFamily="34" charset="0"/>
              </a:rPr>
              <a:t>nghiệm</a:t>
            </a:r>
            <a:r>
              <a:rPr lang="en-US" sz="4000" b="1" i="1" dirty="0">
                <a:solidFill>
                  <a:schemeClr val="accent4">
                    <a:lumMod val="75000"/>
                  </a:schemeClr>
                </a:solidFill>
                <a:latin typeface="HP001 5H" panose="020B0603050302020204" pitchFamily="34" charset="0"/>
                <a:cs typeface="HP001 5H" panose="020B0603050302020204" pitchFamily="34" charset="0"/>
              </a:rPr>
              <a:t>? </a:t>
            </a:r>
            <a:endParaRPr lang="en-US" sz="4000" b="1" i="1" kern="100" dirty="0">
              <a:solidFill>
                <a:schemeClr val="accent4">
                  <a:lumMod val="75000"/>
                </a:schemeClr>
              </a:solidFill>
              <a:latin typeface="HP001 5H" panose="020B0603050302020204" pitchFamily="34" charset="0"/>
              <a:ea typeface="Calibri" panose="020F0502020204030204" pitchFamily="34" charset="0"/>
              <a:cs typeface="HP001 5H" panose="020B0603050302020204" pitchFamily="34" charset="0"/>
            </a:endParaRP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0712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4760717D-8D85-0DB7-3F03-409BB5A2BA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E7365C8-9704-7269-0F24-DCE988577E76}"/>
              </a:ext>
            </a:extLst>
          </p:cNvPr>
          <p:cNvSpPr txBox="1"/>
          <p:nvPr/>
        </p:nvSpPr>
        <p:spPr>
          <a:xfrm>
            <a:off x="1514545" y="1311816"/>
            <a:ext cx="1006502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i="1" dirty="0" err="1">
                <a:solidFill>
                  <a:schemeClr val="accent4">
                    <a:lumMod val="75000"/>
                  </a:schemeClr>
                </a:solidFill>
                <a:latin typeface="HP001 5H" panose="020B0603050302020204" pitchFamily="34" charset="0"/>
                <a:cs typeface="HP001 5H" panose="020B0603050302020204" pitchFamily="34" charset="0"/>
              </a:rPr>
              <a:t>Chúc</a:t>
            </a:r>
            <a:r>
              <a:rPr lang="en-US" sz="6600" b="1" i="1" dirty="0">
                <a:solidFill>
                  <a:schemeClr val="accent4">
                    <a:lumMod val="75000"/>
                  </a:schemeClr>
                </a:solidFill>
                <a:latin typeface="HP001 5H" panose="020B0603050302020204" pitchFamily="34" charset="0"/>
                <a:cs typeface="HP001 5H" panose="020B0603050302020204" pitchFamily="34" charset="0"/>
              </a:rPr>
              <a:t> </a:t>
            </a:r>
            <a:r>
              <a:rPr lang="en-US" sz="6600" b="1" i="1" dirty="0" err="1">
                <a:solidFill>
                  <a:schemeClr val="accent4">
                    <a:lumMod val="75000"/>
                  </a:schemeClr>
                </a:solidFill>
                <a:latin typeface="HP001 5H" panose="020B0603050302020204" pitchFamily="34" charset="0"/>
                <a:cs typeface="HP001 5H" panose="020B0603050302020204" pitchFamily="34" charset="0"/>
              </a:rPr>
              <a:t>các</a:t>
            </a:r>
            <a:r>
              <a:rPr lang="en-US" sz="6600" b="1" i="1" dirty="0">
                <a:solidFill>
                  <a:schemeClr val="accent4">
                    <a:lumMod val="75000"/>
                  </a:schemeClr>
                </a:solidFill>
                <a:latin typeface="HP001 5H" panose="020B0603050302020204" pitchFamily="34" charset="0"/>
                <a:cs typeface="HP001 5H" panose="020B0603050302020204" pitchFamily="34" charset="0"/>
              </a:rPr>
              <a:t> </a:t>
            </a:r>
            <a:r>
              <a:rPr lang="en-US" sz="6600" b="1" i="1" dirty="0" err="1">
                <a:solidFill>
                  <a:schemeClr val="accent4">
                    <a:lumMod val="75000"/>
                  </a:schemeClr>
                </a:solidFill>
                <a:latin typeface="HP001 5H" panose="020B0603050302020204" pitchFamily="34" charset="0"/>
                <a:cs typeface="HP001 5H" panose="020B0603050302020204" pitchFamily="34" charset="0"/>
              </a:rPr>
              <a:t>em</a:t>
            </a:r>
            <a:r>
              <a:rPr lang="en-US" sz="6600" b="1" i="1" dirty="0">
                <a:solidFill>
                  <a:schemeClr val="accent4">
                    <a:lumMod val="75000"/>
                  </a:schemeClr>
                </a:solidFill>
                <a:latin typeface="HP001 5H" panose="020B0603050302020204" pitchFamily="34" charset="0"/>
                <a:cs typeface="HP001 5H" panose="020B0603050302020204" pitchFamily="34" charset="0"/>
              </a:rPr>
              <a:t> </a:t>
            </a:r>
            <a:r>
              <a:rPr lang="en-US" sz="6600" b="1" i="1" dirty="0" err="1">
                <a:solidFill>
                  <a:schemeClr val="accent4">
                    <a:lumMod val="75000"/>
                  </a:schemeClr>
                </a:solidFill>
                <a:latin typeface="HP001 5H" panose="020B0603050302020204" pitchFamily="34" charset="0"/>
                <a:cs typeface="HP001 5H" panose="020B0603050302020204" pitchFamily="34" charset="0"/>
              </a:rPr>
              <a:t>học</a:t>
            </a:r>
            <a:r>
              <a:rPr lang="en-US" sz="6600" b="1" i="1" dirty="0">
                <a:solidFill>
                  <a:schemeClr val="accent4">
                    <a:lumMod val="75000"/>
                  </a:schemeClr>
                </a:solidFill>
                <a:latin typeface="HP001 5H" panose="020B0603050302020204" pitchFamily="34" charset="0"/>
                <a:cs typeface="HP001 5H" panose="020B0603050302020204" pitchFamily="34" charset="0"/>
              </a:rPr>
              <a:t> </a:t>
            </a:r>
            <a:r>
              <a:rPr lang="en-US" sz="6600" b="1" i="1" dirty="0" err="1">
                <a:solidFill>
                  <a:schemeClr val="accent4">
                    <a:lumMod val="75000"/>
                  </a:schemeClr>
                </a:solidFill>
                <a:latin typeface="HP001 5H" panose="020B0603050302020204" pitchFamily="34" charset="0"/>
                <a:cs typeface="HP001 5H" panose="020B0603050302020204" pitchFamily="34" charset="0"/>
              </a:rPr>
              <a:t>tốt</a:t>
            </a:r>
            <a:r>
              <a:rPr lang="en-US" sz="6600" b="1" i="1" dirty="0">
                <a:solidFill>
                  <a:schemeClr val="accent4">
                    <a:lumMod val="75000"/>
                  </a:schemeClr>
                </a:solidFill>
                <a:latin typeface="HP001 5H" panose="020B0603050302020204" pitchFamily="34" charset="0"/>
                <a:cs typeface="HP001 5H" panose="020B0603050302020204" pitchFamily="34" charset="0"/>
              </a:rPr>
              <a:t>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262914-493D-AFA9-0910-C9DC64A980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179" y="2309420"/>
            <a:ext cx="10643023" cy="2914090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chemeClr val="bg2">
                <a:lumMod val="50000"/>
              </a:schemeClr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025237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ài hát- Em yêu cây xanh (online-video-cutter.com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791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 descr="ç¸éåç">
            <a:extLst>
              <a:ext uri="{FF2B5EF4-FFF2-40B4-BE49-F238E27FC236}">
                <a16:creationId xmlns:a16="http://schemas.microsoft.com/office/drawing/2014/main" id="{C48DB979-25D0-4252-9529-9C30C8FFA78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79575" y="-1524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3075" name="Picture 3">
            <a:extLst>
              <a:ext uri="{FF2B5EF4-FFF2-40B4-BE49-F238E27FC236}">
                <a16:creationId xmlns:a16="http://schemas.microsoft.com/office/drawing/2014/main" id="{07691CB3-7822-4C09-9D58-374B750B5F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7188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78" name="WordArt 24">
            <a:extLst>
              <a:ext uri="{FF2B5EF4-FFF2-40B4-BE49-F238E27FC236}">
                <a16:creationId xmlns:a16="http://schemas.microsoft.com/office/drawing/2014/main" id="{CFC4F89E-56C1-4F83-B574-5B794D10AC1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657600" y="3724275"/>
            <a:ext cx="5449888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300" b="1" kern="10" dirty="0">
              <a:ln w="9525">
                <a:solidFill>
                  <a:srgbClr val="FF00FF"/>
                </a:solidFill>
                <a:round/>
                <a:headEnd/>
                <a:tailEnd/>
              </a:ln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0905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6550" y="365125"/>
            <a:ext cx="9107250" cy="1325563"/>
          </a:xfrm>
        </p:spPr>
        <p:txBody>
          <a:bodyPr>
            <a:normAutofit/>
          </a:bodyPr>
          <a:lstStyle/>
          <a:p>
            <a:r>
              <a:rPr lang="vi-VN" sz="3600" b="1" dirty="0" smtClean="0"/>
              <a:t>Các bước trồng hoa, cây cảnh trong chậu: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vi-VN" sz="3400" dirty="0" smtClean="0">
                <a:latin typeface="+mj-lt"/>
              </a:rPr>
              <a:t>Bước 1: Chuẩn bị vật liệu, vật dụng và dụng cụ.</a:t>
            </a:r>
          </a:p>
          <a:p>
            <a:pPr>
              <a:lnSpc>
                <a:spcPct val="150000"/>
              </a:lnSpc>
            </a:pPr>
            <a:r>
              <a:rPr lang="vi-VN" sz="3400" dirty="0" smtClean="0">
                <a:latin typeface="+mj-lt"/>
              </a:rPr>
              <a:t>Bước 2: Đậy bớt lỗ thoát nước.</a:t>
            </a:r>
          </a:p>
          <a:p>
            <a:pPr>
              <a:lnSpc>
                <a:spcPct val="150000"/>
              </a:lnSpc>
            </a:pPr>
            <a:r>
              <a:rPr lang="vi-VN" sz="3400" dirty="0" smtClean="0">
                <a:latin typeface="+mj-lt"/>
              </a:rPr>
              <a:t>Bước 3: Cho giá thể (đất trồng) vào chậu.</a:t>
            </a:r>
          </a:p>
          <a:p>
            <a:pPr>
              <a:lnSpc>
                <a:spcPct val="150000"/>
              </a:lnSpc>
            </a:pPr>
            <a:r>
              <a:rPr lang="vi-VN" sz="3400" dirty="0" smtClean="0">
                <a:latin typeface="+mj-lt"/>
              </a:rPr>
              <a:t>Bước 4: Trồng cây.</a:t>
            </a:r>
          </a:p>
          <a:p>
            <a:pPr>
              <a:lnSpc>
                <a:spcPct val="150000"/>
              </a:lnSpc>
            </a:pPr>
            <a:r>
              <a:rPr lang="vi-VN" sz="3400" dirty="0" smtClean="0">
                <a:latin typeface="+mj-lt"/>
              </a:rPr>
              <a:t>Bước 5: Tưới nước.</a:t>
            </a:r>
            <a:endParaRPr lang="en-US" sz="3400" dirty="0">
              <a:latin typeface="+mj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FACDEB0-4136-02B1-00C5-D1D8C06FB6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246550" cy="1550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97364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HP\Desktop\2098820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407" b="90000" l="6300" r="90000">
                        <a14:foregroundMark x1="25500" y1="83148" x2="38200" y2="80463"/>
                        <a14:foregroundMark x1="63200" y1="77130" x2="67800" y2="85093"/>
                        <a14:foregroundMark x1="68200" y1="85370" x2="71800" y2="84259"/>
                        <a14:foregroundMark x1="48600" y1="21574" x2="51900" y2="271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9931" y="2874265"/>
            <a:ext cx="3626554" cy="3916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HP\Desktop\1663278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2407" l="0" r="97714">
                        <a14:foregroundMark x1="22571" y1="88704" x2="44857" y2="88704"/>
                        <a14:foregroundMark x1="22857" y1="89352" x2="33143" y2="80926"/>
                        <a14:foregroundMark x1="22857" y1="90185" x2="46571" y2="91296"/>
                        <a14:foregroundMark x1="29429" y1="86481" x2="35286" y2="83519"/>
                        <a14:foregroundMark x1="54857" y1="87778" x2="81143" y2="90926"/>
                        <a14:foregroundMark x1="67857" y1="90648" x2="76000" y2="91296"/>
                        <a14:foregroundMark x1="65143" y1="83981" x2="82286" y2="87963"/>
                        <a14:foregroundMark x1="67429" y1="82037" x2="74000" y2="82870"/>
                        <a14:foregroundMark x1="40429" y1="23519" x2="31857" y2="27778"/>
                        <a14:foregroundMark x1="56857" y1="22222" x2="55857" y2="30463"/>
                        <a14:foregroundMark x1="55143" y1="90000" x2="67429" y2="922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8219" y="3019119"/>
            <a:ext cx="2248084" cy="3468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2-Point Star 1"/>
          <p:cNvSpPr/>
          <p:nvPr/>
        </p:nvSpPr>
        <p:spPr>
          <a:xfrm>
            <a:off x="524107" y="1393902"/>
            <a:ext cx="8631323" cy="1717288"/>
          </a:xfrm>
          <a:prstGeom prst="star12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5400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Đi</a:t>
            </a:r>
            <a:r>
              <a:rPr lang="en-US" sz="5400" b="1" kern="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5400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tìm</a:t>
            </a:r>
            <a:r>
              <a:rPr lang="en-US" sz="5400" b="1" kern="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 ý </a:t>
            </a:r>
            <a:r>
              <a:rPr lang="en-US" sz="5400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tưởng</a:t>
            </a:r>
            <a:r>
              <a:rPr lang="en-US" sz="5400" b="1" kern="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 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9381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"/>
            <a:ext cx="3174274" cy="293145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4275" y="-1"/>
            <a:ext cx="2965268" cy="293145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9543" y="-1"/>
            <a:ext cx="3023252" cy="293145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4811" y="0"/>
            <a:ext cx="3131219" cy="290287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31458"/>
            <a:ext cx="3033983" cy="392654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3983" y="2902874"/>
            <a:ext cx="3008445" cy="408959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7966" y="2902874"/>
            <a:ext cx="3094829" cy="408959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2795" y="2931458"/>
            <a:ext cx="3029205" cy="4061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920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3265714" cy="291301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4905" y="0"/>
            <a:ext cx="2821575" cy="291301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6480" y="0"/>
            <a:ext cx="2664823" cy="291301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0493" y="0"/>
            <a:ext cx="3361507" cy="291301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31029"/>
            <a:ext cx="3304905" cy="331796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4720" y="3226525"/>
            <a:ext cx="2743200" cy="342247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7919" y="3226524"/>
            <a:ext cx="2612574" cy="342247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4286" y="3226524"/>
            <a:ext cx="3013919" cy="3422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203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4823" y="0"/>
            <a:ext cx="4527177" cy="685799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6648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5684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1286"/>
            <a:ext cx="6804212" cy="713928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13" y="0"/>
            <a:ext cx="53877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22192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537D0B"/>
      </a:dk2>
      <a:lt2>
        <a:srgbClr val="A9E257"/>
      </a:lt2>
      <a:accent1>
        <a:srgbClr val="38540A"/>
      </a:accent1>
      <a:accent2>
        <a:srgbClr val="31A274"/>
      </a:accent2>
      <a:accent3>
        <a:srgbClr val="236073"/>
      </a:accent3>
      <a:accent4>
        <a:srgbClr val="6C4D90"/>
      </a:accent4>
      <a:accent5>
        <a:srgbClr val="983C27"/>
      </a:accent5>
      <a:accent6>
        <a:srgbClr val="CD811F"/>
      </a:accent6>
      <a:hlink>
        <a:srgbClr val="293F06"/>
      </a:hlink>
      <a:folHlink>
        <a:srgbClr val="68883A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9759155-7935-4C61-A06C-C04380D1B16E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1674</TotalTime>
  <Words>411</Words>
  <Application>Microsoft Office PowerPoint</Application>
  <PresentationFormat>Widescreen</PresentationFormat>
  <Paragraphs>37</Paragraphs>
  <Slides>17</Slides>
  <Notes>3</Notes>
  <HiddenSlides>0</HiddenSlides>
  <MMClips>2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31" baseType="lpstr">
      <vt:lpstr>.VnTime</vt:lpstr>
      <vt:lpstr>Arial</vt:lpstr>
      <vt:lpstr>Barriecito</vt:lpstr>
      <vt:lpstr>Calibri</vt:lpstr>
      <vt:lpstr>Calibri Light</vt:lpstr>
      <vt:lpstr>Century Gothic</vt:lpstr>
      <vt:lpstr>Gochi Hand</vt:lpstr>
      <vt:lpstr>HP001 5H</vt:lpstr>
      <vt:lpstr>Roboto Black</vt:lpstr>
      <vt:lpstr>Tahoma</vt:lpstr>
      <vt:lpstr>Times New Roman</vt:lpstr>
      <vt:lpstr>Wingdings 3</vt:lpstr>
      <vt:lpstr>Slice</vt:lpstr>
      <vt:lpstr>3_Office Theme</vt:lpstr>
      <vt:lpstr>PowerPoint Presentation</vt:lpstr>
      <vt:lpstr>PowerPoint Presentation</vt:lpstr>
      <vt:lpstr>PowerPoint Presentation</vt:lpstr>
      <vt:lpstr>Các bước trồng hoa, cây cảnh trong chậu: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MyPC</cp:lastModifiedBy>
  <cp:revision>194</cp:revision>
  <dcterms:created xsi:type="dcterms:W3CDTF">2023-08-24T02:15:12Z</dcterms:created>
  <dcterms:modified xsi:type="dcterms:W3CDTF">2023-12-14T15:39:55Z</dcterms:modified>
</cp:coreProperties>
</file>