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75" r:id="rId2"/>
    <p:sldId id="271" r:id="rId3"/>
    <p:sldId id="295" r:id="rId4"/>
    <p:sldId id="290" r:id="rId5"/>
    <p:sldId id="283" r:id="rId6"/>
    <p:sldId id="296" r:id="rId7"/>
    <p:sldId id="298" r:id="rId8"/>
    <p:sldId id="301" r:id="rId9"/>
    <p:sldId id="327" r:id="rId10"/>
    <p:sldId id="302" r:id="rId11"/>
    <p:sldId id="258" r:id="rId12"/>
    <p:sldId id="300" r:id="rId13"/>
    <p:sldId id="261" r:id="rId14"/>
    <p:sldId id="303" r:id="rId15"/>
    <p:sldId id="304" r:id="rId16"/>
    <p:sldId id="292" r:id="rId17"/>
    <p:sldId id="299" r:id="rId18"/>
    <p:sldId id="326" r:id="rId19"/>
    <p:sldId id="319" r:id="rId20"/>
    <p:sldId id="320" r:id="rId21"/>
    <p:sldId id="321" r:id="rId22"/>
    <p:sldId id="322" r:id="rId23"/>
    <p:sldId id="323" r:id="rId24"/>
    <p:sldId id="324" r:id="rId25"/>
    <p:sldId id="288" r:id="rId26"/>
    <p:sldId id="286" r:id="rId27"/>
    <p:sldId id="28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53F41-A35B-4032-9A9D-7544026FBDF4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7FCBD-F8CB-41C0-B012-58A541423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8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gợi mở để hs tự trả lời dưới gợi ý của gv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689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gợi mở để hs tự trả lời dưới gợi ý của gv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729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gợi mở để hs tự trả lời dưới gợi ý của gv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80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415" marR="4699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62560" algn="l"/>
              </a:tabLst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40AF1-241F-463A-8508-92C4EB2DF3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325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HS sử dụng đoạn dây đã chuẩn bị để tạo hình ảnh “thẳng, cong”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1A1ED5-B953-45A0-8397-5BA84D139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168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gợi mở để hs tự trả lời dưới gợi ý của gv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88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gợi mở để hs tự trả lời dưới gợi ý của gv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837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gợi mở để hs tự trả lời dưới gợi ý của gv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453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gợi mở để hs tự trả lời dưới gợi ý của gv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939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gợi mở để hs tự trả lời dưới gợi ý của gv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289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0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496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F9B47-6DF8-4E1E-A7F4-FF1749D6F7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72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60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716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5012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77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21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117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3927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870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7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36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3A4F239F-98D2-41E5-8917-E3D64B75A30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8163" y="238539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8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media1.mp3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21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40.emf"/><Relationship Id="rId17" Type="http://schemas.openxmlformats.org/officeDocument/2006/relationships/image" Target="../media/image44.png"/><Relationship Id="rId2" Type="http://schemas.openxmlformats.org/officeDocument/2006/relationships/audio" Target="../media/media2.mp3"/><Relationship Id="rId16" Type="http://schemas.openxmlformats.org/officeDocument/2006/relationships/image" Target="../media/image43.png"/><Relationship Id="rId20" Type="http://schemas.openxmlformats.org/officeDocument/2006/relationships/audio" Target="../media/audio1.wav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9.png"/><Relationship Id="rId5" Type="http://schemas.openxmlformats.org/officeDocument/2006/relationships/audio" Target="../media/audio2.wav"/><Relationship Id="rId15" Type="http://schemas.openxmlformats.org/officeDocument/2006/relationships/image" Target="../media/image34.png"/><Relationship Id="rId23" Type="http://schemas.openxmlformats.org/officeDocument/2006/relationships/audio" Target="../media/audio4.wav"/><Relationship Id="rId10" Type="http://schemas.openxmlformats.org/officeDocument/2006/relationships/image" Target="../media/image38.png"/><Relationship Id="rId19" Type="http://schemas.openxmlformats.org/officeDocument/2006/relationships/image" Target="../media/image46.png"/><Relationship Id="rId4" Type="http://schemas.openxmlformats.org/officeDocument/2006/relationships/audio" Target="../media/audio1.wav"/><Relationship Id="rId9" Type="http://schemas.openxmlformats.org/officeDocument/2006/relationships/image" Target="../media/image37.emf"/><Relationship Id="rId14" Type="http://schemas.openxmlformats.org/officeDocument/2006/relationships/image" Target="../media/image42.png"/><Relationship Id="rId22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21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40.emf"/><Relationship Id="rId17" Type="http://schemas.openxmlformats.org/officeDocument/2006/relationships/image" Target="../media/image44.png"/><Relationship Id="rId2" Type="http://schemas.openxmlformats.org/officeDocument/2006/relationships/audio" Target="../media/media2.mp3"/><Relationship Id="rId16" Type="http://schemas.openxmlformats.org/officeDocument/2006/relationships/image" Target="../media/image43.png"/><Relationship Id="rId20" Type="http://schemas.openxmlformats.org/officeDocument/2006/relationships/audio" Target="../media/audio1.wav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9.png"/><Relationship Id="rId5" Type="http://schemas.openxmlformats.org/officeDocument/2006/relationships/audio" Target="../media/audio2.wav"/><Relationship Id="rId15" Type="http://schemas.openxmlformats.org/officeDocument/2006/relationships/image" Target="../media/image34.png"/><Relationship Id="rId23" Type="http://schemas.openxmlformats.org/officeDocument/2006/relationships/audio" Target="../media/audio4.wav"/><Relationship Id="rId10" Type="http://schemas.openxmlformats.org/officeDocument/2006/relationships/image" Target="../media/image38.png"/><Relationship Id="rId19" Type="http://schemas.openxmlformats.org/officeDocument/2006/relationships/image" Target="../media/image46.png"/><Relationship Id="rId4" Type="http://schemas.openxmlformats.org/officeDocument/2006/relationships/audio" Target="../media/audio1.wav"/><Relationship Id="rId9" Type="http://schemas.openxmlformats.org/officeDocument/2006/relationships/image" Target="../media/image37.emf"/><Relationship Id="rId14" Type="http://schemas.openxmlformats.org/officeDocument/2006/relationships/image" Target="../media/image42.png"/><Relationship Id="rId22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21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40.emf"/><Relationship Id="rId17" Type="http://schemas.openxmlformats.org/officeDocument/2006/relationships/image" Target="../media/image44.png"/><Relationship Id="rId2" Type="http://schemas.openxmlformats.org/officeDocument/2006/relationships/audio" Target="../media/media2.mp3"/><Relationship Id="rId16" Type="http://schemas.openxmlformats.org/officeDocument/2006/relationships/image" Target="../media/image43.png"/><Relationship Id="rId20" Type="http://schemas.openxmlformats.org/officeDocument/2006/relationships/audio" Target="../media/audio1.wav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9.png"/><Relationship Id="rId5" Type="http://schemas.openxmlformats.org/officeDocument/2006/relationships/audio" Target="../media/audio2.wav"/><Relationship Id="rId15" Type="http://schemas.openxmlformats.org/officeDocument/2006/relationships/image" Target="../media/image34.png"/><Relationship Id="rId23" Type="http://schemas.openxmlformats.org/officeDocument/2006/relationships/audio" Target="../media/audio4.wav"/><Relationship Id="rId10" Type="http://schemas.openxmlformats.org/officeDocument/2006/relationships/image" Target="../media/image38.png"/><Relationship Id="rId19" Type="http://schemas.openxmlformats.org/officeDocument/2006/relationships/image" Target="../media/image46.png"/><Relationship Id="rId4" Type="http://schemas.openxmlformats.org/officeDocument/2006/relationships/audio" Target="../media/audio1.wav"/><Relationship Id="rId9" Type="http://schemas.openxmlformats.org/officeDocument/2006/relationships/image" Target="../media/image37.emf"/><Relationship Id="rId14" Type="http://schemas.openxmlformats.org/officeDocument/2006/relationships/image" Target="../media/image42.png"/><Relationship Id="rId22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21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40.emf"/><Relationship Id="rId17" Type="http://schemas.openxmlformats.org/officeDocument/2006/relationships/image" Target="../media/image44.png"/><Relationship Id="rId2" Type="http://schemas.openxmlformats.org/officeDocument/2006/relationships/audio" Target="../media/media2.mp3"/><Relationship Id="rId16" Type="http://schemas.openxmlformats.org/officeDocument/2006/relationships/image" Target="../media/image43.png"/><Relationship Id="rId20" Type="http://schemas.openxmlformats.org/officeDocument/2006/relationships/audio" Target="../media/audio1.wav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9.png"/><Relationship Id="rId5" Type="http://schemas.openxmlformats.org/officeDocument/2006/relationships/audio" Target="../media/audio2.wav"/><Relationship Id="rId15" Type="http://schemas.openxmlformats.org/officeDocument/2006/relationships/image" Target="../media/image34.png"/><Relationship Id="rId23" Type="http://schemas.openxmlformats.org/officeDocument/2006/relationships/audio" Target="../media/audio4.wav"/><Relationship Id="rId10" Type="http://schemas.openxmlformats.org/officeDocument/2006/relationships/image" Target="../media/image38.png"/><Relationship Id="rId19" Type="http://schemas.openxmlformats.org/officeDocument/2006/relationships/image" Target="../media/image46.png"/><Relationship Id="rId4" Type="http://schemas.openxmlformats.org/officeDocument/2006/relationships/audio" Target="../media/audio1.wav"/><Relationship Id="rId9" Type="http://schemas.openxmlformats.org/officeDocument/2006/relationships/image" Target="../media/image37.emf"/><Relationship Id="rId14" Type="http://schemas.openxmlformats.org/officeDocument/2006/relationships/image" Target="../media/image42.png"/><Relationship Id="rId22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64" descr="2">
            <a:extLst>
              <a:ext uri="{FF2B5EF4-FFF2-40B4-BE49-F238E27FC236}">
                <a16:creationId xmlns:a16="http://schemas.microsoft.com/office/drawing/2014/main" id="{126D2ED6-5DC9-4B45-888F-AD6081600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925" y="1443288"/>
            <a:ext cx="6485186" cy="374145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921F8C4-6777-4B66-AA80-5C5054B48FA1}"/>
              </a:ext>
            </a:extLst>
          </p:cNvPr>
          <p:cNvGrpSpPr/>
          <p:nvPr/>
        </p:nvGrpSpPr>
        <p:grpSpPr>
          <a:xfrm>
            <a:off x="19248" y="4320053"/>
            <a:ext cx="3505968" cy="2324672"/>
            <a:chOff x="571116" y="4266750"/>
            <a:chExt cx="3505968" cy="2324672"/>
          </a:xfrm>
        </p:grpSpPr>
        <p:pic>
          <p:nvPicPr>
            <p:cNvPr id="23" name="图片 14">
              <a:extLst>
                <a:ext uri="{FF2B5EF4-FFF2-40B4-BE49-F238E27FC236}">
                  <a16:creationId xmlns:a16="http://schemas.microsoft.com/office/drawing/2014/main" id="{B2387E13-E4F1-4FC4-9203-CA748C8AF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116" y="4266750"/>
              <a:ext cx="3505968" cy="2324672"/>
            </a:xfrm>
            <a:prstGeom prst="rect">
              <a:avLst/>
            </a:prstGeom>
          </p:spPr>
        </p:pic>
        <p:pic>
          <p:nvPicPr>
            <p:cNvPr id="15" name="图片 6">
              <a:extLst>
                <a:ext uri="{FF2B5EF4-FFF2-40B4-BE49-F238E27FC236}">
                  <a16:creationId xmlns:a16="http://schemas.microsoft.com/office/drawing/2014/main" id="{F0A6C923-5597-4388-9645-614E98A65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5269690" flipH="1">
              <a:off x="2013644" y="4723588"/>
              <a:ext cx="983526" cy="814423"/>
            </a:xfrm>
            <a:prstGeom prst="rect">
              <a:avLst/>
            </a:prstGeom>
          </p:spPr>
        </p:pic>
      </p:grpSp>
      <p:pic>
        <p:nvPicPr>
          <p:cNvPr id="20" name="图片 11">
            <a:extLst>
              <a:ext uri="{FF2B5EF4-FFF2-40B4-BE49-F238E27FC236}">
                <a16:creationId xmlns:a16="http://schemas.microsoft.com/office/drawing/2014/main" id="{6906BEBA-BC83-4358-8322-5F813066B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7702" y="0"/>
            <a:ext cx="1549740" cy="1981688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F010D070-88B4-4C1A-BA69-AC9F5A124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2979" y="1981688"/>
            <a:ext cx="1028925" cy="533531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E0164917-9F45-4593-AB84-E3479F547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337" y="298978"/>
            <a:ext cx="2121365" cy="1143281"/>
          </a:xfrm>
          <a:prstGeom prst="rect">
            <a:avLst/>
          </a:prstGeom>
        </p:spPr>
      </p:pic>
      <p:pic>
        <p:nvPicPr>
          <p:cNvPr id="25" name="图片 22">
            <a:extLst>
              <a:ext uri="{FF2B5EF4-FFF2-40B4-BE49-F238E27FC236}">
                <a16:creationId xmlns:a16="http://schemas.microsoft.com/office/drawing/2014/main" id="{05CDDB86-417A-4B66-9E4D-94ABCE2C21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7044" y="1928671"/>
            <a:ext cx="979242" cy="1015876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B20317FC-ED2B-4E5C-ABF8-8DA9CE90BB01}"/>
              </a:ext>
            </a:extLst>
          </p:cNvPr>
          <p:cNvGrpSpPr/>
          <p:nvPr/>
        </p:nvGrpSpPr>
        <p:grpSpPr>
          <a:xfrm>
            <a:off x="8737600" y="4189413"/>
            <a:ext cx="3454400" cy="2617787"/>
            <a:chOff x="8737600" y="4189413"/>
            <a:chExt cx="3454400" cy="2617787"/>
          </a:xfrm>
        </p:grpSpPr>
        <p:pic>
          <p:nvPicPr>
            <p:cNvPr id="16" name="图片 7">
              <a:extLst>
                <a:ext uri="{FF2B5EF4-FFF2-40B4-BE49-F238E27FC236}">
                  <a16:creationId xmlns:a16="http://schemas.microsoft.com/office/drawing/2014/main" id="{C3D340F4-A8E0-48F2-BE1E-B283D886CE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4531762" flipH="1">
              <a:off x="8929768" y="5716652"/>
              <a:ext cx="915180" cy="757828"/>
            </a:xfrm>
            <a:prstGeom prst="rect">
              <a:avLst/>
            </a:prstGeom>
          </p:spPr>
        </p:pic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DA30D986-0FBD-4B36-A9A4-0D98AD085DF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737600" y="4189413"/>
              <a:ext cx="3454400" cy="261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A853527-A5D7-4BD5-BDE7-2F768AFCC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5175" y="5637213"/>
              <a:ext cx="119063" cy="119062"/>
            </a:xfrm>
            <a:custGeom>
              <a:avLst/>
              <a:gdLst>
                <a:gd name="T0" fmla="*/ 25 w 28"/>
                <a:gd name="T1" fmla="*/ 1 h 28"/>
                <a:gd name="T2" fmla="*/ 1 w 28"/>
                <a:gd name="T3" fmla="*/ 25 h 28"/>
                <a:gd name="T4" fmla="*/ 3 w 28"/>
                <a:gd name="T5" fmla="*/ 27 h 28"/>
                <a:gd name="T6" fmla="*/ 27 w 28"/>
                <a:gd name="T7" fmla="*/ 3 h 28"/>
                <a:gd name="T8" fmla="*/ 25 w 28"/>
                <a:gd name="T9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5" y="1"/>
                  </a:moveTo>
                  <a:cubicBezTo>
                    <a:pt x="15" y="7"/>
                    <a:pt x="7" y="16"/>
                    <a:pt x="1" y="25"/>
                  </a:cubicBezTo>
                  <a:cubicBezTo>
                    <a:pt x="0" y="26"/>
                    <a:pt x="2" y="28"/>
                    <a:pt x="3" y="27"/>
                  </a:cubicBezTo>
                  <a:cubicBezTo>
                    <a:pt x="10" y="18"/>
                    <a:pt x="18" y="11"/>
                    <a:pt x="27" y="3"/>
                  </a:cubicBezTo>
                  <a:cubicBezTo>
                    <a:pt x="28" y="2"/>
                    <a:pt x="26" y="0"/>
                    <a:pt x="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C3421EA8-44B1-4162-8BF2-339686573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063" y="5394325"/>
              <a:ext cx="198438" cy="123825"/>
            </a:xfrm>
            <a:custGeom>
              <a:avLst/>
              <a:gdLst>
                <a:gd name="T0" fmla="*/ 42 w 47"/>
                <a:gd name="T1" fmla="*/ 1 h 29"/>
                <a:gd name="T2" fmla="*/ 2 w 47"/>
                <a:gd name="T3" fmla="*/ 25 h 29"/>
                <a:gd name="T4" fmla="*/ 4 w 47"/>
                <a:gd name="T5" fmla="*/ 28 h 29"/>
                <a:gd name="T6" fmla="*/ 44 w 47"/>
                <a:gd name="T7" fmla="*/ 4 h 29"/>
                <a:gd name="T8" fmla="*/ 42 w 47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9">
                  <a:moveTo>
                    <a:pt x="42" y="1"/>
                  </a:moveTo>
                  <a:cubicBezTo>
                    <a:pt x="28" y="7"/>
                    <a:pt x="15" y="15"/>
                    <a:pt x="2" y="25"/>
                  </a:cubicBezTo>
                  <a:cubicBezTo>
                    <a:pt x="0" y="26"/>
                    <a:pt x="2" y="29"/>
                    <a:pt x="4" y="28"/>
                  </a:cubicBezTo>
                  <a:cubicBezTo>
                    <a:pt x="17" y="19"/>
                    <a:pt x="30" y="12"/>
                    <a:pt x="44" y="4"/>
                  </a:cubicBezTo>
                  <a:cubicBezTo>
                    <a:pt x="47" y="3"/>
                    <a:pt x="45" y="0"/>
                    <a:pt x="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AAF1F881-DA9F-4CD4-B822-C688885AC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9388" y="5295900"/>
              <a:ext cx="182563" cy="50800"/>
            </a:xfrm>
            <a:custGeom>
              <a:avLst/>
              <a:gdLst>
                <a:gd name="T0" fmla="*/ 41 w 43"/>
                <a:gd name="T1" fmla="*/ 3 h 12"/>
                <a:gd name="T2" fmla="*/ 2 w 43"/>
                <a:gd name="T3" fmla="*/ 8 h 12"/>
                <a:gd name="T4" fmla="*/ 4 w 43"/>
                <a:gd name="T5" fmla="*/ 11 h 12"/>
                <a:gd name="T6" fmla="*/ 41 w 43"/>
                <a:gd name="T7" fmla="*/ 6 h 12"/>
                <a:gd name="T8" fmla="*/ 41 w 43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2">
                  <a:moveTo>
                    <a:pt x="41" y="3"/>
                  </a:moveTo>
                  <a:cubicBezTo>
                    <a:pt x="28" y="0"/>
                    <a:pt x="15" y="2"/>
                    <a:pt x="2" y="8"/>
                  </a:cubicBezTo>
                  <a:cubicBezTo>
                    <a:pt x="0" y="9"/>
                    <a:pt x="2" y="12"/>
                    <a:pt x="4" y="11"/>
                  </a:cubicBezTo>
                  <a:cubicBezTo>
                    <a:pt x="16" y="6"/>
                    <a:pt x="28" y="6"/>
                    <a:pt x="41" y="6"/>
                  </a:cubicBezTo>
                  <a:cubicBezTo>
                    <a:pt x="43" y="7"/>
                    <a:pt x="43" y="3"/>
                    <a:pt x="41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FFE3183A-48B2-4A13-93EA-2DA3AB34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313363"/>
              <a:ext cx="147638" cy="46037"/>
            </a:xfrm>
            <a:custGeom>
              <a:avLst/>
              <a:gdLst>
                <a:gd name="T0" fmla="*/ 33 w 35"/>
                <a:gd name="T1" fmla="*/ 6 h 11"/>
                <a:gd name="T2" fmla="*/ 2 w 35"/>
                <a:gd name="T3" fmla="*/ 2 h 11"/>
                <a:gd name="T4" fmla="*/ 2 w 35"/>
                <a:gd name="T5" fmla="*/ 5 h 11"/>
                <a:gd name="T6" fmla="*/ 31 w 35"/>
                <a:gd name="T7" fmla="*/ 10 h 11"/>
                <a:gd name="T8" fmla="*/ 33 w 35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1">
                  <a:moveTo>
                    <a:pt x="33" y="6"/>
                  </a:moveTo>
                  <a:cubicBezTo>
                    <a:pt x="23" y="1"/>
                    <a:pt x="12" y="0"/>
                    <a:pt x="2" y="2"/>
                  </a:cubicBezTo>
                  <a:cubicBezTo>
                    <a:pt x="0" y="2"/>
                    <a:pt x="1" y="5"/>
                    <a:pt x="2" y="5"/>
                  </a:cubicBezTo>
                  <a:cubicBezTo>
                    <a:pt x="12" y="3"/>
                    <a:pt x="22" y="5"/>
                    <a:pt x="31" y="10"/>
                  </a:cubicBezTo>
                  <a:cubicBezTo>
                    <a:pt x="33" y="11"/>
                    <a:pt x="35" y="8"/>
                    <a:pt x="3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CB011E8D-38EC-4527-B484-CE10800C6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6300" y="5432425"/>
              <a:ext cx="63500" cy="38100"/>
            </a:xfrm>
            <a:custGeom>
              <a:avLst/>
              <a:gdLst>
                <a:gd name="T0" fmla="*/ 13 w 15"/>
                <a:gd name="T1" fmla="*/ 6 h 9"/>
                <a:gd name="T2" fmla="*/ 3 w 15"/>
                <a:gd name="T3" fmla="*/ 1 h 9"/>
                <a:gd name="T4" fmla="*/ 1 w 15"/>
                <a:gd name="T5" fmla="*/ 3 h 9"/>
                <a:gd name="T6" fmla="*/ 12 w 15"/>
                <a:gd name="T7" fmla="*/ 9 h 9"/>
                <a:gd name="T8" fmla="*/ 13 w 15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9">
                  <a:moveTo>
                    <a:pt x="13" y="6"/>
                  </a:moveTo>
                  <a:cubicBezTo>
                    <a:pt x="10" y="4"/>
                    <a:pt x="6" y="2"/>
                    <a:pt x="3" y="1"/>
                  </a:cubicBezTo>
                  <a:cubicBezTo>
                    <a:pt x="1" y="0"/>
                    <a:pt x="0" y="2"/>
                    <a:pt x="1" y="3"/>
                  </a:cubicBezTo>
                  <a:cubicBezTo>
                    <a:pt x="5" y="5"/>
                    <a:pt x="8" y="7"/>
                    <a:pt x="12" y="9"/>
                  </a:cubicBezTo>
                  <a:cubicBezTo>
                    <a:pt x="14" y="9"/>
                    <a:pt x="15" y="7"/>
                    <a:pt x="1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7CA065E2-CA0A-4DBB-8A01-78A8B752B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9663" y="5632450"/>
              <a:ext cx="88900" cy="114300"/>
            </a:xfrm>
            <a:custGeom>
              <a:avLst/>
              <a:gdLst>
                <a:gd name="T0" fmla="*/ 21 w 21"/>
                <a:gd name="T1" fmla="*/ 24 h 27"/>
                <a:gd name="T2" fmla="*/ 4 w 21"/>
                <a:gd name="T3" fmla="*/ 1 h 27"/>
                <a:gd name="T4" fmla="*/ 2 w 21"/>
                <a:gd name="T5" fmla="*/ 4 h 27"/>
                <a:gd name="T6" fmla="*/ 17 w 21"/>
                <a:gd name="T7" fmla="*/ 25 h 27"/>
                <a:gd name="T8" fmla="*/ 21 w 21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7">
                  <a:moveTo>
                    <a:pt x="21" y="24"/>
                  </a:moveTo>
                  <a:cubicBezTo>
                    <a:pt x="18" y="14"/>
                    <a:pt x="12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ubicBezTo>
                    <a:pt x="9" y="10"/>
                    <a:pt x="13" y="17"/>
                    <a:pt x="17" y="25"/>
                  </a:cubicBezTo>
                  <a:cubicBezTo>
                    <a:pt x="18" y="27"/>
                    <a:pt x="21" y="26"/>
                    <a:pt x="21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9CA3B281-4723-4CF5-A323-BC47AFBF7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6825" y="5926138"/>
              <a:ext cx="30163" cy="161925"/>
            </a:xfrm>
            <a:custGeom>
              <a:avLst/>
              <a:gdLst>
                <a:gd name="T0" fmla="*/ 4 w 7"/>
                <a:gd name="T1" fmla="*/ 2 h 38"/>
                <a:gd name="T2" fmla="*/ 0 w 7"/>
                <a:gd name="T3" fmla="*/ 3 h 38"/>
                <a:gd name="T4" fmla="*/ 3 w 7"/>
                <a:gd name="T5" fmla="*/ 36 h 38"/>
                <a:gd name="T6" fmla="*/ 7 w 7"/>
                <a:gd name="T7" fmla="*/ 35 h 38"/>
                <a:gd name="T8" fmla="*/ 4 w 7"/>
                <a:gd name="T9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8">
                  <a:moveTo>
                    <a:pt x="4" y="2"/>
                  </a:moveTo>
                  <a:cubicBezTo>
                    <a:pt x="3" y="0"/>
                    <a:pt x="0" y="1"/>
                    <a:pt x="0" y="3"/>
                  </a:cubicBezTo>
                  <a:cubicBezTo>
                    <a:pt x="1" y="14"/>
                    <a:pt x="1" y="25"/>
                    <a:pt x="3" y="36"/>
                  </a:cubicBezTo>
                  <a:cubicBezTo>
                    <a:pt x="3" y="38"/>
                    <a:pt x="7" y="38"/>
                    <a:pt x="7" y="35"/>
                  </a:cubicBezTo>
                  <a:cubicBezTo>
                    <a:pt x="7" y="24"/>
                    <a:pt x="5" y="13"/>
                    <a:pt x="4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894A6093-D918-440E-BCA7-FE6B9B16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4588" y="6351588"/>
              <a:ext cx="114300" cy="161925"/>
            </a:xfrm>
            <a:custGeom>
              <a:avLst/>
              <a:gdLst>
                <a:gd name="T0" fmla="*/ 22 w 27"/>
                <a:gd name="T1" fmla="*/ 3 h 38"/>
                <a:gd name="T2" fmla="*/ 2 w 27"/>
                <a:gd name="T3" fmla="*/ 33 h 38"/>
                <a:gd name="T4" fmla="*/ 6 w 27"/>
                <a:gd name="T5" fmla="*/ 36 h 38"/>
                <a:gd name="T6" fmla="*/ 26 w 27"/>
                <a:gd name="T7" fmla="*/ 5 h 38"/>
                <a:gd name="T8" fmla="*/ 22 w 27"/>
                <a:gd name="T9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8">
                  <a:moveTo>
                    <a:pt x="22" y="3"/>
                  </a:moveTo>
                  <a:cubicBezTo>
                    <a:pt x="16" y="14"/>
                    <a:pt x="8" y="23"/>
                    <a:pt x="2" y="33"/>
                  </a:cubicBezTo>
                  <a:cubicBezTo>
                    <a:pt x="0" y="36"/>
                    <a:pt x="3" y="38"/>
                    <a:pt x="6" y="36"/>
                  </a:cubicBezTo>
                  <a:cubicBezTo>
                    <a:pt x="15" y="28"/>
                    <a:pt x="21" y="16"/>
                    <a:pt x="26" y="5"/>
                  </a:cubicBezTo>
                  <a:cubicBezTo>
                    <a:pt x="27" y="3"/>
                    <a:pt x="23" y="0"/>
                    <a:pt x="22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381FB711-78AB-451D-8F3D-45D7C32C9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9300" y="6637338"/>
              <a:ext cx="144463" cy="33337"/>
            </a:xfrm>
            <a:custGeom>
              <a:avLst/>
              <a:gdLst>
                <a:gd name="T0" fmla="*/ 32 w 34"/>
                <a:gd name="T1" fmla="*/ 2 h 8"/>
                <a:gd name="T2" fmla="*/ 2 w 34"/>
                <a:gd name="T3" fmla="*/ 0 h 8"/>
                <a:gd name="T4" fmla="*/ 2 w 34"/>
                <a:gd name="T5" fmla="*/ 4 h 8"/>
                <a:gd name="T6" fmla="*/ 32 w 34"/>
                <a:gd name="T7" fmla="*/ 5 h 8"/>
                <a:gd name="T8" fmla="*/ 32 w 34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8">
                  <a:moveTo>
                    <a:pt x="32" y="2"/>
                  </a:moveTo>
                  <a:cubicBezTo>
                    <a:pt x="22" y="3"/>
                    <a:pt x="12" y="2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ubicBezTo>
                    <a:pt x="12" y="8"/>
                    <a:pt x="22" y="7"/>
                    <a:pt x="32" y="5"/>
                  </a:cubicBezTo>
                  <a:cubicBezTo>
                    <a:pt x="34" y="5"/>
                    <a:pt x="34" y="2"/>
                    <a:pt x="3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C007D4F6-E261-4114-BAC7-3453F7788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4813" y="6450013"/>
              <a:ext cx="139700" cy="106362"/>
            </a:xfrm>
            <a:custGeom>
              <a:avLst/>
              <a:gdLst>
                <a:gd name="T0" fmla="*/ 31 w 33"/>
                <a:gd name="T1" fmla="*/ 20 h 25"/>
                <a:gd name="T2" fmla="*/ 4 w 33"/>
                <a:gd name="T3" fmla="*/ 2 h 25"/>
                <a:gd name="T4" fmla="*/ 2 w 33"/>
                <a:gd name="T5" fmla="*/ 5 h 25"/>
                <a:gd name="T6" fmla="*/ 29 w 33"/>
                <a:gd name="T7" fmla="*/ 23 h 25"/>
                <a:gd name="T8" fmla="*/ 31 w 33"/>
                <a:gd name="T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5">
                  <a:moveTo>
                    <a:pt x="31" y="20"/>
                  </a:moveTo>
                  <a:cubicBezTo>
                    <a:pt x="22" y="14"/>
                    <a:pt x="13" y="7"/>
                    <a:pt x="4" y="2"/>
                  </a:cubicBezTo>
                  <a:cubicBezTo>
                    <a:pt x="2" y="0"/>
                    <a:pt x="0" y="4"/>
                    <a:pt x="2" y="5"/>
                  </a:cubicBezTo>
                  <a:cubicBezTo>
                    <a:pt x="11" y="12"/>
                    <a:pt x="20" y="17"/>
                    <a:pt x="29" y="23"/>
                  </a:cubicBezTo>
                  <a:cubicBezTo>
                    <a:pt x="31" y="25"/>
                    <a:pt x="33" y="21"/>
                    <a:pt x="31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EE4565BE-E6C4-47A3-9A51-D6AF836DA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0350" y="6096000"/>
              <a:ext cx="30163" cy="141287"/>
            </a:xfrm>
            <a:custGeom>
              <a:avLst/>
              <a:gdLst>
                <a:gd name="T0" fmla="*/ 7 w 7"/>
                <a:gd name="T1" fmla="*/ 29 h 33"/>
                <a:gd name="T2" fmla="*/ 5 w 7"/>
                <a:gd name="T3" fmla="*/ 3 h 33"/>
                <a:gd name="T4" fmla="*/ 1 w 7"/>
                <a:gd name="T5" fmla="*/ 3 h 33"/>
                <a:gd name="T6" fmla="*/ 3 w 7"/>
                <a:gd name="T7" fmla="*/ 30 h 33"/>
                <a:gd name="T8" fmla="*/ 7 w 7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3">
                  <a:moveTo>
                    <a:pt x="7" y="29"/>
                  </a:moveTo>
                  <a:cubicBezTo>
                    <a:pt x="5" y="21"/>
                    <a:pt x="4" y="12"/>
                    <a:pt x="5" y="3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0" y="12"/>
                    <a:pt x="0" y="21"/>
                    <a:pt x="3" y="30"/>
                  </a:cubicBezTo>
                  <a:cubicBezTo>
                    <a:pt x="4" y="33"/>
                    <a:pt x="7" y="32"/>
                    <a:pt x="7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CA70A98-CE2E-4D5F-9EC8-60D34F17C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6388" y="5734050"/>
              <a:ext cx="80963" cy="115887"/>
            </a:xfrm>
            <a:custGeom>
              <a:avLst/>
              <a:gdLst>
                <a:gd name="T0" fmla="*/ 15 w 19"/>
                <a:gd name="T1" fmla="*/ 2 h 27"/>
                <a:gd name="T2" fmla="*/ 1 w 19"/>
                <a:gd name="T3" fmla="*/ 23 h 27"/>
                <a:gd name="T4" fmla="*/ 4 w 19"/>
                <a:gd name="T5" fmla="*/ 25 h 27"/>
                <a:gd name="T6" fmla="*/ 17 w 19"/>
                <a:gd name="T7" fmla="*/ 4 h 27"/>
                <a:gd name="T8" fmla="*/ 15 w 19"/>
                <a:gd name="T9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15" y="2"/>
                  </a:moveTo>
                  <a:cubicBezTo>
                    <a:pt x="10" y="9"/>
                    <a:pt x="5" y="16"/>
                    <a:pt x="1" y="23"/>
                  </a:cubicBezTo>
                  <a:cubicBezTo>
                    <a:pt x="0" y="25"/>
                    <a:pt x="3" y="27"/>
                    <a:pt x="4" y="25"/>
                  </a:cubicBezTo>
                  <a:cubicBezTo>
                    <a:pt x="9" y="18"/>
                    <a:pt x="13" y="11"/>
                    <a:pt x="17" y="4"/>
                  </a:cubicBezTo>
                  <a:cubicBezTo>
                    <a:pt x="19" y="2"/>
                    <a:pt x="16" y="0"/>
                    <a:pt x="15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AC3A803B-0D5E-406B-B52F-5D70FDA51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487988"/>
              <a:ext cx="101600" cy="111125"/>
            </a:xfrm>
            <a:custGeom>
              <a:avLst/>
              <a:gdLst>
                <a:gd name="T0" fmla="*/ 20 w 24"/>
                <a:gd name="T1" fmla="*/ 1 h 26"/>
                <a:gd name="T2" fmla="*/ 0 w 24"/>
                <a:gd name="T3" fmla="*/ 23 h 26"/>
                <a:gd name="T4" fmla="*/ 4 w 24"/>
                <a:gd name="T5" fmla="*/ 24 h 26"/>
                <a:gd name="T6" fmla="*/ 22 w 24"/>
                <a:gd name="T7" fmla="*/ 4 h 26"/>
                <a:gd name="T8" fmla="*/ 20 w 24"/>
                <a:gd name="T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6">
                  <a:moveTo>
                    <a:pt x="20" y="1"/>
                  </a:moveTo>
                  <a:cubicBezTo>
                    <a:pt x="10" y="5"/>
                    <a:pt x="4" y="13"/>
                    <a:pt x="0" y="23"/>
                  </a:cubicBezTo>
                  <a:cubicBezTo>
                    <a:pt x="0" y="25"/>
                    <a:pt x="3" y="26"/>
                    <a:pt x="4" y="24"/>
                  </a:cubicBezTo>
                  <a:cubicBezTo>
                    <a:pt x="7" y="15"/>
                    <a:pt x="14" y="8"/>
                    <a:pt x="22" y="4"/>
                  </a:cubicBezTo>
                  <a:cubicBezTo>
                    <a:pt x="24" y="3"/>
                    <a:pt x="22" y="0"/>
                    <a:pt x="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4D1A31F2-889B-4303-9BCF-0A877557C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8200" y="5232400"/>
              <a:ext cx="93663" cy="76200"/>
            </a:xfrm>
            <a:custGeom>
              <a:avLst/>
              <a:gdLst>
                <a:gd name="T0" fmla="*/ 18 w 22"/>
                <a:gd name="T1" fmla="*/ 1 h 18"/>
                <a:gd name="T2" fmla="*/ 2 w 22"/>
                <a:gd name="T3" fmla="*/ 13 h 18"/>
                <a:gd name="T4" fmla="*/ 5 w 22"/>
                <a:gd name="T5" fmla="*/ 16 h 18"/>
                <a:gd name="T6" fmla="*/ 20 w 22"/>
                <a:gd name="T7" fmla="*/ 4 h 18"/>
                <a:gd name="T8" fmla="*/ 18 w 22"/>
                <a:gd name="T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18" y="1"/>
                  </a:moveTo>
                  <a:cubicBezTo>
                    <a:pt x="12" y="4"/>
                    <a:pt x="7" y="9"/>
                    <a:pt x="2" y="13"/>
                  </a:cubicBezTo>
                  <a:cubicBezTo>
                    <a:pt x="0" y="14"/>
                    <a:pt x="2" y="18"/>
                    <a:pt x="5" y="16"/>
                  </a:cubicBezTo>
                  <a:cubicBezTo>
                    <a:pt x="10" y="13"/>
                    <a:pt x="15" y="9"/>
                    <a:pt x="20" y="4"/>
                  </a:cubicBezTo>
                  <a:cubicBezTo>
                    <a:pt x="22" y="3"/>
                    <a:pt x="20" y="0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540FBF6D-0ED2-4749-A709-ED5B8EC95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5063" y="5045075"/>
              <a:ext cx="169863" cy="85725"/>
            </a:xfrm>
            <a:custGeom>
              <a:avLst/>
              <a:gdLst>
                <a:gd name="T0" fmla="*/ 37 w 40"/>
                <a:gd name="T1" fmla="*/ 1 h 20"/>
                <a:gd name="T2" fmla="*/ 1 w 40"/>
                <a:gd name="T3" fmla="*/ 17 h 20"/>
                <a:gd name="T4" fmla="*/ 3 w 40"/>
                <a:gd name="T5" fmla="*/ 20 h 20"/>
                <a:gd name="T6" fmla="*/ 38 w 40"/>
                <a:gd name="T7" fmla="*/ 4 h 20"/>
                <a:gd name="T8" fmla="*/ 37 w 40"/>
                <a:gd name="T9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37" y="1"/>
                  </a:moveTo>
                  <a:cubicBezTo>
                    <a:pt x="25" y="5"/>
                    <a:pt x="13" y="11"/>
                    <a:pt x="1" y="17"/>
                  </a:cubicBezTo>
                  <a:cubicBezTo>
                    <a:pt x="0" y="17"/>
                    <a:pt x="1" y="20"/>
                    <a:pt x="3" y="20"/>
                  </a:cubicBezTo>
                  <a:cubicBezTo>
                    <a:pt x="15" y="15"/>
                    <a:pt x="27" y="10"/>
                    <a:pt x="38" y="4"/>
                  </a:cubicBezTo>
                  <a:cubicBezTo>
                    <a:pt x="40" y="3"/>
                    <a:pt x="39" y="0"/>
                    <a:pt x="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45E7D3BF-23BB-4345-BBBB-F9DF9655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0188" y="4837113"/>
              <a:ext cx="161925" cy="106362"/>
            </a:xfrm>
            <a:custGeom>
              <a:avLst/>
              <a:gdLst>
                <a:gd name="T0" fmla="*/ 35 w 38"/>
                <a:gd name="T1" fmla="*/ 1 h 25"/>
                <a:gd name="T2" fmla="*/ 2 w 38"/>
                <a:gd name="T3" fmla="*/ 21 h 25"/>
                <a:gd name="T4" fmla="*/ 2 w 38"/>
                <a:gd name="T5" fmla="*/ 24 h 25"/>
                <a:gd name="T6" fmla="*/ 37 w 38"/>
                <a:gd name="T7" fmla="*/ 4 h 25"/>
                <a:gd name="T8" fmla="*/ 35 w 38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5">
                  <a:moveTo>
                    <a:pt x="35" y="1"/>
                  </a:moveTo>
                  <a:cubicBezTo>
                    <a:pt x="25" y="10"/>
                    <a:pt x="14" y="17"/>
                    <a:pt x="2" y="21"/>
                  </a:cubicBezTo>
                  <a:cubicBezTo>
                    <a:pt x="0" y="22"/>
                    <a:pt x="0" y="25"/>
                    <a:pt x="2" y="24"/>
                  </a:cubicBezTo>
                  <a:cubicBezTo>
                    <a:pt x="16" y="21"/>
                    <a:pt x="28" y="14"/>
                    <a:pt x="37" y="4"/>
                  </a:cubicBezTo>
                  <a:cubicBezTo>
                    <a:pt x="38" y="2"/>
                    <a:pt x="36" y="0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D8557A8F-C716-48AA-AD9D-F62FB8F7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4038" y="4564063"/>
              <a:ext cx="93663" cy="127000"/>
            </a:xfrm>
            <a:custGeom>
              <a:avLst/>
              <a:gdLst>
                <a:gd name="T0" fmla="*/ 17 w 22"/>
                <a:gd name="T1" fmla="*/ 2 h 30"/>
                <a:gd name="T2" fmla="*/ 2 w 22"/>
                <a:gd name="T3" fmla="*/ 26 h 30"/>
                <a:gd name="T4" fmla="*/ 4 w 22"/>
                <a:gd name="T5" fmla="*/ 29 h 30"/>
                <a:gd name="T6" fmla="*/ 21 w 22"/>
                <a:gd name="T7" fmla="*/ 4 h 30"/>
                <a:gd name="T8" fmla="*/ 17 w 22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0">
                  <a:moveTo>
                    <a:pt x="17" y="2"/>
                  </a:moveTo>
                  <a:cubicBezTo>
                    <a:pt x="14" y="11"/>
                    <a:pt x="9" y="20"/>
                    <a:pt x="2" y="26"/>
                  </a:cubicBezTo>
                  <a:cubicBezTo>
                    <a:pt x="0" y="27"/>
                    <a:pt x="2" y="30"/>
                    <a:pt x="4" y="29"/>
                  </a:cubicBezTo>
                  <a:cubicBezTo>
                    <a:pt x="13" y="22"/>
                    <a:pt x="19" y="14"/>
                    <a:pt x="21" y="4"/>
                  </a:cubicBezTo>
                  <a:cubicBezTo>
                    <a:pt x="22" y="1"/>
                    <a:pt x="18" y="0"/>
                    <a:pt x="1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E85D217D-4B69-4202-A84B-5CE0811FE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1200" y="4189413"/>
              <a:ext cx="50800" cy="242887"/>
            </a:xfrm>
            <a:custGeom>
              <a:avLst/>
              <a:gdLst>
                <a:gd name="T0" fmla="*/ 7 w 12"/>
                <a:gd name="T1" fmla="*/ 2 h 57"/>
                <a:gd name="T2" fmla="*/ 1 w 12"/>
                <a:gd name="T3" fmla="*/ 54 h 57"/>
                <a:gd name="T4" fmla="*/ 6 w 12"/>
                <a:gd name="T5" fmla="*/ 54 h 57"/>
                <a:gd name="T6" fmla="*/ 12 w 12"/>
                <a:gd name="T7" fmla="*/ 3 h 57"/>
                <a:gd name="T8" fmla="*/ 7 w 12"/>
                <a:gd name="T9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7">
                  <a:moveTo>
                    <a:pt x="7" y="2"/>
                  </a:moveTo>
                  <a:cubicBezTo>
                    <a:pt x="4" y="19"/>
                    <a:pt x="2" y="37"/>
                    <a:pt x="1" y="54"/>
                  </a:cubicBezTo>
                  <a:cubicBezTo>
                    <a:pt x="0" y="57"/>
                    <a:pt x="5" y="57"/>
                    <a:pt x="6" y="54"/>
                  </a:cubicBezTo>
                  <a:cubicBezTo>
                    <a:pt x="8" y="37"/>
                    <a:pt x="11" y="20"/>
                    <a:pt x="12" y="3"/>
                  </a:cubicBezTo>
                  <a:cubicBezTo>
                    <a:pt x="12" y="0"/>
                    <a:pt x="7" y="0"/>
                    <a:pt x="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222E632-C013-498A-9DE2-7F71DC9A6CDF}"/>
              </a:ext>
            </a:extLst>
          </p:cNvPr>
          <p:cNvGrpSpPr/>
          <p:nvPr/>
        </p:nvGrpSpPr>
        <p:grpSpPr>
          <a:xfrm>
            <a:off x="3184890" y="20260"/>
            <a:ext cx="3513862" cy="2032500"/>
            <a:chOff x="772246" y="990844"/>
            <a:chExt cx="3513862" cy="2032500"/>
          </a:xfrm>
        </p:grpSpPr>
        <p:pic>
          <p:nvPicPr>
            <p:cNvPr id="19" name="图片 10">
              <a:extLst>
                <a:ext uri="{FF2B5EF4-FFF2-40B4-BE49-F238E27FC236}">
                  <a16:creationId xmlns:a16="http://schemas.microsoft.com/office/drawing/2014/main" id="{BC2CC777-9287-41BE-92B4-ED2B2CC04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9059" y="990844"/>
              <a:ext cx="3417049" cy="2032500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7C758161-26ED-4520-9E7D-A01FFF6BB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9764936" flipH="1">
              <a:off x="772246" y="1608509"/>
              <a:ext cx="1006908" cy="833785"/>
            </a:xfrm>
            <a:prstGeom prst="rect">
              <a:avLst/>
            </a:prstGeom>
          </p:spPr>
        </p:pic>
      </p:grpSp>
      <p:pic>
        <p:nvPicPr>
          <p:cNvPr id="49" name="Picture 48" descr="Letters and numbers on a screen&#10;&#10;Description automatically generated with medium confidence">
            <a:extLst>
              <a:ext uri="{FF2B5EF4-FFF2-40B4-BE49-F238E27FC236}">
                <a16:creationId xmlns:a16="http://schemas.microsoft.com/office/drawing/2014/main" id="{F6CD0D13-2578-4710-968B-4699889382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799" y="3022567"/>
            <a:ext cx="5417180" cy="101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9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64" descr="2">
            <a:extLst>
              <a:ext uri="{FF2B5EF4-FFF2-40B4-BE49-F238E27FC236}">
                <a16:creationId xmlns:a16="http://schemas.microsoft.com/office/drawing/2014/main" id="{126D2ED6-5DC9-4B45-888F-AD6081600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925" y="1443288"/>
            <a:ext cx="6485186" cy="374145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921F8C4-6777-4B66-AA80-5C5054B48FA1}"/>
              </a:ext>
            </a:extLst>
          </p:cNvPr>
          <p:cNvGrpSpPr/>
          <p:nvPr/>
        </p:nvGrpSpPr>
        <p:grpSpPr>
          <a:xfrm>
            <a:off x="19248" y="4320053"/>
            <a:ext cx="3505968" cy="2324672"/>
            <a:chOff x="571116" y="4266750"/>
            <a:chExt cx="3505968" cy="2324672"/>
          </a:xfrm>
        </p:grpSpPr>
        <p:pic>
          <p:nvPicPr>
            <p:cNvPr id="23" name="图片 14">
              <a:extLst>
                <a:ext uri="{FF2B5EF4-FFF2-40B4-BE49-F238E27FC236}">
                  <a16:creationId xmlns:a16="http://schemas.microsoft.com/office/drawing/2014/main" id="{B2387E13-E4F1-4FC4-9203-CA748C8AF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116" y="4266750"/>
              <a:ext cx="3505968" cy="2324672"/>
            </a:xfrm>
            <a:prstGeom prst="rect">
              <a:avLst/>
            </a:prstGeom>
          </p:spPr>
        </p:pic>
        <p:pic>
          <p:nvPicPr>
            <p:cNvPr id="15" name="图片 6">
              <a:extLst>
                <a:ext uri="{FF2B5EF4-FFF2-40B4-BE49-F238E27FC236}">
                  <a16:creationId xmlns:a16="http://schemas.microsoft.com/office/drawing/2014/main" id="{F0A6C923-5597-4388-9645-614E98A65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5269690" flipH="1">
              <a:off x="2013644" y="4723588"/>
              <a:ext cx="983526" cy="814423"/>
            </a:xfrm>
            <a:prstGeom prst="rect">
              <a:avLst/>
            </a:prstGeom>
          </p:spPr>
        </p:pic>
      </p:grpSp>
      <p:pic>
        <p:nvPicPr>
          <p:cNvPr id="20" name="图片 11">
            <a:extLst>
              <a:ext uri="{FF2B5EF4-FFF2-40B4-BE49-F238E27FC236}">
                <a16:creationId xmlns:a16="http://schemas.microsoft.com/office/drawing/2014/main" id="{6906BEBA-BC83-4358-8322-5F813066B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7702" y="0"/>
            <a:ext cx="1549740" cy="1981688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F010D070-88B4-4C1A-BA69-AC9F5A124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2979" y="1981688"/>
            <a:ext cx="1028925" cy="533531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E0164917-9F45-4593-AB84-E3479F547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337" y="298978"/>
            <a:ext cx="2121365" cy="1143281"/>
          </a:xfrm>
          <a:prstGeom prst="rect">
            <a:avLst/>
          </a:prstGeom>
        </p:spPr>
      </p:pic>
      <p:pic>
        <p:nvPicPr>
          <p:cNvPr id="25" name="图片 22">
            <a:extLst>
              <a:ext uri="{FF2B5EF4-FFF2-40B4-BE49-F238E27FC236}">
                <a16:creationId xmlns:a16="http://schemas.microsoft.com/office/drawing/2014/main" id="{05CDDB86-417A-4B66-9E4D-94ABCE2C21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7044" y="1928671"/>
            <a:ext cx="979242" cy="1015876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B20317FC-ED2B-4E5C-ABF8-8DA9CE90BB01}"/>
              </a:ext>
            </a:extLst>
          </p:cNvPr>
          <p:cNvGrpSpPr/>
          <p:nvPr/>
        </p:nvGrpSpPr>
        <p:grpSpPr>
          <a:xfrm>
            <a:off x="8737600" y="4189413"/>
            <a:ext cx="3454400" cy="2617787"/>
            <a:chOff x="8737600" y="4189413"/>
            <a:chExt cx="3454400" cy="2617787"/>
          </a:xfrm>
        </p:grpSpPr>
        <p:pic>
          <p:nvPicPr>
            <p:cNvPr id="16" name="图片 7">
              <a:extLst>
                <a:ext uri="{FF2B5EF4-FFF2-40B4-BE49-F238E27FC236}">
                  <a16:creationId xmlns:a16="http://schemas.microsoft.com/office/drawing/2014/main" id="{C3D340F4-A8E0-48F2-BE1E-B283D886CE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4531762" flipH="1">
              <a:off x="8929768" y="5716652"/>
              <a:ext cx="915180" cy="757828"/>
            </a:xfrm>
            <a:prstGeom prst="rect">
              <a:avLst/>
            </a:prstGeom>
          </p:spPr>
        </p:pic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DA30D986-0FBD-4B36-A9A4-0D98AD085DF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737600" y="4189413"/>
              <a:ext cx="3454400" cy="261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A853527-A5D7-4BD5-BDE7-2F768AFCC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5175" y="5637213"/>
              <a:ext cx="119063" cy="119062"/>
            </a:xfrm>
            <a:custGeom>
              <a:avLst/>
              <a:gdLst>
                <a:gd name="T0" fmla="*/ 25 w 28"/>
                <a:gd name="T1" fmla="*/ 1 h 28"/>
                <a:gd name="T2" fmla="*/ 1 w 28"/>
                <a:gd name="T3" fmla="*/ 25 h 28"/>
                <a:gd name="T4" fmla="*/ 3 w 28"/>
                <a:gd name="T5" fmla="*/ 27 h 28"/>
                <a:gd name="T6" fmla="*/ 27 w 28"/>
                <a:gd name="T7" fmla="*/ 3 h 28"/>
                <a:gd name="T8" fmla="*/ 25 w 28"/>
                <a:gd name="T9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5" y="1"/>
                  </a:moveTo>
                  <a:cubicBezTo>
                    <a:pt x="15" y="7"/>
                    <a:pt x="7" y="16"/>
                    <a:pt x="1" y="25"/>
                  </a:cubicBezTo>
                  <a:cubicBezTo>
                    <a:pt x="0" y="26"/>
                    <a:pt x="2" y="28"/>
                    <a:pt x="3" y="27"/>
                  </a:cubicBezTo>
                  <a:cubicBezTo>
                    <a:pt x="10" y="18"/>
                    <a:pt x="18" y="11"/>
                    <a:pt x="27" y="3"/>
                  </a:cubicBezTo>
                  <a:cubicBezTo>
                    <a:pt x="28" y="2"/>
                    <a:pt x="26" y="0"/>
                    <a:pt x="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C3421EA8-44B1-4162-8BF2-339686573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063" y="5394325"/>
              <a:ext cx="198438" cy="123825"/>
            </a:xfrm>
            <a:custGeom>
              <a:avLst/>
              <a:gdLst>
                <a:gd name="T0" fmla="*/ 42 w 47"/>
                <a:gd name="T1" fmla="*/ 1 h 29"/>
                <a:gd name="T2" fmla="*/ 2 w 47"/>
                <a:gd name="T3" fmla="*/ 25 h 29"/>
                <a:gd name="T4" fmla="*/ 4 w 47"/>
                <a:gd name="T5" fmla="*/ 28 h 29"/>
                <a:gd name="T6" fmla="*/ 44 w 47"/>
                <a:gd name="T7" fmla="*/ 4 h 29"/>
                <a:gd name="T8" fmla="*/ 42 w 47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9">
                  <a:moveTo>
                    <a:pt x="42" y="1"/>
                  </a:moveTo>
                  <a:cubicBezTo>
                    <a:pt x="28" y="7"/>
                    <a:pt x="15" y="15"/>
                    <a:pt x="2" y="25"/>
                  </a:cubicBezTo>
                  <a:cubicBezTo>
                    <a:pt x="0" y="26"/>
                    <a:pt x="2" y="29"/>
                    <a:pt x="4" y="28"/>
                  </a:cubicBezTo>
                  <a:cubicBezTo>
                    <a:pt x="17" y="19"/>
                    <a:pt x="30" y="12"/>
                    <a:pt x="44" y="4"/>
                  </a:cubicBezTo>
                  <a:cubicBezTo>
                    <a:pt x="47" y="3"/>
                    <a:pt x="45" y="0"/>
                    <a:pt x="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AAF1F881-DA9F-4CD4-B822-C688885AC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9388" y="5295900"/>
              <a:ext cx="182563" cy="50800"/>
            </a:xfrm>
            <a:custGeom>
              <a:avLst/>
              <a:gdLst>
                <a:gd name="T0" fmla="*/ 41 w 43"/>
                <a:gd name="T1" fmla="*/ 3 h 12"/>
                <a:gd name="T2" fmla="*/ 2 w 43"/>
                <a:gd name="T3" fmla="*/ 8 h 12"/>
                <a:gd name="T4" fmla="*/ 4 w 43"/>
                <a:gd name="T5" fmla="*/ 11 h 12"/>
                <a:gd name="T6" fmla="*/ 41 w 43"/>
                <a:gd name="T7" fmla="*/ 6 h 12"/>
                <a:gd name="T8" fmla="*/ 41 w 43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2">
                  <a:moveTo>
                    <a:pt x="41" y="3"/>
                  </a:moveTo>
                  <a:cubicBezTo>
                    <a:pt x="28" y="0"/>
                    <a:pt x="15" y="2"/>
                    <a:pt x="2" y="8"/>
                  </a:cubicBezTo>
                  <a:cubicBezTo>
                    <a:pt x="0" y="9"/>
                    <a:pt x="2" y="12"/>
                    <a:pt x="4" y="11"/>
                  </a:cubicBezTo>
                  <a:cubicBezTo>
                    <a:pt x="16" y="6"/>
                    <a:pt x="28" y="6"/>
                    <a:pt x="41" y="6"/>
                  </a:cubicBezTo>
                  <a:cubicBezTo>
                    <a:pt x="43" y="7"/>
                    <a:pt x="43" y="3"/>
                    <a:pt x="41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FFE3183A-48B2-4A13-93EA-2DA3AB34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313363"/>
              <a:ext cx="147638" cy="46037"/>
            </a:xfrm>
            <a:custGeom>
              <a:avLst/>
              <a:gdLst>
                <a:gd name="T0" fmla="*/ 33 w 35"/>
                <a:gd name="T1" fmla="*/ 6 h 11"/>
                <a:gd name="T2" fmla="*/ 2 w 35"/>
                <a:gd name="T3" fmla="*/ 2 h 11"/>
                <a:gd name="T4" fmla="*/ 2 w 35"/>
                <a:gd name="T5" fmla="*/ 5 h 11"/>
                <a:gd name="T6" fmla="*/ 31 w 35"/>
                <a:gd name="T7" fmla="*/ 10 h 11"/>
                <a:gd name="T8" fmla="*/ 33 w 35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1">
                  <a:moveTo>
                    <a:pt x="33" y="6"/>
                  </a:moveTo>
                  <a:cubicBezTo>
                    <a:pt x="23" y="1"/>
                    <a:pt x="12" y="0"/>
                    <a:pt x="2" y="2"/>
                  </a:cubicBezTo>
                  <a:cubicBezTo>
                    <a:pt x="0" y="2"/>
                    <a:pt x="1" y="5"/>
                    <a:pt x="2" y="5"/>
                  </a:cubicBezTo>
                  <a:cubicBezTo>
                    <a:pt x="12" y="3"/>
                    <a:pt x="22" y="5"/>
                    <a:pt x="31" y="10"/>
                  </a:cubicBezTo>
                  <a:cubicBezTo>
                    <a:pt x="33" y="11"/>
                    <a:pt x="35" y="8"/>
                    <a:pt x="3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CB011E8D-38EC-4527-B484-CE10800C6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6300" y="5432425"/>
              <a:ext cx="63500" cy="38100"/>
            </a:xfrm>
            <a:custGeom>
              <a:avLst/>
              <a:gdLst>
                <a:gd name="T0" fmla="*/ 13 w 15"/>
                <a:gd name="T1" fmla="*/ 6 h 9"/>
                <a:gd name="T2" fmla="*/ 3 w 15"/>
                <a:gd name="T3" fmla="*/ 1 h 9"/>
                <a:gd name="T4" fmla="*/ 1 w 15"/>
                <a:gd name="T5" fmla="*/ 3 h 9"/>
                <a:gd name="T6" fmla="*/ 12 w 15"/>
                <a:gd name="T7" fmla="*/ 9 h 9"/>
                <a:gd name="T8" fmla="*/ 13 w 15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9">
                  <a:moveTo>
                    <a:pt x="13" y="6"/>
                  </a:moveTo>
                  <a:cubicBezTo>
                    <a:pt x="10" y="4"/>
                    <a:pt x="6" y="2"/>
                    <a:pt x="3" y="1"/>
                  </a:cubicBezTo>
                  <a:cubicBezTo>
                    <a:pt x="1" y="0"/>
                    <a:pt x="0" y="2"/>
                    <a:pt x="1" y="3"/>
                  </a:cubicBezTo>
                  <a:cubicBezTo>
                    <a:pt x="5" y="5"/>
                    <a:pt x="8" y="7"/>
                    <a:pt x="12" y="9"/>
                  </a:cubicBezTo>
                  <a:cubicBezTo>
                    <a:pt x="14" y="9"/>
                    <a:pt x="15" y="7"/>
                    <a:pt x="1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7CA065E2-CA0A-4DBB-8A01-78A8B752B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9663" y="5632450"/>
              <a:ext cx="88900" cy="114300"/>
            </a:xfrm>
            <a:custGeom>
              <a:avLst/>
              <a:gdLst>
                <a:gd name="T0" fmla="*/ 21 w 21"/>
                <a:gd name="T1" fmla="*/ 24 h 27"/>
                <a:gd name="T2" fmla="*/ 4 w 21"/>
                <a:gd name="T3" fmla="*/ 1 h 27"/>
                <a:gd name="T4" fmla="*/ 2 w 21"/>
                <a:gd name="T5" fmla="*/ 4 h 27"/>
                <a:gd name="T6" fmla="*/ 17 w 21"/>
                <a:gd name="T7" fmla="*/ 25 h 27"/>
                <a:gd name="T8" fmla="*/ 21 w 21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7">
                  <a:moveTo>
                    <a:pt x="21" y="24"/>
                  </a:moveTo>
                  <a:cubicBezTo>
                    <a:pt x="18" y="14"/>
                    <a:pt x="12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ubicBezTo>
                    <a:pt x="9" y="10"/>
                    <a:pt x="13" y="17"/>
                    <a:pt x="17" y="25"/>
                  </a:cubicBezTo>
                  <a:cubicBezTo>
                    <a:pt x="18" y="27"/>
                    <a:pt x="21" y="26"/>
                    <a:pt x="21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9CA3B281-4723-4CF5-A323-BC47AFBF7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6825" y="5926138"/>
              <a:ext cx="30163" cy="161925"/>
            </a:xfrm>
            <a:custGeom>
              <a:avLst/>
              <a:gdLst>
                <a:gd name="T0" fmla="*/ 4 w 7"/>
                <a:gd name="T1" fmla="*/ 2 h 38"/>
                <a:gd name="T2" fmla="*/ 0 w 7"/>
                <a:gd name="T3" fmla="*/ 3 h 38"/>
                <a:gd name="T4" fmla="*/ 3 w 7"/>
                <a:gd name="T5" fmla="*/ 36 h 38"/>
                <a:gd name="T6" fmla="*/ 7 w 7"/>
                <a:gd name="T7" fmla="*/ 35 h 38"/>
                <a:gd name="T8" fmla="*/ 4 w 7"/>
                <a:gd name="T9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8">
                  <a:moveTo>
                    <a:pt x="4" y="2"/>
                  </a:moveTo>
                  <a:cubicBezTo>
                    <a:pt x="3" y="0"/>
                    <a:pt x="0" y="1"/>
                    <a:pt x="0" y="3"/>
                  </a:cubicBezTo>
                  <a:cubicBezTo>
                    <a:pt x="1" y="14"/>
                    <a:pt x="1" y="25"/>
                    <a:pt x="3" y="36"/>
                  </a:cubicBezTo>
                  <a:cubicBezTo>
                    <a:pt x="3" y="38"/>
                    <a:pt x="7" y="38"/>
                    <a:pt x="7" y="35"/>
                  </a:cubicBezTo>
                  <a:cubicBezTo>
                    <a:pt x="7" y="24"/>
                    <a:pt x="5" y="13"/>
                    <a:pt x="4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894A6093-D918-440E-BCA7-FE6B9B16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4588" y="6351588"/>
              <a:ext cx="114300" cy="161925"/>
            </a:xfrm>
            <a:custGeom>
              <a:avLst/>
              <a:gdLst>
                <a:gd name="T0" fmla="*/ 22 w 27"/>
                <a:gd name="T1" fmla="*/ 3 h 38"/>
                <a:gd name="T2" fmla="*/ 2 w 27"/>
                <a:gd name="T3" fmla="*/ 33 h 38"/>
                <a:gd name="T4" fmla="*/ 6 w 27"/>
                <a:gd name="T5" fmla="*/ 36 h 38"/>
                <a:gd name="T6" fmla="*/ 26 w 27"/>
                <a:gd name="T7" fmla="*/ 5 h 38"/>
                <a:gd name="T8" fmla="*/ 22 w 27"/>
                <a:gd name="T9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8">
                  <a:moveTo>
                    <a:pt x="22" y="3"/>
                  </a:moveTo>
                  <a:cubicBezTo>
                    <a:pt x="16" y="14"/>
                    <a:pt x="8" y="23"/>
                    <a:pt x="2" y="33"/>
                  </a:cubicBezTo>
                  <a:cubicBezTo>
                    <a:pt x="0" y="36"/>
                    <a:pt x="3" y="38"/>
                    <a:pt x="6" y="36"/>
                  </a:cubicBezTo>
                  <a:cubicBezTo>
                    <a:pt x="15" y="28"/>
                    <a:pt x="21" y="16"/>
                    <a:pt x="26" y="5"/>
                  </a:cubicBezTo>
                  <a:cubicBezTo>
                    <a:pt x="27" y="3"/>
                    <a:pt x="23" y="0"/>
                    <a:pt x="22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381FB711-78AB-451D-8F3D-45D7C32C9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9300" y="6637338"/>
              <a:ext cx="144463" cy="33337"/>
            </a:xfrm>
            <a:custGeom>
              <a:avLst/>
              <a:gdLst>
                <a:gd name="T0" fmla="*/ 32 w 34"/>
                <a:gd name="T1" fmla="*/ 2 h 8"/>
                <a:gd name="T2" fmla="*/ 2 w 34"/>
                <a:gd name="T3" fmla="*/ 0 h 8"/>
                <a:gd name="T4" fmla="*/ 2 w 34"/>
                <a:gd name="T5" fmla="*/ 4 h 8"/>
                <a:gd name="T6" fmla="*/ 32 w 34"/>
                <a:gd name="T7" fmla="*/ 5 h 8"/>
                <a:gd name="T8" fmla="*/ 32 w 34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8">
                  <a:moveTo>
                    <a:pt x="32" y="2"/>
                  </a:moveTo>
                  <a:cubicBezTo>
                    <a:pt x="22" y="3"/>
                    <a:pt x="12" y="2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ubicBezTo>
                    <a:pt x="12" y="8"/>
                    <a:pt x="22" y="7"/>
                    <a:pt x="32" y="5"/>
                  </a:cubicBezTo>
                  <a:cubicBezTo>
                    <a:pt x="34" y="5"/>
                    <a:pt x="34" y="2"/>
                    <a:pt x="3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C007D4F6-E261-4114-BAC7-3453F7788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4813" y="6450013"/>
              <a:ext cx="139700" cy="106362"/>
            </a:xfrm>
            <a:custGeom>
              <a:avLst/>
              <a:gdLst>
                <a:gd name="T0" fmla="*/ 31 w 33"/>
                <a:gd name="T1" fmla="*/ 20 h 25"/>
                <a:gd name="T2" fmla="*/ 4 w 33"/>
                <a:gd name="T3" fmla="*/ 2 h 25"/>
                <a:gd name="T4" fmla="*/ 2 w 33"/>
                <a:gd name="T5" fmla="*/ 5 h 25"/>
                <a:gd name="T6" fmla="*/ 29 w 33"/>
                <a:gd name="T7" fmla="*/ 23 h 25"/>
                <a:gd name="T8" fmla="*/ 31 w 33"/>
                <a:gd name="T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5">
                  <a:moveTo>
                    <a:pt x="31" y="20"/>
                  </a:moveTo>
                  <a:cubicBezTo>
                    <a:pt x="22" y="14"/>
                    <a:pt x="13" y="7"/>
                    <a:pt x="4" y="2"/>
                  </a:cubicBezTo>
                  <a:cubicBezTo>
                    <a:pt x="2" y="0"/>
                    <a:pt x="0" y="4"/>
                    <a:pt x="2" y="5"/>
                  </a:cubicBezTo>
                  <a:cubicBezTo>
                    <a:pt x="11" y="12"/>
                    <a:pt x="20" y="17"/>
                    <a:pt x="29" y="23"/>
                  </a:cubicBezTo>
                  <a:cubicBezTo>
                    <a:pt x="31" y="25"/>
                    <a:pt x="33" y="21"/>
                    <a:pt x="31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EE4565BE-E6C4-47A3-9A51-D6AF836DA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0350" y="6096000"/>
              <a:ext cx="30163" cy="141287"/>
            </a:xfrm>
            <a:custGeom>
              <a:avLst/>
              <a:gdLst>
                <a:gd name="T0" fmla="*/ 7 w 7"/>
                <a:gd name="T1" fmla="*/ 29 h 33"/>
                <a:gd name="T2" fmla="*/ 5 w 7"/>
                <a:gd name="T3" fmla="*/ 3 h 33"/>
                <a:gd name="T4" fmla="*/ 1 w 7"/>
                <a:gd name="T5" fmla="*/ 3 h 33"/>
                <a:gd name="T6" fmla="*/ 3 w 7"/>
                <a:gd name="T7" fmla="*/ 30 h 33"/>
                <a:gd name="T8" fmla="*/ 7 w 7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3">
                  <a:moveTo>
                    <a:pt x="7" y="29"/>
                  </a:moveTo>
                  <a:cubicBezTo>
                    <a:pt x="5" y="21"/>
                    <a:pt x="4" y="12"/>
                    <a:pt x="5" y="3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0" y="12"/>
                    <a:pt x="0" y="21"/>
                    <a:pt x="3" y="30"/>
                  </a:cubicBezTo>
                  <a:cubicBezTo>
                    <a:pt x="4" y="33"/>
                    <a:pt x="7" y="32"/>
                    <a:pt x="7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CA70A98-CE2E-4D5F-9EC8-60D34F17C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6388" y="5734050"/>
              <a:ext cx="80963" cy="115887"/>
            </a:xfrm>
            <a:custGeom>
              <a:avLst/>
              <a:gdLst>
                <a:gd name="T0" fmla="*/ 15 w 19"/>
                <a:gd name="T1" fmla="*/ 2 h 27"/>
                <a:gd name="T2" fmla="*/ 1 w 19"/>
                <a:gd name="T3" fmla="*/ 23 h 27"/>
                <a:gd name="T4" fmla="*/ 4 w 19"/>
                <a:gd name="T5" fmla="*/ 25 h 27"/>
                <a:gd name="T6" fmla="*/ 17 w 19"/>
                <a:gd name="T7" fmla="*/ 4 h 27"/>
                <a:gd name="T8" fmla="*/ 15 w 19"/>
                <a:gd name="T9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15" y="2"/>
                  </a:moveTo>
                  <a:cubicBezTo>
                    <a:pt x="10" y="9"/>
                    <a:pt x="5" y="16"/>
                    <a:pt x="1" y="23"/>
                  </a:cubicBezTo>
                  <a:cubicBezTo>
                    <a:pt x="0" y="25"/>
                    <a:pt x="3" y="27"/>
                    <a:pt x="4" y="25"/>
                  </a:cubicBezTo>
                  <a:cubicBezTo>
                    <a:pt x="9" y="18"/>
                    <a:pt x="13" y="11"/>
                    <a:pt x="17" y="4"/>
                  </a:cubicBezTo>
                  <a:cubicBezTo>
                    <a:pt x="19" y="2"/>
                    <a:pt x="16" y="0"/>
                    <a:pt x="15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AC3A803B-0D5E-406B-B52F-5D70FDA51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487988"/>
              <a:ext cx="101600" cy="111125"/>
            </a:xfrm>
            <a:custGeom>
              <a:avLst/>
              <a:gdLst>
                <a:gd name="T0" fmla="*/ 20 w 24"/>
                <a:gd name="T1" fmla="*/ 1 h 26"/>
                <a:gd name="T2" fmla="*/ 0 w 24"/>
                <a:gd name="T3" fmla="*/ 23 h 26"/>
                <a:gd name="T4" fmla="*/ 4 w 24"/>
                <a:gd name="T5" fmla="*/ 24 h 26"/>
                <a:gd name="T6" fmla="*/ 22 w 24"/>
                <a:gd name="T7" fmla="*/ 4 h 26"/>
                <a:gd name="T8" fmla="*/ 20 w 24"/>
                <a:gd name="T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6">
                  <a:moveTo>
                    <a:pt x="20" y="1"/>
                  </a:moveTo>
                  <a:cubicBezTo>
                    <a:pt x="10" y="5"/>
                    <a:pt x="4" y="13"/>
                    <a:pt x="0" y="23"/>
                  </a:cubicBezTo>
                  <a:cubicBezTo>
                    <a:pt x="0" y="25"/>
                    <a:pt x="3" y="26"/>
                    <a:pt x="4" y="24"/>
                  </a:cubicBezTo>
                  <a:cubicBezTo>
                    <a:pt x="7" y="15"/>
                    <a:pt x="14" y="8"/>
                    <a:pt x="22" y="4"/>
                  </a:cubicBezTo>
                  <a:cubicBezTo>
                    <a:pt x="24" y="3"/>
                    <a:pt x="22" y="0"/>
                    <a:pt x="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4D1A31F2-889B-4303-9BCF-0A877557C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8200" y="5232400"/>
              <a:ext cx="93663" cy="76200"/>
            </a:xfrm>
            <a:custGeom>
              <a:avLst/>
              <a:gdLst>
                <a:gd name="T0" fmla="*/ 18 w 22"/>
                <a:gd name="T1" fmla="*/ 1 h 18"/>
                <a:gd name="T2" fmla="*/ 2 w 22"/>
                <a:gd name="T3" fmla="*/ 13 h 18"/>
                <a:gd name="T4" fmla="*/ 5 w 22"/>
                <a:gd name="T5" fmla="*/ 16 h 18"/>
                <a:gd name="T6" fmla="*/ 20 w 22"/>
                <a:gd name="T7" fmla="*/ 4 h 18"/>
                <a:gd name="T8" fmla="*/ 18 w 22"/>
                <a:gd name="T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18" y="1"/>
                  </a:moveTo>
                  <a:cubicBezTo>
                    <a:pt x="12" y="4"/>
                    <a:pt x="7" y="9"/>
                    <a:pt x="2" y="13"/>
                  </a:cubicBezTo>
                  <a:cubicBezTo>
                    <a:pt x="0" y="14"/>
                    <a:pt x="2" y="18"/>
                    <a:pt x="5" y="16"/>
                  </a:cubicBezTo>
                  <a:cubicBezTo>
                    <a:pt x="10" y="13"/>
                    <a:pt x="15" y="9"/>
                    <a:pt x="20" y="4"/>
                  </a:cubicBezTo>
                  <a:cubicBezTo>
                    <a:pt x="22" y="3"/>
                    <a:pt x="20" y="0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540FBF6D-0ED2-4749-A709-ED5B8EC95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5063" y="5045075"/>
              <a:ext cx="169863" cy="85725"/>
            </a:xfrm>
            <a:custGeom>
              <a:avLst/>
              <a:gdLst>
                <a:gd name="T0" fmla="*/ 37 w 40"/>
                <a:gd name="T1" fmla="*/ 1 h 20"/>
                <a:gd name="T2" fmla="*/ 1 w 40"/>
                <a:gd name="T3" fmla="*/ 17 h 20"/>
                <a:gd name="T4" fmla="*/ 3 w 40"/>
                <a:gd name="T5" fmla="*/ 20 h 20"/>
                <a:gd name="T6" fmla="*/ 38 w 40"/>
                <a:gd name="T7" fmla="*/ 4 h 20"/>
                <a:gd name="T8" fmla="*/ 37 w 40"/>
                <a:gd name="T9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37" y="1"/>
                  </a:moveTo>
                  <a:cubicBezTo>
                    <a:pt x="25" y="5"/>
                    <a:pt x="13" y="11"/>
                    <a:pt x="1" y="17"/>
                  </a:cubicBezTo>
                  <a:cubicBezTo>
                    <a:pt x="0" y="17"/>
                    <a:pt x="1" y="20"/>
                    <a:pt x="3" y="20"/>
                  </a:cubicBezTo>
                  <a:cubicBezTo>
                    <a:pt x="15" y="15"/>
                    <a:pt x="27" y="10"/>
                    <a:pt x="38" y="4"/>
                  </a:cubicBezTo>
                  <a:cubicBezTo>
                    <a:pt x="40" y="3"/>
                    <a:pt x="39" y="0"/>
                    <a:pt x="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45E7D3BF-23BB-4345-BBBB-F9DF9655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0188" y="4837113"/>
              <a:ext cx="161925" cy="106362"/>
            </a:xfrm>
            <a:custGeom>
              <a:avLst/>
              <a:gdLst>
                <a:gd name="T0" fmla="*/ 35 w 38"/>
                <a:gd name="T1" fmla="*/ 1 h 25"/>
                <a:gd name="T2" fmla="*/ 2 w 38"/>
                <a:gd name="T3" fmla="*/ 21 h 25"/>
                <a:gd name="T4" fmla="*/ 2 w 38"/>
                <a:gd name="T5" fmla="*/ 24 h 25"/>
                <a:gd name="T6" fmla="*/ 37 w 38"/>
                <a:gd name="T7" fmla="*/ 4 h 25"/>
                <a:gd name="T8" fmla="*/ 35 w 38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5">
                  <a:moveTo>
                    <a:pt x="35" y="1"/>
                  </a:moveTo>
                  <a:cubicBezTo>
                    <a:pt x="25" y="10"/>
                    <a:pt x="14" y="17"/>
                    <a:pt x="2" y="21"/>
                  </a:cubicBezTo>
                  <a:cubicBezTo>
                    <a:pt x="0" y="22"/>
                    <a:pt x="0" y="25"/>
                    <a:pt x="2" y="24"/>
                  </a:cubicBezTo>
                  <a:cubicBezTo>
                    <a:pt x="16" y="21"/>
                    <a:pt x="28" y="14"/>
                    <a:pt x="37" y="4"/>
                  </a:cubicBezTo>
                  <a:cubicBezTo>
                    <a:pt x="38" y="2"/>
                    <a:pt x="36" y="0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D8557A8F-C716-48AA-AD9D-F62FB8F7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4038" y="4564063"/>
              <a:ext cx="93663" cy="127000"/>
            </a:xfrm>
            <a:custGeom>
              <a:avLst/>
              <a:gdLst>
                <a:gd name="T0" fmla="*/ 17 w 22"/>
                <a:gd name="T1" fmla="*/ 2 h 30"/>
                <a:gd name="T2" fmla="*/ 2 w 22"/>
                <a:gd name="T3" fmla="*/ 26 h 30"/>
                <a:gd name="T4" fmla="*/ 4 w 22"/>
                <a:gd name="T5" fmla="*/ 29 h 30"/>
                <a:gd name="T6" fmla="*/ 21 w 22"/>
                <a:gd name="T7" fmla="*/ 4 h 30"/>
                <a:gd name="T8" fmla="*/ 17 w 22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0">
                  <a:moveTo>
                    <a:pt x="17" y="2"/>
                  </a:moveTo>
                  <a:cubicBezTo>
                    <a:pt x="14" y="11"/>
                    <a:pt x="9" y="20"/>
                    <a:pt x="2" y="26"/>
                  </a:cubicBezTo>
                  <a:cubicBezTo>
                    <a:pt x="0" y="27"/>
                    <a:pt x="2" y="30"/>
                    <a:pt x="4" y="29"/>
                  </a:cubicBezTo>
                  <a:cubicBezTo>
                    <a:pt x="13" y="22"/>
                    <a:pt x="19" y="14"/>
                    <a:pt x="21" y="4"/>
                  </a:cubicBezTo>
                  <a:cubicBezTo>
                    <a:pt x="22" y="1"/>
                    <a:pt x="18" y="0"/>
                    <a:pt x="1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E85D217D-4B69-4202-A84B-5CE0811FE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1200" y="4189413"/>
              <a:ext cx="50800" cy="242887"/>
            </a:xfrm>
            <a:custGeom>
              <a:avLst/>
              <a:gdLst>
                <a:gd name="T0" fmla="*/ 7 w 12"/>
                <a:gd name="T1" fmla="*/ 2 h 57"/>
                <a:gd name="T2" fmla="*/ 1 w 12"/>
                <a:gd name="T3" fmla="*/ 54 h 57"/>
                <a:gd name="T4" fmla="*/ 6 w 12"/>
                <a:gd name="T5" fmla="*/ 54 h 57"/>
                <a:gd name="T6" fmla="*/ 12 w 12"/>
                <a:gd name="T7" fmla="*/ 3 h 57"/>
                <a:gd name="T8" fmla="*/ 7 w 12"/>
                <a:gd name="T9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7">
                  <a:moveTo>
                    <a:pt x="7" y="2"/>
                  </a:moveTo>
                  <a:cubicBezTo>
                    <a:pt x="4" y="19"/>
                    <a:pt x="2" y="37"/>
                    <a:pt x="1" y="54"/>
                  </a:cubicBezTo>
                  <a:cubicBezTo>
                    <a:pt x="0" y="57"/>
                    <a:pt x="5" y="57"/>
                    <a:pt x="6" y="54"/>
                  </a:cubicBezTo>
                  <a:cubicBezTo>
                    <a:pt x="8" y="37"/>
                    <a:pt x="11" y="20"/>
                    <a:pt x="12" y="3"/>
                  </a:cubicBezTo>
                  <a:cubicBezTo>
                    <a:pt x="12" y="0"/>
                    <a:pt x="7" y="0"/>
                    <a:pt x="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222E632-C013-498A-9DE2-7F71DC9A6CDF}"/>
              </a:ext>
            </a:extLst>
          </p:cNvPr>
          <p:cNvGrpSpPr/>
          <p:nvPr/>
        </p:nvGrpSpPr>
        <p:grpSpPr>
          <a:xfrm>
            <a:off x="3184890" y="20260"/>
            <a:ext cx="3513862" cy="2032500"/>
            <a:chOff x="772246" y="990844"/>
            <a:chExt cx="3513862" cy="2032500"/>
          </a:xfrm>
        </p:grpSpPr>
        <p:pic>
          <p:nvPicPr>
            <p:cNvPr id="19" name="图片 10">
              <a:extLst>
                <a:ext uri="{FF2B5EF4-FFF2-40B4-BE49-F238E27FC236}">
                  <a16:creationId xmlns:a16="http://schemas.microsoft.com/office/drawing/2014/main" id="{BC2CC777-9287-41BE-92B4-ED2B2CC04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9059" y="990844"/>
              <a:ext cx="3417049" cy="2032500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7C758161-26ED-4520-9E7D-A01FFF6BB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9764936" flipH="1">
              <a:off x="772246" y="1608509"/>
              <a:ext cx="1006908" cy="833785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6538219" y="2865405"/>
            <a:ext cx="3397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</a:t>
            </a:r>
            <a:r>
              <a:rPr kumimoji="0" lang="en-US" sz="54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động</a:t>
            </a: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38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B9B43DF-4EAF-4C72-AFA6-47B77D94D129}"/>
              </a:ext>
            </a:extLst>
          </p:cNvPr>
          <p:cNvGrpSpPr/>
          <p:nvPr/>
        </p:nvGrpSpPr>
        <p:grpSpPr>
          <a:xfrm>
            <a:off x="670560" y="743038"/>
            <a:ext cx="2082800" cy="769441"/>
            <a:chOff x="670560" y="743038"/>
            <a:chExt cx="2082800" cy="76944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7D090F4-66DA-4F1C-B151-DEB1803BD8DB}"/>
                </a:ext>
              </a:extLst>
            </p:cNvPr>
            <p:cNvSpPr txBox="1"/>
            <p:nvPr/>
          </p:nvSpPr>
          <p:spPr>
            <a:xfrm>
              <a:off x="1391920" y="743038"/>
              <a:ext cx="13614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Số?</a:t>
              </a:r>
              <a:endParaRPr lang="en-US" sz="4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EAD9702-DC2F-4AF9-B1DA-D274AD678322}"/>
                </a:ext>
              </a:extLst>
            </p:cNvPr>
            <p:cNvSpPr/>
            <p:nvPr/>
          </p:nvSpPr>
          <p:spPr>
            <a:xfrm>
              <a:off x="670560" y="812799"/>
              <a:ext cx="640080" cy="62992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AA42CF1-F9EA-40CC-A85A-A436DF05A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223" y="3614488"/>
            <a:ext cx="3721554" cy="3021839"/>
          </a:xfrm>
          <a:prstGeom prst="rect">
            <a:avLst/>
          </a:prstGeom>
        </p:spPr>
      </p:pic>
      <p:pic>
        <p:nvPicPr>
          <p:cNvPr id="1026" name="Picture 2" descr="https://img.loigiaihay.com/picture/2022/0401/b1_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85963"/>
            <a:ext cx="10396538" cy="185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51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mg.loigiaihay.com/picture/2022/0401/b1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19" y="2074453"/>
            <a:ext cx="10396538" cy="185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11888" y="3126659"/>
            <a:ext cx="619432" cy="5218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sp>
        <p:nvSpPr>
          <p:cNvPr id="9" name="Rectangle 8"/>
          <p:cNvSpPr/>
          <p:nvPr/>
        </p:nvSpPr>
        <p:spPr>
          <a:xfrm>
            <a:off x="7698120" y="3126658"/>
            <a:ext cx="619432" cy="5218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473264" y="3126658"/>
            <a:ext cx="619432" cy="5218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56506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1726931" y="715608"/>
            <a:ext cx="9266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chu vi hình chữ nhật có: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D89C7AC-BADA-4890-B7C9-C1A1372A3510}"/>
              </a:ext>
            </a:extLst>
          </p:cNvPr>
          <p:cNvGrpSpPr/>
          <p:nvPr/>
        </p:nvGrpSpPr>
        <p:grpSpPr>
          <a:xfrm>
            <a:off x="752022" y="715608"/>
            <a:ext cx="776391" cy="675414"/>
            <a:chOff x="734498" y="718663"/>
            <a:chExt cx="776391" cy="675414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F17B60F-326A-478F-92C6-290F09305660}"/>
                </a:ext>
              </a:extLst>
            </p:cNvPr>
            <p:cNvSpPr/>
            <p:nvPr/>
          </p:nvSpPr>
          <p:spPr>
            <a:xfrm>
              <a:off x="734498" y="718663"/>
              <a:ext cx="776391" cy="66930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EB08CCC-721C-458F-A647-2AD6B53355A7}"/>
                </a:ext>
              </a:extLst>
            </p:cNvPr>
            <p:cNvSpPr txBox="1"/>
            <p:nvPr/>
          </p:nvSpPr>
          <p:spPr>
            <a:xfrm>
              <a:off x="933016" y="870857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9" name="图片 2">
            <a:extLst>
              <a:ext uri="{FF2B5EF4-FFF2-40B4-BE49-F238E27FC236}">
                <a16:creationId xmlns:a16="http://schemas.microsoft.com/office/drawing/2014/main" id="{FE9288A3-B51F-4160-BD4B-91B0E4836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152" y="5161317"/>
            <a:ext cx="4338667" cy="19621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8D0902-372B-46E3-92F9-9ADB5CEBEAB2}"/>
              </a:ext>
            </a:extLst>
          </p:cNvPr>
          <p:cNvCxnSpPr>
            <a:cxnSpLocks/>
            <a:stCxn id="13" idx="2"/>
            <a:endCxn id="13" idx="6"/>
          </p:cNvCxnSpPr>
          <p:nvPr/>
        </p:nvCxnSpPr>
        <p:spPr>
          <a:xfrm>
            <a:off x="752022" y="3732336"/>
            <a:ext cx="319024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60ABBAD-752D-46A2-8B91-B568755E78EC}"/>
              </a:ext>
            </a:extLst>
          </p:cNvPr>
          <p:cNvSpPr txBox="1"/>
          <p:nvPr/>
        </p:nvSpPr>
        <p:spPr>
          <a:xfrm>
            <a:off x="1554480" y="4116105"/>
            <a:ext cx="24285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A19506-6E19-4FCC-AB21-ADD865F192EE}"/>
              </a:ext>
            </a:extLst>
          </p:cNvPr>
          <p:cNvSpPr txBox="1"/>
          <p:nvPr/>
        </p:nvSpPr>
        <p:spPr>
          <a:xfrm>
            <a:off x="2509611" y="2996724"/>
            <a:ext cx="24285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D49F8F-5128-4ED3-B0FC-EBF823A075B0}"/>
              </a:ext>
            </a:extLst>
          </p:cNvPr>
          <p:cNvSpPr txBox="1"/>
          <p:nvPr/>
        </p:nvSpPr>
        <p:spPr>
          <a:xfrm>
            <a:off x="1926499" y="2967119"/>
            <a:ext cx="24285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752022" y="1575688"/>
            <a:ext cx="9266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6cm,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4cm.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2768734" y="2283574"/>
            <a:ext cx="92661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</a:t>
            </a:r>
          </a:p>
          <a:p>
            <a:pPr lvl="0" algn="just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just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(6 + 4) x 2 = 20 (cm)</a:t>
            </a:r>
          </a:p>
          <a:p>
            <a:pPr lvl="0" algn="just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20cm.</a:t>
            </a:r>
          </a:p>
        </p:txBody>
      </p:sp>
    </p:spTree>
    <p:extLst>
      <p:ext uri="{BB962C8B-B14F-4D97-AF65-F5344CB8AC3E}">
        <p14:creationId xmlns:p14="http://schemas.microsoft.com/office/powerpoint/2010/main" val="57505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1726931" y="715608"/>
            <a:ext cx="9266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 chu vi hình chữ nhật có: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D89C7AC-BADA-4890-B7C9-C1A1372A3510}"/>
              </a:ext>
            </a:extLst>
          </p:cNvPr>
          <p:cNvGrpSpPr/>
          <p:nvPr/>
        </p:nvGrpSpPr>
        <p:grpSpPr>
          <a:xfrm>
            <a:off x="752022" y="715608"/>
            <a:ext cx="776391" cy="675414"/>
            <a:chOff x="734498" y="718663"/>
            <a:chExt cx="776391" cy="675414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F17B60F-326A-478F-92C6-290F09305660}"/>
                </a:ext>
              </a:extLst>
            </p:cNvPr>
            <p:cNvSpPr/>
            <p:nvPr/>
          </p:nvSpPr>
          <p:spPr>
            <a:xfrm>
              <a:off x="734498" y="718663"/>
              <a:ext cx="776391" cy="66930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EB08CCC-721C-458F-A647-2AD6B53355A7}"/>
                </a:ext>
              </a:extLst>
            </p:cNvPr>
            <p:cNvSpPr txBox="1"/>
            <p:nvPr/>
          </p:nvSpPr>
          <p:spPr>
            <a:xfrm>
              <a:off x="933016" y="870857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9" name="图片 2">
            <a:extLst>
              <a:ext uri="{FF2B5EF4-FFF2-40B4-BE49-F238E27FC236}">
                <a16:creationId xmlns:a16="http://schemas.microsoft.com/office/drawing/2014/main" id="{FE9288A3-B51F-4160-BD4B-91B0E4836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152" y="5161317"/>
            <a:ext cx="4338667" cy="19621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8D0902-372B-46E3-92F9-9ADB5CEBEAB2}"/>
              </a:ext>
            </a:extLst>
          </p:cNvPr>
          <p:cNvCxnSpPr>
            <a:cxnSpLocks/>
            <a:stCxn id="13" idx="2"/>
            <a:endCxn id="13" idx="6"/>
          </p:cNvCxnSpPr>
          <p:nvPr/>
        </p:nvCxnSpPr>
        <p:spPr>
          <a:xfrm>
            <a:off x="752022" y="3732336"/>
            <a:ext cx="319024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60ABBAD-752D-46A2-8B91-B568755E78EC}"/>
              </a:ext>
            </a:extLst>
          </p:cNvPr>
          <p:cNvSpPr txBox="1"/>
          <p:nvPr/>
        </p:nvSpPr>
        <p:spPr>
          <a:xfrm>
            <a:off x="1554480" y="4116105"/>
            <a:ext cx="24285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kính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A19506-6E19-4FCC-AB21-ADD865F192EE}"/>
              </a:ext>
            </a:extLst>
          </p:cNvPr>
          <p:cNvSpPr txBox="1"/>
          <p:nvPr/>
        </p:nvSpPr>
        <p:spPr>
          <a:xfrm>
            <a:off x="2509611" y="2996724"/>
            <a:ext cx="24285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kính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D49F8F-5128-4ED3-B0FC-EBF823A075B0}"/>
              </a:ext>
            </a:extLst>
          </p:cNvPr>
          <p:cNvSpPr txBox="1"/>
          <p:nvPr/>
        </p:nvSpPr>
        <p:spPr>
          <a:xfrm>
            <a:off x="1926499" y="2967119"/>
            <a:ext cx="24285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cm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752022" y="1575688"/>
            <a:ext cx="9266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b)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8m,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rộng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2m.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2620787" y="2606772"/>
            <a:ext cx="92661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 vi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(8 + 2) x 2 = 20 (cm)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20cm.</a:t>
            </a:r>
          </a:p>
        </p:txBody>
      </p:sp>
    </p:spTree>
    <p:extLst>
      <p:ext uri="{BB962C8B-B14F-4D97-AF65-F5344CB8AC3E}">
        <p14:creationId xmlns:p14="http://schemas.microsoft.com/office/powerpoint/2010/main" val="216646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1726931" y="715608"/>
            <a:ext cx="9266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 chu vi hình chữ nhật có: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D89C7AC-BADA-4890-B7C9-C1A1372A3510}"/>
              </a:ext>
            </a:extLst>
          </p:cNvPr>
          <p:cNvGrpSpPr/>
          <p:nvPr/>
        </p:nvGrpSpPr>
        <p:grpSpPr>
          <a:xfrm>
            <a:off x="752022" y="715608"/>
            <a:ext cx="776391" cy="675414"/>
            <a:chOff x="734498" y="718663"/>
            <a:chExt cx="776391" cy="675414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F17B60F-326A-478F-92C6-290F09305660}"/>
                </a:ext>
              </a:extLst>
            </p:cNvPr>
            <p:cNvSpPr/>
            <p:nvPr/>
          </p:nvSpPr>
          <p:spPr>
            <a:xfrm>
              <a:off x="734498" y="718663"/>
              <a:ext cx="776391" cy="66930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EB08CCC-721C-458F-A647-2AD6B53355A7}"/>
                </a:ext>
              </a:extLst>
            </p:cNvPr>
            <p:cNvSpPr txBox="1"/>
            <p:nvPr/>
          </p:nvSpPr>
          <p:spPr>
            <a:xfrm>
              <a:off x="933016" y="870857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9" name="图片 2">
            <a:extLst>
              <a:ext uri="{FF2B5EF4-FFF2-40B4-BE49-F238E27FC236}">
                <a16:creationId xmlns:a16="http://schemas.microsoft.com/office/drawing/2014/main" id="{FE9288A3-B51F-4160-BD4B-91B0E4836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152" y="5161317"/>
            <a:ext cx="4338667" cy="19621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8D0902-372B-46E3-92F9-9ADB5CEBEAB2}"/>
              </a:ext>
            </a:extLst>
          </p:cNvPr>
          <p:cNvCxnSpPr>
            <a:cxnSpLocks/>
            <a:stCxn id="13" idx="2"/>
            <a:endCxn id="13" idx="6"/>
          </p:cNvCxnSpPr>
          <p:nvPr/>
        </p:nvCxnSpPr>
        <p:spPr>
          <a:xfrm>
            <a:off x="752022" y="3732336"/>
            <a:ext cx="319024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60ABBAD-752D-46A2-8B91-B568755E78EC}"/>
              </a:ext>
            </a:extLst>
          </p:cNvPr>
          <p:cNvSpPr txBox="1"/>
          <p:nvPr/>
        </p:nvSpPr>
        <p:spPr>
          <a:xfrm>
            <a:off x="1554480" y="4116105"/>
            <a:ext cx="24285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kính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A19506-6E19-4FCC-AB21-ADD865F192EE}"/>
              </a:ext>
            </a:extLst>
          </p:cNvPr>
          <p:cNvSpPr txBox="1"/>
          <p:nvPr/>
        </p:nvSpPr>
        <p:spPr>
          <a:xfrm>
            <a:off x="2509611" y="2996724"/>
            <a:ext cx="24285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kính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D49F8F-5128-4ED3-B0FC-EBF823A075B0}"/>
              </a:ext>
            </a:extLst>
          </p:cNvPr>
          <p:cNvSpPr txBox="1"/>
          <p:nvPr/>
        </p:nvSpPr>
        <p:spPr>
          <a:xfrm>
            <a:off x="1926499" y="2967119"/>
            <a:ext cx="24285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cm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752022" y="1575688"/>
            <a:ext cx="9266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15dm,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rộng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10dm.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2768734" y="2534379"/>
            <a:ext cx="92661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 vi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(15 + 10) x 2 = 50(dm)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100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m.</a:t>
            </a:r>
          </a:p>
        </p:txBody>
      </p:sp>
    </p:spTree>
    <p:extLst>
      <p:ext uri="{BB962C8B-B14F-4D97-AF65-F5344CB8AC3E}">
        <p14:creationId xmlns:p14="http://schemas.microsoft.com/office/powerpoint/2010/main" val="295319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0EAD9702-DC2F-4AF9-B1DA-D274AD678322}"/>
              </a:ext>
            </a:extLst>
          </p:cNvPr>
          <p:cNvSpPr/>
          <p:nvPr/>
        </p:nvSpPr>
        <p:spPr>
          <a:xfrm>
            <a:off x="650240" y="772159"/>
            <a:ext cx="640080" cy="6299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3074" name="Picture 2" descr="Toán lớp 3 trang 22 - Chu vi hình tam giác ,hình tứ giác, hình chữ nhật,  hình vuông - SGK Kết nối tri thức | SGK Toán 3 - Kết nối tri thứ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393" y="772159"/>
            <a:ext cx="8358583" cy="415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83C0FA-F3A9-498C-9402-82222873245E}"/>
              </a:ext>
            </a:extLst>
          </p:cNvPr>
          <p:cNvSpPr txBox="1"/>
          <p:nvPr/>
        </p:nvSpPr>
        <p:spPr>
          <a:xfrm>
            <a:off x="837544" y="4923573"/>
            <a:ext cx="108726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 em biết Nam cần dùng bao nhiêu que tính để sắp xếp thành một hình vuông có cạnh gồm 3 que tính như hình vẽ trên?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727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0877" y="1540639"/>
            <a:ext cx="10766323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Số que tính để xếp thành một hình vuông có cạnh gồm 3 que tính là:</a:t>
            </a:r>
          </a:p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        </a:t>
            </a:r>
            <a:r>
              <a:rPr lang="en-US" sz="4000" dirty="0">
                <a:solidFill>
                  <a:srgbClr val="FF0000"/>
                </a:solidFill>
                <a:latin typeface="+mj-lt"/>
              </a:rPr>
              <a:t>        </a:t>
            </a:r>
            <a:r>
              <a:rPr lang="vi-VN" sz="4000" dirty="0">
                <a:solidFill>
                  <a:srgbClr val="FF0000"/>
                </a:solidFill>
                <a:latin typeface="+mj-lt"/>
              </a:rPr>
              <a:t> 3 x 4 = 12 (que tính)</a:t>
            </a:r>
          </a:p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Vậy Nam cần 12 que tính để xếp thành một hình vuông có cạnh gồm 3 que tính như hình vẽ trên.</a:t>
            </a:r>
          </a:p>
          <a:p>
            <a:br>
              <a:rPr lang="vi-VN" dirty="0">
                <a:solidFill>
                  <a:srgbClr val="000000"/>
                </a:solidFill>
                <a:latin typeface="OpenSans"/>
              </a:rPr>
            </a:br>
            <a:br>
              <a:rPr lang="vi-VN" dirty="0">
                <a:solidFill>
                  <a:srgbClr val="000000"/>
                </a:solidFill>
                <a:latin typeface="OpenSans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64" descr="2">
            <a:extLst>
              <a:ext uri="{FF2B5EF4-FFF2-40B4-BE49-F238E27FC236}">
                <a16:creationId xmlns:a16="http://schemas.microsoft.com/office/drawing/2014/main" id="{126D2ED6-5DC9-4B45-888F-AD6081600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925" y="1443288"/>
            <a:ext cx="6485186" cy="374145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921F8C4-6777-4B66-AA80-5C5054B48FA1}"/>
              </a:ext>
            </a:extLst>
          </p:cNvPr>
          <p:cNvGrpSpPr/>
          <p:nvPr/>
        </p:nvGrpSpPr>
        <p:grpSpPr>
          <a:xfrm>
            <a:off x="19248" y="4320053"/>
            <a:ext cx="3505968" cy="2324672"/>
            <a:chOff x="571116" y="4266750"/>
            <a:chExt cx="3505968" cy="2324672"/>
          </a:xfrm>
        </p:grpSpPr>
        <p:pic>
          <p:nvPicPr>
            <p:cNvPr id="23" name="图片 14">
              <a:extLst>
                <a:ext uri="{FF2B5EF4-FFF2-40B4-BE49-F238E27FC236}">
                  <a16:creationId xmlns:a16="http://schemas.microsoft.com/office/drawing/2014/main" id="{B2387E13-E4F1-4FC4-9203-CA748C8AF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116" y="4266750"/>
              <a:ext cx="3505968" cy="2324672"/>
            </a:xfrm>
            <a:prstGeom prst="rect">
              <a:avLst/>
            </a:prstGeom>
          </p:spPr>
        </p:pic>
        <p:pic>
          <p:nvPicPr>
            <p:cNvPr id="15" name="图片 6">
              <a:extLst>
                <a:ext uri="{FF2B5EF4-FFF2-40B4-BE49-F238E27FC236}">
                  <a16:creationId xmlns:a16="http://schemas.microsoft.com/office/drawing/2014/main" id="{F0A6C923-5597-4388-9645-614E98A65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5269690" flipH="1">
              <a:off x="2013644" y="4723588"/>
              <a:ext cx="983526" cy="814423"/>
            </a:xfrm>
            <a:prstGeom prst="rect">
              <a:avLst/>
            </a:prstGeom>
          </p:spPr>
        </p:pic>
      </p:grpSp>
      <p:pic>
        <p:nvPicPr>
          <p:cNvPr id="20" name="图片 11">
            <a:extLst>
              <a:ext uri="{FF2B5EF4-FFF2-40B4-BE49-F238E27FC236}">
                <a16:creationId xmlns:a16="http://schemas.microsoft.com/office/drawing/2014/main" id="{6906BEBA-BC83-4358-8322-5F813066B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7702" y="0"/>
            <a:ext cx="1549740" cy="1981688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F010D070-88B4-4C1A-BA69-AC9F5A124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2979" y="1981688"/>
            <a:ext cx="1028925" cy="533531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E0164917-9F45-4593-AB84-E3479F547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337" y="298978"/>
            <a:ext cx="2121365" cy="1143281"/>
          </a:xfrm>
          <a:prstGeom prst="rect">
            <a:avLst/>
          </a:prstGeom>
        </p:spPr>
      </p:pic>
      <p:pic>
        <p:nvPicPr>
          <p:cNvPr id="25" name="图片 22">
            <a:extLst>
              <a:ext uri="{FF2B5EF4-FFF2-40B4-BE49-F238E27FC236}">
                <a16:creationId xmlns:a16="http://schemas.microsoft.com/office/drawing/2014/main" id="{05CDDB86-417A-4B66-9E4D-94ABCE2C21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7044" y="1928671"/>
            <a:ext cx="979242" cy="1015876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B20317FC-ED2B-4E5C-ABF8-8DA9CE90BB01}"/>
              </a:ext>
            </a:extLst>
          </p:cNvPr>
          <p:cNvGrpSpPr/>
          <p:nvPr/>
        </p:nvGrpSpPr>
        <p:grpSpPr>
          <a:xfrm>
            <a:off x="8737600" y="4189413"/>
            <a:ext cx="3454400" cy="2617787"/>
            <a:chOff x="8737600" y="4189413"/>
            <a:chExt cx="3454400" cy="2617787"/>
          </a:xfrm>
        </p:grpSpPr>
        <p:pic>
          <p:nvPicPr>
            <p:cNvPr id="16" name="图片 7">
              <a:extLst>
                <a:ext uri="{FF2B5EF4-FFF2-40B4-BE49-F238E27FC236}">
                  <a16:creationId xmlns:a16="http://schemas.microsoft.com/office/drawing/2014/main" id="{C3D340F4-A8E0-48F2-BE1E-B283D886CE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4531762" flipH="1">
              <a:off x="8929768" y="5716652"/>
              <a:ext cx="915180" cy="757828"/>
            </a:xfrm>
            <a:prstGeom prst="rect">
              <a:avLst/>
            </a:prstGeom>
          </p:spPr>
        </p:pic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DA30D986-0FBD-4B36-A9A4-0D98AD085DF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737600" y="4189413"/>
              <a:ext cx="3454400" cy="261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A853527-A5D7-4BD5-BDE7-2F768AFCC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5175" y="5637213"/>
              <a:ext cx="119063" cy="119062"/>
            </a:xfrm>
            <a:custGeom>
              <a:avLst/>
              <a:gdLst>
                <a:gd name="T0" fmla="*/ 25 w 28"/>
                <a:gd name="T1" fmla="*/ 1 h 28"/>
                <a:gd name="T2" fmla="*/ 1 w 28"/>
                <a:gd name="T3" fmla="*/ 25 h 28"/>
                <a:gd name="T4" fmla="*/ 3 w 28"/>
                <a:gd name="T5" fmla="*/ 27 h 28"/>
                <a:gd name="T6" fmla="*/ 27 w 28"/>
                <a:gd name="T7" fmla="*/ 3 h 28"/>
                <a:gd name="T8" fmla="*/ 25 w 28"/>
                <a:gd name="T9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5" y="1"/>
                  </a:moveTo>
                  <a:cubicBezTo>
                    <a:pt x="15" y="7"/>
                    <a:pt x="7" y="16"/>
                    <a:pt x="1" y="25"/>
                  </a:cubicBezTo>
                  <a:cubicBezTo>
                    <a:pt x="0" y="26"/>
                    <a:pt x="2" y="28"/>
                    <a:pt x="3" y="27"/>
                  </a:cubicBezTo>
                  <a:cubicBezTo>
                    <a:pt x="10" y="18"/>
                    <a:pt x="18" y="11"/>
                    <a:pt x="27" y="3"/>
                  </a:cubicBezTo>
                  <a:cubicBezTo>
                    <a:pt x="28" y="2"/>
                    <a:pt x="26" y="0"/>
                    <a:pt x="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C3421EA8-44B1-4162-8BF2-339686573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063" y="5394325"/>
              <a:ext cx="198438" cy="123825"/>
            </a:xfrm>
            <a:custGeom>
              <a:avLst/>
              <a:gdLst>
                <a:gd name="T0" fmla="*/ 42 w 47"/>
                <a:gd name="T1" fmla="*/ 1 h 29"/>
                <a:gd name="T2" fmla="*/ 2 w 47"/>
                <a:gd name="T3" fmla="*/ 25 h 29"/>
                <a:gd name="T4" fmla="*/ 4 w 47"/>
                <a:gd name="T5" fmla="*/ 28 h 29"/>
                <a:gd name="T6" fmla="*/ 44 w 47"/>
                <a:gd name="T7" fmla="*/ 4 h 29"/>
                <a:gd name="T8" fmla="*/ 42 w 47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9">
                  <a:moveTo>
                    <a:pt x="42" y="1"/>
                  </a:moveTo>
                  <a:cubicBezTo>
                    <a:pt x="28" y="7"/>
                    <a:pt x="15" y="15"/>
                    <a:pt x="2" y="25"/>
                  </a:cubicBezTo>
                  <a:cubicBezTo>
                    <a:pt x="0" y="26"/>
                    <a:pt x="2" y="29"/>
                    <a:pt x="4" y="28"/>
                  </a:cubicBezTo>
                  <a:cubicBezTo>
                    <a:pt x="17" y="19"/>
                    <a:pt x="30" y="12"/>
                    <a:pt x="44" y="4"/>
                  </a:cubicBezTo>
                  <a:cubicBezTo>
                    <a:pt x="47" y="3"/>
                    <a:pt x="45" y="0"/>
                    <a:pt x="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AAF1F881-DA9F-4CD4-B822-C688885AC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9388" y="5295900"/>
              <a:ext cx="182563" cy="50800"/>
            </a:xfrm>
            <a:custGeom>
              <a:avLst/>
              <a:gdLst>
                <a:gd name="T0" fmla="*/ 41 w 43"/>
                <a:gd name="T1" fmla="*/ 3 h 12"/>
                <a:gd name="T2" fmla="*/ 2 w 43"/>
                <a:gd name="T3" fmla="*/ 8 h 12"/>
                <a:gd name="T4" fmla="*/ 4 w 43"/>
                <a:gd name="T5" fmla="*/ 11 h 12"/>
                <a:gd name="T6" fmla="*/ 41 w 43"/>
                <a:gd name="T7" fmla="*/ 6 h 12"/>
                <a:gd name="T8" fmla="*/ 41 w 43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2">
                  <a:moveTo>
                    <a:pt x="41" y="3"/>
                  </a:moveTo>
                  <a:cubicBezTo>
                    <a:pt x="28" y="0"/>
                    <a:pt x="15" y="2"/>
                    <a:pt x="2" y="8"/>
                  </a:cubicBezTo>
                  <a:cubicBezTo>
                    <a:pt x="0" y="9"/>
                    <a:pt x="2" y="12"/>
                    <a:pt x="4" y="11"/>
                  </a:cubicBezTo>
                  <a:cubicBezTo>
                    <a:pt x="16" y="6"/>
                    <a:pt x="28" y="6"/>
                    <a:pt x="41" y="6"/>
                  </a:cubicBezTo>
                  <a:cubicBezTo>
                    <a:pt x="43" y="7"/>
                    <a:pt x="43" y="3"/>
                    <a:pt x="41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FFE3183A-48B2-4A13-93EA-2DA3AB34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313363"/>
              <a:ext cx="147638" cy="46037"/>
            </a:xfrm>
            <a:custGeom>
              <a:avLst/>
              <a:gdLst>
                <a:gd name="T0" fmla="*/ 33 w 35"/>
                <a:gd name="T1" fmla="*/ 6 h 11"/>
                <a:gd name="T2" fmla="*/ 2 w 35"/>
                <a:gd name="T3" fmla="*/ 2 h 11"/>
                <a:gd name="T4" fmla="*/ 2 w 35"/>
                <a:gd name="T5" fmla="*/ 5 h 11"/>
                <a:gd name="T6" fmla="*/ 31 w 35"/>
                <a:gd name="T7" fmla="*/ 10 h 11"/>
                <a:gd name="T8" fmla="*/ 33 w 35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1">
                  <a:moveTo>
                    <a:pt x="33" y="6"/>
                  </a:moveTo>
                  <a:cubicBezTo>
                    <a:pt x="23" y="1"/>
                    <a:pt x="12" y="0"/>
                    <a:pt x="2" y="2"/>
                  </a:cubicBezTo>
                  <a:cubicBezTo>
                    <a:pt x="0" y="2"/>
                    <a:pt x="1" y="5"/>
                    <a:pt x="2" y="5"/>
                  </a:cubicBezTo>
                  <a:cubicBezTo>
                    <a:pt x="12" y="3"/>
                    <a:pt x="22" y="5"/>
                    <a:pt x="31" y="10"/>
                  </a:cubicBezTo>
                  <a:cubicBezTo>
                    <a:pt x="33" y="11"/>
                    <a:pt x="35" y="8"/>
                    <a:pt x="3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CB011E8D-38EC-4527-B484-CE10800C6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6300" y="5432425"/>
              <a:ext cx="63500" cy="38100"/>
            </a:xfrm>
            <a:custGeom>
              <a:avLst/>
              <a:gdLst>
                <a:gd name="T0" fmla="*/ 13 w 15"/>
                <a:gd name="T1" fmla="*/ 6 h 9"/>
                <a:gd name="T2" fmla="*/ 3 w 15"/>
                <a:gd name="T3" fmla="*/ 1 h 9"/>
                <a:gd name="T4" fmla="*/ 1 w 15"/>
                <a:gd name="T5" fmla="*/ 3 h 9"/>
                <a:gd name="T6" fmla="*/ 12 w 15"/>
                <a:gd name="T7" fmla="*/ 9 h 9"/>
                <a:gd name="T8" fmla="*/ 13 w 15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9">
                  <a:moveTo>
                    <a:pt x="13" y="6"/>
                  </a:moveTo>
                  <a:cubicBezTo>
                    <a:pt x="10" y="4"/>
                    <a:pt x="6" y="2"/>
                    <a:pt x="3" y="1"/>
                  </a:cubicBezTo>
                  <a:cubicBezTo>
                    <a:pt x="1" y="0"/>
                    <a:pt x="0" y="2"/>
                    <a:pt x="1" y="3"/>
                  </a:cubicBezTo>
                  <a:cubicBezTo>
                    <a:pt x="5" y="5"/>
                    <a:pt x="8" y="7"/>
                    <a:pt x="12" y="9"/>
                  </a:cubicBezTo>
                  <a:cubicBezTo>
                    <a:pt x="14" y="9"/>
                    <a:pt x="15" y="7"/>
                    <a:pt x="1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7CA065E2-CA0A-4DBB-8A01-78A8B752B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9663" y="5632450"/>
              <a:ext cx="88900" cy="114300"/>
            </a:xfrm>
            <a:custGeom>
              <a:avLst/>
              <a:gdLst>
                <a:gd name="T0" fmla="*/ 21 w 21"/>
                <a:gd name="T1" fmla="*/ 24 h 27"/>
                <a:gd name="T2" fmla="*/ 4 w 21"/>
                <a:gd name="T3" fmla="*/ 1 h 27"/>
                <a:gd name="T4" fmla="*/ 2 w 21"/>
                <a:gd name="T5" fmla="*/ 4 h 27"/>
                <a:gd name="T6" fmla="*/ 17 w 21"/>
                <a:gd name="T7" fmla="*/ 25 h 27"/>
                <a:gd name="T8" fmla="*/ 21 w 21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7">
                  <a:moveTo>
                    <a:pt x="21" y="24"/>
                  </a:moveTo>
                  <a:cubicBezTo>
                    <a:pt x="18" y="14"/>
                    <a:pt x="12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ubicBezTo>
                    <a:pt x="9" y="10"/>
                    <a:pt x="13" y="17"/>
                    <a:pt x="17" y="25"/>
                  </a:cubicBezTo>
                  <a:cubicBezTo>
                    <a:pt x="18" y="27"/>
                    <a:pt x="21" y="26"/>
                    <a:pt x="21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9CA3B281-4723-4CF5-A323-BC47AFBF7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6825" y="5926138"/>
              <a:ext cx="30163" cy="161925"/>
            </a:xfrm>
            <a:custGeom>
              <a:avLst/>
              <a:gdLst>
                <a:gd name="T0" fmla="*/ 4 w 7"/>
                <a:gd name="T1" fmla="*/ 2 h 38"/>
                <a:gd name="T2" fmla="*/ 0 w 7"/>
                <a:gd name="T3" fmla="*/ 3 h 38"/>
                <a:gd name="T4" fmla="*/ 3 w 7"/>
                <a:gd name="T5" fmla="*/ 36 h 38"/>
                <a:gd name="T6" fmla="*/ 7 w 7"/>
                <a:gd name="T7" fmla="*/ 35 h 38"/>
                <a:gd name="T8" fmla="*/ 4 w 7"/>
                <a:gd name="T9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8">
                  <a:moveTo>
                    <a:pt x="4" y="2"/>
                  </a:moveTo>
                  <a:cubicBezTo>
                    <a:pt x="3" y="0"/>
                    <a:pt x="0" y="1"/>
                    <a:pt x="0" y="3"/>
                  </a:cubicBezTo>
                  <a:cubicBezTo>
                    <a:pt x="1" y="14"/>
                    <a:pt x="1" y="25"/>
                    <a:pt x="3" y="36"/>
                  </a:cubicBezTo>
                  <a:cubicBezTo>
                    <a:pt x="3" y="38"/>
                    <a:pt x="7" y="38"/>
                    <a:pt x="7" y="35"/>
                  </a:cubicBezTo>
                  <a:cubicBezTo>
                    <a:pt x="7" y="24"/>
                    <a:pt x="5" y="13"/>
                    <a:pt x="4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894A6093-D918-440E-BCA7-FE6B9B16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4588" y="6351588"/>
              <a:ext cx="114300" cy="161925"/>
            </a:xfrm>
            <a:custGeom>
              <a:avLst/>
              <a:gdLst>
                <a:gd name="T0" fmla="*/ 22 w 27"/>
                <a:gd name="T1" fmla="*/ 3 h 38"/>
                <a:gd name="T2" fmla="*/ 2 w 27"/>
                <a:gd name="T3" fmla="*/ 33 h 38"/>
                <a:gd name="T4" fmla="*/ 6 w 27"/>
                <a:gd name="T5" fmla="*/ 36 h 38"/>
                <a:gd name="T6" fmla="*/ 26 w 27"/>
                <a:gd name="T7" fmla="*/ 5 h 38"/>
                <a:gd name="T8" fmla="*/ 22 w 27"/>
                <a:gd name="T9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8">
                  <a:moveTo>
                    <a:pt x="22" y="3"/>
                  </a:moveTo>
                  <a:cubicBezTo>
                    <a:pt x="16" y="14"/>
                    <a:pt x="8" y="23"/>
                    <a:pt x="2" y="33"/>
                  </a:cubicBezTo>
                  <a:cubicBezTo>
                    <a:pt x="0" y="36"/>
                    <a:pt x="3" y="38"/>
                    <a:pt x="6" y="36"/>
                  </a:cubicBezTo>
                  <a:cubicBezTo>
                    <a:pt x="15" y="28"/>
                    <a:pt x="21" y="16"/>
                    <a:pt x="26" y="5"/>
                  </a:cubicBezTo>
                  <a:cubicBezTo>
                    <a:pt x="27" y="3"/>
                    <a:pt x="23" y="0"/>
                    <a:pt x="22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381FB711-78AB-451D-8F3D-45D7C32C9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9300" y="6637338"/>
              <a:ext cx="144463" cy="33337"/>
            </a:xfrm>
            <a:custGeom>
              <a:avLst/>
              <a:gdLst>
                <a:gd name="T0" fmla="*/ 32 w 34"/>
                <a:gd name="T1" fmla="*/ 2 h 8"/>
                <a:gd name="T2" fmla="*/ 2 w 34"/>
                <a:gd name="T3" fmla="*/ 0 h 8"/>
                <a:gd name="T4" fmla="*/ 2 w 34"/>
                <a:gd name="T5" fmla="*/ 4 h 8"/>
                <a:gd name="T6" fmla="*/ 32 w 34"/>
                <a:gd name="T7" fmla="*/ 5 h 8"/>
                <a:gd name="T8" fmla="*/ 32 w 34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8">
                  <a:moveTo>
                    <a:pt x="32" y="2"/>
                  </a:moveTo>
                  <a:cubicBezTo>
                    <a:pt x="22" y="3"/>
                    <a:pt x="12" y="2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ubicBezTo>
                    <a:pt x="12" y="8"/>
                    <a:pt x="22" y="7"/>
                    <a:pt x="32" y="5"/>
                  </a:cubicBezTo>
                  <a:cubicBezTo>
                    <a:pt x="34" y="5"/>
                    <a:pt x="34" y="2"/>
                    <a:pt x="3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C007D4F6-E261-4114-BAC7-3453F7788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4813" y="6450013"/>
              <a:ext cx="139700" cy="106362"/>
            </a:xfrm>
            <a:custGeom>
              <a:avLst/>
              <a:gdLst>
                <a:gd name="T0" fmla="*/ 31 w 33"/>
                <a:gd name="T1" fmla="*/ 20 h 25"/>
                <a:gd name="T2" fmla="*/ 4 w 33"/>
                <a:gd name="T3" fmla="*/ 2 h 25"/>
                <a:gd name="T4" fmla="*/ 2 w 33"/>
                <a:gd name="T5" fmla="*/ 5 h 25"/>
                <a:gd name="T6" fmla="*/ 29 w 33"/>
                <a:gd name="T7" fmla="*/ 23 h 25"/>
                <a:gd name="T8" fmla="*/ 31 w 33"/>
                <a:gd name="T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5">
                  <a:moveTo>
                    <a:pt x="31" y="20"/>
                  </a:moveTo>
                  <a:cubicBezTo>
                    <a:pt x="22" y="14"/>
                    <a:pt x="13" y="7"/>
                    <a:pt x="4" y="2"/>
                  </a:cubicBezTo>
                  <a:cubicBezTo>
                    <a:pt x="2" y="0"/>
                    <a:pt x="0" y="4"/>
                    <a:pt x="2" y="5"/>
                  </a:cubicBezTo>
                  <a:cubicBezTo>
                    <a:pt x="11" y="12"/>
                    <a:pt x="20" y="17"/>
                    <a:pt x="29" y="23"/>
                  </a:cubicBezTo>
                  <a:cubicBezTo>
                    <a:pt x="31" y="25"/>
                    <a:pt x="33" y="21"/>
                    <a:pt x="31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EE4565BE-E6C4-47A3-9A51-D6AF836DA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0350" y="6096000"/>
              <a:ext cx="30163" cy="141287"/>
            </a:xfrm>
            <a:custGeom>
              <a:avLst/>
              <a:gdLst>
                <a:gd name="T0" fmla="*/ 7 w 7"/>
                <a:gd name="T1" fmla="*/ 29 h 33"/>
                <a:gd name="T2" fmla="*/ 5 w 7"/>
                <a:gd name="T3" fmla="*/ 3 h 33"/>
                <a:gd name="T4" fmla="*/ 1 w 7"/>
                <a:gd name="T5" fmla="*/ 3 h 33"/>
                <a:gd name="T6" fmla="*/ 3 w 7"/>
                <a:gd name="T7" fmla="*/ 30 h 33"/>
                <a:gd name="T8" fmla="*/ 7 w 7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3">
                  <a:moveTo>
                    <a:pt x="7" y="29"/>
                  </a:moveTo>
                  <a:cubicBezTo>
                    <a:pt x="5" y="21"/>
                    <a:pt x="4" y="12"/>
                    <a:pt x="5" y="3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0" y="12"/>
                    <a:pt x="0" y="21"/>
                    <a:pt x="3" y="30"/>
                  </a:cubicBezTo>
                  <a:cubicBezTo>
                    <a:pt x="4" y="33"/>
                    <a:pt x="7" y="32"/>
                    <a:pt x="7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CA70A98-CE2E-4D5F-9EC8-60D34F17C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6388" y="5734050"/>
              <a:ext cx="80963" cy="115887"/>
            </a:xfrm>
            <a:custGeom>
              <a:avLst/>
              <a:gdLst>
                <a:gd name="T0" fmla="*/ 15 w 19"/>
                <a:gd name="T1" fmla="*/ 2 h 27"/>
                <a:gd name="T2" fmla="*/ 1 w 19"/>
                <a:gd name="T3" fmla="*/ 23 h 27"/>
                <a:gd name="T4" fmla="*/ 4 w 19"/>
                <a:gd name="T5" fmla="*/ 25 h 27"/>
                <a:gd name="T6" fmla="*/ 17 w 19"/>
                <a:gd name="T7" fmla="*/ 4 h 27"/>
                <a:gd name="T8" fmla="*/ 15 w 19"/>
                <a:gd name="T9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15" y="2"/>
                  </a:moveTo>
                  <a:cubicBezTo>
                    <a:pt x="10" y="9"/>
                    <a:pt x="5" y="16"/>
                    <a:pt x="1" y="23"/>
                  </a:cubicBezTo>
                  <a:cubicBezTo>
                    <a:pt x="0" y="25"/>
                    <a:pt x="3" y="27"/>
                    <a:pt x="4" y="25"/>
                  </a:cubicBezTo>
                  <a:cubicBezTo>
                    <a:pt x="9" y="18"/>
                    <a:pt x="13" y="11"/>
                    <a:pt x="17" y="4"/>
                  </a:cubicBezTo>
                  <a:cubicBezTo>
                    <a:pt x="19" y="2"/>
                    <a:pt x="16" y="0"/>
                    <a:pt x="15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AC3A803B-0D5E-406B-B52F-5D70FDA51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487988"/>
              <a:ext cx="101600" cy="111125"/>
            </a:xfrm>
            <a:custGeom>
              <a:avLst/>
              <a:gdLst>
                <a:gd name="T0" fmla="*/ 20 w 24"/>
                <a:gd name="T1" fmla="*/ 1 h 26"/>
                <a:gd name="T2" fmla="*/ 0 w 24"/>
                <a:gd name="T3" fmla="*/ 23 h 26"/>
                <a:gd name="T4" fmla="*/ 4 w 24"/>
                <a:gd name="T5" fmla="*/ 24 h 26"/>
                <a:gd name="T6" fmla="*/ 22 w 24"/>
                <a:gd name="T7" fmla="*/ 4 h 26"/>
                <a:gd name="T8" fmla="*/ 20 w 24"/>
                <a:gd name="T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6">
                  <a:moveTo>
                    <a:pt x="20" y="1"/>
                  </a:moveTo>
                  <a:cubicBezTo>
                    <a:pt x="10" y="5"/>
                    <a:pt x="4" y="13"/>
                    <a:pt x="0" y="23"/>
                  </a:cubicBezTo>
                  <a:cubicBezTo>
                    <a:pt x="0" y="25"/>
                    <a:pt x="3" y="26"/>
                    <a:pt x="4" y="24"/>
                  </a:cubicBezTo>
                  <a:cubicBezTo>
                    <a:pt x="7" y="15"/>
                    <a:pt x="14" y="8"/>
                    <a:pt x="22" y="4"/>
                  </a:cubicBezTo>
                  <a:cubicBezTo>
                    <a:pt x="24" y="3"/>
                    <a:pt x="22" y="0"/>
                    <a:pt x="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4D1A31F2-889B-4303-9BCF-0A877557C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8200" y="5232400"/>
              <a:ext cx="93663" cy="76200"/>
            </a:xfrm>
            <a:custGeom>
              <a:avLst/>
              <a:gdLst>
                <a:gd name="T0" fmla="*/ 18 w 22"/>
                <a:gd name="T1" fmla="*/ 1 h 18"/>
                <a:gd name="T2" fmla="*/ 2 w 22"/>
                <a:gd name="T3" fmla="*/ 13 h 18"/>
                <a:gd name="T4" fmla="*/ 5 w 22"/>
                <a:gd name="T5" fmla="*/ 16 h 18"/>
                <a:gd name="T6" fmla="*/ 20 w 22"/>
                <a:gd name="T7" fmla="*/ 4 h 18"/>
                <a:gd name="T8" fmla="*/ 18 w 22"/>
                <a:gd name="T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18" y="1"/>
                  </a:moveTo>
                  <a:cubicBezTo>
                    <a:pt x="12" y="4"/>
                    <a:pt x="7" y="9"/>
                    <a:pt x="2" y="13"/>
                  </a:cubicBezTo>
                  <a:cubicBezTo>
                    <a:pt x="0" y="14"/>
                    <a:pt x="2" y="18"/>
                    <a:pt x="5" y="16"/>
                  </a:cubicBezTo>
                  <a:cubicBezTo>
                    <a:pt x="10" y="13"/>
                    <a:pt x="15" y="9"/>
                    <a:pt x="20" y="4"/>
                  </a:cubicBezTo>
                  <a:cubicBezTo>
                    <a:pt x="22" y="3"/>
                    <a:pt x="20" y="0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540FBF6D-0ED2-4749-A709-ED5B8EC95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5063" y="5045075"/>
              <a:ext cx="169863" cy="85725"/>
            </a:xfrm>
            <a:custGeom>
              <a:avLst/>
              <a:gdLst>
                <a:gd name="T0" fmla="*/ 37 w 40"/>
                <a:gd name="T1" fmla="*/ 1 h 20"/>
                <a:gd name="T2" fmla="*/ 1 w 40"/>
                <a:gd name="T3" fmla="*/ 17 h 20"/>
                <a:gd name="T4" fmla="*/ 3 w 40"/>
                <a:gd name="T5" fmla="*/ 20 h 20"/>
                <a:gd name="T6" fmla="*/ 38 w 40"/>
                <a:gd name="T7" fmla="*/ 4 h 20"/>
                <a:gd name="T8" fmla="*/ 37 w 40"/>
                <a:gd name="T9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37" y="1"/>
                  </a:moveTo>
                  <a:cubicBezTo>
                    <a:pt x="25" y="5"/>
                    <a:pt x="13" y="11"/>
                    <a:pt x="1" y="17"/>
                  </a:cubicBezTo>
                  <a:cubicBezTo>
                    <a:pt x="0" y="17"/>
                    <a:pt x="1" y="20"/>
                    <a:pt x="3" y="20"/>
                  </a:cubicBezTo>
                  <a:cubicBezTo>
                    <a:pt x="15" y="15"/>
                    <a:pt x="27" y="10"/>
                    <a:pt x="38" y="4"/>
                  </a:cubicBezTo>
                  <a:cubicBezTo>
                    <a:pt x="40" y="3"/>
                    <a:pt x="39" y="0"/>
                    <a:pt x="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45E7D3BF-23BB-4345-BBBB-F9DF9655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0188" y="4837113"/>
              <a:ext cx="161925" cy="106362"/>
            </a:xfrm>
            <a:custGeom>
              <a:avLst/>
              <a:gdLst>
                <a:gd name="T0" fmla="*/ 35 w 38"/>
                <a:gd name="T1" fmla="*/ 1 h 25"/>
                <a:gd name="T2" fmla="*/ 2 w 38"/>
                <a:gd name="T3" fmla="*/ 21 h 25"/>
                <a:gd name="T4" fmla="*/ 2 w 38"/>
                <a:gd name="T5" fmla="*/ 24 h 25"/>
                <a:gd name="T6" fmla="*/ 37 w 38"/>
                <a:gd name="T7" fmla="*/ 4 h 25"/>
                <a:gd name="T8" fmla="*/ 35 w 38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5">
                  <a:moveTo>
                    <a:pt x="35" y="1"/>
                  </a:moveTo>
                  <a:cubicBezTo>
                    <a:pt x="25" y="10"/>
                    <a:pt x="14" y="17"/>
                    <a:pt x="2" y="21"/>
                  </a:cubicBezTo>
                  <a:cubicBezTo>
                    <a:pt x="0" y="22"/>
                    <a:pt x="0" y="25"/>
                    <a:pt x="2" y="24"/>
                  </a:cubicBezTo>
                  <a:cubicBezTo>
                    <a:pt x="16" y="21"/>
                    <a:pt x="28" y="14"/>
                    <a:pt x="37" y="4"/>
                  </a:cubicBezTo>
                  <a:cubicBezTo>
                    <a:pt x="38" y="2"/>
                    <a:pt x="36" y="0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D8557A8F-C716-48AA-AD9D-F62FB8F7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4038" y="4564063"/>
              <a:ext cx="93663" cy="127000"/>
            </a:xfrm>
            <a:custGeom>
              <a:avLst/>
              <a:gdLst>
                <a:gd name="T0" fmla="*/ 17 w 22"/>
                <a:gd name="T1" fmla="*/ 2 h 30"/>
                <a:gd name="T2" fmla="*/ 2 w 22"/>
                <a:gd name="T3" fmla="*/ 26 h 30"/>
                <a:gd name="T4" fmla="*/ 4 w 22"/>
                <a:gd name="T5" fmla="*/ 29 h 30"/>
                <a:gd name="T6" fmla="*/ 21 w 22"/>
                <a:gd name="T7" fmla="*/ 4 h 30"/>
                <a:gd name="T8" fmla="*/ 17 w 22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0">
                  <a:moveTo>
                    <a:pt x="17" y="2"/>
                  </a:moveTo>
                  <a:cubicBezTo>
                    <a:pt x="14" y="11"/>
                    <a:pt x="9" y="20"/>
                    <a:pt x="2" y="26"/>
                  </a:cubicBezTo>
                  <a:cubicBezTo>
                    <a:pt x="0" y="27"/>
                    <a:pt x="2" y="30"/>
                    <a:pt x="4" y="29"/>
                  </a:cubicBezTo>
                  <a:cubicBezTo>
                    <a:pt x="13" y="22"/>
                    <a:pt x="19" y="14"/>
                    <a:pt x="21" y="4"/>
                  </a:cubicBezTo>
                  <a:cubicBezTo>
                    <a:pt x="22" y="1"/>
                    <a:pt x="18" y="0"/>
                    <a:pt x="1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E85D217D-4B69-4202-A84B-5CE0811FE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1200" y="4189413"/>
              <a:ext cx="50800" cy="242887"/>
            </a:xfrm>
            <a:custGeom>
              <a:avLst/>
              <a:gdLst>
                <a:gd name="T0" fmla="*/ 7 w 12"/>
                <a:gd name="T1" fmla="*/ 2 h 57"/>
                <a:gd name="T2" fmla="*/ 1 w 12"/>
                <a:gd name="T3" fmla="*/ 54 h 57"/>
                <a:gd name="T4" fmla="*/ 6 w 12"/>
                <a:gd name="T5" fmla="*/ 54 h 57"/>
                <a:gd name="T6" fmla="*/ 12 w 12"/>
                <a:gd name="T7" fmla="*/ 3 h 57"/>
                <a:gd name="T8" fmla="*/ 7 w 12"/>
                <a:gd name="T9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7">
                  <a:moveTo>
                    <a:pt x="7" y="2"/>
                  </a:moveTo>
                  <a:cubicBezTo>
                    <a:pt x="4" y="19"/>
                    <a:pt x="2" y="37"/>
                    <a:pt x="1" y="54"/>
                  </a:cubicBezTo>
                  <a:cubicBezTo>
                    <a:pt x="0" y="57"/>
                    <a:pt x="5" y="57"/>
                    <a:pt x="6" y="54"/>
                  </a:cubicBezTo>
                  <a:cubicBezTo>
                    <a:pt x="8" y="37"/>
                    <a:pt x="11" y="20"/>
                    <a:pt x="12" y="3"/>
                  </a:cubicBezTo>
                  <a:cubicBezTo>
                    <a:pt x="12" y="0"/>
                    <a:pt x="7" y="0"/>
                    <a:pt x="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222E632-C013-498A-9DE2-7F71DC9A6CDF}"/>
              </a:ext>
            </a:extLst>
          </p:cNvPr>
          <p:cNvGrpSpPr/>
          <p:nvPr/>
        </p:nvGrpSpPr>
        <p:grpSpPr>
          <a:xfrm>
            <a:off x="3184890" y="20260"/>
            <a:ext cx="3513862" cy="2032500"/>
            <a:chOff x="772246" y="990844"/>
            <a:chExt cx="3513862" cy="2032500"/>
          </a:xfrm>
        </p:grpSpPr>
        <p:pic>
          <p:nvPicPr>
            <p:cNvPr id="19" name="图片 10">
              <a:extLst>
                <a:ext uri="{FF2B5EF4-FFF2-40B4-BE49-F238E27FC236}">
                  <a16:creationId xmlns:a16="http://schemas.microsoft.com/office/drawing/2014/main" id="{BC2CC777-9287-41BE-92B4-ED2B2CC04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9059" y="990844"/>
              <a:ext cx="3417049" cy="2032500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7C758161-26ED-4520-9E7D-A01FFF6BB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9764936" flipH="1">
              <a:off x="772246" y="1608509"/>
              <a:ext cx="1006908" cy="833785"/>
            </a:xfrm>
            <a:prstGeom prst="rect">
              <a:avLst/>
            </a:prstGeom>
          </p:spPr>
        </p:pic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F0D35B95-18A7-4B3D-8E8B-DF2481874E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8795" y="2694707"/>
            <a:ext cx="6476481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5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F14090-15A9-4456-8175-C7CCD10ECE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"/>
          <a:stretch/>
        </p:blipFill>
        <p:spPr>
          <a:xfrm>
            <a:off x="0" y="0"/>
            <a:ext cx="12211050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9DAC6A-E448-4B7A-9C55-2AB116CFDA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7239" y="542109"/>
            <a:ext cx="1956572" cy="7167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F3D2DD-7984-4261-AD11-E61771F614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142393" y="2697910"/>
            <a:ext cx="2504399" cy="91740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6147CD3-2649-4E88-8CE1-81D576F84A32}"/>
              </a:ext>
            </a:extLst>
          </p:cNvPr>
          <p:cNvSpPr txBox="1"/>
          <p:nvPr/>
        </p:nvSpPr>
        <p:spPr>
          <a:xfrm>
            <a:off x="4646792" y="583256"/>
            <a:ext cx="291746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31750">
                  <a:solidFill>
                    <a:prstClr val="white"/>
                  </a:solidFill>
                </a:ln>
                <a:solidFill>
                  <a:srgbClr val="FCECD0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TRÒ CHƠI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5F91547-85E9-41A0-9391-B8B1188B5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2200" y="533400"/>
            <a:ext cx="2895851" cy="10607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53F800B-073E-42F5-BFFA-477203C967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-819539" y="149398"/>
            <a:ext cx="3944128" cy="14447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990A4E-1001-4E5F-813F-CD6CFC00C7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8536" y="2591001"/>
            <a:ext cx="1429252" cy="5235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08987E-8482-412C-8746-6EFF36F2C9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2557" y="1524000"/>
            <a:ext cx="3450921" cy="18655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C0C90C-828F-4918-AC40-01B94FDF83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6824" y="1524000"/>
            <a:ext cx="3255059" cy="17764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BD9397-1275-4277-92E8-BB3DEB4DCC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8868" y="3465408"/>
            <a:ext cx="8154264" cy="1944792"/>
          </a:xfrm>
          <a:prstGeom prst="rect">
            <a:avLst/>
          </a:prstGeom>
        </p:spPr>
      </p:pic>
      <p:pic>
        <p:nvPicPr>
          <p:cNvPr id="3" name="NhacNen_New_mixdown">
            <a:hlinkClick r:id="" action="ppaction://media"/>
            <a:extLst>
              <a:ext uri="{FF2B5EF4-FFF2-40B4-BE49-F238E27FC236}">
                <a16:creationId xmlns:a16="http://schemas.microsoft.com/office/drawing/2014/main" id="{28167027-7A85-4724-A51F-9BCFD69997B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589619" y="0"/>
            <a:ext cx="828517" cy="828517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FCB68F2-2E43-46C4-8354-BD88138803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2124" y="5575178"/>
            <a:ext cx="2109399" cy="77425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5FC2DC4-E9A6-4E74-877B-2C3C0FD598BF}"/>
              </a:ext>
            </a:extLst>
          </p:cNvPr>
          <p:cNvSpPr txBox="1"/>
          <p:nvPr/>
        </p:nvSpPr>
        <p:spPr>
          <a:xfrm>
            <a:off x="-1637227" y="100964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382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1" fill="hold" grpId="0" nodeType="click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0000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-0.0375 -0.03287 " pathEditMode="relative" rAng="0" ptsTypes="AA">
                                          <p:cBhvr>
                                            <p:cTn id="34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75" y="-16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-0.09375 0.00047 " pathEditMode="relative" rAng="0" ptsTypes="AA">
                                          <p:cBhvr>
                                            <p:cTn id="39" dur="5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88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4.81481E-6 L -0.09375 0.00046 " pathEditMode="relative" rAng="0" ptsTypes="AA">
                                          <p:cBhvr>
                                            <p:cTn id="44" dur="5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88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22222E-6 L 0.10156 -0.02037 " pathEditMode="relative" rAng="0" ptsTypes="AA">
                                          <p:cBhvr>
                                            <p:cTn id="49" dur="5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78" y="-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0 L 0.11276 -0.00023 " pathEditMode="relative" rAng="0" ptsTypes="AA">
                                          <p:cBhvr>
                                            <p:cTn id="54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38" y="-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4390" numSld="6" showWhenStopped="0">
                    <p:cTn id="5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-0.0375 -0.03287 " pathEditMode="relative" rAng="0" ptsTypes="AA">
                                          <p:cBhvr>
                                            <p:cTn id="34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75" y="-16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-0.09375 0.00047 " pathEditMode="relative" rAng="0" ptsTypes="AA">
                                          <p:cBhvr>
                                            <p:cTn id="39" dur="5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88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4.81481E-6 L -0.09375 0.00046 " pathEditMode="relative" rAng="0" ptsTypes="AA">
                                          <p:cBhvr>
                                            <p:cTn id="44" dur="5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88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22222E-6 L 0.10156 -0.02037 " pathEditMode="relative" rAng="0" ptsTypes="AA">
                                          <p:cBhvr>
                                            <p:cTn id="49" dur="5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78" y="-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0 L 0.11276 -0.00023 " pathEditMode="relative" rAng="0" ptsTypes="AA">
                                          <p:cBhvr>
                                            <p:cTn id="54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38" y="-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4390" numSld="6" showWhenStopped="0">
                    <p:cTn id="5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  <p:bldLst>
          <p:bldP spid="18" grpId="0"/>
        </p:bldLst>
      </p:timing>
    </mc:Fallback>
  </mc:AlternateContent>
  <p:extLst>
    <p:ext uri="{E180D4A7-C9FB-4DFB-919C-405C955672EB}">
      <p14:showEvtLst xmlns:p14="http://schemas.microsoft.com/office/powerpoint/2010/main">
        <p14:playEvt time="10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5011408-EE5C-4EE8-99EF-1F3DE2DB85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2" b="36686"/>
          <a:stretch/>
        </p:blipFill>
        <p:spPr>
          <a:xfrm>
            <a:off x="3901767" y="448343"/>
            <a:ext cx="3212037" cy="1041400"/>
          </a:xfrm>
          <a:prstGeom prst="rect">
            <a:avLst/>
          </a:prstGeom>
        </p:spPr>
      </p:pic>
      <p:pic>
        <p:nvPicPr>
          <p:cNvPr id="28" name="图片 3">
            <a:extLst>
              <a:ext uri="{FF2B5EF4-FFF2-40B4-BE49-F238E27FC236}">
                <a16:creationId xmlns:a16="http://schemas.microsoft.com/office/drawing/2014/main" id="{49CAC403-EF40-48D1-B463-509531323D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7" t="11828" r="31458" b="66667"/>
          <a:stretch/>
        </p:blipFill>
        <p:spPr>
          <a:xfrm flipH="1">
            <a:off x="1429406" y="873761"/>
            <a:ext cx="5684398" cy="3229816"/>
          </a:xfrm>
          <a:prstGeom prst="rect">
            <a:avLst/>
          </a:prstGeom>
        </p:spPr>
      </p:pic>
      <p:pic>
        <p:nvPicPr>
          <p:cNvPr id="29" name="图片 5">
            <a:extLst>
              <a:ext uri="{FF2B5EF4-FFF2-40B4-BE49-F238E27FC236}">
                <a16:creationId xmlns:a16="http://schemas.microsoft.com/office/drawing/2014/main" id="{ACAB0CE1-3C8D-48E1-94AB-31947B454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210" y="3629898"/>
            <a:ext cx="3685578" cy="29863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024EE4-9076-48A8-907F-5360FB8685CA}"/>
              </a:ext>
            </a:extLst>
          </p:cNvPr>
          <p:cNvSpPr txBox="1"/>
          <p:nvPr/>
        </p:nvSpPr>
        <p:spPr>
          <a:xfrm>
            <a:off x="2471698" y="1735877"/>
            <a:ext cx="385864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7cm, 3cm </a:t>
            </a:r>
            <a:r>
              <a:rPr lang="en-US" sz="2700" b="1" noProof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15cm.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">
            <a:extLst>
              <a:ext uri="{FF2B5EF4-FFF2-40B4-BE49-F238E27FC236}">
                <a16:creationId xmlns:a16="http://schemas.microsoft.com/office/drawing/2014/main" id="{5386E34E-E3C4-4D01-9F0F-66523AAAD6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86" t="33758" r="32040" b="47487"/>
          <a:stretch/>
        </p:blipFill>
        <p:spPr>
          <a:xfrm flipV="1">
            <a:off x="6849719" y="1791692"/>
            <a:ext cx="4915812" cy="256602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B52A05C-4D49-4309-BAF3-2AD7D83360FB}"/>
              </a:ext>
            </a:extLst>
          </p:cNvPr>
          <p:cNvSpPr txBox="1"/>
          <p:nvPr/>
        </p:nvSpPr>
        <p:spPr>
          <a:xfrm>
            <a:off x="7396435" y="2813095"/>
            <a:ext cx="322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  <a:r>
              <a:rPr lang="nl-NL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25 cm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C9C40F7-6636-4B05-A249-C5AA12FDAE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905CDB2-EEB7-49B9-ADB2-66FCF558DF54}"/>
              </a:ext>
            </a:extLst>
          </p:cNvPr>
          <p:cNvGrpSpPr/>
          <p:nvPr/>
        </p:nvGrpSpPr>
        <p:grpSpPr>
          <a:xfrm>
            <a:off x="2434106" y="246185"/>
            <a:ext cx="9486901" cy="3182815"/>
            <a:chOff x="2434106" y="246185"/>
            <a:chExt cx="9486901" cy="31828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DC2BDB-258C-4F4A-86ED-C0A6EFC4F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025C03-BBC1-4E41-924B-1D89C7CB42D3}"/>
                </a:ext>
              </a:extLst>
            </p:cNvPr>
            <p:cNvSpPr txBox="1"/>
            <p:nvPr/>
          </p:nvSpPr>
          <p:spPr>
            <a:xfrm>
              <a:off x="2663004" y="1078717"/>
              <a:ext cx="9029103" cy="12715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Mảnh vườn hình chữ nhật có chiều dài 20cm, chiều rộng 8cm. Tính chu vi mảnh đất đó?</a:t>
              </a:r>
              <a:endPara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CDE6C19-37AA-4D55-B203-0CA4C11C25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7" y="633073"/>
            <a:ext cx="1828800" cy="1423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E21BF8-DFDC-47FA-9179-0DA83D210266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205" y="1832330"/>
            <a:ext cx="1619694" cy="4454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BF07C3-4F38-4220-AD03-4C6C0ECBDC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674" y="4696912"/>
            <a:ext cx="1480559" cy="1524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C79009-6437-4B91-9359-59C5630240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93" y="4786086"/>
            <a:ext cx="1354108" cy="14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273A81-4537-406E-B3CE-A31805A589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580" y="4669357"/>
            <a:ext cx="1353734" cy="1622746"/>
          </a:xfrm>
          <a:prstGeom prst="rect">
            <a:avLst/>
          </a:prstGeom>
        </p:spPr>
      </p:pic>
      <p:pic>
        <p:nvPicPr>
          <p:cNvPr id="26" name="59c3c5f047238">
            <a:hlinkClick r:id="" action="ppaction://media"/>
            <a:extLst>
              <a:ext uri="{FF2B5EF4-FFF2-40B4-BE49-F238E27FC236}">
                <a16:creationId xmlns:a16="http://schemas.microsoft.com/office/drawing/2014/main" id="{B0D31032-F0AD-4067-9A69-879234BD8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306516" y="1358810"/>
            <a:ext cx="487363" cy="48736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66CE2CC-C6FC-4C02-8800-255EB55AE7A1}"/>
              </a:ext>
            </a:extLst>
          </p:cNvPr>
          <p:cNvGrpSpPr/>
          <p:nvPr/>
        </p:nvGrpSpPr>
        <p:grpSpPr>
          <a:xfrm>
            <a:off x="2256516" y="3429000"/>
            <a:ext cx="4677684" cy="1549923"/>
            <a:chOff x="2256516" y="3433557"/>
            <a:chExt cx="4677684" cy="154992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5A52592-0BB8-4E56-8777-98E51EF60298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24F6AB-4202-4A41-B1CC-10AFAD074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6516" y="3433557"/>
              <a:ext cx="1154488" cy="154992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974302B-8BF6-442B-A767-DCF07F5816C6}"/>
                </a:ext>
              </a:extLst>
            </p:cNvPr>
            <p:cNvSpPr txBox="1"/>
            <p:nvPr/>
          </p:nvSpPr>
          <p:spPr>
            <a:xfrm>
              <a:off x="4183556" y="3989903"/>
              <a:ext cx="1397820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46 cm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6401136-2892-4E74-8408-0ECBBDBDCC02}"/>
              </a:ext>
            </a:extLst>
          </p:cNvPr>
          <p:cNvGrpSpPr/>
          <p:nvPr/>
        </p:nvGrpSpPr>
        <p:grpSpPr>
          <a:xfrm>
            <a:off x="7167386" y="3353692"/>
            <a:ext cx="4567414" cy="1678288"/>
            <a:chOff x="7167386" y="3353692"/>
            <a:chExt cx="4567414" cy="167828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DED7621-90B0-4A1A-9CEE-2AF593FBD5ED}"/>
                </a:ext>
              </a:extLst>
            </p:cNvPr>
            <p:cNvSpPr/>
            <p:nvPr/>
          </p:nvSpPr>
          <p:spPr>
            <a:xfrm>
              <a:off x="7391400" y="367284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9C561F4-337C-4F74-B8C1-E9E1657F0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7386" y="3353692"/>
              <a:ext cx="987997" cy="1678288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0405B9B-8989-4F0C-8CCF-4509B3A6EECA}"/>
                </a:ext>
              </a:extLst>
            </p:cNvPr>
            <p:cNvSpPr txBox="1"/>
            <p:nvPr/>
          </p:nvSpPr>
          <p:spPr>
            <a:xfrm>
              <a:off x="8991441" y="3989903"/>
              <a:ext cx="1397820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54 cm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C13E8F7-E341-4A4A-8467-9009F4679AEA}"/>
              </a:ext>
            </a:extLst>
          </p:cNvPr>
          <p:cNvGrpSpPr/>
          <p:nvPr/>
        </p:nvGrpSpPr>
        <p:grpSpPr>
          <a:xfrm>
            <a:off x="2228026" y="5129048"/>
            <a:ext cx="4706174" cy="1549923"/>
            <a:chOff x="2228026" y="5129048"/>
            <a:chExt cx="4706174" cy="154992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1D00E1D-A2B2-4255-A5D2-8BDE9DF92CF0}"/>
                </a:ext>
              </a:extLst>
            </p:cNvPr>
            <p:cNvSpPr/>
            <p:nvPr/>
          </p:nvSpPr>
          <p:spPr>
            <a:xfrm>
              <a:off x="25908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2E08832-3DCC-49A4-AC1D-099A79C0E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28026" y="5129048"/>
              <a:ext cx="929351" cy="154992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128BEF-07EE-4FEE-9225-7F18ADBAC7D5}"/>
                </a:ext>
              </a:extLst>
            </p:cNvPr>
            <p:cNvSpPr txBox="1"/>
            <p:nvPr/>
          </p:nvSpPr>
          <p:spPr>
            <a:xfrm>
              <a:off x="4040889" y="5635627"/>
              <a:ext cx="1683153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160 cm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30854B2-F80C-4FF7-88D5-341CFE138CE3}"/>
              </a:ext>
            </a:extLst>
          </p:cNvPr>
          <p:cNvGrpSpPr/>
          <p:nvPr/>
        </p:nvGrpSpPr>
        <p:grpSpPr>
          <a:xfrm>
            <a:off x="7144988" y="5089690"/>
            <a:ext cx="4589812" cy="1548524"/>
            <a:chOff x="7144988" y="5089690"/>
            <a:chExt cx="4589812" cy="1548524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D814C31-9D0A-41B1-ADED-E8FF4ABD4B00}"/>
                </a:ext>
              </a:extLst>
            </p:cNvPr>
            <p:cNvSpPr/>
            <p:nvPr/>
          </p:nvSpPr>
          <p:spPr>
            <a:xfrm>
              <a:off x="73914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8B0FE3D-55AC-44FB-900D-361A2433C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4988" y="5089690"/>
              <a:ext cx="951590" cy="154852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A81D0B3-76A8-47AE-B788-8A81D806EC61}"/>
                </a:ext>
              </a:extLst>
            </p:cNvPr>
            <p:cNvSpPr txBox="1"/>
            <p:nvPr/>
          </p:nvSpPr>
          <p:spPr>
            <a:xfrm>
              <a:off x="8991441" y="5635627"/>
              <a:ext cx="1397818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56 cm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368BB1B-92B6-4DE5-ACDE-179696214C55}"/>
              </a:ext>
            </a:extLst>
          </p:cNvPr>
          <p:cNvSpPr/>
          <p:nvPr/>
        </p:nvSpPr>
        <p:spPr>
          <a:xfrm>
            <a:off x="-1257799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Khi đến mỗi Slide, thầy cô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1 lần hoặc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phím mũi tên qua phải thì câu hỏi và đáp án sẽ tự xuất hiện.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C24F5DE-75CB-4900-959D-9E968A52D007}"/>
              </a:ext>
            </a:extLst>
          </p:cNvPr>
          <p:cNvSpPr/>
          <p:nvPr/>
        </p:nvSpPr>
        <p:spPr>
          <a:xfrm>
            <a:off x="3681816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Sau khi HS đưa ra đáp án qua Camera, thầy cô nhấp vào đáp án đúng để xác nhận đáp án.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3EE7E23-BC61-4045-9025-919F8F5553AA}"/>
              </a:ext>
            </a:extLst>
          </p:cNvPr>
          <p:cNvSpPr/>
          <p:nvPr/>
        </p:nvSpPr>
        <p:spPr>
          <a:xfrm>
            <a:off x="8640481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chuyển sang câu hỏi tiếp theo, thầy cô nhấp phím mũi tên qua phải 2 lần hoặc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2 lần.</a:t>
            </a:r>
          </a:p>
        </p:txBody>
      </p:sp>
    </p:spTree>
    <p:extLst>
      <p:ext uri="{BB962C8B-B14F-4D97-AF65-F5344CB8AC3E}">
        <p14:creationId xmlns:p14="http://schemas.microsoft.com/office/powerpoint/2010/main" val="219070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5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2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1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5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2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1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C9C40F7-6636-4B05-A249-C5AA12FDAE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905CDB2-EEB7-49B9-ADB2-66FCF558DF54}"/>
              </a:ext>
            </a:extLst>
          </p:cNvPr>
          <p:cNvGrpSpPr/>
          <p:nvPr/>
        </p:nvGrpSpPr>
        <p:grpSpPr>
          <a:xfrm>
            <a:off x="2434106" y="246185"/>
            <a:ext cx="9486901" cy="3182815"/>
            <a:chOff x="2434106" y="246185"/>
            <a:chExt cx="9486901" cy="31828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DC2BDB-258C-4F4A-86ED-C0A6EFC4F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025C03-BBC1-4E41-924B-1D89C7CB42D3}"/>
                </a:ext>
              </a:extLst>
            </p:cNvPr>
            <p:cNvSpPr txBox="1"/>
            <p:nvPr/>
          </p:nvSpPr>
          <p:spPr>
            <a:xfrm>
              <a:off x="2652834" y="968246"/>
              <a:ext cx="9029103" cy="12715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miếng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bìa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vuông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cạnh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8cm.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chu vi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miếng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bìa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CDE6C19-37AA-4D55-B203-0CA4C11C25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7" y="633073"/>
            <a:ext cx="1828800" cy="1423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E21BF8-DFDC-47FA-9179-0DA83D210266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205" y="1832330"/>
            <a:ext cx="1619694" cy="4454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BF07C3-4F38-4220-AD03-4C6C0ECBDC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674" y="4696912"/>
            <a:ext cx="1480559" cy="1524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C79009-6437-4B91-9359-59C5630240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93" y="4786086"/>
            <a:ext cx="1354108" cy="14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273A81-4537-406E-B3CE-A31805A589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580" y="4669357"/>
            <a:ext cx="1353734" cy="1622746"/>
          </a:xfrm>
          <a:prstGeom prst="rect">
            <a:avLst/>
          </a:prstGeom>
        </p:spPr>
      </p:pic>
      <p:pic>
        <p:nvPicPr>
          <p:cNvPr id="26" name="59c3c5f047238">
            <a:hlinkClick r:id="" action="ppaction://media"/>
            <a:extLst>
              <a:ext uri="{FF2B5EF4-FFF2-40B4-BE49-F238E27FC236}">
                <a16:creationId xmlns:a16="http://schemas.microsoft.com/office/drawing/2014/main" id="{B0D31032-F0AD-4067-9A69-879234BD8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306516" y="1358810"/>
            <a:ext cx="487363" cy="48736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66CE2CC-C6FC-4C02-8800-255EB55AE7A1}"/>
              </a:ext>
            </a:extLst>
          </p:cNvPr>
          <p:cNvGrpSpPr/>
          <p:nvPr/>
        </p:nvGrpSpPr>
        <p:grpSpPr>
          <a:xfrm>
            <a:off x="2256516" y="3429000"/>
            <a:ext cx="4677684" cy="1549923"/>
            <a:chOff x="2256516" y="3433557"/>
            <a:chExt cx="4677684" cy="154992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5A52592-0BB8-4E56-8777-98E51EF60298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24F6AB-4202-4A41-B1CC-10AFAD074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6516" y="3433557"/>
              <a:ext cx="1154488" cy="154992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974302B-8BF6-442B-A767-DCF07F5816C6}"/>
                </a:ext>
              </a:extLst>
            </p:cNvPr>
            <p:cNvSpPr txBox="1"/>
            <p:nvPr/>
          </p:nvSpPr>
          <p:spPr>
            <a:xfrm>
              <a:off x="4309394" y="3989903"/>
              <a:ext cx="114614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32</a:t>
              </a:r>
              <a:r>
                <a:rPr kumimoji="0" lang="en-US" sz="4000" b="0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cm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6401136-2892-4E74-8408-0ECBBDBDCC02}"/>
              </a:ext>
            </a:extLst>
          </p:cNvPr>
          <p:cNvGrpSpPr/>
          <p:nvPr/>
        </p:nvGrpSpPr>
        <p:grpSpPr>
          <a:xfrm>
            <a:off x="7167386" y="3353692"/>
            <a:ext cx="4567414" cy="1678288"/>
            <a:chOff x="7167386" y="3353692"/>
            <a:chExt cx="4567414" cy="167828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DED7621-90B0-4A1A-9CEE-2AF593FBD5ED}"/>
                </a:ext>
              </a:extLst>
            </p:cNvPr>
            <p:cNvSpPr/>
            <p:nvPr/>
          </p:nvSpPr>
          <p:spPr>
            <a:xfrm>
              <a:off x="7391400" y="367284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9C561F4-337C-4F74-B8C1-E9E1657F0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7386" y="3353692"/>
              <a:ext cx="987997" cy="1678288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0405B9B-8989-4F0C-8CCF-4509B3A6EECA}"/>
                </a:ext>
              </a:extLst>
            </p:cNvPr>
            <p:cNvSpPr txBox="1"/>
            <p:nvPr/>
          </p:nvSpPr>
          <p:spPr>
            <a:xfrm>
              <a:off x="9117277" y="3989903"/>
              <a:ext cx="114614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64cm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C13E8F7-E341-4A4A-8467-9009F4679AEA}"/>
              </a:ext>
            </a:extLst>
          </p:cNvPr>
          <p:cNvGrpSpPr/>
          <p:nvPr/>
        </p:nvGrpSpPr>
        <p:grpSpPr>
          <a:xfrm>
            <a:off x="2228026" y="5129048"/>
            <a:ext cx="4706174" cy="1549923"/>
            <a:chOff x="2228026" y="5129048"/>
            <a:chExt cx="4706174" cy="154992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1D00E1D-A2B2-4255-A5D2-8BDE9DF92CF0}"/>
                </a:ext>
              </a:extLst>
            </p:cNvPr>
            <p:cNvSpPr/>
            <p:nvPr/>
          </p:nvSpPr>
          <p:spPr>
            <a:xfrm>
              <a:off x="25908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2E08832-3DCC-49A4-AC1D-099A79C0E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28026" y="5129048"/>
              <a:ext cx="929351" cy="154992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128BEF-07EE-4FEE-9225-7F18ADBAC7D5}"/>
                </a:ext>
              </a:extLst>
            </p:cNvPr>
            <p:cNvSpPr txBox="1"/>
            <p:nvPr/>
          </p:nvSpPr>
          <p:spPr>
            <a:xfrm>
              <a:off x="4309391" y="5635627"/>
              <a:ext cx="114614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24</a:t>
              </a:r>
              <a:r>
                <a:rPr kumimoji="0" lang="en-US" sz="4000" b="0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cm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30854B2-F80C-4FF7-88D5-341CFE138CE3}"/>
              </a:ext>
            </a:extLst>
          </p:cNvPr>
          <p:cNvGrpSpPr/>
          <p:nvPr/>
        </p:nvGrpSpPr>
        <p:grpSpPr>
          <a:xfrm>
            <a:off x="7144988" y="5089690"/>
            <a:ext cx="4589812" cy="1548524"/>
            <a:chOff x="7144988" y="5089690"/>
            <a:chExt cx="4589812" cy="1548524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D814C31-9D0A-41B1-ADED-E8FF4ABD4B00}"/>
                </a:ext>
              </a:extLst>
            </p:cNvPr>
            <p:cNvSpPr/>
            <p:nvPr/>
          </p:nvSpPr>
          <p:spPr>
            <a:xfrm>
              <a:off x="73914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8B0FE3D-55AC-44FB-900D-361A2433C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4988" y="5089690"/>
              <a:ext cx="951590" cy="154852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A81D0B3-76A8-47AE-B788-8A81D806EC61}"/>
                </a:ext>
              </a:extLst>
            </p:cNvPr>
            <p:cNvSpPr txBox="1"/>
            <p:nvPr/>
          </p:nvSpPr>
          <p:spPr>
            <a:xfrm>
              <a:off x="9117273" y="5635627"/>
              <a:ext cx="114614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16cm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B792BB09-07F5-4F2A-A006-4A958E2892B1}"/>
              </a:ext>
            </a:extLst>
          </p:cNvPr>
          <p:cNvSpPr/>
          <p:nvPr/>
        </p:nvSpPr>
        <p:spPr>
          <a:xfrm>
            <a:off x="-1257799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Khi đến mỗi Slide, thầy cô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1 lần hoặc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phím mũi tên qua phải thì câu hỏi và đáp án sẽ tự xuất hiện.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E4113E9-F50F-44AF-B583-47ED78FBE603}"/>
              </a:ext>
            </a:extLst>
          </p:cNvPr>
          <p:cNvSpPr/>
          <p:nvPr/>
        </p:nvSpPr>
        <p:spPr>
          <a:xfrm>
            <a:off x="3681816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Sau khi HS đưa ra đáp án qua Camera, thầy cô nhấp vào đáp án đúng để xác nhận đáp án.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6DE6512-6432-405C-A619-64B28BB1F945}"/>
              </a:ext>
            </a:extLst>
          </p:cNvPr>
          <p:cNvSpPr/>
          <p:nvPr/>
        </p:nvSpPr>
        <p:spPr>
          <a:xfrm>
            <a:off x="8640481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chuyển sang câu hỏi tiếp theo, thầy cô nhấp phím mũi tên qua phải 2 lần hoặc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2 lần.</a:t>
            </a:r>
          </a:p>
        </p:txBody>
      </p:sp>
    </p:spTree>
    <p:extLst>
      <p:ext uri="{BB962C8B-B14F-4D97-AF65-F5344CB8AC3E}">
        <p14:creationId xmlns:p14="http://schemas.microsoft.com/office/powerpoint/2010/main" val="59148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7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7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C9C40F7-6636-4B05-A249-C5AA12FDAE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905CDB2-EEB7-49B9-ADB2-66FCF558DF54}"/>
              </a:ext>
            </a:extLst>
          </p:cNvPr>
          <p:cNvGrpSpPr/>
          <p:nvPr/>
        </p:nvGrpSpPr>
        <p:grpSpPr>
          <a:xfrm>
            <a:off x="2434106" y="246185"/>
            <a:ext cx="9486901" cy="3182815"/>
            <a:chOff x="2434106" y="246185"/>
            <a:chExt cx="9486901" cy="31828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DC2BDB-258C-4F4A-86ED-C0A6EFC4F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025C03-BBC1-4E41-924B-1D89C7CB42D3}"/>
                </a:ext>
              </a:extLst>
            </p:cNvPr>
            <p:cNvSpPr txBox="1"/>
            <p:nvPr/>
          </p:nvSpPr>
          <p:spPr>
            <a:xfrm>
              <a:off x="2590800" y="1149346"/>
              <a:ext cx="9029103" cy="11303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Hộp bút hình chữ nhật có chiều rộng 4cm, chiều dài 12cm. Tính chu vi hộp bút đó?</a:t>
              </a:r>
              <a:endPara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CDE6C19-37AA-4D55-B203-0CA4C11C25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7" y="633073"/>
            <a:ext cx="1828800" cy="1423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E21BF8-DFDC-47FA-9179-0DA83D210266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205" y="1832330"/>
            <a:ext cx="1619694" cy="4454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BF07C3-4F38-4220-AD03-4C6C0ECBDC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674" y="4696912"/>
            <a:ext cx="1480559" cy="1524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C79009-6437-4B91-9359-59C5630240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93" y="4786086"/>
            <a:ext cx="1354108" cy="14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273A81-4537-406E-B3CE-A31805A589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580" y="4669357"/>
            <a:ext cx="1353734" cy="1622746"/>
          </a:xfrm>
          <a:prstGeom prst="rect">
            <a:avLst/>
          </a:prstGeom>
        </p:spPr>
      </p:pic>
      <p:pic>
        <p:nvPicPr>
          <p:cNvPr id="26" name="59c3c5f047238">
            <a:hlinkClick r:id="" action="ppaction://media"/>
            <a:extLst>
              <a:ext uri="{FF2B5EF4-FFF2-40B4-BE49-F238E27FC236}">
                <a16:creationId xmlns:a16="http://schemas.microsoft.com/office/drawing/2014/main" id="{B0D31032-F0AD-4067-9A69-879234BD8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306516" y="1358810"/>
            <a:ext cx="487363" cy="48736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66CE2CC-C6FC-4C02-8800-255EB55AE7A1}"/>
              </a:ext>
            </a:extLst>
          </p:cNvPr>
          <p:cNvGrpSpPr/>
          <p:nvPr/>
        </p:nvGrpSpPr>
        <p:grpSpPr>
          <a:xfrm>
            <a:off x="2256516" y="3429000"/>
            <a:ext cx="4677684" cy="1549923"/>
            <a:chOff x="2256516" y="3433557"/>
            <a:chExt cx="4677684" cy="154992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5A52592-0BB8-4E56-8777-98E51EF60298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24F6AB-4202-4A41-B1CC-10AFAD074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6516" y="3433557"/>
              <a:ext cx="1154488" cy="154992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974302B-8BF6-442B-A767-DCF07F5816C6}"/>
                </a:ext>
              </a:extLst>
            </p:cNvPr>
            <p:cNvSpPr txBox="1"/>
            <p:nvPr/>
          </p:nvSpPr>
          <p:spPr>
            <a:xfrm>
              <a:off x="4309393" y="3989903"/>
              <a:ext cx="114614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16cm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6401136-2892-4E74-8408-0ECBBDBDCC02}"/>
              </a:ext>
            </a:extLst>
          </p:cNvPr>
          <p:cNvGrpSpPr/>
          <p:nvPr/>
        </p:nvGrpSpPr>
        <p:grpSpPr>
          <a:xfrm>
            <a:off x="7167386" y="3353692"/>
            <a:ext cx="4567414" cy="1678288"/>
            <a:chOff x="7167386" y="3353692"/>
            <a:chExt cx="4567414" cy="167828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DED7621-90B0-4A1A-9CEE-2AF593FBD5ED}"/>
                </a:ext>
              </a:extLst>
            </p:cNvPr>
            <p:cNvSpPr/>
            <p:nvPr/>
          </p:nvSpPr>
          <p:spPr>
            <a:xfrm>
              <a:off x="7391400" y="367284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9C561F4-337C-4F74-B8C1-E9E1657F0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7386" y="3353692"/>
              <a:ext cx="987997" cy="1678288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0405B9B-8989-4F0C-8CCF-4509B3A6EECA}"/>
                </a:ext>
              </a:extLst>
            </p:cNvPr>
            <p:cNvSpPr txBox="1"/>
            <p:nvPr/>
          </p:nvSpPr>
          <p:spPr>
            <a:xfrm>
              <a:off x="9117276" y="3989903"/>
              <a:ext cx="114614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32cm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C13E8F7-E341-4A4A-8467-9009F4679AEA}"/>
              </a:ext>
            </a:extLst>
          </p:cNvPr>
          <p:cNvGrpSpPr/>
          <p:nvPr/>
        </p:nvGrpSpPr>
        <p:grpSpPr>
          <a:xfrm>
            <a:off x="2228026" y="5129048"/>
            <a:ext cx="4706174" cy="1549923"/>
            <a:chOff x="2228026" y="5129048"/>
            <a:chExt cx="4706174" cy="154992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1D00E1D-A2B2-4255-A5D2-8BDE9DF92CF0}"/>
                </a:ext>
              </a:extLst>
            </p:cNvPr>
            <p:cNvSpPr/>
            <p:nvPr/>
          </p:nvSpPr>
          <p:spPr>
            <a:xfrm>
              <a:off x="25908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2E08832-3DCC-49A4-AC1D-099A79C0E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28026" y="5129048"/>
              <a:ext cx="929351" cy="154992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128BEF-07EE-4FEE-9225-7F18ADBAC7D5}"/>
                </a:ext>
              </a:extLst>
            </p:cNvPr>
            <p:cNvSpPr txBox="1"/>
            <p:nvPr/>
          </p:nvSpPr>
          <p:spPr>
            <a:xfrm>
              <a:off x="4309392" y="5635627"/>
              <a:ext cx="114614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latin typeface="#9Slide02 Tieu de dai"/>
                </a:rPr>
                <a:t>48cm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#9Slide02 Tieu de dai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30854B2-F80C-4FF7-88D5-341CFE138CE3}"/>
              </a:ext>
            </a:extLst>
          </p:cNvPr>
          <p:cNvGrpSpPr/>
          <p:nvPr/>
        </p:nvGrpSpPr>
        <p:grpSpPr>
          <a:xfrm>
            <a:off x="7144988" y="5089690"/>
            <a:ext cx="4589812" cy="1548524"/>
            <a:chOff x="7144988" y="5089690"/>
            <a:chExt cx="4589812" cy="1548524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D814C31-9D0A-41B1-ADED-E8FF4ABD4B00}"/>
                </a:ext>
              </a:extLst>
            </p:cNvPr>
            <p:cNvSpPr/>
            <p:nvPr/>
          </p:nvSpPr>
          <p:spPr>
            <a:xfrm>
              <a:off x="73914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8B0FE3D-55AC-44FB-900D-361A2433C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4988" y="5089690"/>
              <a:ext cx="951590" cy="154852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A81D0B3-76A8-47AE-B788-8A81D806EC61}"/>
                </a:ext>
              </a:extLst>
            </p:cNvPr>
            <p:cNvSpPr txBox="1"/>
            <p:nvPr/>
          </p:nvSpPr>
          <p:spPr>
            <a:xfrm>
              <a:off x="9117272" y="5635627"/>
              <a:ext cx="114614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36</a:t>
              </a:r>
              <a:r>
                <a:rPr kumimoji="0" lang="en-US" sz="4000" b="0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cm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3E192980-6695-4603-9EB8-AB490E1EF696}"/>
              </a:ext>
            </a:extLst>
          </p:cNvPr>
          <p:cNvSpPr/>
          <p:nvPr/>
        </p:nvSpPr>
        <p:spPr>
          <a:xfrm>
            <a:off x="-1257799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Khi đến mỗi Slide, thầy cô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1 lần hoặc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phím mũi tên qua phải thì câu hỏi và đáp án sẽ tự xuất hiện.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AF0EEB-063F-498F-AD6D-8CFEB5BCE722}"/>
              </a:ext>
            </a:extLst>
          </p:cNvPr>
          <p:cNvSpPr/>
          <p:nvPr/>
        </p:nvSpPr>
        <p:spPr>
          <a:xfrm>
            <a:off x="3681816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Sau khi HS đưa ra đáp án qua Camera, thầy cô nhấp vào đáp án đúng để xác nhận đáp án.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39030A7-DCF8-428B-8110-D21F928FAF59}"/>
              </a:ext>
            </a:extLst>
          </p:cNvPr>
          <p:cNvSpPr/>
          <p:nvPr/>
        </p:nvSpPr>
        <p:spPr>
          <a:xfrm>
            <a:off x="8640481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chuyển sang câu hỏi tiếp theo, thầy cô nhấp phím mũi tên qua phải 2 lần hoặc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2 lần.</a:t>
            </a:r>
          </a:p>
        </p:txBody>
      </p:sp>
    </p:spTree>
    <p:extLst>
      <p:ext uri="{BB962C8B-B14F-4D97-AF65-F5344CB8AC3E}">
        <p14:creationId xmlns:p14="http://schemas.microsoft.com/office/powerpoint/2010/main" val="311147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7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5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3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7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5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3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C9C40F7-6636-4B05-A249-C5AA12FDAE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905CDB2-EEB7-49B9-ADB2-66FCF558DF54}"/>
              </a:ext>
            </a:extLst>
          </p:cNvPr>
          <p:cNvGrpSpPr/>
          <p:nvPr/>
        </p:nvGrpSpPr>
        <p:grpSpPr>
          <a:xfrm>
            <a:off x="2434106" y="246185"/>
            <a:ext cx="9486901" cy="3182815"/>
            <a:chOff x="2434106" y="246185"/>
            <a:chExt cx="9486901" cy="31828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DC2BDB-258C-4F4A-86ED-C0A6EFC4F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025C03-BBC1-4E41-924B-1D89C7CB42D3}"/>
                </a:ext>
              </a:extLst>
            </p:cNvPr>
            <p:cNvSpPr txBox="1"/>
            <p:nvPr/>
          </p:nvSpPr>
          <p:spPr>
            <a:xfrm>
              <a:off x="2833760" y="1253810"/>
              <a:ext cx="9029103" cy="1127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nhật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chu vi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160m,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chiều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dài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50m.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Chiều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nhật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bao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CDE6C19-37AA-4D55-B203-0CA4C11C25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7" y="633073"/>
            <a:ext cx="1828800" cy="1423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E21BF8-DFDC-47FA-9179-0DA83D210266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205" y="1832330"/>
            <a:ext cx="1619694" cy="4454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BF07C3-4F38-4220-AD03-4C6C0ECBDC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674" y="4696912"/>
            <a:ext cx="1480559" cy="1524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C79009-6437-4B91-9359-59C5630240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93" y="4786086"/>
            <a:ext cx="1354108" cy="14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273A81-4537-406E-B3CE-A31805A589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580" y="4669357"/>
            <a:ext cx="1353734" cy="1622746"/>
          </a:xfrm>
          <a:prstGeom prst="rect">
            <a:avLst/>
          </a:prstGeom>
        </p:spPr>
      </p:pic>
      <p:pic>
        <p:nvPicPr>
          <p:cNvPr id="26" name="59c3c5f047238">
            <a:hlinkClick r:id="" action="ppaction://media"/>
            <a:extLst>
              <a:ext uri="{FF2B5EF4-FFF2-40B4-BE49-F238E27FC236}">
                <a16:creationId xmlns:a16="http://schemas.microsoft.com/office/drawing/2014/main" id="{B0D31032-F0AD-4067-9A69-879234BD8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306516" y="1358810"/>
            <a:ext cx="487363" cy="48736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66CE2CC-C6FC-4C02-8800-255EB55AE7A1}"/>
              </a:ext>
            </a:extLst>
          </p:cNvPr>
          <p:cNvGrpSpPr/>
          <p:nvPr/>
        </p:nvGrpSpPr>
        <p:grpSpPr>
          <a:xfrm>
            <a:off x="2256516" y="3429000"/>
            <a:ext cx="4677684" cy="1549923"/>
            <a:chOff x="2256516" y="3433557"/>
            <a:chExt cx="4677684" cy="154992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5A52592-0BB8-4E56-8777-98E51EF60298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24F6AB-4202-4A41-B1CC-10AFAD074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6516" y="3433557"/>
              <a:ext cx="1154488" cy="154992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974302B-8BF6-442B-A767-DCF07F5816C6}"/>
                </a:ext>
              </a:extLst>
            </p:cNvPr>
            <p:cNvSpPr txBox="1"/>
            <p:nvPr/>
          </p:nvSpPr>
          <p:spPr>
            <a:xfrm>
              <a:off x="4287752" y="3989903"/>
              <a:ext cx="118942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110m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6401136-2892-4E74-8408-0ECBBDBDCC02}"/>
              </a:ext>
            </a:extLst>
          </p:cNvPr>
          <p:cNvGrpSpPr/>
          <p:nvPr/>
        </p:nvGrpSpPr>
        <p:grpSpPr>
          <a:xfrm>
            <a:off x="7167386" y="3353692"/>
            <a:ext cx="4567414" cy="1678288"/>
            <a:chOff x="7167386" y="3353692"/>
            <a:chExt cx="4567414" cy="167828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DED7621-90B0-4A1A-9CEE-2AF593FBD5ED}"/>
                </a:ext>
              </a:extLst>
            </p:cNvPr>
            <p:cNvSpPr/>
            <p:nvPr/>
          </p:nvSpPr>
          <p:spPr>
            <a:xfrm>
              <a:off x="7391400" y="367284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9C561F4-337C-4F74-B8C1-E9E1657F0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7386" y="3353692"/>
              <a:ext cx="987997" cy="1678288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0405B9B-8989-4F0C-8CCF-4509B3A6EECA}"/>
                </a:ext>
              </a:extLst>
            </p:cNvPr>
            <p:cNvSpPr txBox="1"/>
            <p:nvPr/>
          </p:nvSpPr>
          <p:spPr>
            <a:xfrm>
              <a:off x="9095635" y="3989903"/>
              <a:ext cx="118942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210m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C13E8F7-E341-4A4A-8467-9009F4679AEA}"/>
              </a:ext>
            </a:extLst>
          </p:cNvPr>
          <p:cNvGrpSpPr/>
          <p:nvPr/>
        </p:nvGrpSpPr>
        <p:grpSpPr>
          <a:xfrm>
            <a:off x="2228026" y="5129048"/>
            <a:ext cx="4706174" cy="1549923"/>
            <a:chOff x="2228026" y="5129048"/>
            <a:chExt cx="4706174" cy="154992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1D00E1D-A2B2-4255-A5D2-8BDE9DF92CF0}"/>
                </a:ext>
              </a:extLst>
            </p:cNvPr>
            <p:cNvSpPr/>
            <p:nvPr/>
          </p:nvSpPr>
          <p:spPr>
            <a:xfrm>
              <a:off x="25908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2E08832-3DCC-49A4-AC1D-099A79C0E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28026" y="5129048"/>
              <a:ext cx="929351" cy="154992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128BEF-07EE-4FEE-9225-7F18ADBAC7D5}"/>
                </a:ext>
              </a:extLst>
            </p:cNvPr>
            <p:cNvSpPr txBox="1"/>
            <p:nvPr/>
          </p:nvSpPr>
          <p:spPr>
            <a:xfrm>
              <a:off x="4417595" y="5635627"/>
              <a:ext cx="929742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30m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30854B2-F80C-4FF7-88D5-341CFE138CE3}"/>
              </a:ext>
            </a:extLst>
          </p:cNvPr>
          <p:cNvGrpSpPr/>
          <p:nvPr/>
        </p:nvGrpSpPr>
        <p:grpSpPr>
          <a:xfrm>
            <a:off x="7144988" y="5089690"/>
            <a:ext cx="4589812" cy="1548524"/>
            <a:chOff x="7144988" y="5089690"/>
            <a:chExt cx="4589812" cy="1548524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D814C31-9D0A-41B1-ADED-E8FF4ABD4B00}"/>
                </a:ext>
              </a:extLst>
            </p:cNvPr>
            <p:cNvSpPr/>
            <p:nvPr/>
          </p:nvSpPr>
          <p:spPr>
            <a:xfrm>
              <a:off x="73914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8B0FE3D-55AC-44FB-900D-361A2433C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4988" y="5089690"/>
              <a:ext cx="951590" cy="154852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A81D0B3-76A8-47AE-B788-8A81D806EC61}"/>
                </a:ext>
              </a:extLst>
            </p:cNvPr>
            <p:cNvSpPr txBox="1"/>
            <p:nvPr/>
          </p:nvSpPr>
          <p:spPr>
            <a:xfrm>
              <a:off x="9225475" y="5635627"/>
              <a:ext cx="929742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70m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70F62BFA-5845-4A57-8223-547686DE1E96}"/>
              </a:ext>
            </a:extLst>
          </p:cNvPr>
          <p:cNvSpPr/>
          <p:nvPr/>
        </p:nvSpPr>
        <p:spPr>
          <a:xfrm>
            <a:off x="-1257799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Khi đến mỗi Slide, thầy cô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1 lần hoặc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phím mũi tên qua phải thì câu hỏi và đáp án sẽ tự xuất hiện.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3E88DC6-643B-478B-BC5D-8FA7FE6F89F1}"/>
              </a:ext>
            </a:extLst>
          </p:cNvPr>
          <p:cNvSpPr/>
          <p:nvPr/>
        </p:nvSpPr>
        <p:spPr>
          <a:xfrm>
            <a:off x="3681816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Sau khi HS đưa ra đáp án qua Camera, thầy cô nhấp vào đáp án đúng để xác nhận đáp án.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48C7BAB-C2A1-4252-8ACD-8DBA2F2D7F49}"/>
              </a:ext>
            </a:extLst>
          </p:cNvPr>
          <p:cNvSpPr/>
          <p:nvPr/>
        </p:nvSpPr>
        <p:spPr>
          <a:xfrm>
            <a:off x="8640481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chuyển sang câu hỏi tiếp theo, thầy cô nhấp phím mũi tên qua phải 2 lần hoặc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2 lần.</a:t>
            </a:r>
          </a:p>
        </p:txBody>
      </p:sp>
    </p:spTree>
    <p:extLst>
      <p:ext uri="{BB962C8B-B14F-4D97-AF65-F5344CB8AC3E}">
        <p14:creationId xmlns:p14="http://schemas.microsoft.com/office/powerpoint/2010/main" val="360919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2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8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2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8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696BD2-902B-4222-AB03-1DDA78E65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"/>
          <a:stretch/>
        </p:blipFill>
        <p:spPr>
          <a:xfrm>
            <a:off x="0" y="0"/>
            <a:ext cx="1221105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BD9952-5F19-45B5-B1B0-6312F9008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7" y="2133600"/>
            <a:ext cx="4246649" cy="40386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E7F857E-D8AC-4887-8179-C951D8492FBD}"/>
              </a:ext>
            </a:extLst>
          </p:cNvPr>
          <p:cNvGrpSpPr/>
          <p:nvPr/>
        </p:nvGrpSpPr>
        <p:grpSpPr>
          <a:xfrm>
            <a:off x="4114800" y="685800"/>
            <a:ext cx="7901974" cy="2743200"/>
            <a:chOff x="4114800" y="685800"/>
            <a:chExt cx="7901974" cy="2743200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160D3432-3912-4F6B-8129-1C7066299C80}"/>
                </a:ext>
              </a:extLst>
            </p:cNvPr>
            <p:cNvSpPr/>
            <p:nvPr/>
          </p:nvSpPr>
          <p:spPr>
            <a:xfrm>
              <a:off x="4114800" y="685800"/>
              <a:ext cx="7901974" cy="2743200"/>
            </a:xfrm>
            <a:prstGeom prst="wedgeRoundRectCallout">
              <a:avLst>
                <a:gd name="adj1" fmla="val -42241"/>
                <a:gd name="adj2" fmla="val 66389"/>
                <a:gd name="adj3" fmla="val 16667"/>
              </a:avLst>
            </a:prstGeom>
            <a:solidFill>
              <a:schemeClr val="bg1"/>
            </a:solidFill>
            <a:ln w="762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BE89296-2F1A-4013-90E9-A0295113DFA4}"/>
                </a:ext>
              </a:extLst>
            </p:cNvPr>
            <p:cNvSpPr txBox="1"/>
            <p:nvPr/>
          </p:nvSpPr>
          <p:spPr>
            <a:xfrm>
              <a:off x="4247536" y="1093668"/>
              <a:ext cx="7611058" cy="16004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200" b="0" i="0" u="none" strike="noStrike" kern="1200" cap="none" spc="0" normalizeH="0" baseline="0" noProof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CẢM ƠN CÁC BẠN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200" b="0" i="0" u="none" strike="noStrike" kern="1200" cap="none" spc="0" normalizeH="0" baseline="0" noProof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ĐÃ GIẢI CỨU CHÚNG TỚ!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398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repeatCount="indefinite" accel="50000" decel="50000" autoRev="1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Motion origin="layout" path="M 8.33333E-7 4.44444E-6 L -0.00078 0.0118 " pathEditMode="relative" rAng="0" ptsTypes="AA">
                                          <p:cBhvr>
                                            <p:cTn id="15" dur="4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900" y="579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repeatCount="indefinite" accel="50000" decel="50000" autoRev="1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Motion origin="layout" path="M 8.33333E-7 4.44444E-6 L -0.00078 0.0118 " pathEditMode="relative" rAng="0" ptsTypes="AA">
                                          <p:cBhvr>
                                            <p:cTn id="15" dur="4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9" y="57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64" descr="2">
            <a:extLst>
              <a:ext uri="{FF2B5EF4-FFF2-40B4-BE49-F238E27FC236}">
                <a16:creationId xmlns:a16="http://schemas.microsoft.com/office/drawing/2014/main" id="{126D2ED6-5DC9-4B45-888F-AD6081600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925" y="1443288"/>
            <a:ext cx="6485186" cy="374145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921F8C4-6777-4B66-AA80-5C5054B48FA1}"/>
              </a:ext>
            </a:extLst>
          </p:cNvPr>
          <p:cNvGrpSpPr/>
          <p:nvPr/>
        </p:nvGrpSpPr>
        <p:grpSpPr>
          <a:xfrm>
            <a:off x="19248" y="4320053"/>
            <a:ext cx="3505968" cy="2324672"/>
            <a:chOff x="571116" y="4266750"/>
            <a:chExt cx="3505968" cy="2324672"/>
          </a:xfrm>
        </p:grpSpPr>
        <p:pic>
          <p:nvPicPr>
            <p:cNvPr id="23" name="图片 14">
              <a:extLst>
                <a:ext uri="{FF2B5EF4-FFF2-40B4-BE49-F238E27FC236}">
                  <a16:creationId xmlns:a16="http://schemas.microsoft.com/office/drawing/2014/main" id="{B2387E13-E4F1-4FC4-9203-CA748C8AF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116" y="4266750"/>
              <a:ext cx="3505968" cy="2324672"/>
            </a:xfrm>
            <a:prstGeom prst="rect">
              <a:avLst/>
            </a:prstGeom>
          </p:spPr>
        </p:pic>
        <p:pic>
          <p:nvPicPr>
            <p:cNvPr id="15" name="图片 6">
              <a:extLst>
                <a:ext uri="{FF2B5EF4-FFF2-40B4-BE49-F238E27FC236}">
                  <a16:creationId xmlns:a16="http://schemas.microsoft.com/office/drawing/2014/main" id="{F0A6C923-5597-4388-9645-614E98A65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5269690" flipH="1">
              <a:off x="2013644" y="4723588"/>
              <a:ext cx="983526" cy="814423"/>
            </a:xfrm>
            <a:prstGeom prst="rect">
              <a:avLst/>
            </a:prstGeom>
          </p:spPr>
        </p:pic>
      </p:grpSp>
      <p:pic>
        <p:nvPicPr>
          <p:cNvPr id="20" name="图片 11">
            <a:extLst>
              <a:ext uri="{FF2B5EF4-FFF2-40B4-BE49-F238E27FC236}">
                <a16:creationId xmlns:a16="http://schemas.microsoft.com/office/drawing/2014/main" id="{6906BEBA-BC83-4358-8322-5F813066B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7702" y="0"/>
            <a:ext cx="1549740" cy="1981688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F010D070-88B4-4C1A-BA69-AC9F5A124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2979" y="1981688"/>
            <a:ext cx="1028925" cy="533531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E0164917-9F45-4593-AB84-E3479F547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337" y="298978"/>
            <a:ext cx="2121365" cy="1143281"/>
          </a:xfrm>
          <a:prstGeom prst="rect">
            <a:avLst/>
          </a:prstGeom>
        </p:spPr>
      </p:pic>
      <p:pic>
        <p:nvPicPr>
          <p:cNvPr id="25" name="图片 22">
            <a:extLst>
              <a:ext uri="{FF2B5EF4-FFF2-40B4-BE49-F238E27FC236}">
                <a16:creationId xmlns:a16="http://schemas.microsoft.com/office/drawing/2014/main" id="{05CDDB86-417A-4B66-9E4D-94ABCE2C21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7044" y="1928671"/>
            <a:ext cx="979242" cy="1015876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B20317FC-ED2B-4E5C-ABF8-8DA9CE90BB01}"/>
              </a:ext>
            </a:extLst>
          </p:cNvPr>
          <p:cNvGrpSpPr/>
          <p:nvPr/>
        </p:nvGrpSpPr>
        <p:grpSpPr>
          <a:xfrm>
            <a:off x="8737600" y="4189413"/>
            <a:ext cx="3454400" cy="2617787"/>
            <a:chOff x="8737600" y="4189413"/>
            <a:chExt cx="3454400" cy="2617787"/>
          </a:xfrm>
        </p:grpSpPr>
        <p:pic>
          <p:nvPicPr>
            <p:cNvPr id="16" name="图片 7">
              <a:extLst>
                <a:ext uri="{FF2B5EF4-FFF2-40B4-BE49-F238E27FC236}">
                  <a16:creationId xmlns:a16="http://schemas.microsoft.com/office/drawing/2014/main" id="{C3D340F4-A8E0-48F2-BE1E-B283D886CE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4531762" flipH="1">
              <a:off x="8929768" y="5716652"/>
              <a:ext cx="915180" cy="757828"/>
            </a:xfrm>
            <a:prstGeom prst="rect">
              <a:avLst/>
            </a:prstGeom>
          </p:spPr>
        </p:pic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DA30D986-0FBD-4B36-A9A4-0D98AD085DF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737600" y="4189413"/>
              <a:ext cx="3454400" cy="261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A853527-A5D7-4BD5-BDE7-2F768AFCC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5175" y="5637213"/>
              <a:ext cx="119063" cy="119062"/>
            </a:xfrm>
            <a:custGeom>
              <a:avLst/>
              <a:gdLst>
                <a:gd name="T0" fmla="*/ 25 w 28"/>
                <a:gd name="T1" fmla="*/ 1 h 28"/>
                <a:gd name="T2" fmla="*/ 1 w 28"/>
                <a:gd name="T3" fmla="*/ 25 h 28"/>
                <a:gd name="T4" fmla="*/ 3 w 28"/>
                <a:gd name="T5" fmla="*/ 27 h 28"/>
                <a:gd name="T6" fmla="*/ 27 w 28"/>
                <a:gd name="T7" fmla="*/ 3 h 28"/>
                <a:gd name="T8" fmla="*/ 25 w 28"/>
                <a:gd name="T9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5" y="1"/>
                  </a:moveTo>
                  <a:cubicBezTo>
                    <a:pt x="15" y="7"/>
                    <a:pt x="7" y="16"/>
                    <a:pt x="1" y="25"/>
                  </a:cubicBezTo>
                  <a:cubicBezTo>
                    <a:pt x="0" y="26"/>
                    <a:pt x="2" y="28"/>
                    <a:pt x="3" y="27"/>
                  </a:cubicBezTo>
                  <a:cubicBezTo>
                    <a:pt x="10" y="18"/>
                    <a:pt x="18" y="11"/>
                    <a:pt x="27" y="3"/>
                  </a:cubicBezTo>
                  <a:cubicBezTo>
                    <a:pt x="28" y="2"/>
                    <a:pt x="26" y="0"/>
                    <a:pt x="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C3421EA8-44B1-4162-8BF2-339686573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063" y="5394325"/>
              <a:ext cx="198438" cy="123825"/>
            </a:xfrm>
            <a:custGeom>
              <a:avLst/>
              <a:gdLst>
                <a:gd name="T0" fmla="*/ 42 w 47"/>
                <a:gd name="T1" fmla="*/ 1 h 29"/>
                <a:gd name="T2" fmla="*/ 2 w 47"/>
                <a:gd name="T3" fmla="*/ 25 h 29"/>
                <a:gd name="T4" fmla="*/ 4 w 47"/>
                <a:gd name="T5" fmla="*/ 28 h 29"/>
                <a:gd name="T6" fmla="*/ 44 w 47"/>
                <a:gd name="T7" fmla="*/ 4 h 29"/>
                <a:gd name="T8" fmla="*/ 42 w 47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9">
                  <a:moveTo>
                    <a:pt x="42" y="1"/>
                  </a:moveTo>
                  <a:cubicBezTo>
                    <a:pt x="28" y="7"/>
                    <a:pt x="15" y="15"/>
                    <a:pt x="2" y="25"/>
                  </a:cubicBezTo>
                  <a:cubicBezTo>
                    <a:pt x="0" y="26"/>
                    <a:pt x="2" y="29"/>
                    <a:pt x="4" y="28"/>
                  </a:cubicBezTo>
                  <a:cubicBezTo>
                    <a:pt x="17" y="19"/>
                    <a:pt x="30" y="12"/>
                    <a:pt x="44" y="4"/>
                  </a:cubicBezTo>
                  <a:cubicBezTo>
                    <a:pt x="47" y="3"/>
                    <a:pt x="45" y="0"/>
                    <a:pt x="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AAF1F881-DA9F-4CD4-B822-C688885AC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9388" y="5295900"/>
              <a:ext cx="182563" cy="50800"/>
            </a:xfrm>
            <a:custGeom>
              <a:avLst/>
              <a:gdLst>
                <a:gd name="T0" fmla="*/ 41 w 43"/>
                <a:gd name="T1" fmla="*/ 3 h 12"/>
                <a:gd name="T2" fmla="*/ 2 w 43"/>
                <a:gd name="T3" fmla="*/ 8 h 12"/>
                <a:gd name="T4" fmla="*/ 4 w 43"/>
                <a:gd name="T5" fmla="*/ 11 h 12"/>
                <a:gd name="T6" fmla="*/ 41 w 43"/>
                <a:gd name="T7" fmla="*/ 6 h 12"/>
                <a:gd name="T8" fmla="*/ 41 w 43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2">
                  <a:moveTo>
                    <a:pt x="41" y="3"/>
                  </a:moveTo>
                  <a:cubicBezTo>
                    <a:pt x="28" y="0"/>
                    <a:pt x="15" y="2"/>
                    <a:pt x="2" y="8"/>
                  </a:cubicBezTo>
                  <a:cubicBezTo>
                    <a:pt x="0" y="9"/>
                    <a:pt x="2" y="12"/>
                    <a:pt x="4" y="11"/>
                  </a:cubicBezTo>
                  <a:cubicBezTo>
                    <a:pt x="16" y="6"/>
                    <a:pt x="28" y="6"/>
                    <a:pt x="41" y="6"/>
                  </a:cubicBezTo>
                  <a:cubicBezTo>
                    <a:pt x="43" y="7"/>
                    <a:pt x="43" y="3"/>
                    <a:pt x="41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FFE3183A-48B2-4A13-93EA-2DA3AB34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313363"/>
              <a:ext cx="147638" cy="46037"/>
            </a:xfrm>
            <a:custGeom>
              <a:avLst/>
              <a:gdLst>
                <a:gd name="T0" fmla="*/ 33 w 35"/>
                <a:gd name="T1" fmla="*/ 6 h 11"/>
                <a:gd name="T2" fmla="*/ 2 w 35"/>
                <a:gd name="T3" fmla="*/ 2 h 11"/>
                <a:gd name="T4" fmla="*/ 2 w 35"/>
                <a:gd name="T5" fmla="*/ 5 h 11"/>
                <a:gd name="T6" fmla="*/ 31 w 35"/>
                <a:gd name="T7" fmla="*/ 10 h 11"/>
                <a:gd name="T8" fmla="*/ 33 w 35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1">
                  <a:moveTo>
                    <a:pt x="33" y="6"/>
                  </a:moveTo>
                  <a:cubicBezTo>
                    <a:pt x="23" y="1"/>
                    <a:pt x="12" y="0"/>
                    <a:pt x="2" y="2"/>
                  </a:cubicBezTo>
                  <a:cubicBezTo>
                    <a:pt x="0" y="2"/>
                    <a:pt x="1" y="5"/>
                    <a:pt x="2" y="5"/>
                  </a:cubicBezTo>
                  <a:cubicBezTo>
                    <a:pt x="12" y="3"/>
                    <a:pt x="22" y="5"/>
                    <a:pt x="31" y="10"/>
                  </a:cubicBezTo>
                  <a:cubicBezTo>
                    <a:pt x="33" y="11"/>
                    <a:pt x="35" y="8"/>
                    <a:pt x="3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CB011E8D-38EC-4527-B484-CE10800C6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6300" y="5432425"/>
              <a:ext cx="63500" cy="38100"/>
            </a:xfrm>
            <a:custGeom>
              <a:avLst/>
              <a:gdLst>
                <a:gd name="T0" fmla="*/ 13 w 15"/>
                <a:gd name="T1" fmla="*/ 6 h 9"/>
                <a:gd name="T2" fmla="*/ 3 w 15"/>
                <a:gd name="T3" fmla="*/ 1 h 9"/>
                <a:gd name="T4" fmla="*/ 1 w 15"/>
                <a:gd name="T5" fmla="*/ 3 h 9"/>
                <a:gd name="T6" fmla="*/ 12 w 15"/>
                <a:gd name="T7" fmla="*/ 9 h 9"/>
                <a:gd name="T8" fmla="*/ 13 w 15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9">
                  <a:moveTo>
                    <a:pt x="13" y="6"/>
                  </a:moveTo>
                  <a:cubicBezTo>
                    <a:pt x="10" y="4"/>
                    <a:pt x="6" y="2"/>
                    <a:pt x="3" y="1"/>
                  </a:cubicBezTo>
                  <a:cubicBezTo>
                    <a:pt x="1" y="0"/>
                    <a:pt x="0" y="2"/>
                    <a:pt x="1" y="3"/>
                  </a:cubicBezTo>
                  <a:cubicBezTo>
                    <a:pt x="5" y="5"/>
                    <a:pt x="8" y="7"/>
                    <a:pt x="12" y="9"/>
                  </a:cubicBezTo>
                  <a:cubicBezTo>
                    <a:pt x="14" y="9"/>
                    <a:pt x="15" y="7"/>
                    <a:pt x="1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7CA065E2-CA0A-4DBB-8A01-78A8B752B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9663" y="5632450"/>
              <a:ext cx="88900" cy="114300"/>
            </a:xfrm>
            <a:custGeom>
              <a:avLst/>
              <a:gdLst>
                <a:gd name="T0" fmla="*/ 21 w 21"/>
                <a:gd name="T1" fmla="*/ 24 h 27"/>
                <a:gd name="T2" fmla="*/ 4 w 21"/>
                <a:gd name="T3" fmla="*/ 1 h 27"/>
                <a:gd name="T4" fmla="*/ 2 w 21"/>
                <a:gd name="T5" fmla="*/ 4 h 27"/>
                <a:gd name="T6" fmla="*/ 17 w 21"/>
                <a:gd name="T7" fmla="*/ 25 h 27"/>
                <a:gd name="T8" fmla="*/ 21 w 21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7">
                  <a:moveTo>
                    <a:pt x="21" y="24"/>
                  </a:moveTo>
                  <a:cubicBezTo>
                    <a:pt x="18" y="14"/>
                    <a:pt x="12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ubicBezTo>
                    <a:pt x="9" y="10"/>
                    <a:pt x="13" y="17"/>
                    <a:pt x="17" y="25"/>
                  </a:cubicBezTo>
                  <a:cubicBezTo>
                    <a:pt x="18" y="27"/>
                    <a:pt x="21" y="26"/>
                    <a:pt x="21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9CA3B281-4723-4CF5-A323-BC47AFBF7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6825" y="5926138"/>
              <a:ext cx="30163" cy="161925"/>
            </a:xfrm>
            <a:custGeom>
              <a:avLst/>
              <a:gdLst>
                <a:gd name="T0" fmla="*/ 4 w 7"/>
                <a:gd name="T1" fmla="*/ 2 h 38"/>
                <a:gd name="T2" fmla="*/ 0 w 7"/>
                <a:gd name="T3" fmla="*/ 3 h 38"/>
                <a:gd name="T4" fmla="*/ 3 w 7"/>
                <a:gd name="T5" fmla="*/ 36 h 38"/>
                <a:gd name="T6" fmla="*/ 7 w 7"/>
                <a:gd name="T7" fmla="*/ 35 h 38"/>
                <a:gd name="T8" fmla="*/ 4 w 7"/>
                <a:gd name="T9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8">
                  <a:moveTo>
                    <a:pt x="4" y="2"/>
                  </a:moveTo>
                  <a:cubicBezTo>
                    <a:pt x="3" y="0"/>
                    <a:pt x="0" y="1"/>
                    <a:pt x="0" y="3"/>
                  </a:cubicBezTo>
                  <a:cubicBezTo>
                    <a:pt x="1" y="14"/>
                    <a:pt x="1" y="25"/>
                    <a:pt x="3" y="36"/>
                  </a:cubicBezTo>
                  <a:cubicBezTo>
                    <a:pt x="3" y="38"/>
                    <a:pt x="7" y="38"/>
                    <a:pt x="7" y="35"/>
                  </a:cubicBezTo>
                  <a:cubicBezTo>
                    <a:pt x="7" y="24"/>
                    <a:pt x="5" y="13"/>
                    <a:pt x="4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894A6093-D918-440E-BCA7-FE6B9B16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4588" y="6351588"/>
              <a:ext cx="114300" cy="161925"/>
            </a:xfrm>
            <a:custGeom>
              <a:avLst/>
              <a:gdLst>
                <a:gd name="T0" fmla="*/ 22 w 27"/>
                <a:gd name="T1" fmla="*/ 3 h 38"/>
                <a:gd name="T2" fmla="*/ 2 w 27"/>
                <a:gd name="T3" fmla="*/ 33 h 38"/>
                <a:gd name="T4" fmla="*/ 6 w 27"/>
                <a:gd name="T5" fmla="*/ 36 h 38"/>
                <a:gd name="T6" fmla="*/ 26 w 27"/>
                <a:gd name="T7" fmla="*/ 5 h 38"/>
                <a:gd name="T8" fmla="*/ 22 w 27"/>
                <a:gd name="T9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8">
                  <a:moveTo>
                    <a:pt x="22" y="3"/>
                  </a:moveTo>
                  <a:cubicBezTo>
                    <a:pt x="16" y="14"/>
                    <a:pt x="8" y="23"/>
                    <a:pt x="2" y="33"/>
                  </a:cubicBezTo>
                  <a:cubicBezTo>
                    <a:pt x="0" y="36"/>
                    <a:pt x="3" y="38"/>
                    <a:pt x="6" y="36"/>
                  </a:cubicBezTo>
                  <a:cubicBezTo>
                    <a:pt x="15" y="28"/>
                    <a:pt x="21" y="16"/>
                    <a:pt x="26" y="5"/>
                  </a:cubicBezTo>
                  <a:cubicBezTo>
                    <a:pt x="27" y="3"/>
                    <a:pt x="23" y="0"/>
                    <a:pt x="22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381FB711-78AB-451D-8F3D-45D7C32C9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9300" y="6637338"/>
              <a:ext cx="144463" cy="33337"/>
            </a:xfrm>
            <a:custGeom>
              <a:avLst/>
              <a:gdLst>
                <a:gd name="T0" fmla="*/ 32 w 34"/>
                <a:gd name="T1" fmla="*/ 2 h 8"/>
                <a:gd name="T2" fmla="*/ 2 w 34"/>
                <a:gd name="T3" fmla="*/ 0 h 8"/>
                <a:gd name="T4" fmla="*/ 2 w 34"/>
                <a:gd name="T5" fmla="*/ 4 h 8"/>
                <a:gd name="T6" fmla="*/ 32 w 34"/>
                <a:gd name="T7" fmla="*/ 5 h 8"/>
                <a:gd name="T8" fmla="*/ 32 w 34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8">
                  <a:moveTo>
                    <a:pt x="32" y="2"/>
                  </a:moveTo>
                  <a:cubicBezTo>
                    <a:pt x="22" y="3"/>
                    <a:pt x="12" y="2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ubicBezTo>
                    <a:pt x="12" y="8"/>
                    <a:pt x="22" y="7"/>
                    <a:pt x="32" y="5"/>
                  </a:cubicBezTo>
                  <a:cubicBezTo>
                    <a:pt x="34" y="5"/>
                    <a:pt x="34" y="2"/>
                    <a:pt x="3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C007D4F6-E261-4114-BAC7-3453F7788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4813" y="6450013"/>
              <a:ext cx="139700" cy="106362"/>
            </a:xfrm>
            <a:custGeom>
              <a:avLst/>
              <a:gdLst>
                <a:gd name="T0" fmla="*/ 31 w 33"/>
                <a:gd name="T1" fmla="*/ 20 h 25"/>
                <a:gd name="T2" fmla="*/ 4 w 33"/>
                <a:gd name="T3" fmla="*/ 2 h 25"/>
                <a:gd name="T4" fmla="*/ 2 w 33"/>
                <a:gd name="T5" fmla="*/ 5 h 25"/>
                <a:gd name="T6" fmla="*/ 29 w 33"/>
                <a:gd name="T7" fmla="*/ 23 h 25"/>
                <a:gd name="T8" fmla="*/ 31 w 33"/>
                <a:gd name="T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5">
                  <a:moveTo>
                    <a:pt x="31" y="20"/>
                  </a:moveTo>
                  <a:cubicBezTo>
                    <a:pt x="22" y="14"/>
                    <a:pt x="13" y="7"/>
                    <a:pt x="4" y="2"/>
                  </a:cubicBezTo>
                  <a:cubicBezTo>
                    <a:pt x="2" y="0"/>
                    <a:pt x="0" y="4"/>
                    <a:pt x="2" y="5"/>
                  </a:cubicBezTo>
                  <a:cubicBezTo>
                    <a:pt x="11" y="12"/>
                    <a:pt x="20" y="17"/>
                    <a:pt x="29" y="23"/>
                  </a:cubicBezTo>
                  <a:cubicBezTo>
                    <a:pt x="31" y="25"/>
                    <a:pt x="33" y="21"/>
                    <a:pt x="31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EE4565BE-E6C4-47A3-9A51-D6AF836DA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0350" y="6096000"/>
              <a:ext cx="30163" cy="141287"/>
            </a:xfrm>
            <a:custGeom>
              <a:avLst/>
              <a:gdLst>
                <a:gd name="T0" fmla="*/ 7 w 7"/>
                <a:gd name="T1" fmla="*/ 29 h 33"/>
                <a:gd name="T2" fmla="*/ 5 w 7"/>
                <a:gd name="T3" fmla="*/ 3 h 33"/>
                <a:gd name="T4" fmla="*/ 1 w 7"/>
                <a:gd name="T5" fmla="*/ 3 h 33"/>
                <a:gd name="T6" fmla="*/ 3 w 7"/>
                <a:gd name="T7" fmla="*/ 30 h 33"/>
                <a:gd name="T8" fmla="*/ 7 w 7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3">
                  <a:moveTo>
                    <a:pt x="7" y="29"/>
                  </a:moveTo>
                  <a:cubicBezTo>
                    <a:pt x="5" y="21"/>
                    <a:pt x="4" y="12"/>
                    <a:pt x="5" y="3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0" y="12"/>
                    <a:pt x="0" y="21"/>
                    <a:pt x="3" y="30"/>
                  </a:cubicBezTo>
                  <a:cubicBezTo>
                    <a:pt x="4" y="33"/>
                    <a:pt x="7" y="32"/>
                    <a:pt x="7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CA70A98-CE2E-4D5F-9EC8-60D34F17C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6388" y="5734050"/>
              <a:ext cx="80963" cy="115887"/>
            </a:xfrm>
            <a:custGeom>
              <a:avLst/>
              <a:gdLst>
                <a:gd name="T0" fmla="*/ 15 w 19"/>
                <a:gd name="T1" fmla="*/ 2 h 27"/>
                <a:gd name="T2" fmla="*/ 1 w 19"/>
                <a:gd name="T3" fmla="*/ 23 h 27"/>
                <a:gd name="T4" fmla="*/ 4 w 19"/>
                <a:gd name="T5" fmla="*/ 25 h 27"/>
                <a:gd name="T6" fmla="*/ 17 w 19"/>
                <a:gd name="T7" fmla="*/ 4 h 27"/>
                <a:gd name="T8" fmla="*/ 15 w 19"/>
                <a:gd name="T9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15" y="2"/>
                  </a:moveTo>
                  <a:cubicBezTo>
                    <a:pt x="10" y="9"/>
                    <a:pt x="5" y="16"/>
                    <a:pt x="1" y="23"/>
                  </a:cubicBezTo>
                  <a:cubicBezTo>
                    <a:pt x="0" y="25"/>
                    <a:pt x="3" y="27"/>
                    <a:pt x="4" y="25"/>
                  </a:cubicBezTo>
                  <a:cubicBezTo>
                    <a:pt x="9" y="18"/>
                    <a:pt x="13" y="11"/>
                    <a:pt x="17" y="4"/>
                  </a:cubicBezTo>
                  <a:cubicBezTo>
                    <a:pt x="19" y="2"/>
                    <a:pt x="16" y="0"/>
                    <a:pt x="15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AC3A803B-0D5E-406B-B52F-5D70FDA51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487988"/>
              <a:ext cx="101600" cy="111125"/>
            </a:xfrm>
            <a:custGeom>
              <a:avLst/>
              <a:gdLst>
                <a:gd name="T0" fmla="*/ 20 w 24"/>
                <a:gd name="T1" fmla="*/ 1 h 26"/>
                <a:gd name="T2" fmla="*/ 0 w 24"/>
                <a:gd name="T3" fmla="*/ 23 h 26"/>
                <a:gd name="T4" fmla="*/ 4 w 24"/>
                <a:gd name="T5" fmla="*/ 24 h 26"/>
                <a:gd name="T6" fmla="*/ 22 w 24"/>
                <a:gd name="T7" fmla="*/ 4 h 26"/>
                <a:gd name="T8" fmla="*/ 20 w 24"/>
                <a:gd name="T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6">
                  <a:moveTo>
                    <a:pt x="20" y="1"/>
                  </a:moveTo>
                  <a:cubicBezTo>
                    <a:pt x="10" y="5"/>
                    <a:pt x="4" y="13"/>
                    <a:pt x="0" y="23"/>
                  </a:cubicBezTo>
                  <a:cubicBezTo>
                    <a:pt x="0" y="25"/>
                    <a:pt x="3" y="26"/>
                    <a:pt x="4" y="24"/>
                  </a:cubicBezTo>
                  <a:cubicBezTo>
                    <a:pt x="7" y="15"/>
                    <a:pt x="14" y="8"/>
                    <a:pt x="22" y="4"/>
                  </a:cubicBezTo>
                  <a:cubicBezTo>
                    <a:pt x="24" y="3"/>
                    <a:pt x="22" y="0"/>
                    <a:pt x="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4D1A31F2-889B-4303-9BCF-0A877557C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8200" y="5232400"/>
              <a:ext cx="93663" cy="76200"/>
            </a:xfrm>
            <a:custGeom>
              <a:avLst/>
              <a:gdLst>
                <a:gd name="T0" fmla="*/ 18 w 22"/>
                <a:gd name="T1" fmla="*/ 1 h 18"/>
                <a:gd name="T2" fmla="*/ 2 w 22"/>
                <a:gd name="T3" fmla="*/ 13 h 18"/>
                <a:gd name="T4" fmla="*/ 5 w 22"/>
                <a:gd name="T5" fmla="*/ 16 h 18"/>
                <a:gd name="T6" fmla="*/ 20 w 22"/>
                <a:gd name="T7" fmla="*/ 4 h 18"/>
                <a:gd name="T8" fmla="*/ 18 w 22"/>
                <a:gd name="T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18" y="1"/>
                  </a:moveTo>
                  <a:cubicBezTo>
                    <a:pt x="12" y="4"/>
                    <a:pt x="7" y="9"/>
                    <a:pt x="2" y="13"/>
                  </a:cubicBezTo>
                  <a:cubicBezTo>
                    <a:pt x="0" y="14"/>
                    <a:pt x="2" y="18"/>
                    <a:pt x="5" y="16"/>
                  </a:cubicBezTo>
                  <a:cubicBezTo>
                    <a:pt x="10" y="13"/>
                    <a:pt x="15" y="9"/>
                    <a:pt x="20" y="4"/>
                  </a:cubicBezTo>
                  <a:cubicBezTo>
                    <a:pt x="22" y="3"/>
                    <a:pt x="20" y="0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540FBF6D-0ED2-4749-A709-ED5B8EC95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5063" y="5045075"/>
              <a:ext cx="169863" cy="85725"/>
            </a:xfrm>
            <a:custGeom>
              <a:avLst/>
              <a:gdLst>
                <a:gd name="T0" fmla="*/ 37 w 40"/>
                <a:gd name="T1" fmla="*/ 1 h 20"/>
                <a:gd name="T2" fmla="*/ 1 w 40"/>
                <a:gd name="T3" fmla="*/ 17 h 20"/>
                <a:gd name="T4" fmla="*/ 3 w 40"/>
                <a:gd name="T5" fmla="*/ 20 h 20"/>
                <a:gd name="T6" fmla="*/ 38 w 40"/>
                <a:gd name="T7" fmla="*/ 4 h 20"/>
                <a:gd name="T8" fmla="*/ 37 w 40"/>
                <a:gd name="T9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37" y="1"/>
                  </a:moveTo>
                  <a:cubicBezTo>
                    <a:pt x="25" y="5"/>
                    <a:pt x="13" y="11"/>
                    <a:pt x="1" y="17"/>
                  </a:cubicBezTo>
                  <a:cubicBezTo>
                    <a:pt x="0" y="17"/>
                    <a:pt x="1" y="20"/>
                    <a:pt x="3" y="20"/>
                  </a:cubicBezTo>
                  <a:cubicBezTo>
                    <a:pt x="15" y="15"/>
                    <a:pt x="27" y="10"/>
                    <a:pt x="38" y="4"/>
                  </a:cubicBezTo>
                  <a:cubicBezTo>
                    <a:pt x="40" y="3"/>
                    <a:pt x="39" y="0"/>
                    <a:pt x="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45E7D3BF-23BB-4345-BBBB-F9DF9655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0188" y="4837113"/>
              <a:ext cx="161925" cy="106362"/>
            </a:xfrm>
            <a:custGeom>
              <a:avLst/>
              <a:gdLst>
                <a:gd name="T0" fmla="*/ 35 w 38"/>
                <a:gd name="T1" fmla="*/ 1 h 25"/>
                <a:gd name="T2" fmla="*/ 2 w 38"/>
                <a:gd name="T3" fmla="*/ 21 h 25"/>
                <a:gd name="T4" fmla="*/ 2 w 38"/>
                <a:gd name="T5" fmla="*/ 24 h 25"/>
                <a:gd name="T6" fmla="*/ 37 w 38"/>
                <a:gd name="T7" fmla="*/ 4 h 25"/>
                <a:gd name="T8" fmla="*/ 35 w 38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5">
                  <a:moveTo>
                    <a:pt x="35" y="1"/>
                  </a:moveTo>
                  <a:cubicBezTo>
                    <a:pt x="25" y="10"/>
                    <a:pt x="14" y="17"/>
                    <a:pt x="2" y="21"/>
                  </a:cubicBezTo>
                  <a:cubicBezTo>
                    <a:pt x="0" y="22"/>
                    <a:pt x="0" y="25"/>
                    <a:pt x="2" y="24"/>
                  </a:cubicBezTo>
                  <a:cubicBezTo>
                    <a:pt x="16" y="21"/>
                    <a:pt x="28" y="14"/>
                    <a:pt x="37" y="4"/>
                  </a:cubicBezTo>
                  <a:cubicBezTo>
                    <a:pt x="38" y="2"/>
                    <a:pt x="36" y="0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D8557A8F-C716-48AA-AD9D-F62FB8F7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4038" y="4564063"/>
              <a:ext cx="93663" cy="127000"/>
            </a:xfrm>
            <a:custGeom>
              <a:avLst/>
              <a:gdLst>
                <a:gd name="T0" fmla="*/ 17 w 22"/>
                <a:gd name="T1" fmla="*/ 2 h 30"/>
                <a:gd name="T2" fmla="*/ 2 w 22"/>
                <a:gd name="T3" fmla="*/ 26 h 30"/>
                <a:gd name="T4" fmla="*/ 4 w 22"/>
                <a:gd name="T5" fmla="*/ 29 h 30"/>
                <a:gd name="T6" fmla="*/ 21 w 22"/>
                <a:gd name="T7" fmla="*/ 4 h 30"/>
                <a:gd name="T8" fmla="*/ 17 w 22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0">
                  <a:moveTo>
                    <a:pt x="17" y="2"/>
                  </a:moveTo>
                  <a:cubicBezTo>
                    <a:pt x="14" y="11"/>
                    <a:pt x="9" y="20"/>
                    <a:pt x="2" y="26"/>
                  </a:cubicBezTo>
                  <a:cubicBezTo>
                    <a:pt x="0" y="27"/>
                    <a:pt x="2" y="30"/>
                    <a:pt x="4" y="29"/>
                  </a:cubicBezTo>
                  <a:cubicBezTo>
                    <a:pt x="13" y="22"/>
                    <a:pt x="19" y="14"/>
                    <a:pt x="21" y="4"/>
                  </a:cubicBezTo>
                  <a:cubicBezTo>
                    <a:pt x="22" y="1"/>
                    <a:pt x="18" y="0"/>
                    <a:pt x="1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E85D217D-4B69-4202-A84B-5CE0811FE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1200" y="4189413"/>
              <a:ext cx="50800" cy="242887"/>
            </a:xfrm>
            <a:custGeom>
              <a:avLst/>
              <a:gdLst>
                <a:gd name="T0" fmla="*/ 7 w 12"/>
                <a:gd name="T1" fmla="*/ 2 h 57"/>
                <a:gd name="T2" fmla="*/ 1 w 12"/>
                <a:gd name="T3" fmla="*/ 54 h 57"/>
                <a:gd name="T4" fmla="*/ 6 w 12"/>
                <a:gd name="T5" fmla="*/ 54 h 57"/>
                <a:gd name="T6" fmla="*/ 12 w 12"/>
                <a:gd name="T7" fmla="*/ 3 h 57"/>
                <a:gd name="T8" fmla="*/ 7 w 12"/>
                <a:gd name="T9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7">
                  <a:moveTo>
                    <a:pt x="7" y="2"/>
                  </a:moveTo>
                  <a:cubicBezTo>
                    <a:pt x="4" y="19"/>
                    <a:pt x="2" y="37"/>
                    <a:pt x="1" y="54"/>
                  </a:cubicBezTo>
                  <a:cubicBezTo>
                    <a:pt x="0" y="57"/>
                    <a:pt x="5" y="57"/>
                    <a:pt x="6" y="54"/>
                  </a:cubicBezTo>
                  <a:cubicBezTo>
                    <a:pt x="8" y="37"/>
                    <a:pt x="11" y="20"/>
                    <a:pt x="12" y="3"/>
                  </a:cubicBezTo>
                  <a:cubicBezTo>
                    <a:pt x="12" y="0"/>
                    <a:pt x="7" y="0"/>
                    <a:pt x="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222E632-C013-498A-9DE2-7F71DC9A6CDF}"/>
              </a:ext>
            </a:extLst>
          </p:cNvPr>
          <p:cNvGrpSpPr/>
          <p:nvPr/>
        </p:nvGrpSpPr>
        <p:grpSpPr>
          <a:xfrm>
            <a:off x="3184890" y="20260"/>
            <a:ext cx="3513862" cy="2032500"/>
            <a:chOff x="772246" y="990844"/>
            <a:chExt cx="3513862" cy="2032500"/>
          </a:xfrm>
        </p:grpSpPr>
        <p:pic>
          <p:nvPicPr>
            <p:cNvPr id="19" name="图片 10">
              <a:extLst>
                <a:ext uri="{FF2B5EF4-FFF2-40B4-BE49-F238E27FC236}">
                  <a16:creationId xmlns:a16="http://schemas.microsoft.com/office/drawing/2014/main" id="{BC2CC777-9287-41BE-92B4-ED2B2CC04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9059" y="990844"/>
              <a:ext cx="3417049" cy="2032500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7C758161-26ED-4520-9E7D-A01FFF6BB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9764936" flipH="1">
              <a:off x="772246" y="1608509"/>
              <a:ext cx="1006908" cy="833785"/>
            </a:xfrm>
            <a:prstGeom prst="rect">
              <a:avLst/>
            </a:prstGeom>
          </p:spPr>
        </p:pic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72AE39AB-808F-42BC-A571-24BAF50B3CC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255" y="2971609"/>
            <a:ext cx="4575545" cy="107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4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>
            <a:extLst>
              <a:ext uri="{FF2B5EF4-FFF2-40B4-BE49-F238E27FC236}">
                <a16:creationId xmlns:a16="http://schemas.microsoft.com/office/drawing/2014/main" id="{85667A25-1BC8-46C4-A228-31CEA82823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58" y="433992"/>
            <a:ext cx="2159076" cy="41687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2B72182-1A44-4FF4-8659-286712D5B2DD}"/>
              </a:ext>
            </a:extLst>
          </p:cNvPr>
          <p:cNvSpPr txBox="1"/>
          <p:nvPr/>
        </p:nvSpPr>
        <p:spPr>
          <a:xfrm>
            <a:off x="2702528" y="1612584"/>
            <a:ext cx="8299329" cy="1938992"/>
          </a:xfrm>
          <a:custGeom>
            <a:avLst/>
            <a:gdLst>
              <a:gd name="connsiteX0" fmla="*/ 0 w 8299329"/>
              <a:gd name="connsiteY0" fmla="*/ 0 h 1077218"/>
              <a:gd name="connsiteX1" fmla="*/ 426823 w 8299329"/>
              <a:gd name="connsiteY1" fmla="*/ 0 h 1077218"/>
              <a:gd name="connsiteX2" fmla="*/ 936639 w 8299329"/>
              <a:gd name="connsiteY2" fmla="*/ 0 h 1077218"/>
              <a:gd name="connsiteX3" fmla="*/ 1280468 w 8299329"/>
              <a:gd name="connsiteY3" fmla="*/ 0 h 1077218"/>
              <a:gd name="connsiteX4" fmla="*/ 1873277 w 8299329"/>
              <a:gd name="connsiteY4" fmla="*/ 0 h 1077218"/>
              <a:gd name="connsiteX5" fmla="*/ 2300100 w 8299329"/>
              <a:gd name="connsiteY5" fmla="*/ 0 h 1077218"/>
              <a:gd name="connsiteX6" fmla="*/ 2975902 w 8299329"/>
              <a:gd name="connsiteY6" fmla="*/ 0 h 1077218"/>
              <a:gd name="connsiteX7" fmla="*/ 3402725 w 8299329"/>
              <a:gd name="connsiteY7" fmla="*/ 0 h 1077218"/>
              <a:gd name="connsiteX8" fmla="*/ 3995534 w 8299329"/>
              <a:gd name="connsiteY8" fmla="*/ 0 h 1077218"/>
              <a:gd name="connsiteX9" fmla="*/ 4422357 w 8299329"/>
              <a:gd name="connsiteY9" fmla="*/ 0 h 1077218"/>
              <a:gd name="connsiteX10" fmla="*/ 4849179 w 8299329"/>
              <a:gd name="connsiteY10" fmla="*/ 0 h 1077218"/>
              <a:gd name="connsiteX11" fmla="*/ 5358995 w 8299329"/>
              <a:gd name="connsiteY11" fmla="*/ 0 h 1077218"/>
              <a:gd name="connsiteX12" fmla="*/ 6034798 w 8299329"/>
              <a:gd name="connsiteY12" fmla="*/ 0 h 1077218"/>
              <a:gd name="connsiteX13" fmla="*/ 6461620 w 8299329"/>
              <a:gd name="connsiteY13" fmla="*/ 0 h 1077218"/>
              <a:gd name="connsiteX14" fmla="*/ 7054430 w 8299329"/>
              <a:gd name="connsiteY14" fmla="*/ 0 h 1077218"/>
              <a:gd name="connsiteX15" fmla="*/ 7564246 w 8299329"/>
              <a:gd name="connsiteY15" fmla="*/ 0 h 1077218"/>
              <a:gd name="connsiteX16" fmla="*/ 8299329 w 8299329"/>
              <a:gd name="connsiteY16" fmla="*/ 0 h 1077218"/>
              <a:gd name="connsiteX17" fmla="*/ 8299329 w 8299329"/>
              <a:gd name="connsiteY17" fmla="*/ 517065 h 1077218"/>
              <a:gd name="connsiteX18" fmla="*/ 8299329 w 8299329"/>
              <a:gd name="connsiteY18" fmla="*/ 1077218 h 1077218"/>
              <a:gd name="connsiteX19" fmla="*/ 7706520 w 8299329"/>
              <a:gd name="connsiteY19" fmla="*/ 1077218 h 1077218"/>
              <a:gd name="connsiteX20" fmla="*/ 7279697 w 8299329"/>
              <a:gd name="connsiteY20" fmla="*/ 1077218 h 1077218"/>
              <a:gd name="connsiteX21" fmla="*/ 6520901 w 8299329"/>
              <a:gd name="connsiteY21" fmla="*/ 1077218 h 1077218"/>
              <a:gd name="connsiteX22" fmla="*/ 6177072 w 8299329"/>
              <a:gd name="connsiteY22" fmla="*/ 1077218 h 1077218"/>
              <a:gd name="connsiteX23" fmla="*/ 5750249 w 8299329"/>
              <a:gd name="connsiteY23" fmla="*/ 1077218 h 1077218"/>
              <a:gd name="connsiteX24" fmla="*/ 4991454 w 8299329"/>
              <a:gd name="connsiteY24" fmla="*/ 1077218 h 1077218"/>
              <a:gd name="connsiteX25" fmla="*/ 4481638 w 8299329"/>
              <a:gd name="connsiteY25" fmla="*/ 1077218 h 1077218"/>
              <a:gd name="connsiteX26" fmla="*/ 3971822 w 8299329"/>
              <a:gd name="connsiteY26" fmla="*/ 1077218 h 1077218"/>
              <a:gd name="connsiteX27" fmla="*/ 3627992 w 8299329"/>
              <a:gd name="connsiteY27" fmla="*/ 1077218 h 1077218"/>
              <a:gd name="connsiteX28" fmla="*/ 3118176 w 8299329"/>
              <a:gd name="connsiteY28" fmla="*/ 1077218 h 1077218"/>
              <a:gd name="connsiteX29" fmla="*/ 2774347 w 8299329"/>
              <a:gd name="connsiteY29" fmla="*/ 1077218 h 1077218"/>
              <a:gd name="connsiteX30" fmla="*/ 2098545 w 8299329"/>
              <a:gd name="connsiteY30" fmla="*/ 1077218 h 1077218"/>
              <a:gd name="connsiteX31" fmla="*/ 1339749 w 8299329"/>
              <a:gd name="connsiteY31" fmla="*/ 1077218 h 1077218"/>
              <a:gd name="connsiteX32" fmla="*/ 912926 w 8299329"/>
              <a:gd name="connsiteY32" fmla="*/ 1077218 h 1077218"/>
              <a:gd name="connsiteX33" fmla="*/ 0 w 8299329"/>
              <a:gd name="connsiteY33" fmla="*/ 1077218 h 1077218"/>
              <a:gd name="connsiteX34" fmla="*/ 0 w 8299329"/>
              <a:gd name="connsiteY34" fmla="*/ 527837 h 1077218"/>
              <a:gd name="connsiteX35" fmla="*/ 0 w 8299329"/>
              <a:gd name="connsiteY35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299329" h="1077218" fill="none" extrusionOk="0">
                <a:moveTo>
                  <a:pt x="0" y="0"/>
                </a:moveTo>
                <a:cubicBezTo>
                  <a:pt x="145765" y="-14614"/>
                  <a:pt x="324695" y="34123"/>
                  <a:pt x="426823" y="0"/>
                </a:cubicBezTo>
                <a:cubicBezTo>
                  <a:pt x="528951" y="-34123"/>
                  <a:pt x="749479" y="29951"/>
                  <a:pt x="936639" y="0"/>
                </a:cubicBezTo>
                <a:cubicBezTo>
                  <a:pt x="1123799" y="-29951"/>
                  <a:pt x="1175014" y="1313"/>
                  <a:pt x="1280468" y="0"/>
                </a:cubicBezTo>
                <a:cubicBezTo>
                  <a:pt x="1385922" y="-1313"/>
                  <a:pt x="1693187" y="51270"/>
                  <a:pt x="1873277" y="0"/>
                </a:cubicBezTo>
                <a:cubicBezTo>
                  <a:pt x="2053367" y="-51270"/>
                  <a:pt x="2118989" y="46244"/>
                  <a:pt x="2300100" y="0"/>
                </a:cubicBezTo>
                <a:cubicBezTo>
                  <a:pt x="2481211" y="-46244"/>
                  <a:pt x="2740487" y="19658"/>
                  <a:pt x="2975902" y="0"/>
                </a:cubicBezTo>
                <a:cubicBezTo>
                  <a:pt x="3211317" y="-19658"/>
                  <a:pt x="3189808" y="46390"/>
                  <a:pt x="3402725" y="0"/>
                </a:cubicBezTo>
                <a:cubicBezTo>
                  <a:pt x="3615642" y="-46390"/>
                  <a:pt x="3740131" y="7602"/>
                  <a:pt x="3995534" y="0"/>
                </a:cubicBezTo>
                <a:cubicBezTo>
                  <a:pt x="4250937" y="-7602"/>
                  <a:pt x="4261214" y="28378"/>
                  <a:pt x="4422357" y="0"/>
                </a:cubicBezTo>
                <a:cubicBezTo>
                  <a:pt x="4583500" y="-28378"/>
                  <a:pt x="4685213" y="22382"/>
                  <a:pt x="4849179" y="0"/>
                </a:cubicBezTo>
                <a:cubicBezTo>
                  <a:pt x="5013145" y="-22382"/>
                  <a:pt x="5175489" y="25048"/>
                  <a:pt x="5358995" y="0"/>
                </a:cubicBezTo>
                <a:cubicBezTo>
                  <a:pt x="5542501" y="-25048"/>
                  <a:pt x="5890239" y="29171"/>
                  <a:pt x="6034798" y="0"/>
                </a:cubicBezTo>
                <a:cubicBezTo>
                  <a:pt x="6179357" y="-29171"/>
                  <a:pt x="6256988" y="48493"/>
                  <a:pt x="6461620" y="0"/>
                </a:cubicBezTo>
                <a:cubicBezTo>
                  <a:pt x="6666252" y="-48493"/>
                  <a:pt x="6862566" y="29946"/>
                  <a:pt x="7054430" y="0"/>
                </a:cubicBezTo>
                <a:cubicBezTo>
                  <a:pt x="7246294" y="-29946"/>
                  <a:pt x="7367819" y="31776"/>
                  <a:pt x="7564246" y="0"/>
                </a:cubicBezTo>
                <a:cubicBezTo>
                  <a:pt x="7760673" y="-31776"/>
                  <a:pt x="7950307" y="35583"/>
                  <a:pt x="8299329" y="0"/>
                </a:cubicBezTo>
                <a:cubicBezTo>
                  <a:pt x="8308275" y="185422"/>
                  <a:pt x="8243214" y="288547"/>
                  <a:pt x="8299329" y="517065"/>
                </a:cubicBezTo>
                <a:cubicBezTo>
                  <a:pt x="8355444" y="745584"/>
                  <a:pt x="8293767" y="939353"/>
                  <a:pt x="8299329" y="1077218"/>
                </a:cubicBezTo>
                <a:cubicBezTo>
                  <a:pt x="8161384" y="1147809"/>
                  <a:pt x="7832303" y="1071427"/>
                  <a:pt x="7706520" y="1077218"/>
                </a:cubicBezTo>
                <a:cubicBezTo>
                  <a:pt x="7580737" y="1083009"/>
                  <a:pt x="7448712" y="1039038"/>
                  <a:pt x="7279697" y="1077218"/>
                </a:cubicBezTo>
                <a:cubicBezTo>
                  <a:pt x="7110682" y="1115398"/>
                  <a:pt x="6835479" y="1002792"/>
                  <a:pt x="6520901" y="1077218"/>
                </a:cubicBezTo>
                <a:cubicBezTo>
                  <a:pt x="6206323" y="1151644"/>
                  <a:pt x="6324578" y="1058379"/>
                  <a:pt x="6177072" y="1077218"/>
                </a:cubicBezTo>
                <a:cubicBezTo>
                  <a:pt x="6029566" y="1096057"/>
                  <a:pt x="5912437" y="1048541"/>
                  <a:pt x="5750249" y="1077218"/>
                </a:cubicBezTo>
                <a:cubicBezTo>
                  <a:pt x="5588061" y="1105895"/>
                  <a:pt x="5303817" y="1055421"/>
                  <a:pt x="4991454" y="1077218"/>
                </a:cubicBezTo>
                <a:cubicBezTo>
                  <a:pt x="4679092" y="1099015"/>
                  <a:pt x="4659143" y="1066626"/>
                  <a:pt x="4481638" y="1077218"/>
                </a:cubicBezTo>
                <a:cubicBezTo>
                  <a:pt x="4304133" y="1087810"/>
                  <a:pt x="4103895" y="1044549"/>
                  <a:pt x="3971822" y="1077218"/>
                </a:cubicBezTo>
                <a:cubicBezTo>
                  <a:pt x="3839749" y="1109887"/>
                  <a:pt x="3790599" y="1041202"/>
                  <a:pt x="3627992" y="1077218"/>
                </a:cubicBezTo>
                <a:cubicBezTo>
                  <a:pt x="3465385" y="1113234"/>
                  <a:pt x="3268849" y="1037383"/>
                  <a:pt x="3118176" y="1077218"/>
                </a:cubicBezTo>
                <a:cubicBezTo>
                  <a:pt x="2967503" y="1117053"/>
                  <a:pt x="2880397" y="1046358"/>
                  <a:pt x="2774347" y="1077218"/>
                </a:cubicBezTo>
                <a:cubicBezTo>
                  <a:pt x="2668297" y="1108078"/>
                  <a:pt x="2245785" y="1054660"/>
                  <a:pt x="2098545" y="1077218"/>
                </a:cubicBezTo>
                <a:cubicBezTo>
                  <a:pt x="1951305" y="1099776"/>
                  <a:pt x="1635880" y="1035691"/>
                  <a:pt x="1339749" y="1077218"/>
                </a:cubicBezTo>
                <a:cubicBezTo>
                  <a:pt x="1043618" y="1118745"/>
                  <a:pt x="1077575" y="1039556"/>
                  <a:pt x="912926" y="1077218"/>
                </a:cubicBezTo>
                <a:cubicBezTo>
                  <a:pt x="748277" y="1114880"/>
                  <a:pt x="199779" y="1068841"/>
                  <a:pt x="0" y="1077218"/>
                </a:cubicBezTo>
                <a:cubicBezTo>
                  <a:pt x="-40534" y="965831"/>
                  <a:pt x="764" y="676670"/>
                  <a:pt x="0" y="527837"/>
                </a:cubicBezTo>
                <a:cubicBezTo>
                  <a:pt x="-764" y="379004"/>
                  <a:pt x="16170" y="208071"/>
                  <a:pt x="0" y="0"/>
                </a:cubicBezTo>
                <a:close/>
              </a:path>
              <a:path w="8299329" h="1077218" stroke="0" extrusionOk="0">
                <a:moveTo>
                  <a:pt x="0" y="0"/>
                </a:moveTo>
                <a:cubicBezTo>
                  <a:pt x="126365" y="-27943"/>
                  <a:pt x="221041" y="36933"/>
                  <a:pt x="343829" y="0"/>
                </a:cubicBezTo>
                <a:cubicBezTo>
                  <a:pt x="466617" y="-36933"/>
                  <a:pt x="592288" y="8460"/>
                  <a:pt x="770652" y="0"/>
                </a:cubicBezTo>
                <a:cubicBezTo>
                  <a:pt x="949016" y="-8460"/>
                  <a:pt x="1268937" y="28844"/>
                  <a:pt x="1529448" y="0"/>
                </a:cubicBezTo>
                <a:cubicBezTo>
                  <a:pt x="1789959" y="-28844"/>
                  <a:pt x="1915899" y="24456"/>
                  <a:pt x="2039264" y="0"/>
                </a:cubicBezTo>
                <a:cubicBezTo>
                  <a:pt x="2162629" y="-24456"/>
                  <a:pt x="2540782" y="22061"/>
                  <a:pt x="2715066" y="0"/>
                </a:cubicBezTo>
                <a:cubicBezTo>
                  <a:pt x="2889350" y="-22061"/>
                  <a:pt x="2977852" y="12091"/>
                  <a:pt x="3224882" y="0"/>
                </a:cubicBezTo>
                <a:cubicBezTo>
                  <a:pt x="3471912" y="-12091"/>
                  <a:pt x="3480685" y="7679"/>
                  <a:pt x="3568711" y="0"/>
                </a:cubicBezTo>
                <a:cubicBezTo>
                  <a:pt x="3656737" y="-7679"/>
                  <a:pt x="3826436" y="32140"/>
                  <a:pt x="3912541" y="0"/>
                </a:cubicBezTo>
                <a:cubicBezTo>
                  <a:pt x="3998646" y="-32140"/>
                  <a:pt x="4474447" y="49677"/>
                  <a:pt x="4671337" y="0"/>
                </a:cubicBezTo>
                <a:cubicBezTo>
                  <a:pt x="4868227" y="-49677"/>
                  <a:pt x="4926378" y="42488"/>
                  <a:pt x="5181153" y="0"/>
                </a:cubicBezTo>
                <a:cubicBezTo>
                  <a:pt x="5435928" y="-42488"/>
                  <a:pt x="5454866" y="11963"/>
                  <a:pt x="5607975" y="0"/>
                </a:cubicBezTo>
                <a:cubicBezTo>
                  <a:pt x="5761084" y="-11963"/>
                  <a:pt x="6143106" y="7016"/>
                  <a:pt x="6366771" y="0"/>
                </a:cubicBezTo>
                <a:cubicBezTo>
                  <a:pt x="6590436" y="-7016"/>
                  <a:pt x="6561647" y="17295"/>
                  <a:pt x="6710600" y="0"/>
                </a:cubicBezTo>
                <a:cubicBezTo>
                  <a:pt x="6859553" y="-17295"/>
                  <a:pt x="7118411" y="17340"/>
                  <a:pt x="7220416" y="0"/>
                </a:cubicBezTo>
                <a:cubicBezTo>
                  <a:pt x="7322421" y="-17340"/>
                  <a:pt x="7473137" y="32454"/>
                  <a:pt x="7647239" y="0"/>
                </a:cubicBezTo>
                <a:cubicBezTo>
                  <a:pt x="7821341" y="-32454"/>
                  <a:pt x="8058336" y="36874"/>
                  <a:pt x="8299329" y="0"/>
                </a:cubicBezTo>
                <a:cubicBezTo>
                  <a:pt x="8321133" y="109554"/>
                  <a:pt x="8268073" y="346718"/>
                  <a:pt x="8299329" y="517065"/>
                </a:cubicBezTo>
                <a:cubicBezTo>
                  <a:pt x="8330585" y="687413"/>
                  <a:pt x="8274095" y="934074"/>
                  <a:pt x="8299329" y="1077218"/>
                </a:cubicBezTo>
                <a:cubicBezTo>
                  <a:pt x="7984604" y="1087378"/>
                  <a:pt x="7840130" y="1066087"/>
                  <a:pt x="7623526" y="1077218"/>
                </a:cubicBezTo>
                <a:cubicBezTo>
                  <a:pt x="7406922" y="1088349"/>
                  <a:pt x="7183844" y="1011274"/>
                  <a:pt x="6947724" y="1077218"/>
                </a:cubicBezTo>
                <a:cubicBezTo>
                  <a:pt x="6711604" y="1143162"/>
                  <a:pt x="6663074" y="1051409"/>
                  <a:pt x="6437908" y="1077218"/>
                </a:cubicBezTo>
                <a:cubicBezTo>
                  <a:pt x="6212742" y="1103027"/>
                  <a:pt x="6235511" y="1073244"/>
                  <a:pt x="6094079" y="1077218"/>
                </a:cubicBezTo>
                <a:cubicBezTo>
                  <a:pt x="5952647" y="1081192"/>
                  <a:pt x="5697566" y="1067548"/>
                  <a:pt x="5584263" y="1077218"/>
                </a:cubicBezTo>
                <a:cubicBezTo>
                  <a:pt x="5470960" y="1086888"/>
                  <a:pt x="5147008" y="1072304"/>
                  <a:pt x="4908460" y="1077218"/>
                </a:cubicBezTo>
                <a:cubicBezTo>
                  <a:pt x="4669912" y="1082132"/>
                  <a:pt x="4448596" y="1075600"/>
                  <a:pt x="4315651" y="1077218"/>
                </a:cubicBezTo>
                <a:cubicBezTo>
                  <a:pt x="4182706" y="1078836"/>
                  <a:pt x="3909177" y="1061137"/>
                  <a:pt x="3556855" y="1077218"/>
                </a:cubicBezTo>
                <a:cubicBezTo>
                  <a:pt x="3204533" y="1093299"/>
                  <a:pt x="3298804" y="1060878"/>
                  <a:pt x="3213026" y="1077218"/>
                </a:cubicBezTo>
                <a:cubicBezTo>
                  <a:pt x="3127248" y="1093558"/>
                  <a:pt x="2623098" y="986747"/>
                  <a:pt x="2454230" y="1077218"/>
                </a:cubicBezTo>
                <a:cubicBezTo>
                  <a:pt x="2285362" y="1167689"/>
                  <a:pt x="1941112" y="1007961"/>
                  <a:pt x="1778428" y="1077218"/>
                </a:cubicBezTo>
                <a:cubicBezTo>
                  <a:pt x="1615744" y="1146475"/>
                  <a:pt x="1434498" y="1017911"/>
                  <a:pt x="1102625" y="1077218"/>
                </a:cubicBezTo>
                <a:cubicBezTo>
                  <a:pt x="770752" y="1136525"/>
                  <a:pt x="791635" y="1029470"/>
                  <a:pt x="592809" y="1077218"/>
                </a:cubicBezTo>
                <a:cubicBezTo>
                  <a:pt x="393983" y="1124966"/>
                  <a:pt x="252037" y="1008858"/>
                  <a:pt x="0" y="1077218"/>
                </a:cubicBezTo>
                <a:cubicBezTo>
                  <a:pt x="-47443" y="938935"/>
                  <a:pt x="60259" y="670716"/>
                  <a:pt x="0" y="517065"/>
                </a:cubicBezTo>
                <a:cubicBezTo>
                  <a:pt x="-60259" y="363414"/>
                  <a:pt x="38251" y="223983"/>
                  <a:pt x="0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24703632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 (T2)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3002874-37DC-4A16-BE64-CD8CD97DFF9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688" y="3551576"/>
            <a:ext cx="2590202" cy="259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2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64" descr="2">
            <a:extLst>
              <a:ext uri="{FF2B5EF4-FFF2-40B4-BE49-F238E27FC236}">
                <a16:creationId xmlns:a16="http://schemas.microsoft.com/office/drawing/2014/main" id="{126D2ED6-5DC9-4B45-888F-AD6081600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925" y="1443288"/>
            <a:ext cx="6485186" cy="374145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921F8C4-6777-4B66-AA80-5C5054B48FA1}"/>
              </a:ext>
            </a:extLst>
          </p:cNvPr>
          <p:cNvGrpSpPr/>
          <p:nvPr/>
        </p:nvGrpSpPr>
        <p:grpSpPr>
          <a:xfrm>
            <a:off x="19248" y="4320053"/>
            <a:ext cx="3505968" cy="2324672"/>
            <a:chOff x="571116" y="4266750"/>
            <a:chExt cx="3505968" cy="2324672"/>
          </a:xfrm>
        </p:grpSpPr>
        <p:pic>
          <p:nvPicPr>
            <p:cNvPr id="23" name="图片 14">
              <a:extLst>
                <a:ext uri="{FF2B5EF4-FFF2-40B4-BE49-F238E27FC236}">
                  <a16:creationId xmlns:a16="http://schemas.microsoft.com/office/drawing/2014/main" id="{B2387E13-E4F1-4FC4-9203-CA748C8AF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116" y="4266750"/>
              <a:ext cx="3505968" cy="2324672"/>
            </a:xfrm>
            <a:prstGeom prst="rect">
              <a:avLst/>
            </a:prstGeom>
          </p:spPr>
        </p:pic>
        <p:pic>
          <p:nvPicPr>
            <p:cNvPr id="15" name="图片 6">
              <a:extLst>
                <a:ext uri="{FF2B5EF4-FFF2-40B4-BE49-F238E27FC236}">
                  <a16:creationId xmlns:a16="http://schemas.microsoft.com/office/drawing/2014/main" id="{F0A6C923-5597-4388-9645-614E98A65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5269690" flipH="1">
              <a:off x="2013644" y="4723588"/>
              <a:ext cx="983526" cy="814423"/>
            </a:xfrm>
            <a:prstGeom prst="rect">
              <a:avLst/>
            </a:prstGeom>
          </p:spPr>
        </p:pic>
      </p:grpSp>
      <p:pic>
        <p:nvPicPr>
          <p:cNvPr id="20" name="图片 11">
            <a:extLst>
              <a:ext uri="{FF2B5EF4-FFF2-40B4-BE49-F238E27FC236}">
                <a16:creationId xmlns:a16="http://schemas.microsoft.com/office/drawing/2014/main" id="{6906BEBA-BC83-4358-8322-5F813066B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7702" y="0"/>
            <a:ext cx="1549740" cy="1981688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F010D070-88B4-4C1A-BA69-AC9F5A124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2979" y="1981688"/>
            <a:ext cx="1028925" cy="533531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E0164917-9F45-4593-AB84-E3479F547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337" y="298978"/>
            <a:ext cx="2121365" cy="1143281"/>
          </a:xfrm>
          <a:prstGeom prst="rect">
            <a:avLst/>
          </a:prstGeom>
        </p:spPr>
      </p:pic>
      <p:pic>
        <p:nvPicPr>
          <p:cNvPr id="25" name="图片 22">
            <a:extLst>
              <a:ext uri="{FF2B5EF4-FFF2-40B4-BE49-F238E27FC236}">
                <a16:creationId xmlns:a16="http://schemas.microsoft.com/office/drawing/2014/main" id="{05CDDB86-417A-4B66-9E4D-94ABCE2C21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7044" y="1928671"/>
            <a:ext cx="979242" cy="1015876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B20317FC-ED2B-4E5C-ABF8-8DA9CE90BB01}"/>
              </a:ext>
            </a:extLst>
          </p:cNvPr>
          <p:cNvGrpSpPr/>
          <p:nvPr/>
        </p:nvGrpSpPr>
        <p:grpSpPr>
          <a:xfrm>
            <a:off x="8737600" y="4189413"/>
            <a:ext cx="3454400" cy="2617787"/>
            <a:chOff x="8737600" y="4189413"/>
            <a:chExt cx="3454400" cy="2617787"/>
          </a:xfrm>
        </p:grpSpPr>
        <p:pic>
          <p:nvPicPr>
            <p:cNvPr id="16" name="图片 7">
              <a:extLst>
                <a:ext uri="{FF2B5EF4-FFF2-40B4-BE49-F238E27FC236}">
                  <a16:creationId xmlns:a16="http://schemas.microsoft.com/office/drawing/2014/main" id="{C3D340F4-A8E0-48F2-BE1E-B283D886CE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4531762" flipH="1">
              <a:off x="8929768" y="5716652"/>
              <a:ext cx="915180" cy="757828"/>
            </a:xfrm>
            <a:prstGeom prst="rect">
              <a:avLst/>
            </a:prstGeom>
          </p:spPr>
        </p:pic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DA30D986-0FBD-4B36-A9A4-0D98AD085DF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737600" y="4189413"/>
              <a:ext cx="3454400" cy="261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A853527-A5D7-4BD5-BDE7-2F768AFCC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5175" y="5637213"/>
              <a:ext cx="119063" cy="119062"/>
            </a:xfrm>
            <a:custGeom>
              <a:avLst/>
              <a:gdLst>
                <a:gd name="T0" fmla="*/ 25 w 28"/>
                <a:gd name="T1" fmla="*/ 1 h 28"/>
                <a:gd name="T2" fmla="*/ 1 w 28"/>
                <a:gd name="T3" fmla="*/ 25 h 28"/>
                <a:gd name="T4" fmla="*/ 3 w 28"/>
                <a:gd name="T5" fmla="*/ 27 h 28"/>
                <a:gd name="T6" fmla="*/ 27 w 28"/>
                <a:gd name="T7" fmla="*/ 3 h 28"/>
                <a:gd name="T8" fmla="*/ 25 w 28"/>
                <a:gd name="T9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5" y="1"/>
                  </a:moveTo>
                  <a:cubicBezTo>
                    <a:pt x="15" y="7"/>
                    <a:pt x="7" y="16"/>
                    <a:pt x="1" y="25"/>
                  </a:cubicBezTo>
                  <a:cubicBezTo>
                    <a:pt x="0" y="26"/>
                    <a:pt x="2" y="28"/>
                    <a:pt x="3" y="27"/>
                  </a:cubicBezTo>
                  <a:cubicBezTo>
                    <a:pt x="10" y="18"/>
                    <a:pt x="18" y="11"/>
                    <a:pt x="27" y="3"/>
                  </a:cubicBezTo>
                  <a:cubicBezTo>
                    <a:pt x="28" y="2"/>
                    <a:pt x="26" y="0"/>
                    <a:pt x="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C3421EA8-44B1-4162-8BF2-339686573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063" y="5394325"/>
              <a:ext cx="198438" cy="123825"/>
            </a:xfrm>
            <a:custGeom>
              <a:avLst/>
              <a:gdLst>
                <a:gd name="T0" fmla="*/ 42 w 47"/>
                <a:gd name="T1" fmla="*/ 1 h 29"/>
                <a:gd name="T2" fmla="*/ 2 w 47"/>
                <a:gd name="T3" fmla="*/ 25 h 29"/>
                <a:gd name="T4" fmla="*/ 4 w 47"/>
                <a:gd name="T5" fmla="*/ 28 h 29"/>
                <a:gd name="T6" fmla="*/ 44 w 47"/>
                <a:gd name="T7" fmla="*/ 4 h 29"/>
                <a:gd name="T8" fmla="*/ 42 w 47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9">
                  <a:moveTo>
                    <a:pt x="42" y="1"/>
                  </a:moveTo>
                  <a:cubicBezTo>
                    <a:pt x="28" y="7"/>
                    <a:pt x="15" y="15"/>
                    <a:pt x="2" y="25"/>
                  </a:cubicBezTo>
                  <a:cubicBezTo>
                    <a:pt x="0" y="26"/>
                    <a:pt x="2" y="29"/>
                    <a:pt x="4" y="28"/>
                  </a:cubicBezTo>
                  <a:cubicBezTo>
                    <a:pt x="17" y="19"/>
                    <a:pt x="30" y="12"/>
                    <a:pt x="44" y="4"/>
                  </a:cubicBezTo>
                  <a:cubicBezTo>
                    <a:pt x="47" y="3"/>
                    <a:pt x="45" y="0"/>
                    <a:pt x="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AAF1F881-DA9F-4CD4-B822-C688885AC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9388" y="5295900"/>
              <a:ext cx="182563" cy="50800"/>
            </a:xfrm>
            <a:custGeom>
              <a:avLst/>
              <a:gdLst>
                <a:gd name="T0" fmla="*/ 41 w 43"/>
                <a:gd name="T1" fmla="*/ 3 h 12"/>
                <a:gd name="T2" fmla="*/ 2 w 43"/>
                <a:gd name="T3" fmla="*/ 8 h 12"/>
                <a:gd name="T4" fmla="*/ 4 w 43"/>
                <a:gd name="T5" fmla="*/ 11 h 12"/>
                <a:gd name="T6" fmla="*/ 41 w 43"/>
                <a:gd name="T7" fmla="*/ 6 h 12"/>
                <a:gd name="T8" fmla="*/ 41 w 43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2">
                  <a:moveTo>
                    <a:pt x="41" y="3"/>
                  </a:moveTo>
                  <a:cubicBezTo>
                    <a:pt x="28" y="0"/>
                    <a:pt x="15" y="2"/>
                    <a:pt x="2" y="8"/>
                  </a:cubicBezTo>
                  <a:cubicBezTo>
                    <a:pt x="0" y="9"/>
                    <a:pt x="2" y="12"/>
                    <a:pt x="4" y="11"/>
                  </a:cubicBezTo>
                  <a:cubicBezTo>
                    <a:pt x="16" y="6"/>
                    <a:pt x="28" y="6"/>
                    <a:pt x="41" y="6"/>
                  </a:cubicBezTo>
                  <a:cubicBezTo>
                    <a:pt x="43" y="7"/>
                    <a:pt x="43" y="3"/>
                    <a:pt x="41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FFE3183A-48B2-4A13-93EA-2DA3AB34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313363"/>
              <a:ext cx="147638" cy="46037"/>
            </a:xfrm>
            <a:custGeom>
              <a:avLst/>
              <a:gdLst>
                <a:gd name="T0" fmla="*/ 33 w 35"/>
                <a:gd name="T1" fmla="*/ 6 h 11"/>
                <a:gd name="T2" fmla="*/ 2 w 35"/>
                <a:gd name="T3" fmla="*/ 2 h 11"/>
                <a:gd name="T4" fmla="*/ 2 w 35"/>
                <a:gd name="T5" fmla="*/ 5 h 11"/>
                <a:gd name="T6" fmla="*/ 31 w 35"/>
                <a:gd name="T7" fmla="*/ 10 h 11"/>
                <a:gd name="T8" fmla="*/ 33 w 35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1">
                  <a:moveTo>
                    <a:pt x="33" y="6"/>
                  </a:moveTo>
                  <a:cubicBezTo>
                    <a:pt x="23" y="1"/>
                    <a:pt x="12" y="0"/>
                    <a:pt x="2" y="2"/>
                  </a:cubicBezTo>
                  <a:cubicBezTo>
                    <a:pt x="0" y="2"/>
                    <a:pt x="1" y="5"/>
                    <a:pt x="2" y="5"/>
                  </a:cubicBezTo>
                  <a:cubicBezTo>
                    <a:pt x="12" y="3"/>
                    <a:pt x="22" y="5"/>
                    <a:pt x="31" y="10"/>
                  </a:cubicBezTo>
                  <a:cubicBezTo>
                    <a:pt x="33" y="11"/>
                    <a:pt x="35" y="8"/>
                    <a:pt x="3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CB011E8D-38EC-4527-B484-CE10800C6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6300" y="5432425"/>
              <a:ext cx="63500" cy="38100"/>
            </a:xfrm>
            <a:custGeom>
              <a:avLst/>
              <a:gdLst>
                <a:gd name="T0" fmla="*/ 13 w 15"/>
                <a:gd name="T1" fmla="*/ 6 h 9"/>
                <a:gd name="T2" fmla="*/ 3 w 15"/>
                <a:gd name="T3" fmla="*/ 1 h 9"/>
                <a:gd name="T4" fmla="*/ 1 w 15"/>
                <a:gd name="T5" fmla="*/ 3 h 9"/>
                <a:gd name="T6" fmla="*/ 12 w 15"/>
                <a:gd name="T7" fmla="*/ 9 h 9"/>
                <a:gd name="T8" fmla="*/ 13 w 15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9">
                  <a:moveTo>
                    <a:pt x="13" y="6"/>
                  </a:moveTo>
                  <a:cubicBezTo>
                    <a:pt x="10" y="4"/>
                    <a:pt x="6" y="2"/>
                    <a:pt x="3" y="1"/>
                  </a:cubicBezTo>
                  <a:cubicBezTo>
                    <a:pt x="1" y="0"/>
                    <a:pt x="0" y="2"/>
                    <a:pt x="1" y="3"/>
                  </a:cubicBezTo>
                  <a:cubicBezTo>
                    <a:pt x="5" y="5"/>
                    <a:pt x="8" y="7"/>
                    <a:pt x="12" y="9"/>
                  </a:cubicBezTo>
                  <a:cubicBezTo>
                    <a:pt x="14" y="9"/>
                    <a:pt x="15" y="7"/>
                    <a:pt x="1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7CA065E2-CA0A-4DBB-8A01-78A8B752B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9663" y="5632450"/>
              <a:ext cx="88900" cy="114300"/>
            </a:xfrm>
            <a:custGeom>
              <a:avLst/>
              <a:gdLst>
                <a:gd name="T0" fmla="*/ 21 w 21"/>
                <a:gd name="T1" fmla="*/ 24 h 27"/>
                <a:gd name="T2" fmla="*/ 4 w 21"/>
                <a:gd name="T3" fmla="*/ 1 h 27"/>
                <a:gd name="T4" fmla="*/ 2 w 21"/>
                <a:gd name="T5" fmla="*/ 4 h 27"/>
                <a:gd name="T6" fmla="*/ 17 w 21"/>
                <a:gd name="T7" fmla="*/ 25 h 27"/>
                <a:gd name="T8" fmla="*/ 21 w 21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7">
                  <a:moveTo>
                    <a:pt x="21" y="24"/>
                  </a:moveTo>
                  <a:cubicBezTo>
                    <a:pt x="18" y="14"/>
                    <a:pt x="12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ubicBezTo>
                    <a:pt x="9" y="10"/>
                    <a:pt x="13" y="17"/>
                    <a:pt x="17" y="25"/>
                  </a:cubicBezTo>
                  <a:cubicBezTo>
                    <a:pt x="18" y="27"/>
                    <a:pt x="21" y="26"/>
                    <a:pt x="21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9CA3B281-4723-4CF5-A323-BC47AFBF7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6825" y="5926138"/>
              <a:ext cx="30163" cy="161925"/>
            </a:xfrm>
            <a:custGeom>
              <a:avLst/>
              <a:gdLst>
                <a:gd name="T0" fmla="*/ 4 w 7"/>
                <a:gd name="T1" fmla="*/ 2 h 38"/>
                <a:gd name="T2" fmla="*/ 0 w 7"/>
                <a:gd name="T3" fmla="*/ 3 h 38"/>
                <a:gd name="T4" fmla="*/ 3 w 7"/>
                <a:gd name="T5" fmla="*/ 36 h 38"/>
                <a:gd name="T6" fmla="*/ 7 w 7"/>
                <a:gd name="T7" fmla="*/ 35 h 38"/>
                <a:gd name="T8" fmla="*/ 4 w 7"/>
                <a:gd name="T9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8">
                  <a:moveTo>
                    <a:pt x="4" y="2"/>
                  </a:moveTo>
                  <a:cubicBezTo>
                    <a:pt x="3" y="0"/>
                    <a:pt x="0" y="1"/>
                    <a:pt x="0" y="3"/>
                  </a:cubicBezTo>
                  <a:cubicBezTo>
                    <a:pt x="1" y="14"/>
                    <a:pt x="1" y="25"/>
                    <a:pt x="3" y="36"/>
                  </a:cubicBezTo>
                  <a:cubicBezTo>
                    <a:pt x="3" y="38"/>
                    <a:pt x="7" y="38"/>
                    <a:pt x="7" y="35"/>
                  </a:cubicBezTo>
                  <a:cubicBezTo>
                    <a:pt x="7" y="24"/>
                    <a:pt x="5" y="13"/>
                    <a:pt x="4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894A6093-D918-440E-BCA7-FE6B9B16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4588" y="6351588"/>
              <a:ext cx="114300" cy="161925"/>
            </a:xfrm>
            <a:custGeom>
              <a:avLst/>
              <a:gdLst>
                <a:gd name="T0" fmla="*/ 22 w 27"/>
                <a:gd name="T1" fmla="*/ 3 h 38"/>
                <a:gd name="T2" fmla="*/ 2 w 27"/>
                <a:gd name="T3" fmla="*/ 33 h 38"/>
                <a:gd name="T4" fmla="*/ 6 w 27"/>
                <a:gd name="T5" fmla="*/ 36 h 38"/>
                <a:gd name="T6" fmla="*/ 26 w 27"/>
                <a:gd name="T7" fmla="*/ 5 h 38"/>
                <a:gd name="T8" fmla="*/ 22 w 27"/>
                <a:gd name="T9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8">
                  <a:moveTo>
                    <a:pt x="22" y="3"/>
                  </a:moveTo>
                  <a:cubicBezTo>
                    <a:pt x="16" y="14"/>
                    <a:pt x="8" y="23"/>
                    <a:pt x="2" y="33"/>
                  </a:cubicBezTo>
                  <a:cubicBezTo>
                    <a:pt x="0" y="36"/>
                    <a:pt x="3" y="38"/>
                    <a:pt x="6" y="36"/>
                  </a:cubicBezTo>
                  <a:cubicBezTo>
                    <a:pt x="15" y="28"/>
                    <a:pt x="21" y="16"/>
                    <a:pt x="26" y="5"/>
                  </a:cubicBezTo>
                  <a:cubicBezTo>
                    <a:pt x="27" y="3"/>
                    <a:pt x="23" y="0"/>
                    <a:pt x="22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381FB711-78AB-451D-8F3D-45D7C32C9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9300" y="6637338"/>
              <a:ext cx="144463" cy="33337"/>
            </a:xfrm>
            <a:custGeom>
              <a:avLst/>
              <a:gdLst>
                <a:gd name="T0" fmla="*/ 32 w 34"/>
                <a:gd name="T1" fmla="*/ 2 h 8"/>
                <a:gd name="T2" fmla="*/ 2 w 34"/>
                <a:gd name="T3" fmla="*/ 0 h 8"/>
                <a:gd name="T4" fmla="*/ 2 w 34"/>
                <a:gd name="T5" fmla="*/ 4 h 8"/>
                <a:gd name="T6" fmla="*/ 32 w 34"/>
                <a:gd name="T7" fmla="*/ 5 h 8"/>
                <a:gd name="T8" fmla="*/ 32 w 34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8">
                  <a:moveTo>
                    <a:pt x="32" y="2"/>
                  </a:moveTo>
                  <a:cubicBezTo>
                    <a:pt x="22" y="3"/>
                    <a:pt x="12" y="2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ubicBezTo>
                    <a:pt x="12" y="8"/>
                    <a:pt x="22" y="7"/>
                    <a:pt x="32" y="5"/>
                  </a:cubicBezTo>
                  <a:cubicBezTo>
                    <a:pt x="34" y="5"/>
                    <a:pt x="34" y="2"/>
                    <a:pt x="3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C007D4F6-E261-4114-BAC7-3453F7788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4813" y="6450013"/>
              <a:ext cx="139700" cy="106362"/>
            </a:xfrm>
            <a:custGeom>
              <a:avLst/>
              <a:gdLst>
                <a:gd name="T0" fmla="*/ 31 w 33"/>
                <a:gd name="T1" fmla="*/ 20 h 25"/>
                <a:gd name="T2" fmla="*/ 4 w 33"/>
                <a:gd name="T3" fmla="*/ 2 h 25"/>
                <a:gd name="T4" fmla="*/ 2 w 33"/>
                <a:gd name="T5" fmla="*/ 5 h 25"/>
                <a:gd name="T6" fmla="*/ 29 w 33"/>
                <a:gd name="T7" fmla="*/ 23 h 25"/>
                <a:gd name="T8" fmla="*/ 31 w 33"/>
                <a:gd name="T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5">
                  <a:moveTo>
                    <a:pt x="31" y="20"/>
                  </a:moveTo>
                  <a:cubicBezTo>
                    <a:pt x="22" y="14"/>
                    <a:pt x="13" y="7"/>
                    <a:pt x="4" y="2"/>
                  </a:cubicBezTo>
                  <a:cubicBezTo>
                    <a:pt x="2" y="0"/>
                    <a:pt x="0" y="4"/>
                    <a:pt x="2" y="5"/>
                  </a:cubicBezTo>
                  <a:cubicBezTo>
                    <a:pt x="11" y="12"/>
                    <a:pt x="20" y="17"/>
                    <a:pt x="29" y="23"/>
                  </a:cubicBezTo>
                  <a:cubicBezTo>
                    <a:pt x="31" y="25"/>
                    <a:pt x="33" y="21"/>
                    <a:pt x="31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EE4565BE-E6C4-47A3-9A51-D6AF836DA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0350" y="6096000"/>
              <a:ext cx="30163" cy="141287"/>
            </a:xfrm>
            <a:custGeom>
              <a:avLst/>
              <a:gdLst>
                <a:gd name="T0" fmla="*/ 7 w 7"/>
                <a:gd name="T1" fmla="*/ 29 h 33"/>
                <a:gd name="T2" fmla="*/ 5 w 7"/>
                <a:gd name="T3" fmla="*/ 3 h 33"/>
                <a:gd name="T4" fmla="*/ 1 w 7"/>
                <a:gd name="T5" fmla="*/ 3 h 33"/>
                <a:gd name="T6" fmla="*/ 3 w 7"/>
                <a:gd name="T7" fmla="*/ 30 h 33"/>
                <a:gd name="T8" fmla="*/ 7 w 7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3">
                  <a:moveTo>
                    <a:pt x="7" y="29"/>
                  </a:moveTo>
                  <a:cubicBezTo>
                    <a:pt x="5" y="21"/>
                    <a:pt x="4" y="12"/>
                    <a:pt x="5" y="3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0" y="12"/>
                    <a:pt x="0" y="21"/>
                    <a:pt x="3" y="30"/>
                  </a:cubicBezTo>
                  <a:cubicBezTo>
                    <a:pt x="4" y="33"/>
                    <a:pt x="7" y="32"/>
                    <a:pt x="7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CA70A98-CE2E-4D5F-9EC8-60D34F17C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6388" y="5734050"/>
              <a:ext cx="80963" cy="115887"/>
            </a:xfrm>
            <a:custGeom>
              <a:avLst/>
              <a:gdLst>
                <a:gd name="T0" fmla="*/ 15 w 19"/>
                <a:gd name="T1" fmla="*/ 2 h 27"/>
                <a:gd name="T2" fmla="*/ 1 w 19"/>
                <a:gd name="T3" fmla="*/ 23 h 27"/>
                <a:gd name="T4" fmla="*/ 4 w 19"/>
                <a:gd name="T5" fmla="*/ 25 h 27"/>
                <a:gd name="T6" fmla="*/ 17 w 19"/>
                <a:gd name="T7" fmla="*/ 4 h 27"/>
                <a:gd name="T8" fmla="*/ 15 w 19"/>
                <a:gd name="T9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15" y="2"/>
                  </a:moveTo>
                  <a:cubicBezTo>
                    <a:pt x="10" y="9"/>
                    <a:pt x="5" y="16"/>
                    <a:pt x="1" y="23"/>
                  </a:cubicBezTo>
                  <a:cubicBezTo>
                    <a:pt x="0" y="25"/>
                    <a:pt x="3" y="27"/>
                    <a:pt x="4" y="25"/>
                  </a:cubicBezTo>
                  <a:cubicBezTo>
                    <a:pt x="9" y="18"/>
                    <a:pt x="13" y="11"/>
                    <a:pt x="17" y="4"/>
                  </a:cubicBezTo>
                  <a:cubicBezTo>
                    <a:pt x="19" y="2"/>
                    <a:pt x="16" y="0"/>
                    <a:pt x="15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AC3A803B-0D5E-406B-B52F-5D70FDA51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487988"/>
              <a:ext cx="101600" cy="111125"/>
            </a:xfrm>
            <a:custGeom>
              <a:avLst/>
              <a:gdLst>
                <a:gd name="T0" fmla="*/ 20 w 24"/>
                <a:gd name="T1" fmla="*/ 1 h 26"/>
                <a:gd name="T2" fmla="*/ 0 w 24"/>
                <a:gd name="T3" fmla="*/ 23 h 26"/>
                <a:gd name="T4" fmla="*/ 4 w 24"/>
                <a:gd name="T5" fmla="*/ 24 h 26"/>
                <a:gd name="T6" fmla="*/ 22 w 24"/>
                <a:gd name="T7" fmla="*/ 4 h 26"/>
                <a:gd name="T8" fmla="*/ 20 w 24"/>
                <a:gd name="T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6">
                  <a:moveTo>
                    <a:pt x="20" y="1"/>
                  </a:moveTo>
                  <a:cubicBezTo>
                    <a:pt x="10" y="5"/>
                    <a:pt x="4" y="13"/>
                    <a:pt x="0" y="23"/>
                  </a:cubicBezTo>
                  <a:cubicBezTo>
                    <a:pt x="0" y="25"/>
                    <a:pt x="3" y="26"/>
                    <a:pt x="4" y="24"/>
                  </a:cubicBezTo>
                  <a:cubicBezTo>
                    <a:pt x="7" y="15"/>
                    <a:pt x="14" y="8"/>
                    <a:pt x="22" y="4"/>
                  </a:cubicBezTo>
                  <a:cubicBezTo>
                    <a:pt x="24" y="3"/>
                    <a:pt x="22" y="0"/>
                    <a:pt x="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4D1A31F2-889B-4303-9BCF-0A877557C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8200" y="5232400"/>
              <a:ext cx="93663" cy="76200"/>
            </a:xfrm>
            <a:custGeom>
              <a:avLst/>
              <a:gdLst>
                <a:gd name="T0" fmla="*/ 18 w 22"/>
                <a:gd name="T1" fmla="*/ 1 h 18"/>
                <a:gd name="T2" fmla="*/ 2 w 22"/>
                <a:gd name="T3" fmla="*/ 13 h 18"/>
                <a:gd name="T4" fmla="*/ 5 w 22"/>
                <a:gd name="T5" fmla="*/ 16 h 18"/>
                <a:gd name="T6" fmla="*/ 20 w 22"/>
                <a:gd name="T7" fmla="*/ 4 h 18"/>
                <a:gd name="T8" fmla="*/ 18 w 22"/>
                <a:gd name="T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18" y="1"/>
                  </a:moveTo>
                  <a:cubicBezTo>
                    <a:pt x="12" y="4"/>
                    <a:pt x="7" y="9"/>
                    <a:pt x="2" y="13"/>
                  </a:cubicBezTo>
                  <a:cubicBezTo>
                    <a:pt x="0" y="14"/>
                    <a:pt x="2" y="18"/>
                    <a:pt x="5" y="16"/>
                  </a:cubicBezTo>
                  <a:cubicBezTo>
                    <a:pt x="10" y="13"/>
                    <a:pt x="15" y="9"/>
                    <a:pt x="20" y="4"/>
                  </a:cubicBezTo>
                  <a:cubicBezTo>
                    <a:pt x="22" y="3"/>
                    <a:pt x="20" y="0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540FBF6D-0ED2-4749-A709-ED5B8EC95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5063" y="5045075"/>
              <a:ext cx="169863" cy="85725"/>
            </a:xfrm>
            <a:custGeom>
              <a:avLst/>
              <a:gdLst>
                <a:gd name="T0" fmla="*/ 37 w 40"/>
                <a:gd name="T1" fmla="*/ 1 h 20"/>
                <a:gd name="T2" fmla="*/ 1 w 40"/>
                <a:gd name="T3" fmla="*/ 17 h 20"/>
                <a:gd name="T4" fmla="*/ 3 w 40"/>
                <a:gd name="T5" fmla="*/ 20 h 20"/>
                <a:gd name="T6" fmla="*/ 38 w 40"/>
                <a:gd name="T7" fmla="*/ 4 h 20"/>
                <a:gd name="T8" fmla="*/ 37 w 40"/>
                <a:gd name="T9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37" y="1"/>
                  </a:moveTo>
                  <a:cubicBezTo>
                    <a:pt x="25" y="5"/>
                    <a:pt x="13" y="11"/>
                    <a:pt x="1" y="17"/>
                  </a:cubicBezTo>
                  <a:cubicBezTo>
                    <a:pt x="0" y="17"/>
                    <a:pt x="1" y="20"/>
                    <a:pt x="3" y="20"/>
                  </a:cubicBezTo>
                  <a:cubicBezTo>
                    <a:pt x="15" y="15"/>
                    <a:pt x="27" y="10"/>
                    <a:pt x="38" y="4"/>
                  </a:cubicBezTo>
                  <a:cubicBezTo>
                    <a:pt x="40" y="3"/>
                    <a:pt x="39" y="0"/>
                    <a:pt x="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45E7D3BF-23BB-4345-BBBB-F9DF9655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0188" y="4837113"/>
              <a:ext cx="161925" cy="106362"/>
            </a:xfrm>
            <a:custGeom>
              <a:avLst/>
              <a:gdLst>
                <a:gd name="T0" fmla="*/ 35 w 38"/>
                <a:gd name="T1" fmla="*/ 1 h 25"/>
                <a:gd name="T2" fmla="*/ 2 w 38"/>
                <a:gd name="T3" fmla="*/ 21 h 25"/>
                <a:gd name="T4" fmla="*/ 2 w 38"/>
                <a:gd name="T5" fmla="*/ 24 h 25"/>
                <a:gd name="T6" fmla="*/ 37 w 38"/>
                <a:gd name="T7" fmla="*/ 4 h 25"/>
                <a:gd name="T8" fmla="*/ 35 w 38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5">
                  <a:moveTo>
                    <a:pt x="35" y="1"/>
                  </a:moveTo>
                  <a:cubicBezTo>
                    <a:pt x="25" y="10"/>
                    <a:pt x="14" y="17"/>
                    <a:pt x="2" y="21"/>
                  </a:cubicBezTo>
                  <a:cubicBezTo>
                    <a:pt x="0" y="22"/>
                    <a:pt x="0" y="25"/>
                    <a:pt x="2" y="24"/>
                  </a:cubicBezTo>
                  <a:cubicBezTo>
                    <a:pt x="16" y="21"/>
                    <a:pt x="28" y="14"/>
                    <a:pt x="37" y="4"/>
                  </a:cubicBezTo>
                  <a:cubicBezTo>
                    <a:pt x="38" y="2"/>
                    <a:pt x="36" y="0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D8557A8F-C716-48AA-AD9D-F62FB8F7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4038" y="4564063"/>
              <a:ext cx="93663" cy="127000"/>
            </a:xfrm>
            <a:custGeom>
              <a:avLst/>
              <a:gdLst>
                <a:gd name="T0" fmla="*/ 17 w 22"/>
                <a:gd name="T1" fmla="*/ 2 h 30"/>
                <a:gd name="T2" fmla="*/ 2 w 22"/>
                <a:gd name="T3" fmla="*/ 26 h 30"/>
                <a:gd name="T4" fmla="*/ 4 w 22"/>
                <a:gd name="T5" fmla="*/ 29 h 30"/>
                <a:gd name="T6" fmla="*/ 21 w 22"/>
                <a:gd name="T7" fmla="*/ 4 h 30"/>
                <a:gd name="T8" fmla="*/ 17 w 22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0">
                  <a:moveTo>
                    <a:pt x="17" y="2"/>
                  </a:moveTo>
                  <a:cubicBezTo>
                    <a:pt x="14" y="11"/>
                    <a:pt x="9" y="20"/>
                    <a:pt x="2" y="26"/>
                  </a:cubicBezTo>
                  <a:cubicBezTo>
                    <a:pt x="0" y="27"/>
                    <a:pt x="2" y="30"/>
                    <a:pt x="4" y="29"/>
                  </a:cubicBezTo>
                  <a:cubicBezTo>
                    <a:pt x="13" y="22"/>
                    <a:pt x="19" y="14"/>
                    <a:pt x="21" y="4"/>
                  </a:cubicBezTo>
                  <a:cubicBezTo>
                    <a:pt x="22" y="1"/>
                    <a:pt x="18" y="0"/>
                    <a:pt x="1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E85D217D-4B69-4202-A84B-5CE0811FE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1200" y="4189413"/>
              <a:ext cx="50800" cy="242887"/>
            </a:xfrm>
            <a:custGeom>
              <a:avLst/>
              <a:gdLst>
                <a:gd name="T0" fmla="*/ 7 w 12"/>
                <a:gd name="T1" fmla="*/ 2 h 57"/>
                <a:gd name="T2" fmla="*/ 1 w 12"/>
                <a:gd name="T3" fmla="*/ 54 h 57"/>
                <a:gd name="T4" fmla="*/ 6 w 12"/>
                <a:gd name="T5" fmla="*/ 54 h 57"/>
                <a:gd name="T6" fmla="*/ 12 w 12"/>
                <a:gd name="T7" fmla="*/ 3 h 57"/>
                <a:gd name="T8" fmla="*/ 7 w 12"/>
                <a:gd name="T9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7">
                  <a:moveTo>
                    <a:pt x="7" y="2"/>
                  </a:moveTo>
                  <a:cubicBezTo>
                    <a:pt x="4" y="19"/>
                    <a:pt x="2" y="37"/>
                    <a:pt x="1" y="54"/>
                  </a:cubicBezTo>
                  <a:cubicBezTo>
                    <a:pt x="0" y="57"/>
                    <a:pt x="5" y="57"/>
                    <a:pt x="6" y="54"/>
                  </a:cubicBezTo>
                  <a:cubicBezTo>
                    <a:pt x="8" y="37"/>
                    <a:pt x="11" y="20"/>
                    <a:pt x="12" y="3"/>
                  </a:cubicBezTo>
                  <a:cubicBezTo>
                    <a:pt x="12" y="0"/>
                    <a:pt x="7" y="0"/>
                    <a:pt x="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222E632-C013-498A-9DE2-7F71DC9A6CDF}"/>
              </a:ext>
            </a:extLst>
          </p:cNvPr>
          <p:cNvGrpSpPr/>
          <p:nvPr/>
        </p:nvGrpSpPr>
        <p:grpSpPr>
          <a:xfrm>
            <a:off x="3184890" y="20260"/>
            <a:ext cx="3513862" cy="2032500"/>
            <a:chOff x="772246" y="990844"/>
            <a:chExt cx="3513862" cy="2032500"/>
          </a:xfrm>
        </p:grpSpPr>
        <p:pic>
          <p:nvPicPr>
            <p:cNvPr id="19" name="图片 10">
              <a:extLst>
                <a:ext uri="{FF2B5EF4-FFF2-40B4-BE49-F238E27FC236}">
                  <a16:creationId xmlns:a16="http://schemas.microsoft.com/office/drawing/2014/main" id="{BC2CC777-9287-41BE-92B4-ED2B2CC04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9059" y="990844"/>
              <a:ext cx="3417049" cy="2032500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7C758161-26ED-4520-9E7D-A01FFF6BB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9764936" flipH="1">
              <a:off x="772246" y="1608509"/>
              <a:ext cx="1006908" cy="833785"/>
            </a:xfrm>
            <a:prstGeom prst="rect">
              <a:avLst/>
            </a:prstGeom>
          </p:spPr>
        </p:pic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92BED32F-5A97-49A0-9D6C-4840D1411F9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4177">
            <a:off x="5980595" y="2147094"/>
            <a:ext cx="4653841" cy="252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3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5011408-EE5C-4EE8-99EF-1F3DE2DB85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2" b="36686"/>
          <a:stretch/>
        </p:blipFill>
        <p:spPr>
          <a:xfrm>
            <a:off x="3901767" y="448343"/>
            <a:ext cx="3212037" cy="1041400"/>
          </a:xfrm>
          <a:prstGeom prst="rect">
            <a:avLst/>
          </a:prstGeom>
        </p:spPr>
      </p:pic>
      <p:pic>
        <p:nvPicPr>
          <p:cNvPr id="28" name="图片 3">
            <a:extLst>
              <a:ext uri="{FF2B5EF4-FFF2-40B4-BE49-F238E27FC236}">
                <a16:creationId xmlns:a16="http://schemas.microsoft.com/office/drawing/2014/main" id="{49CAC403-EF40-48D1-B463-509531323D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7" t="11828" r="31458" b="66667"/>
          <a:stretch/>
        </p:blipFill>
        <p:spPr>
          <a:xfrm flipH="1">
            <a:off x="753035" y="910208"/>
            <a:ext cx="7001435" cy="3229816"/>
          </a:xfrm>
          <a:prstGeom prst="rect">
            <a:avLst/>
          </a:prstGeom>
        </p:spPr>
      </p:pic>
      <p:pic>
        <p:nvPicPr>
          <p:cNvPr id="29" name="图片 5">
            <a:extLst>
              <a:ext uri="{FF2B5EF4-FFF2-40B4-BE49-F238E27FC236}">
                <a16:creationId xmlns:a16="http://schemas.microsoft.com/office/drawing/2014/main" id="{ACAB0CE1-3C8D-48E1-94AB-31947B454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210" y="3629898"/>
            <a:ext cx="3685578" cy="29863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024EE4-9076-48A8-907F-5360FB8685CA}"/>
              </a:ext>
            </a:extLst>
          </p:cNvPr>
          <p:cNvSpPr txBox="1"/>
          <p:nvPr/>
        </p:nvSpPr>
        <p:spPr>
          <a:xfrm>
            <a:off x="2283169" y="2009755"/>
            <a:ext cx="415349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kumimoji="0" lang="en-US" sz="27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7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7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7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7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7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6dm, 4dm, 5dm </a:t>
            </a:r>
            <a:r>
              <a:rPr kumimoji="0" lang="en-US" sz="27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17dm.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">
            <a:extLst>
              <a:ext uri="{FF2B5EF4-FFF2-40B4-BE49-F238E27FC236}">
                <a16:creationId xmlns:a16="http://schemas.microsoft.com/office/drawing/2014/main" id="{5386E34E-E3C4-4D01-9F0F-66523AAAD6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86" t="33758" r="32040" b="47487"/>
          <a:stretch/>
        </p:blipFill>
        <p:spPr>
          <a:xfrm flipV="1">
            <a:off x="6988298" y="1564652"/>
            <a:ext cx="5433721" cy="256602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B52A05C-4D49-4309-BAF3-2AD7D83360FB}"/>
              </a:ext>
            </a:extLst>
          </p:cNvPr>
          <p:cNvSpPr txBox="1"/>
          <p:nvPr/>
        </p:nvSpPr>
        <p:spPr>
          <a:xfrm>
            <a:off x="6929718" y="2525116"/>
            <a:ext cx="4509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Đáp án: </a:t>
            </a:r>
            <a:r>
              <a:rPr lang="nl-NL" sz="32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nl-NL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70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5E7235-5241-45D1-8D53-796DF6A1163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85" y="444214"/>
            <a:ext cx="2241239" cy="5624285"/>
          </a:xfrm>
          <a:prstGeom prst="rect">
            <a:avLst/>
          </a:prstGeom>
        </p:spPr>
      </p:pic>
      <p:pic>
        <p:nvPicPr>
          <p:cNvPr id="24" name="图片 22">
            <a:extLst>
              <a:ext uri="{FF2B5EF4-FFF2-40B4-BE49-F238E27FC236}">
                <a16:creationId xmlns:a16="http://schemas.microsoft.com/office/drawing/2014/main" id="{9BD5647A-5B8F-4FDC-B7B7-BCAF31705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176" y="362858"/>
            <a:ext cx="847725" cy="8295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69BC4A-FEE1-4628-AFD5-A25C4BF1E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6408" y="1321511"/>
            <a:ext cx="2499577" cy="16033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1DBE5B-A312-42BD-936C-D18951799EA5}"/>
              </a:ext>
            </a:extLst>
          </p:cNvPr>
          <p:cNvSpPr txBox="1"/>
          <p:nvPr/>
        </p:nvSpPr>
        <p:spPr>
          <a:xfrm>
            <a:off x="1136834" y="2287431"/>
            <a:ext cx="9082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 vi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4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64" descr="2">
            <a:extLst>
              <a:ext uri="{FF2B5EF4-FFF2-40B4-BE49-F238E27FC236}">
                <a16:creationId xmlns:a16="http://schemas.microsoft.com/office/drawing/2014/main" id="{126D2ED6-5DC9-4B45-888F-AD6081600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925" y="1443288"/>
            <a:ext cx="6485186" cy="374145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921F8C4-6777-4B66-AA80-5C5054B48FA1}"/>
              </a:ext>
            </a:extLst>
          </p:cNvPr>
          <p:cNvGrpSpPr/>
          <p:nvPr/>
        </p:nvGrpSpPr>
        <p:grpSpPr>
          <a:xfrm>
            <a:off x="19248" y="4320053"/>
            <a:ext cx="3505968" cy="2324672"/>
            <a:chOff x="571116" y="4266750"/>
            <a:chExt cx="3505968" cy="2324672"/>
          </a:xfrm>
        </p:grpSpPr>
        <p:pic>
          <p:nvPicPr>
            <p:cNvPr id="23" name="图片 14">
              <a:extLst>
                <a:ext uri="{FF2B5EF4-FFF2-40B4-BE49-F238E27FC236}">
                  <a16:creationId xmlns:a16="http://schemas.microsoft.com/office/drawing/2014/main" id="{B2387E13-E4F1-4FC4-9203-CA748C8AF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116" y="4266750"/>
              <a:ext cx="3505968" cy="2324672"/>
            </a:xfrm>
            <a:prstGeom prst="rect">
              <a:avLst/>
            </a:prstGeom>
          </p:spPr>
        </p:pic>
        <p:pic>
          <p:nvPicPr>
            <p:cNvPr id="15" name="图片 6">
              <a:extLst>
                <a:ext uri="{FF2B5EF4-FFF2-40B4-BE49-F238E27FC236}">
                  <a16:creationId xmlns:a16="http://schemas.microsoft.com/office/drawing/2014/main" id="{F0A6C923-5597-4388-9645-614E98A65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5269690" flipH="1">
              <a:off x="2013644" y="4723588"/>
              <a:ext cx="983526" cy="814423"/>
            </a:xfrm>
            <a:prstGeom prst="rect">
              <a:avLst/>
            </a:prstGeom>
          </p:spPr>
        </p:pic>
      </p:grpSp>
      <p:pic>
        <p:nvPicPr>
          <p:cNvPr id="20" name="图片 11">
            <a:extLst>
              <a:ext uri="{FF2B5EF4-FFF2-40B4-BE49-F238E27FC236}">
                <a16:creationId xmlns:a16="http://schemas.microsoft.com/office/drawing/2014/main" id="{6906BEBA-BC83-4358-8322-5F813066B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7702" y="0"/>
            <a:ext cx="1549740" cy="1981688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F010D070-88B4-4C1A-BA69-AC9F5A124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2979" y="1981688"/>
            <a:ext cx="1028925" cy="533531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E0164917-9F45-4593-AB84-E3479F547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337" y="298978"/>
            <a:ext cx="2121365" cy="1143281"/>
          </a:xfrm>
          <a:prstGeom prst="rect">
            <a:avLst/>
          </a:prstGeom>
        </p:spPr>
      </p:pic>
      <p:pic>
        <p:nvPicPr>
          <p:cNvPr id="25" name="图片 22">
            <a:extLst>
              <a:ext uri="{FF2B5EF4-FFF2-40B4-BE49-F238E27FC236}">
                <a16:creationId xmlns:a16="http://schemas.microsoft.com/office/drawing/2014/main" id="{05CDDB86-417A-4B66-9E4D-94ABCE2C21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7044" y="1928671"/>
            <a:ext cx="979242" cy="1015876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B20317FC-ED2B-4E5C-ABF8-8DA9CE90BB01}"/>
              </a:ext>
            </a:extLst>
          </p:cNvPr>
          <p:cNvGrpSpPr/>
          <p:nvPr/>
        </p:nvGrpSpPr>
        <p:grpSpPr>
          <a:xfrm>
            <a:off x="8737600" y="4189413"/>
            <a:ext cx="3454400" cy="2617787"/>
            <a:chOff x="8737600" y="4189413"/>
            <a:chExt cx="3454400" cy="2617787"/>
          </a:xfrm>
        </p:grpSpPr>
        <p:pic>
          <p:nvPicPr>
            <p:cNvPr id="16" name="图片 7">
              <a:extLst>
                <a:ext uri="{FF2B5EF4-FFF2-40B4-BE49-F238E27FC236}">
                  <a16:creationId xmlns:a16="http://schemas.microsoft.com/office/drawing/2014/main" id="{C3D340F4-A8E0-48F2-BE1E-B283D886CE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4531762" flipH="1">
              <a:off x="8929768" y="5716652"/>
              <a:ext cx="915180" cy="757828"/>
            </a:xfrm>
            <a:prstGeom prst="rect">
              <a:avLst/>
            </a:prstGeom>
          </p:spPr>
        </p:pic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DA30D986-0FBD-4B36-A9A4-0D98AD085DF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737600" y="4189413"/>
              <a:ext cx="3454400" cy="261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A853527-A5D7-4BD5-BDE7-2F768AFCC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5175" y="5637213"/>
              <a:ext cx="119063" cy="119062"/>
            </a:xfrm>
            <a:custGeom>
              <a:avLst/>
              <a:gdLst>
                <a:gd name="T0" fmla="*/ 25 w 28"/>
                <a:gd name="T1" fmla="*/ 1 h 28"/>
                <a:gd name="T2" fmla="*/ 1 w 28"/>
                <a:gd name="T3" fmla="*/ 25 h 28"/>
                <a:gd name="T4" fmla="*/ 3 w 28"/>
                <a:gd name="T5" fmla="*/ 27 h 28"/>
                <a:gd name="T6" fmla="*/ 27 w 28"/>
                <a:gd name="T7" fmla="*/ 3 h 28"/>
                <a:gd name="T8" fmla="*/ 25 w 28"/>
                <a:gd name="T9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5" y="1"/>
                  </a:moveTo>
                  <a:cubicBezTo>
                    <a:pt x="15" y="7"/>
                    <a:pt x="7" y="16"/>
                    <a:pt x="1" y="25"/>
                  </a:cubicBezTo>
                  <a:cubicBezTo>
                    <a:pt x="0" y="26"/>
                    <a:pt x="2" y="28"/>
                    <a:pt x="3" y="27"/>
                  </a:cubicBezTo>
                  <a:cubicBezTo>
                    <a:pt x="10" y="18"/>
                    <a:pt x="18" y="11"/>
                    <a:pt x="27" y="3"/>
                  </a:cubicBezTo>
                  <a:cubicBezTo>
                    <a:pt x="28" y="2"/>
                    <a:pt x="26" y="0"/>
                    <a:pt x="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C3421EA8-44B1-4162-8BF2-339686573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063" y="5394325"/>
              <a:ext cx="198438" cy="123825"/>
            </a:xfrm>
            <a:custGeom>
              <a:avLst/>
              <a:gdLst>
                <a:gd name="T0" fmla="*/ 42 w 47"/>
                <a:gd name="T1" fmla="*/ 1 h 29"/>
                <a:gd name="T2" fmla="*/ 2 w 47"/>
                <a:gd name="T3" fmla="*/ 25 h 29"/>
                <a:gd name="T4" fmla="*/ 4 w 47"/>
                <a:gd name="T5" fmla="*/ 28 h 29"/>
                <a:gd name="T6" fmla="*/ 44 w 47"/>
                <a:gd name="T7" fmla="*/ 4 h 29"/>
                <a:gd name="T8" fmla="*/ 42 w 47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9">
                  <a:moveTo>
                    <a:pt x="42" y="1"/>
                  </a:moveTo>
                  <a:cubicBezTo>
                    <a:pt x="28" y="7"/>
                    <a:pt x="15" y="15"/>
                    <a:pt x="2" y="25"/>
                  </a:cubicBezTo>
                  <a:cubicBezTo>
                    <a:pt x="0" y="26"/>
                    <a:pt x="2" y="29"/>
                    <a:pt x="4" y="28"/>
                  </a:cubicBezTo>
                  <a:cubicBezTo>
                    <a:pt x="17" y="19"/>
                    <a:pt x="30" y="12"/>
                    <a:pt x="44" y="4"/>
                  </a:cubicBezTo>
                  <a:cubicBezTo>
                    <a:pt x="47" y="3"/>
                    <a:pt x="45" y="0"/>
                    <a:pt x="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AAF1F881-DA9F-4CD4-B822-C688885AC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9388" y="5295900"/>
              <a:ext cx="182563" cy="50800"/>
            </a:xfrm>
            <a:custGeom>
              <a:avLst/>
              <a:gdLst>
                <a:gd name="T0" fmla="*/ 41 w 43"/>
                <a:gd name="T1" fmla="*/ 3 h 12"/>
                <a:gd name="T2" fmla="*/ 2 w 43"/>
                <a:gd name="T3" fmla="*/ 8 h 12"/>
                <a:gd name="T4" fmla="*/ 4 w 43"/>
                <a:gd name="T5" fmla="*/ 11 h 12"/>
                <a:gd name="T6" fmla="*/ 41 w 43"/>
                <a:gd name="T7" fmla="*/ 6 h 12"/>
                <a:gd name="T8" fmla="*/ 41 w 43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2">
                  <a:moveTo>
                    <a:pt x="41" y="3"/>
                  </a:moveTo>
                  <a:cubicBezTo>
                    <a:pt x="28" y="0"/>
                    <a:pt x="15" y="2"/>
                    <a:pt x="2" y="8"/>
                  </a:cubicBezTo>
                  <a:cubicBezTo>
                    <a:pt x="0" y="9"/>
                    <a:pt x="2" y="12"/>
                    <a:pt x="4" y="11"/>
                  </a:cubicBezTo>
                  <a:cubicBezTo>
                    <a:pt x="16" y="6"/>
                    <a:pt x="28" y="6"/>
                    <a:pt x="41" y="6"/>
                  </a:cubicBezTo>
                  <a:cubicBezTo>
                    <a:pt x="43" y="7"/>
                    <a:pt x="43" y="3"/>
                    <a:pt x="41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FFE3183A-48B2-4A13-93EA-2DA3AB34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313363"/>
              <a:ext cx="147638" cy="46037"/>
            </a:xfrm>
            <a:custGeom>
              <a:avLst/>
              <a:gdLst>
                <a:gd name="T0" fmla="*/ 33 w 35"/>
                <a:gd name="T1" fmla="*/ 6 h 11"/>
                <a:gd name="T2" fmla="*/ 2 w 35"/>
                <a:gd name="T3" fmla="*/ 2 h 11"/>
                <a:gd name="T4" fmla="*/ 2 w 35"/>
                <a:gd name="T5" fmla="*/ 5 h 11"/>
                <a:gd name="T6" fmla="*/ 31 w 35"/>
                <a:gd name="T7" fmla="*/ 10 h 11"/>
                <a:gd name="T8" fmla="*/ 33 w 35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1">
                  <a:moveTo>
                    <a:pt x="33" y="6"/>
                  </a:moveTo>
                  <a:cubicBezTo>
                    <a:pt x="23" y="1"/>
                    <a:pt x="12" y="0"/>
                    <a:pt x="2" y="2"/>
                  </a:cubicBezTo>
                  <a:cubicBezTo>
                    <a:pt x="0" y="2"/>
                    <a:pt x="1" y="5"/>
                    <a:pt x="2" y="5"/>
                  </a:cubicBezTo>
                  <a:cubicBezTo>
                    <a:pt x="12" y="3"/>
                    <a:pt x="22" y="5"/>
                    <a:pt x="31" y="10"/>
                  </a:cubicBezTo>
                  <a:cubicBezTo>
                    <a:pt x="33" y="11"/>
                    <a:pt x="35" y="8"/>
                    <a:pt x="3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CB011E8D-38EC-4527-B484-CE10800C6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6300" y="5432425"/>
              <a:ext cx="63500" cy="38100"/>
            </a:xfrm>
            <a:custGeom>
              <a:avLst/>
              <a:gdLst>
                <a:gd name="T0" fmla="*/ 13 w 15"/>
                <a:gd name="T1" fmla="*/ 6 h 9"/>
                <a:gd name="T2" fmla="*/ 3 w 15"/>
                <a:gd name="T3" fmla="*/ 1 h 9"/>
                <a:gd name="T4" fmla="*/ 1 w 15"/>
                <a:gd name="T5" fmla="*/ 3 h 9"/>
                <a:gd name="T6" fmla="*/ 12 w 15"/>
                <a:gd name="T7" fmla="*/ 9 h 9"/>
                <a:gd name="T8" fmla="*/ 13 w 15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9">
                  <a:moveTo>
                    <a:pt x="13" y="6"/>
                  </a:moveTo>
                  <a:cubicBezTo>
                    <a:pt x="10" y="4"/>
                    <a:pt x="6" y="2"/>
                    <a:pt x="3" y="1"/>
                  </a:cubicBezTo>
                  <a:cubicBezTo>
                    <a:pt x="1" y="0"/>
                    <a:pt x="0" y="2"/>
                    <a:pt x="1" y="3"/>
                  </a:cubicBezTo>
                  <a:cubicBezTo>
                    <a:pt x="5" y="5"/>
                    <a:pt x="8" y="7"/>
                    <a:pt x="12" y="9"/>
                  </a:cubicBezTo>
                  <a:cubicBezTo>
                    <a:pt x="14" y="9"/>
                    <a:pt x="15" y="7"/>
                    <a:pt x="13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7CA065E2-CA0A-4DBB-8A01-78A8B752B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9663" y="5632450"/>
              <a:ext cx="88900" cy="114300"/>
            </a:xfrm>
            <a:custGeom>
              <a:avLst/>
              <a:gdLst>
                <a:gd name="T0" fmla="*/ 21 w 21"/>
                <a:gd name="T1" fmla="*/ 24 h 27"/>
                <a:gd name="T2" fmla="*/ 4 w 21"/>
                <a:gd name="T3" fmla="*/ 1 h 27"/>
                <a:gd name="T4" fmla="*/ 2 w 21"/>
                <a:gd name="T5" fmla="*/ 4 h 27"/>
                <a:gd name="T6" fmla="*/ 17 w 21"/>
                <a:gd name="T7" fmla="*/ 25 h 27"/>
                <a:gd name="T8" fmla="*/ 21 w 21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7">
                  <a:moveTo>
                    <a:pt x="21" y="24"/>
                  </a:moveTo>
                  <a:cubicBezTo>
                    <a:pt x="18" y="14"/>
                    <a:pt x="12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ubicBezTo>
                    <a:pt x="9" y="10"/>
                    <a:pt x="13" y="17"/>
                    <a:pt x="17" y="25"/>
                  </a:cubicBezTo>
                  <a:cubicBezTo>
                    <a:pt x="18" y="27"/>
                    <a:pt x="21" y="26"/>
                    <a:pt x="21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9CA3B281-4723-4CF5-A323-BC47AFBF7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6825" y="5926138"/>
              <a:ext cx="30163" cy="161925"/>
            </a:xfrm>
            <a:custGeom>
              <a:avLst/>
              <a:gdLst>
                <a:gd name="T0" fmla="*/ 4 w 7"/>
                <a:gd name="T1" fmla="*/ 2 h 38"/>
                <a:gd name="T2" fmla="*/ 0 w 7"/>
                <a:gd name="T3" fmla="*/ 3 h 38"/>
                <a:gd name="T4" fmla="*/ 3 w 7"/>
                <a:gd name="T5" fmla="*/ 36 h 38"/>
                <a:gd name="T6" fmla="*/ 7 w 7"/>
                <a:gd name="T7" fmla="*/ 35 h 38"/>
                <a:gd name="T8" fmla="*/ 4 w 7"/>
                <a:gd name="T9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8">
                  <a:moveTo>
                    <a:pt x="4" y="2"/>
                  </a:moveTo>
                  <a:cubicBezTo>
                    <a:pt x="3" y="0"/>
                    <a:pt x="0" y="1"/>
                    <a:pt x="0" y="3"/>
                  </a:cubicBezTo>
                  <a:cubicBezTo>
                    <a:pt x="1" y="14"/>
                    <a:pt x="1" y="25"/>
                    <a:pt x="3" y="36"/>
                  </a:cubicBezTo>
                  <a:cubicBezTo>
                    <a:pt x="3" y="38"/>
                    <a:pt x="7" y="38"/>
                    <a:pt x="7" y="35"/>
                  </a:cubicBezTo>
                  <a:cubicBezTo>
                    <a:pt x="7" y="24"/>
                    <a:pt x="5" y="13"/>
                    <a:pt x="4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894A6093-D918-440E-BCA7-FE6B9B16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4588" y="6351588"/>
              <a:ext cx="114300" cy="161925"/>
            </a:xfrm>
            <a:custGeom>
              <a:avLst/>
              <a:gdLst>
                <a:gd name="T0" fmla="*/ 22 w 27"/>
                <a:gd name="T1" fmla="*/ 3 h 38"/>
                <a:gd name="T2" fmla="*/ 2 w 27"/>
                <a:gd name="T3" fmla="*/ 33 h 38"/>
                <a:gd name="T4" fmla="*/ 6 w 27"/>
                <a:gd name="T5" fmla="*/ 36 h 38"/>
                <a:gd name="T6" fmla="*/ 26 w 27"/>
                <a:gd name="T7" fmla="*/ 5 h 38"/>
                <a:gd name="T8" fmla="*/ 22 w 27"/>
                <a:gd name="T9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8">
                  <a:moveTo>
                    <a:pt x="22" y="3"/>
                  </a:moveTo>
                  <a:cubicBezTo>
                    <a:pt x="16" y="14"/>
                    <a:pt x="8" y="23"/>
                    <a:pt x="2" y="33"/>
                  </a:cubicBezTo>
                  <a:cubicBezTo>
                    <a:pt x="0" y="36"/>
                    <a:pt x="3" y="38"/>
                    <a:pt x="6" y="36"/>
                  </a:cubicBezTo>
                  <a:cubicBezTo>
                    <a:pt x="15" y="28"/>
                    <a:pt x="21" y="16"/>
                    <a:pt x="26" y="5"/>
                  </a:cubicBezTo>
                  <a:cubicBezTo>
                    <a:pt x="27" y="3"/>
                    <a:pt x="23" y="0"/>
                    <a:pt x="22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381FB711-78AB-451D-8F3D-45D7C32C9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9300" y="6637338"/>
              <a:ext cx="144463" cy="33337"/>
            </a:xfrm>
            <a:custGeom>
              <a:avLst/>
              <a:gdLst>
                <a:gd name="T0" fmla="*/ 32 w 34"/>
                <a:gd name="T1" fmla="*/ 2 h 8"/>
                <a:gd name="T2" fmla="*/ 2 w 34"/>
                <a:gd name="T3" fmla="*/ 0 h 8"/>
                <a:gd name="T4" fmla="*/ 2 w 34"/>
                <a:gd name="T5" fmla="*/ 4 h 8"/>
                <a:gd name="T6" fmla="*/ 32 w 34"/>
                <a:gd name="T7" fmla="*/ 5 h 8"/>
                <a:gd name="T8" fmla="*/ 32 w 34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8">
                  <a:moveTo>
                    <a:pt x="32" y="2"/>
                  </a:moveTo>
                  <a:cubicBezTo>
                    <a:pt x="22" y="3"/>
                    <a:pt x="12" y="2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ubicBezTo>
                    <a:pt x="12" y="8"/>
                    <a:pt x="22" y="7"/>
                    <a:pt x="32" y="5"/>
                  </a:cubicBezTo>
                  <a:cubicBezTo>
                    <a:pt x="34" y="5"/>
                    <a:pt x="34" y="2"/>
                    <a:pt x="3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C007D4F6-E261-4114-BAC7-3453F7788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4813" y="6450013"/>
              <a:ext cx="139700" cy="106362"/>
            </a:xfrm>
            <a:custGeom>
              <a:avLst/>
              <a:gdLst>
                <a:gd name="T0" fmla="*/ 31 w 33"/>
                <a:gd name="T1" fmla="*/ 20 h 25"/>
                <a:gd name="T2" fmla="*/ 4 w 33"/>
                <a:gd name="T3" fmla="*/ 2 h 25"/>
                <a:gd name="T4" fmla="*/ 2 w 33"/>
                <a:gd name="T5" fmla="*/ 5 h 25"/>
                <a:gd name="T6" fmla="*/ 29 w 33"/>
                <a:gd name="T7" fmla="*/ 23 h 25"/>
                <a:gd name="T8" fmla="*/ 31 w 33"/>
                <a:gd name="T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5">
                  <a:moveTo>
                    <a:pt x="31" y="20"/>
                  </a:moveTo>
                  <a:cubicBezTo>
                    <a:pt x="22" y="14"/>
                    <a:pt x="13" y="7"/>
                    <a:pt x="4" y="2"/>
                  </a:cubicBezTo>
                  <a:cubicBezTo>
                    <a:pt x="2" y="0"/>
                    <a:pt x="0" y="4"/>
                    <a:pt x="2" y="5"/>
                  </a:cubicBezTo>
                  <a:cubicBezTo>
                    <a:pt x="11" y="12"/>
                    <a:pt x="20" y="17"/>
                    <a:pt x="29" y="23"/>
                  </a:cubicBezTo>
                  <a:cubicBezTo>
                    <a:pt x="31" y="25"/>
                    <a:pt x="33" y="21"/>
                    <a:pt x="31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EE4565BE-E6C4-47A3-9A51-D6AF836DA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0350" y="6096000"/>
              <a:ext cx="30163" cy="141287"/>
            </a:xfrm>
            <a:custGeom>
              <a:avLst/>
              <a:gdLst>
                <a:gd name="T0" fmla="*/ 7 w 7"/>
                <a:gd name="T1" fmla="*/ 29 h 33"/>
                <a:gd name="T2" fmla="*/ 5 w 7"/>
                <a:gd name="T3" fmla="*/ 3 h 33"/>
                <a:gd name="T4" fmla="*/ 1 w 7"/>
                <a:gd name="T5" fmla="*/ 3 h 33"/>
                <a:gd name="T6" fmla="*/ 3 w 7"/>
                <a:gd name="T7" fmla="*/ 30 h 33"/>
                <a:gd name="T8" fmla="*/ 7 w 7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3">
                  <a:moveTo>
                    <a:pt x="7" y="29"/>
                  </a:moveTo>
                  <a:cubicBezTo>
                    <a:pt x="5" y="21"/>
                    <a:pt x="4" y="12"/>
                    <a:pt x="5" y="3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0" y="12"/>
                    <a:pt x="0" y="21"/>
                    <a:pt x="3" y="30"/>
                  </a:cubicBezTo>
                  <a:cubicBezTo>
                    <a:pt x="4" y="33"/>
                    <a:pt x="7" y="32"/>
                    <a:pt x="7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CA70A98-CE2E-4D5F-9EC8-60D34F17C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6388" y="5734050"/>
              <a:ext cx="80963" cy="115887"/>
            </a:xfrm>
            <a:custGeom>
              <a:avLst/>
              <a:gdLst>
                <a:gd name="T0" fmla="*/ 15 w 19"/>
                <a:gd name="T1" fmla="*/ 2 h 27"/>
                <a:gd name="T2" fmla="*/ 1 w 19"/>
                <a:gd name="T3" fmla="*/ 23 h 27"/>
                <a:gd name="T4" fmla="*/ 4 w 19"/>
                <a:gd name="T5" fmla="*/ 25 h 27"/>
                <a:gd name="T6" fmla="*/ 17 w 19"/>
                <a:gd name="T7" fmla="*/ 4 h 27"/>
                <a:gd name="T8" fmla="*/ 15 w 19"/>
                <a:gd name="T9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15" y="2"/>
                  </a:moveTo>
                  <a:cubicBezTo>
                    <a:pt x="10" y="9"/>
                    <a:pt x="5" y="16"/>
                    <a:pt x="1" y="23"/>
                  </a:cubicBezTo>
                  <a:cubicBezTo>
                    <a:pt x="0" y="25"/>
                    <a:pt x="3" y="27"/>
                    <a:pt x="4" y="25"/>
                  </a:cubicBezTo>
                  <a:cubicBezTo>
                    <a:pt x="9" y="18"/>
                    <a:pt x="13" y="11"/>
                    <a:pt x="17" y="4"/>
                  </a:cubicBezTo>
                  <a:cubicBezTo>
                    <a:pt x="19" y="2"/>
                    <a:pt x="16" y="0"/>
                    <a:pt x="15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AC3A803B-0D5E-406B-B52F-5D70FDA51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75" y="5487988"/>
              <a:ext cx="101600" cy="111125"/>
            </a:xfrm>
            <a:custGeom>
              <a:avLst/>
              <a:gdLst>
                <a:gd name="T0" fmla="*/ 20 w 24"/>
                <a:gd name="T1" fmla="*/ 1 h 26"/>
                <a:gd name="T2" fmla="*/ 0 w 24"/>
                <a:gd name="T3" fmla="*/ 23 h 26"/>
                <a:gd name="T4" fmla="*/ 4 w 24"/>
                <a:gd name="T5" fmla="*/ 24 h 26"/>
                <a:gd name="T6" fmla="*/ 22 w 24"/>
                <a:gd name="T7" fmla="*/ 4 h 26"/>
                <a:gd name="T8" fmla="*/ 20 w 24"/>
                <a:gd name="T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6">
                  <a:moveTo>
                    <a:pt x="20" y="1"/>
                  </a:moveTo>
                  <a:cubicBezTo>
                    <a:pt x="10" y="5"/>
                    <a:pt x="4" y="13"/>
                    <a:pt x="0" y="23"/>
                  </a:cubicBezTo>
                  <a:cubicBezTo>
                    <a:pt x="0" y="25"/>
                    <a:pt x="3" y="26"/>
                    <a:pt x="4" y="24"/>
                  </a:cubicBezTo>
                  <a:cubicBezTo>
                    <a:pt x="7" y="15"/>
                    <a:pt x="14" y="8"/>
                    <a:pt x="22" y="4"/>
                  </a:cubicBezTo>
                  <a:cubicBezTo>
                    <a:pt x="24" y="3"/>
                    <a:pt x="22" y="0"/>
                    <a:pt x="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4D1A31F2-889B-4303-9BCF-0A877557C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8200" y="5232400"/>
              <a:ext cx="93663" cy="76200"/>
            </a:xfrm>
            <a:custGeom>
              <a:avLst/>
              <a:gdLst>
                <a:gd name="T0" fmla="*/ 18 w 22"/>
                <a:gd name="T1" fmla="*/ 1 h 18"/>
                <a:gd name="T2" fmla="*/ 2 w 22"/>
                <a:gd name="T3" fmla="*/ 13 h 18"/>
                <a:gd name="T4" fmla="*/ 5 w 22"/>
                <a:gd name="T5" fmla="*/ 16 h 18"/>
                <a:gd name="T6" fmla="*/ 20 w 22"/>
                <a:gd name="T7" fmla="*/ 4 h 18"/>
                <a:gd name="T8" fmla="*/ 18 w 22"/>
                <a:gd name="T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18" y="1"/>
                  </a:moveTo>
                  <a:cubicBezTo>
                    <a:pt x="12" y="4"/>
                    <a:pt x="7" y="9"/>
                    <a:pt x="2" y="13"/>
                  </a:cubicBezTo>
                  <a:cubicBezTo>
                    <a:pt x="0" y="14"/>
                    <a:pt x="2" y="18"/>
                    <a:pt x="5" y="16"/>
                  </a:cubicBezTo>
                  <a:cubicBezTo>
                    <a:pt x="10" y="13"/>
                    <a:pt x="15" y="9"/>
                    <a:pt x="20" y="4"/>
                  </a:cubicBezTo>
                  <a:cubicBezTo>
                    <a:pt x="22" y="3"/>
                    <a:pt x="20" y="0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540FBF6D-0ED2-4749-A709-ED5B8EC95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5063" y="5045075"/>
              <a:ext cx="169863" cy="85725"/>
            </a:xfrm>
            <a:custGeom>
              <a:avLst/>
              <a:gdLst>
                <a:gd name="T0" fmla="*/ 37 w 40"/>
                <a:gd name="T1" fmla="*/ 1 h 20"/>
                <a:gd name="T2" fmla="*/ 1 w 40"/>
                <a:gd name="T3" fmla="*/ 17 h 20"/>
                <a:gd name="T4" fmla="*/ 3 w 40"/>
                <a:gd name="T5" fmla="*/ 20 h 20"/>
                <a:gd name="T6" fmla="*/ 38 w 40"/>
                <a:gd name="T7" fmla="*/ 4 h 20"/>
                <a:gd name="T8" fmla="*/ 37 w 40"/>
                <a:gd name="T9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37" y="1"/>
                  </a:moveTo>
                  <a:cubicBezTo>
                    <a:pt x="25" y="5"/>
                    <a:pt x="13" y="11"/>
                    <a:pt x="1" y="17"/>
                  </a:cubicBezTo>
                  <a:cubicBezTo>
                    <a:pt x="0" y="17"/>
                    <a:pt x="1" y="20"/>
                    <a:pt x="3" y="20"/>
                  </a:cubicBezTo>
                  <a:cubicBezTo>
                    <a:pt x="15" y="15"/>
                    <a:pt x="27" y="10"/>
                    <a:pt x="38" y="4"/>
                  </a:cubicBezTo>
                  <a:cubicBezTo>
                    <a:pt x="40" y="3"/>
                    <a:pt x="39" y="0"/>
                    <a:pt x="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45E7D3BF-23BB-4345-BBBB-F9DF9655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0188" y="4837113"/>
              <a:ext cx="161925" cy="106362"/>
            </a:xfrm>
            <a:custGeom>
              <a:avLst/>
              <a:gdLst>
                <a:gd name="T0" fmla="*/ 35 w 38"/>
                <a:gd name="T1" fmla="*/ 1 h 25"/>
                <a:gd name="T2" fmla="*/ 2 w 38"/>
                <a:gd name="T3" fmla="*/ 21 h 25"/>
                <a:gd name="T4" fmla="*/ 2 w 38"/>
                <a:gd name="T5" fmla="*/ 24 h 25"/>
                <a:gd name="T6" fmla="*/ 37 w 38"/>
                <a:gd name="T7" fmla="*/ 4 h 25"/>
                <a:gd name="T8" fmla="*/ 35 w 38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5">
                  <a:moveTo>
                    <a:pt x="35" y="1"/>
                  </a:moveTo>
                  <a:cubicBezTo>
                    <a:pt x="25" y="10"/>
                    <a:pt x="14" y="17"/>
                    <a:pt x="2" y="21"/>
                  </a:cubicBezTo>
                  <a:cubicBezTo>
                    <a:pt x="0" y="22"/>
                    <a:pt x="0" y="25"/>
                    <a:pt x="2" y="24"/>
                  </a:cubicBezTo>
                  <a:cubicBezTo>
                    <a:pt x="16" y="21"/>
                    <a:pt x="28" y="14"/>
                    <a:pt x="37" y="4"/>
                  </a:cubicBezTo>
                  <a:cubicBezTo>
                    <a:pt x="38" y="2"/>
                    <a:pt x="36" y="0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D8557A8F-C716-48AA-AD9D-F62FB8F7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4038" y="4564063"/>
              <a:ext cx="93663" cy="127000"/>
            </a:xfrm>
            <a:custGeom>
              <a:avLst/>
              <a:gdLst>
                <a:gd name="T0" fmla="*/ 17 w 22"/>
                <a:gd name="T1" fmla="*/ 2 h 30"/>
                <a:gd name="T2" fmla="*/ 2 w 22"/>
                <a:gd name="T3" fmla="*/ 26 h 30"/>
                <a:gd name="T4" fmla="*/ 4 w 22"/>
                <a:gd name="T5" fmla="*/ 29 h 30"/>
                <a:gd name="T6" fmla="*/ 21 w 22"/>
                <a:gd name="T7" fmla="*/ 4 h 30"/>
                <a:gd name="T8" fmla="*/ 17 w 22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0">
                  <a:moveTo>
                    <a:pt x="17" y="2"/>
                  </a:moveTo>
                  <a:cubicBezTo>
                    <a:pt x="14" y="11"/>
                    <a:pt x="9" y="20"/>
                    <a:pt x="2" y="26"/>
                  </a:cubicBezTo>
                  <a:cubicBezTo>
                    <a:pt x="0" y="27"/>
                    <a:pt x="2" y="30"/>
                    <a:pt x="4" y="29"/>
                  </a:cubicBezTo>
                  <a:cubicBezTo>
                    <a:pt x="13" y="22"/>
                    <a:pt x="19" y="14"/>
                    <a:pt x="21" y="4"/>
                  </a:cubicBezTo>
                  <a:cubicBezTo>
                    <a:pt x="22" y="1"/>
                    <a:pt x="18" y="0"/>
                    <a:pt x="1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E85D217D-4B69-4202-A84B-5CE0811FE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1200" y="4189413"/>
              <a:ext cx="50800" cy="242887"/>
            </a:xfrm>
            <a:custGeom>
              <a:avLst/>
              <a:gdLst>
                <a:gd name="T0" fmla="*/ 7 w 12"/>
                <a:gd name="T1" fmla="*/ 2 h 57"/>
                <a:gd name="T2" fmla="*/ 1 w 12"/>
                <a:gd name="T3" fmla="*/ 54 h 57"/>
                <a:gd name="T4" fmla="*/ 6 w 12"/>
                <a:gd name="T5" fmla="*/ 54 h 57"/>
                <a:gd name="T6" fmla="*/ 12 w 12"/>
                <a:gd name="T7" fmla="*/ 3 h 57"/>
                <a:gd name="T8" fmla="*/ 7 w 12"/>
                <a:gd name="T9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7">
                  <a:moveTo>
                    <a:pt x="7" y="2"/>
                  </a:moveTo>
                  <a:cubicBezTo>
                    <a:pt x="4" y="19"/>
                    <a:pt x="2" y="37"/>
                    <a:pt x="1" y="54"/>
                  </a:cubicBezTo>
                  <a:cubicBezTo>
                    <a:pt x="0" y="57"/>
                    <a:pt x="5" y="57"/>
                    <a:pt x="6" y="54"/>
                  </a:cubicBezTo>
                  <a:cubicBezTo>
                    <a:pt x="8" y="37"/>
                    <a:pt x="11" y="20"/>
                    <a:pt x="12" y="3"/>
                  </a:cubicBezTo>
                  <a:cubicBezTo>
                    <a:pt x="12" y="0"/>
                    <a:pt x="7" y="0"/>
                    <a:pt x="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222E632-C013-498A-9DE2-7F71DC9A6CDF}"/>
              </a:ext>
            </a:extLst>
          </p:cNvPr>
          <p:cNvGrpSpPr/>
          <p:nvPr/>
        </p:nvGrpSpPr>
        <p:grpSpPr>
          <a:xfrm>
            <a:off x="3184890" y="20260"/>
            <a:ext cx="3513862" cy="2032500"/>
            <a:chOff x="772246" y="990844"/>
            <a:chExt cx="3513862" cy="2032500"/>
          </a:xfrm>
        </p:grpSpPr>
        <p:pic>
          <p:nvPicPr>
            <p:cNvPr id="19" name="图片 10">
              <a:extLst>
                <a:ext uri="{FF2B5EF4-FFF2-40B4-BE49-F238E27FC236}">
                  <a16:creationId xmlns:a16="http://schemas.microsoft.com/office/drawing/2014/main" id="{BC2CC777-9287-41BE-92B4-ED2B2CC04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9059" y="990844"/>
              <a:ext cx="3417049" cy="2032500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7C758161-26ED-4520-9E7D-A01FFF6BB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26" r="81400" b="4000"/>
            <a:stretch/>
          </p:blipFill>
          <p:spPr>
            <a:xfrm rot="19764936" flipH="1">
              <a:off x="772246" y="1608509"/>
              <a:ext cx="1006908" cy="833785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6538219" y="2865405"/>
            <a:ext cx="3397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0820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91" y="886691"/>
            <a:ext cx="10584873" cy="507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2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" y="1321587"/>
            <a:ext cx="5135418" cy="33695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35418" y="2349483"/>
            <a:ext cx="63453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6548584" y="31058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+ 3 + 5 + 3 = 16 (cm)</a:t>
            </a:r>
          </a:p>
        </p:txBody>
      </p:sp>
      <p:sp>
        <p:nvSpPr>
          <p:cNvPr id="9" name="Rectangle 8"/>
          <p:cNvSpPr/>
          <p:nvPr/>
        </p:nvSpPr>
        <p:spPr>
          <a:xfrm>
            <a:off x="5970770" y="3935612"/>
            <a:ext cx="1425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28732" y="39356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 + 3) x 2 = 16 (cm)</a:t>
            </a:r>
          </a:p>
        </p:txBody>
      </p:sp>
      <p:sp>
        <p:nvSpPr>
          <p:cNvPr id="5" name="Curved Right Arrow 4"/>
          <p:cNvSpPr/>
          <p:nvPr/>
        </p:nvSpPr>
        <p:spPr>
          <a:xfrm>
            <a:off x="833745" y="4581943"/>
            <a:ext cx="648929" cy="874667"/>
          </a:xfrm>
          <a:prstGeom prst="curv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uble Wave 5"/>
          <p:cNvSpPr/>
          <p:nvPr/>
        </p:nvSpPr>
        <p:spPr>
          <a:xfrm>
            <a:off x="1902541" y="4800306"/>
            <a:ext cx="8967020" cy="1312607"/>
          </a:xfrm>
          <a:prstGeom prst="double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101977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93537" y="1703843"/>
            <a:ext cx="62802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 vi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MNPQ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5921955" y="245092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+ 5 + 5 = 5 = 20 (cm)</a:t>
            </a:r>
          </a:p>
        </p:txBody>
      </p:sp>
      <p:sp>
        <p:nvSpPr>
          <p:cNvPr id="9" name="Rectangle 8"/>
          <p:cNvSpPr/>
          <p:nvPr/>
        </p:nvSpPr>
        <p:spPr>
          <a:xfrm>
            <a:off x="5644812" y="3223261"/>
            <a:ext cx="1425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Hoặc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98733" y="323772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x 4 = 20 (cm)</a:t>
            </a:r>
          </a:p>
        </p:txBody>
      </p:sp>
      <p:sp>
        <p:nvSpPr>
          <p:cNvPr id="5" name="Curved Right Arrow 4"/>
          <p:cNvSpPr/>
          <p:nvPr/>
        </p:nvSpPr>
        <p:spPr>
          <a:xfrm>
            <a:off x="833745" y="4581943"/>
            <a:ext cx="648929" cy="874667"/>
          </a:xfrm>
          <a:prstGeom prst="curv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" name="Double Wave 5"/>
          <p:cNvSpPr/>
          <p:nvPr/>
        </p:nvSpPr>
        <p:spPr>
          <a:xfrm>
            <a:off x="2073991" y="4607720"/>
            <a:ext cx="8967020" cy="1312607"/>
          </a:xfrm>
          <a:prstGeom prst="doubleWav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Muốn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chu vi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3" y="979679"/>
            <a:ext cx="4125319" cy="32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5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3F394-86BF-4987-81B7-4CEFCD3CE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6" y="982445"/>
            <a:ext cx="10515600" cy="2085253"/>
          </a:xfrm>
          <a:prstGeom prst="doubleWave">
            <a:avLst>
              <a:gd name="adj1" fmla="val 625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  <p:sp>
        <p:nvSpPr>
          <p:cNvPr id="5" name="Double Wave 4">
            <a:extLst>
              <a:ext uri="{FF2B5EF4-FFF2-40B4-BE49-F238E27FC236}">
                <a16:creationId xmlns:a16="http://schemas.microsoft.com/office/drawing/2014/main" id="{27F22E69-417E-4CDD-B2E3-05E7B069D5AF}"/>
              </a:ext>
            </a:extLst>
          </p:cNvPr>
          <p:cNvSpPr/>
          <p:nvPr/>
        </p:nvSpPr>
        <p:spPr>
          <a:xfrm>
            <a:off x="921326" y="3517829"/>
            <a:ext cx="10515599" cy="2085253"/>
          </a:xfrm>
          <a:prstGeom prst="doubleWave">
            <a:avLst>
              <a:gd name="adj1" fmla="val 6250"/>
              <a:gd name="adj2" fmla="val 264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Muốn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chu vi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4.</a:t>
            </a:r>
          </a:p>
        </p:txBody>
      </p:sp>
    </p:spTree>
    <p:extLst>
      <p:ext uri="{BB962C8B-B14F-4D97-AF65-F5344CB8AC3E}">
        <p14:creationId xmlns:p14="http://schemas.microsoft.com/office/powerpoint/2010/main" val="423742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1052</Words>
  <Application>Microsoft Office PowerPoint</Application>
  <PresentationFormat>Widescreen</PresentationFormat>
  <Paragraphs>120</Paragraphs>
  <Slides>27</Slides>
  <Notes>13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等线</vt:lpstr>
      <vt:lpstr>等线 Light</vt:lpstr>
      <vt:lpstr>#9Slide02 Noi dung dai</vt:lpstr>
      <vt:lpstr>#9Slide02 Tieu de dai</vt:lpstr>
      <vt:lpstr>Arial</vt:lpstr>
      <vt:lpstr>Calibri</vt:lpstr>
      <vt:lpstr>Cambria</vt:lpstr>
      <vt:lpstr>iCiel Cadena</vt:lpstr>
      <vt:lpstr>OpenSans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79</cp:revision>
  <dcterms:created xsi:type="dcterms:W3CDTF">2022-07-15T05:41:18Z</dcterms:created>
  <dcterms:modified xsi:type="dcterms:W3CDTF">2024-01-30T15:38:51Z</dcterms:modified>
</cp:coreProperties>
</file>